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9" r:id="rId2"/>
    <p:sldId id="256" r:id="rId3"/>
    <p:sldId id="274" r:id="rId4"/>
    <p:sldId id="259" r:id="rId5"/>
    <p:sldId id="258" r:id="rId6"/>
    <p:sldId id="260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257"/>
    <a:srgbClr val="45E67A"/>
    <a:srgbClr val="24323B"/>
    <a:srgbClr val="F2F2F2"/>
    <a:srgbClr val="1BCB56"/>
    <a:srgbClr val="FFFFFF"/>
    <a:srgbClr val="97F1B4"/>
    <a:srgbClr val="C5F263"/>
    <a:srgbClr val="0ED4C1"/>
    <a:srgbClr val="3D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7EA3A-5FF9-42BC-9E5D-0F48D7B5E877}" v="424" dt="2022-03-11T07:50:2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9" autoAdjust="0"/>
    <p:restoredTop sz="96374" autoAdjust="0"/>
  </p:normalViewPr>
  <p:slideViewPr>
    <p:cSldViewPr snapToGrid="0">
      <p:cViewPr>
        <p:scale>
          <a:sx n="86" d="100"/>
          <a:sy n="86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061-56C7-453E-95CE-FBEA4B79B50C}" type="datetimeFigureOut">
              <a:rPr lang="en-ID" smtClean="0"/>
              <a:t>18/03/2025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FEE4-E475-444A-91E8-050E5AE048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70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FEE4-E475-444A-91E8-050E5AE04876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28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49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0BFCF90-1BC6-489B-AD62-CA6C80086A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33242" y="6435"/>
            <a:ext cx="12225241" cy="321310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F74604-3B13-4D6C-99AA-626BA9231C5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74118" y="6435"/>
            <a:ext cx="3670300" cy="385196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37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6FAC6F-6663-40BE-B0D4-DD1F84CA545E}"/>
              </a:ext>
            </a:extLst>
          </p:cNvPr>
          <p:cNvSpPr/>
          <p:nvPr userDrawn="1"/>
        </p:nvSpPr>
        <p:spPr>
          <a:xfrm>
            <a:off x="0" y="4254501"/>
            <a:ext cx="12192000" cy="2603499"/>
          </a:xfrm>
          <a:prstGeom prst="rect">
            <a:avLst/>
          </a:prstGeom>
          <a:solidFill>
            <a:srgbClr val="243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926056-F711-4457-9AC6-65661FBBEAA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6452" y="2468789"/>
            <a:ext cx="5670192" cy="32063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A715CB8-6C05-4F6B-9336-4F38B278928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5352" y="2468789"/>
            <a:ext cx="5670192" cy="32063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36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E5B9E61-C8AC-4928-B42A-4A2D7EE2A9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8007" y="4111995"/>
            <a:ext cx="1371600" cy="1371600"/>
          </a:xfrm>
          <a:prstGeom prst="roundRect">
            <a:avLst>
              <a:gd name="adj" fmla="val 3241"/>
            </a:avLst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422B59-6FC3-47EB-893E-1649B7778E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03236" y="0"/>
            <a:ext cx="8488765" cy="6858000"/>
          </a:xfrm>
          <a:custGeom>
            <a:avLst/>
            <a:gdLst>
              <a:gd name="connsiteX0" fmla="*/ 6720729 w 8488765"/>
              <a:gd name="connsiteY0" fmla="*/ 0 h 6858000"/>
              <a:gd name="connsiteX1" fmla="*/ 7029861 w 8488765"/>
              <a:gd name="connsiteY1" fmla="*/ 0 h 6858000"/>
              <a:gd name="connsiteX2" fmla="*/ 8488765 w 8488765"/>
              <a:gd name="connsiteY2" fmla="*/ 2519775 h 6858000"/>
              <a:gd name="connsiteX3" fmla="*/ 8488765 w 8488765"/>
              <a:gd name="connsiteY3" fmla="*/ 3054028 h 6858000"/>
              <a:gd name="connsiteX4" fmla="*/ 459030 w 8488765"/>
              <a:gd name="connsiteY4" fmla="*/ 0 h 6858000"/>
              <a:gd name="connsiteX5" fmla="*/ 6575224 w 8488765"/>
              <a:gd name="connsiteY5" fmla="*/ 0 h 6858000"/>
              <a:gd name="connsiteX6" fmla="*/ 8488765 w 8488765"/>
              <a:gd name="connsiteY6" fmla="*/ 3291246 h 6858000"/>
              <a:gd name="connsiteX7" fmla="*/ 8488765 w 8488765"/>
              <a:gd name="connsiteY7" fmla="*/ 6858000 h 6858000"/>
              <a:gd name="connsiteX8" fmla="*/ 4446993 w 8488765"/>
              <a:gd name="connsiteY8" fmla="*/ 6858000 h 6858000"/>
              <a:gd name="connsiteX9" fmla="*/ 0 w 8488765"/>
              <a:gd name="connsiteY9" fmla="*/ 0 h 6858000"/>
              <a:gd name="connsiteX10" fmla="*/ 309132 w 8488765"/>
              <a:gd name="connsiteY10" fmla="*/ 0 h 6858000"/>
              <a:gd name="connsiteX11" fmla="*/ 4279524 w 8488765"/>
              <a:gd name="connsiteY11" fmla="*/ 6858000 h 6858000"/>
              <a:gd name="connsiteX12" fmla="*/ 3969843 w 8488765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88765" h="6858000">
                <a:moveTo>
                  <a:pt x="6720729" y="0"/>
                </a:moveTo>
                <a:lnTo>
                  <a:pt x="7029861" y="0"/>
                </a:lnTo>
                <a:lnTo>
                  <a:pt x="8488765" y="2519775"/>
                </a:lnTo>
                <a:lnTo>
                  <a:pt x="8488765" y="3054028"/>
                </a:lnTo>
                <a:close/>
                <a:moveTo>
                  <a:pt x="459030" y="0"/>
                </a:moveTo>
                <a:lnTo>
                  <a:pt x="6575224" y="0"/>
                </a:lnTo>
                <a:lnTo>
                  <a:pt x="8488765" y="3291246"/>
                </a:lnTo>
                <a:lnTo>
                  <a:pt x="8488765" y="6858000"/>
                </a:lnTo>
                <a:lnTo>
                  <a:pt x="4446993" y="6858000"/>
                </a:lnTo>
                <a:close/>
                <a:moveTo>
                  <a:pt x="0" y="0"/>
                </a:moveTo>
                <a:lnTo>
                  <a:pt x="309132" y="0"/>
                </a:lnTo>
                <a:lnTo>
                  <a:pt x="4279524" y="6858000"/>
                </a:lnTo>
                <a:lnTo>
                  <a:pt x="3969843" y="6858000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FCADC2-09C5-4C99-84AD-1821763E6B9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61358" y="4111995"/>
            <a:ext cx="1371600" cy="1371600"/>
          </a:xfrm>
          <a:prstGeom prst="roundRect">
            <a:avLst>
              <a:gd name="adj" fmla="val 4630"/>
            </a:avLst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8193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0C32D1-EE25-4272-B7E5-B6D82124362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5200" y="685802"/>
            <a:ext cx="3314936" cy="5486396"/>
          </a:xfrm>
          <a:custGeom>
            <a:avLst/>
            <a:gdLst>
              <a:gd name="connsiteX0" fmla="*/ 0 w 3314936"/>
              <a:gd name="connsiteY0" fmla="*/ 3667758 h 5486396"/>
              <a:gd name="connsiteX1" fmla="*/ 3314936 w 3314936"/>
              <a:gd name="connsiteY1" fmla="*/ 3667758 h 5486396"/>
              <a:gd name="connsiteX2" fmla="*/ 3314936 w 3314936"/>
              <a:gd name="connsiteY2" fmla="*/ 5486396 h 5486396"/>
              <a:gd name="connsiteX3" fmla="*/ 0 w 3314936"/>
              <a:gd name="connsiteY3" fmla="*/ 5486396 h 5486396"/>
              <a:gd name="connsiteX4" fmla="*/ 0 w 3314936"/>
              <a:gd name="connsiteY4" fmla="*/ 0 h 5486396"/>
              <a:gd name="connsiteX5" fmla="*/ 3314936 w 3314936"/>
              <a:gd name="connsiteY5" fmla="*/ 0 h 5486396"/>
              <a:gd name="connsiteX6" fmla="*/ 3314936 w 3314936"/>
              <a:gd name="connsiteY6" fmla="*/ 3464557 h 5486396"/>
              <a:gd name="connsiteX7" fmla="*/ 0 w 3314936"/>
              <a:gd name="connsiteY7" fmla="*/ 3464557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4936" h="5486396">
                <a:moveTo>
                  <a:pt x="0" y="3667758"/>
                </a:moveTo>
                <a:lnTo>
                  <a:pt x="3314936" y="3667758"/>
                </a:lnTo>
                <a:lnTo>
                  <a:pt x="3314936" y="5486396"/>
                </a:lnTo>
                <a:lnTo>
                  <a:pt x="0" y="5486396"/>
                </a:lnTo>
                <a:close/>
                <a:moveTo>
                  <a:pt x="0" y="0"/>
                </a:moveTo>
                <a:lnTo>
                  <a:pt x="3314936" y="0"/>
                </a:lnTo>
                <a:lnTo>
                  <a:pt x="3314936" y="3464557"/>
                </a:lnTo>
                <a:lnTo>
                  <a:pt x="0" y="3464557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6F17ED-6629-46E7-9EE5-8F582F405A9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30964" y="685802"/>
            <a:ext cx="3314936" cy="5486396"/>
          </a:xfrm>
          <a:custGeom>
            <a:avLst/>
            <a:gdLst>
              <a:gd name="connsiteX0" fmla="*/ 0 w 3314936"/>
              <a:gd name="connsiteY0" fmla="*/ 2021839 h 5486396"/>
              <a:gd name="connsiteX1" fmla="*/ 3314936 w 3314936"/>
              <a:gd name="connsiteY1" fmla="*/ 2021839 h 5486396"/>
              <a:gd name="connsiteX2" fmla="*/ 3314936 w 3314936"/>
              <a:gd name="connsiteY2" fmla="*/ 5486396 h 5486396"/>
              <a:gd name="connsiteX3" fmla="*/ 0 w 3314936"/>
              <a:gd name="connsiteY3" fmla="*/ 5486396 h 5486396"/>
              <a:gd name="connsiteX4" fmla="*/ 0 w 3314936"/>
              <a:gd name="connsiteY4" fmla="*/ 0 h 5486396"/>
              <a:gd name="connsiteX5" fmla="*/ 3314936 w 3314936"/>
              <a:gd name="connsiteY5" fmla="*/ 0 h 5486396"/>
              <a:gd name="connsiteX6" fmla="*/ 3314936 w 3314936"/>
              <a:gd name="connsiteY6" fmla="*/ 1818639 h 5486396"/>
              <a:gd name="connsiteX7" fmla="*/ 0 w 3314936"/>
              <a:gd name="connsiteY7" fmla="*/ 1818639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14936" h="5486396">
                <a:moveTo>
                  <a:pt x="0" y="2021839"/>
                </a:moveTo>
                <a:lnTo>
                  <a:pt x="3314936" y="2021839"/>
                </a:lnTo>
                <a:lnTo>
                  <a:pt x="3314936" y="5486396"/>
                </a:lnTo>
                <a:lnTo>
                  <a:pt x="0" y="5486396"/>
                </a:lnTo>
                <a:close/>
                <a:moveTo>
                  <a:pt x="0" y="0"/>
                </a:moveTo>
                <a:lnTo>
                  <a:pt x="3314936" y="0"/>
                </a:lnTo>
                <a:lnTo>
                  <a:pt x="3314936" y="1818639"/>
                </a:lnTo>
                <a:lnTo>
                  <a:pt x="0" y="1818639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46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B824E8-A220-4ABF-A9FE-7E7BAF45104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5151" y="523875"/>
            <a:ext cx="3841149" cy="5810250"/>
          </a:xfrm>
          <a:custGeom>
            <a:avLst/>
            <a:gdLst>
              <a:gd name="connsiteX0" fmla="*/ 288329 w 3841149"/>
              <a:gd name="connsiteY0" fmla="*/ 0 h 5810250"/>
              <a:gd name="connsiteX1" fmla="*/ 3841149 w 3841149"/>
              <a:gd name="connsiteY1" fmla="*/ 0 h 5810250"/>
              <a:gd name="connsiteX2" fmla="*/ 3841149 w 3841149"/>
              <a:gd name="connsiteY2" fmla="*/ 5810250 h 5810250"/>
              <a:gd name="connsiteX3" fmla="*/ 288329 w 3841149"/>
              <a:gd name="connsiteY3" fmla="*/ 5810250 h 5810250"/>
              <a:gd name="connsiteX4" fmla="*/ 0 w 3841149"/>
              <a:gd name="connsiteY4" fmla="*/ 0 h 5810250"/>
              <a:gd name="connsiteX5" fmla="*/ 211639 w 3841149"/>
              <a:gd name="connsiteY5" fmla="*/ 0 h 5810250"/>
              <a:gd name="connsiteX6" fmla="*/ 211639 w 3841149"/>
              <a:gd name="connsiteY6" fmla="*/ 5810250 h 5810250"/>
              <a:gd name="connsiteX7" fmla="*/ 0 w 3841149"/>
              <a:gd name="connsiteY7" fmla="*/ 5810250 h 581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1149" h="5810250">
                <a:moveTo>
                  <a:pt x="288329" y="0"/>
                </a:moveTo>
                <a:lnTo>
                  <a:pt x="3841149" y="0"/>
                </a:lnTo>
                <a:lnTo>
                  <a:pt x="3841149" y="5810250"/>
                </a:lnTo>
                <a:lnTo>
                  <a:pt x="288329" y="5810250"/>
                </a:lnTo>
                <a:close/>
                <a:moveTo>
                  <a:pt x="0" y="0"/>
                </a:moveTo>
                <a:lnTo>
                  <a:pt x="211639" y="0"/>
                </a:lnTo>
                <a:lnTo>
                  <a:pt x="211639" y="5810250"/>
                </a:lnTo>
                <a:lnTo>
                  <a:pt x="0" y="5810250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83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BD1E90-6093-4ED1-88A6-008E6408307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60781" y="2247900"/>
            <a:ext cx="2640455" cy="1845710"/>
          </a:xfrm>
          <a:custGeom>
            <a:avLst/>
            <a:gdLst>
              <a:gd name="connsiteX0" fmla="*/ 58601 w 2640455"/>
              <a:gd name="connsiteY0" fmla="*/ 0 h 1845710"/>
              <a:gd name="connsiteX1" fmla="*/ 2581854 w 2640455"/>
              <a:gd name="connsiteY1" fmla="*/ 0 h 1845710"/>
              <a:gd name="connsiteX2" fmla="*/ 2640455 w 2640455"/>
              <a:gd name="connsiteY2" fmla="*/ 58601 h 1845710"/>
              <a:gd name="connsiteX3" fmla="*/ 2640455 w 2640455"/>
              <a:gd name="connsiteY3" fmla="*/ 1845710 h 1845710"/>
              <a:gd name="connsiteX4" fmla="*/ 0 w 2640455"/>
              <a:gd name="connsiteY4" fmla="*/ 1845710 h 1845710"/>
              <a:gd name="connsiteX5" fmla="*/ 0 w 2640455"/>
              <a:gd name="connsiteY5" fmla="*/ 58601 h 1845710"/>
              <a:gd name="connsiteX6" fmla="*/ 58601 w 2640455"/>
              <a:gd name="connsiteY6" fmla="*/ 0 h 18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0455" h="1845710">
                <a:moveTo>
                  <a:pt x="58601" y="0"/>
                </a:moveTo>
                <a:lnTo>
                  <a:pt x="2581854" y="0"/>
                </a:lnTo>
                <a:cubicBezTo>
                  <a:pt x="2614218" y="0"/>
                  <a:pt x="2640455" y="26237"/>
                  <a:pt x="2640455" y="58601"/>
                </a:cubicBezTo>
                <a:lnTo>
                  <a:pt x="2640455" y="1845710"/>
                </a:lnTo>
                <a:lnTo>
                  <a:pt x="0" y="1845710"/>
                </a:lnTo>
                <a:lnTo>
                  <a:pt x="0" y="58601"/>
                </a:lnTo>
                <a:cubicBezTo>
                  <a:pt x="0" y="26237"/>
                  <a:pt x="26237" y="0"/>
                  <a:pt x="58601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70257F5-BD74-4F2B-AB38-7BCFA50A00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90762" y="2247900"/>
            <a:ext cx="2640455" cy="1845710"/>
          </a:xfrm>
          <a:custGeom>
            <a:avLst/>
            <a:gdLst>
              <a:gd name="connsiteX0" fmla="*/ 58601 w 2640455"/>
              <a:gd name="connsiteY0" fmla="*/ 0 h 1845710"/>
              <a:gd name="connsiteX1" fmla="*/ 2581854 w 2640455"/>
              <a:gd name="connsiteY1" fmla="*/ 0 h 1845710"/>
              <a:gd name="connsiteX2" fmla="*/ 2640455 w 2640455"/>
              <a:gd name="connsiteY2" fmla="*/ 58601 h 1845710"/>
              <a:gd name="connsiteX3" fmla="*/ 2640455 w 2640455"/>
              <a:gd name="connsiteY3" fmla="*/ 1845710 h 1845710"/>
              <a:gd name="connsiteX4" fmla="*/ 0 w 2640455"/>
              <a:gd name="connsiteY4" fmla="*/ 1845710 h 1845710"/>
              <a:gd name="connsiteX5" fmla="*/ 0 w 2640455"/>
              <a:gd name="connsiteY5" fmla="*/ 58601 h 1845710"/>
              <a:gd name="connsiteX6" fmla="*/ 58601 w 2640455"/>
              <a:gd name="connsiteY6" fmla="*/ 0 h 18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0455" h="1845710">
                <a:moveTo>
                  <a:pt x="58601" y="0"/>
                </a:moveTo>
                <a:lnTo>
                  <a:pt x="2581854" y="0"/>
                </a:lnTo>
                <a:cubicBezTo>
                  <a:pt x="2614218" y="0"/>
                  <a:pt x="2640455" y="26237"/>
                  <a:pt x="2640455" y="58601"/>
                </a:cubicBezTo>
                <a:lnTo>
                  <a:pt x="2640455" y="1845710"/>
                </a:lnTo>
                <a:lnTo>
                  <a:pt x="0" y="1845710"/>
                </a:lnTo>
                <a:lnTo>
                  <a:pt x="0" y="58601"/>
                </a:lnTo>
                <a:cubicBezTo>
                  <a:pt x="0" y="26237"/>
                  <a:pt x="26237" y="0"/>
                  <a:pt x="58601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C1FAB44-D337-4A86-8F1D-26DCE2A403F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20742" y="2247900"/>
            <a:ext cx="2640455" cy="1845710"/>
          </a:xfrm>
          <a:custGeom>
            <a:avLst/>
            <a:gdLst>
              <a:gd name="connsiteX0" fmla="*/ 58601 w 2640455"/>
              <a:gd name="connsiteY0" fmla="*/ 0 h 1845710"/>
              <a:gd name="connsiteX1" fmla="*/ 2581854 w 2640455"/>
              <a:gd name="connsiteY1" fmla="*/ 0 h 1845710"/>
              <a:gd name="connsiteX2" fmla="*/ 2640455 w 2640455"/>
              <a:gd name="connsiteY2" fmla="*/ 58601 h 1845710"/>
              <a:gd name="connsiteX3" fmla="*/ 2640455 w 2640455"/>
              <a:gd name="connsiteY3" fmla="*/ 1845710 h 1845710"/>
              <a:gd name="connsiteX4" fmla="*/ 0 w 2640455"/>
              <a:gd name="connsiteY4" fmla="*/ 1845710 h 1845710"/>
              <a:gd name="connsiteX5" fmla="*/ 0 w 2640455"/>
              <a:gd name="connsiteY5" fmla="*/ 58601 h 1845710"/>
              <a:gd name="connsiteX6" fmla="*/ 58601 w 2640455"/>
              <a:gd name="connsiteY6" fmla="*/ 0 h 18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0455" h="1845710">
                <a:moveTo>
                  <a:pt x="58601" y="0"/>
                </a:moveTo>
                <a:lnTo>
                  <a:pt x="2581854" y="0"/>
                </a:lnTo>
                <a:cubicBezTo>
                  <a:pt x="2614218" y="0"/>
                  <a:pt x="2640455" y="26237"/>
                  <a:pt x="2640455" y="58601"/>
                </a:cubicBezTo>
                <a:lnTo>
                  <a:pt x="2640455" y="1845710"/>
                </a:lnTo>
                <a:lnTo>
                  <a:pt x="0" y="1845710"/>
                </a:lnTo>
                <a:lnTo>
                  <a:pt x="0" y="58601"/>
                </a:lnTo>
                <a:cubicBezTo>
                  <a:pt x="0" y="26237"/>
                  <a:pt x="26237" y="0"/>
                  <a:pt x="58601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83BC523-A29A-4255-9345-A949AC25454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0804" y="2247900"/>
            <a:ext cx="2640455" cy="1845710"/>
          </a:xfrm>
          <a:custGeom>
            <a:avLst/>
            <a:gdLst>
              <a:gd name="connsiteX0" fmla="*/ 58601 w 2640455"/>
              <a:gd name="connsiteY0" fmla="*/ 0 h 1845710"/>
              <a:gd name="connsiteX1" fmla="*/ 2581854 w 2640455"/>
              <a:gd name="connsiteY1" fmla="*/ 0 h 1845710"/>
              <a:gd name="connsiteX2" fmla="*/ 2640455 w 2640455"/>
              <a:gd name="connsiteY2" fmla="*/ 58601 h 1845710"/>
              <a:gd name="connsiteX3" fmla="*/ 2640455 w 2640455"/>
              <a:gd name="connsiteY3" fmla="*/ 1845710 h 1845710"/>
              <a:gd name="connsiteX4" fmla="*/ 0 w 2640455"/>
              <a:gd name="connsiteY4" fmla="*/ 1845710 h 1845710"/>
              <a:gd name="connsiteX5" fmla="*/ 0 w 2640455"/>
              <a:gd name="connsiteY5" fmla="*/ 58601 h 1845710"/>
              <a:gd name="connsiteX6" fmla="*/ 58601 w 2640455"/>
              <a:gd name="connsiteY6" fmla="*/ 0 h 18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0455" h="1845710">
                <a:moveTo>
                  <a:pt x="58601" y="0"/>
                </a:moveTo>
                <a:lnTo>
                  <a:pt x="2581854" y="0"/>
                </a:lnTo>
                <a:cubicBezTo>
                  <a:pt x="2614218" y="0"/>
                  <a:pt x="2640455" y="26237"/>
                  <a:pt x="2640455" y="58601"/>
                </a:cubicBezTo>
                <a:lnTo>
                  <a:pt x="2640455" y="1845710"/>
                </a:lnTo>
                <a:lnTo>
                  <a:pt x="0" y="1845710"/>
                </a:lnTo>
                <a:lnTo>
                  <a:pt x="0" y="58601"/>
                </a:lnTo>
                <a:cubicBezTo>
                  <a:pt x="0" y="26237"/>
                  <a:pt x="26237" y="0"/>
                  <a:pt x="58601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389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6441D16-0A66-46CF-AF17-708692540A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4438" y="0"/>
            <a:ext cx="5896771" cy="6855620"/>
          </a:xfrm>
          <a:custGeom>
            <a:avLst/>
            <a:gdLst>
              <a:gd name="connsiteX0" fmla="*/ 5896771 w 5896771"/>
              <a:gd name="connsiteY0" fmla="*/ 4219575 h 6855620"/>
              <a:gd name="connsiteX1" fmla="*/ 5896771 w 5896771"/>
              <a:gd name="connsiteY1" fmla="*/ 6855620 h 6855620"/>
              <a:gd name="connsiteX2" fmla="*/ 4956970 w 5896771"/>
              <a:gd name="connsiteY2" fmla="*/ 6855620 h 6855620"/>
              <a:gd name="connsiteX3" fmla="*/ 5896770 w 5896771"/>
              <a:gd name="connsiteY3" fmla="*/ 732632 h 6855620"/>
              <a:gd name="connsiteX4" fmla="*/ 5896770 w 5896771"/>
              <a:gd name="connsiteY4" fmla="*/ 3940175 h 6855620"/>
              <a:gd name="connsiteX5" fmla="*/ 4857751 w 5896771"/>
              <a:gd name="connsiteY5" fmla="*/ 6855619 h 6855620"/>
              <a:gd name="connsiteX6" fmla="*/ 3714751 w 5896771"/>
              <a:gd name="connsiteY6" fmla="*/ 6855619 h 6855620"/>
              <a:gd name="connsiteX7" fmla="*/ 2442369 w 5896771"/>
              <a:gd name="connsiteY7" fmla="*/ 0 h 6855620"/>
              <a:gd name="connsiteX8" fmla="*/ 5896770 w 5896771"/>
              <a:gd name="connsiteY8" fmla="*/ 0 h 6855620"/>
              <a:gd name="connsiteX9" fmla="*/ 5896770 w 5896771"/>
              <a:gd name="connsiteY9" fmla="*/ 34925 h 6855620"/>
              <a:gd name="connsiteX10" fmla="*/ 3466307 w 5896771"/>
              <a:gd name="connsiteY10" fmla="*/ 6855619 h 6855620"/>
              <a:gd name="connsiteX11" fmla="*/ 0 w 5896771"/>
              <a:gd name="connsiteY11" fmla="*/ 6855619 h 6855620"/>
              <a:gd name="connsiteX12" fmla="*/ 617537 w 5896771"/>
              <a:gd name="connsiteY12" fmla="*/ 5121275 h 6855620"/>
              <a:gd name="connsiteX13" fmla="*/ 1820069 w 5896771"/>
              <a:gd name="connsiteY13" fmla="*/ 1748631 h 68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96771" h="6855620">
                <a:moveTo>
                  <a:pt x="5896771" y="4219575"/>
                </a:moveTo>
                <a:lnTo>
                  <a:pt x="5896771" y="6855620"/>
                </a:lnTo>
                <a:lnTo>
                  <a:pt x="4956970" y="6855620"/>
                </a:lnTo>
                <a:close/>
                <a:moveTo>
                  <a:pt x="5896770" y="732632"/>
                </a:moveTo>
                <a:lnTo>
                  <a:pt x="5896770" y="3940175"/>
                </a:lnTo>
                <a:lnTo>
                  <a:pt x="4857751" y="6855619"/>
                </a:lnTo>
                <a:lnTo>
                  <a:pt x="3714751" y="6855619"/>
                </a:lnTo>
                <a:close/>
                <a:moveTo>
                  <a:pt x="2442369" y="0"/>
                </a:moveTo>
                <a:lnTo>
                  <a:pt x="5896770" y="0"/>
                </a:lnTo>
                <a:lnTo>
                  <a:pt x="5896770" y="34925"/>
                </a:lnTo>
                <a:lnTo>
                  <a:pt x="3466307" y="6855619"/>
                </a:lnTo>
                <a:lnTo>
                  <a:pt x="0" y="6855619"/>
                </a:lnTo>
                <a:lnTo>
                  <a:pt x="617537" y="5121275"/>
                </a:lnTo>
                <a:lnTo>
                  <a:pt x="1820069" y="174863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F01901-A969-432F-9139-A2ED7E01F5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3222" y="1692814"/>
            <a:ext cx="5256136" cy="3472498"/>
          </a:xfrm>
          <a:custGeom>
            <a:avLst/>
            <a:gdLst>
              <a:gd name="connsiteX0" fmla="*/ 1237027 w 5256136"/>
              <a:gd name="connsiteY0" fmla="*/ 0 h 3472498"/>
              <a:gd name="connsiteX1" fmla="*/ 5256136 w 5256136"/>
              <a:gd name="connsiteY1" fmla="*/ 0 h 3472498"/>
              <a:gd name="connsiteX2" fmla="*/ 4019110 w 5256136"/>
              <a:gd name="connsiteY2" fmla="*/ 3472498 h 3472498"/>
              <a:gd name="connsiteX3" fmla="*/ 0 w 5256136"/>
              <a:gd name="connsiteY3" fmla="*/ 3472498 h 347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6136" h="3472498">
                <a:moveTo>
                  <a:pt x="1237027" y="0"/>
                </a:moveTo>
                <a:lnTo>
                  <a:pt x="5256136" y="0"/>
                </a:lnTo>
                <a:lnTo>
                  <a:pt x="4019110" y="3472498"/>
                </a:lnTo>
                <a:lnTo>
                  <a:pt x="0" y="3472498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840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D5DC6CE-50FB-478C-B910-C0FBD32054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44040" y="1136745"/>
            <a:ext cx="2564119" cy="2923832"/>
          </a:xfrm>
          <a:custGeom>
            <a:avLst/>
            <a:gdLst>
              <a:gd name="connsiteX0" fmla="*/ 0 w 2564119"/>
              <a:gd name="connsiteY0" fmla="*/ 0 h 2923832"/>
              <a:gd name="connsiteX1" fmla="*/ 2564119 w 2564119"/>
              <a:gd name="connsiteY1" fmla="*/ 0 h 2923832"/>
              <a:gd name="connsiteX2" fmla="*/ 2564119 w 2564119"/>
              <a:gd name="connsiteY2" fmla="*/ 2236677 h 2923832"/>
              <a:gd name="connsiteX3" fmla="*/ 0 w 2564119"/>
              <a:gd name="connsiteY3" fmla="*/ 2923832 h 292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119" h="2923832">
                <a:moveTo>
                  <a:pt x="0" y="0"/>
                </a:moveTo>
                <a:lnTo>
                  <a:pt x="2564119" y="0"/>
                </a:lnTo>
                <a:lnTo>
                  <a:pt x="2564119" y="2236677"/>
                </a:lnTo>
                <a:lnTo>
                  <a:pt x="0" y="2923832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566EC39-880C-4132-916A-30A9FC20DF8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04668" y="1136199"/>
            <a:ext cx="2564119" cy="2923832"/>
          </a:xfrm>
          <a:custGeom>
            <a:avLst/>
            <a:gdLst>
              <a:gd name="connsiteX0" fmla="*/ 0 w 2564119"/>
              <a:gd name="connsiteY0" fmla="*/ 0 h 2923832"/>
              <a:gd name="connsiteX1" fmla="*/ 2564119 w 2564119"/>
              <a:gd name="connsiteY1" fmla="*/ 0 h 2923832"/>
              <a:gd name="connsiteX2" fmla="*/ 2564119 w 2564119"/>
              <a:gd name="connsiteY2" fmla="*/ 2236677 h 2923832"/>
              <a:gd name="connsiteX3" fmla="*/ 0 w 2564119"/>
              <a:gd name="connsiteY3" fmla="*/ 2923832 h 292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119" h="2923832">
                <a:moveTo>
                  <a:pt x="0" y="0"/>
                </a:moveTo>
                <a:lnTo>
                  <a:pt x="2564119" y="0"/>
                </a:lnTo>
                <a:lnTo>
                  <a:pt x="2564119" y="2236677"/>
                </a:lnTo>
                <a:lnTo>
                  <a:pt x="0" y="2923832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1B1A41-ED65-4B63-9CB3-F631241F590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768592" y="1136199"/>
            <a:ext cx="2564119" cy="2923832"/>
          </a:xfrm>
          <a:custGeom>
            <a:avLst/>
            <a:gdLst>
              <a:gd name="connsiteX0" fmla="*/ 0 w 2564119"/>
              <a:gd name="connsiteY0" fmla="*/ 0 h 2923832"/>
              <a:gd name="connsiteX1" fmla="*/ 2564119 w 2564119"/>
              <a:gd name="connsiteY1" fmla="*/ 0 h 2923832"/>
              <a:gd name="connsiteX2" fmla="*/ 2564119 w 2564119"/>
              <a:gd name="connsiteY2" fmla="*/ 2236677 h 2923832"/>
              <a:gd name="connsiteX3" fmla="*/ 0 w 2564119"/>
              <a:gd name="connsiteY3" fmla="*/ 2923832 h 292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119" h="2923832">
                <a:moveTo>
                  <a:pt x="0" y="0"/>
                </a:moveTo>
                <a:lnTo>
                  <a:pt x="2564119" y="0"/>
                </a:lnTo>
                <a:lnTo>
                  <a:pt x="2564119" y="2236677"/>
                </a:lnTo>
                <a:lnTo>
                  <a:pt x="0" y="2923832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365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4F80C1C-EB0C-4B8C-AA01-CADAA5660B7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72154" y="742952"/>
            <a:ext cx="2565396" cy="2565396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418E2CD-B8E6-4AC3-86F5-AA0217AD28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78854" y="742952"/>
            <a:ext cx="2565396" cy="2565396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B5DDA86-9C83-4080-A151-4B39CF32169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72154" y="3549652"/>
            <a:ext cx="2565396" cy="2565396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F0A3D9-6B25-4A56-99F1-55C3C76E505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578854" y="3549652"/>
            <a:ext cx="2565396" cy="2565396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0112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D0B57DBA-9D8B-430F-BD7E-D89EBC057B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1727200"/>
            <a:ext cx="12192000" cy="5130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076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1F3BE2B0-F1C9-4786-B613-C4326E3452D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025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B5FEA9-0503-43BA-BBFF-9E3850834EBF}"/>
              </a:ext>
            </a:extLst>
          </p:cNvPr>
          <p:cNvSpPr/>
          <p:nvPr userDrawn="1"/>
        </p:nvSpPr>
        <p:spPr>
          <a:xfrm>
            <a:off x="15320" y="-2374"/>
            <a:ext cx="6078307" cy="6860373"/>
          </a:xfrm>
          <a:custGeom>
            <a:avLst/>
            <a:gdLst>
              <a:gd name="connsiteX0" fmla="*/ 6079583 w 6078307"/>
              <a:gd name="connsiteY0" fmla="*/ 6860374 h 6858000"/>
              <a:gd name="connsiteX1" fmla="*/ 2373 w 6078307"/>
              <a:gd name="connsiteY1" fmla="*/ 6860374 h 6858000"/>
              <a:gd name="connsiteX2" fmla="*/ 2373 w 6078307"/>
              <a:gd name="connsiteY2" fmla="*/ 2373 h 6858000"/>
              <a:gd name="connsiteX3" fmla="*/ 5205448 w 6078307"/>
              <a:gd name="connsiteY3" fmla="*/ 2373 h 6858000"/>
              <a:gd name="connsiteX4" fmla="*/ 3804198 w 6078307"/>
              <a:gd name="connsiteY4" fmla="*/ 2420519 h 6858000"/>
              <a:gd name="connsiteX5" fmla="*/ 3801453 w 6078307"/>
              <a:gd name="connsiteY5" fmla="*/ 2921279 h 6858000"/>
              <a:gd name="connsiteX6" fmla="*/ 6079583 w 6078307"/>
              <a:gd name="connsiteY6" fmla="*/ 68603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8307" h="6858000">
                <a:moveTo>
                  <a:pt x="6079583" y="6860374"/>
                </a:moveTo>
                <a:lnTo>
                  <a:pt x="2373" y="6860374"/>
                </a:lnTo>
                <a:lnTo>
                  <a:pt x="2373" y="2373"/>
                </a:lnTo>
                <a:lnTo>
                  <a:pt x="5205448" y="2373"/>
                </a:lnTo>
                <a:cubicBezTo>
                  <a:pt x="4739829" y="808971"/>
                  <a:pt x="4273661" y="1615568"/>
                  <a:pt x="3804198" y="2420519"/>
                </a:cubicBezTo>
                <a:cubicBezTo>
                  <a:pt x="3699324" y="2600068"/>
                  <a:pt x="3693284" y="2736788"/>
                  <a:pt x="3801453" y="2921279"/>
                </a:cubicBezTo>
                <a:cubicBezTo>
                  <a:pt x="4566869" y="4230833"/>
                  <a:pt x="5322402" y="5545878"/>
                  <a:pt x="6079583" y="6860374"/>
                </a:cubicBezTo>
                <a:close/>
              </a:path>
            </a:pathLst>
          </a:custGeom>
          <a:solidFill>
            <a:srgbClr val="45E67A"/>
          </a:solidFill>
          <a:ln w="549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D977B2-170E-43BC-8564-E12F69A984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74" y="1"/>
            <a:ext cx="5950923" cy="6858001"/>
          </a:xfrm>
          <a:custGeom>
            <a:avLst/>
            <a:gdLst>
              <a:gd name="connsiteX0" fmla="*/ 0 w 5950923"/>
              <a:gd name="connsiteY0" fmla="*/ 0 h 6858001"/>
              <a:gd name="connsiteX1" fmla="*/ 5076788 w 5950923"/>
              <a:gd name="connsiteY1" fmla="*/ 0 h 6858001"/>
              <a:gd name="connsiteX2" fmla="*/ 3675538 w 5950923"/>
              <a:gd name="connsiteY2" fmla="*/ 2418146 h 6858001"/>
              <a:gd name="connsiteX3" fmla="*/ 3672793 w 5950923"/>
              <a:gd name="connsiteY3" fmla="*/ 2918906 h 6858001"/>
              <a:gd name="connsiteX4" fmla="*/ 5950923 w 5950923"/>
              <a:gd name="connsiteY4" fmla="*/ 6858001 h 6858001"/>
              <a:gd name="connsiteX5" fmla="*/ 0 w 5950923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0923" h="6858001">
                <a:moveTo>
                  <a:pt x="0" y="0"/>
                </a:moveTo>
                <a:lnTo>
                  <a:pt x="5076788" y="0"/>
                </a:lnTo>
                <a:cubicBezTo>
                  <a:pt x="4611169" y="806598"/>
                  <a:pt x="4145001" y="1613195"/>
                  <a:pt x="3675538" y="2418146"/>
                </a:cubicBezTo>
                <a:cubicBezTo>
                  <a:pt x="3570664" y="2597695"/>
                  <a:pt x="3564624" y="2734415"/>
                  <a:pt x="3672793" y="2918906"/>
                </a:cubicBezTo>
                <a:cubicBezTo>
                  <a:pt x="4438209" y="4228460"/>
                  <a:pt x="5193742" y="5543505"/>
                  <a:pt x="5950923" y="6858001"/>
                </a:cubicBezTo>
                <a:lnTo>
                  <a:pt x="0" y="6858001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82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CF86AEF-DD89-48E3-9A13-3AFD7941220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0373" y="1886027"/>
            <a:ext cx="3031171" cy="297182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D441342-1D33-4AE2-8FA6-43820AE3C0E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83418" y="1886027"/>
            <a:ext cx="3030344" cy="297182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41B8B9-0F53-44F0-B7AC-A9BA71D80A5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35636" y="1886027"/>
            <a:ext cx="3030344" cy="297182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9535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CE419C14-28DD-4363-9704-7ED80711E1B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819156" y="469900"/>
            <a:ext cx="4013199" cy="3909154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7373DF6-95D0-4ED0-A884-7F25CF2F84A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819154" y="4610098"/>
            <a:ext cx="4013199" cy="2247901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2C17DEB5-EB6A-4912-A6A1-DEF75FC4A2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81725" y="4610098"/>
            <a:ext cx="2740933" cy="2247901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C08AD628-6611-4DE6-A4B2-6B83E552E9F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081725" y="469899"/>
            <a:ext cx="2740933" cy="3909155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027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8846A53-29C0-4DE0-9C88-E61D519BD03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33702" y="1"/>
            <a:ext cx="5798739" cy="6857999"/>
          </a:xfrm>
          <a:custGeom>
            <a:avLst/>
            <a:gdLst>
              <a:gd name="connsiteX0" fmla="*/ 514564 w 5798739"/>
              <a:gd name="connsiteY0" fmla="*/ 0 h 6857999"/>
              <a:gd name="connsiteX1" fmla="*/ 5798739 w 5798739"/>
              <a:gd name="connsiteY1" fmla="*/ 0 h 6857999"/>
              <a:gd name="connsiteX2" fmla="*/ 5798739 w 5798739"/>
              <a:gd name="connsiteY2" fmla="*/ 6857999 h 6857999"/>
              <a:gd name="connsiteX3" fmla="*/ 514564 w 5798739"/>
              <a:gd name="connsiteY3" fmla="*/ 6857999 h 6857999"/>
              <a:gd name="connsiteX4" fmla="*/ 0 w 5798739"/>
              <a:gd name="connsiteY4" fmla="*/ 0 h 6857999"/>
              <a:gd name="connsiteX5" fmla="*/ 356237 w 5798739"/>
              <a:gd name="connsiteY5" fmla="*/ 0 h 6857999"/>
              <a:gd name="connsiteX6" fmla="*/ 356237 w 5798739"/>
              <a:gd name="connsiteY6" fmla="*/ 6857999 h 6857999"/>
              <a:gd name="connsiteX7" fmla="*/ 0 w 5798739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8739" h="6857999">
                <a:moveTo>
                  <a:pt x="514564" y="0"/>
                </a:moveTo>
                <a:lnTo>
                  <a:pt x="5798739" y="0"/>
                </a:lnTo>
                <a:lnTo>
                  <a:pt x="5798739" y="6857999"/>
                </a:lnTo>
                <a:lnTo>
                  <a:pt x="514564" y="6857999"/>
                </a:lnTo>
                <a:close/>
                <a:moveTo>
                  <a:pt x="0" y="0"/>
                </a:moveTo>
                <a:lnTo>
                  <a:pt x="356237" y="0"/>
                </a:lnTo>
                <a:lnTo>
                  <a:pt x="356237" y="6857999"/>
                </a:lnTo>
                <a:lnTo>
                  <a:pt x="0" y="6857999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7383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FEE7505F-A4C1-45FC-A06E-9DE92020BED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417127" y="1579791"/>
            <a:ext cx="2400457" cy="4826000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5B344E10-FF8D-40A1-B2DD-53A8F0FA61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955110" y="1579791"/>
            <a:ext cx="2400457" cy="4826000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12B77695-1D3B-4095-A936-B767DE5BAFA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93093" y="1579791"/>
            <a:ext cx="2400457" cy="4826000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605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F79EFA-DA8E-475F-A3A7-E2460D038D0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836784" y="1323320"/>
            <a:ext cx="2910716" cy="3458575"/>
          </a:xfrm>
          <a:custGeom>
            <a:avLst/>
            <a:gdLst>
              <a:gd name="connsiteX0" fmla="*/ 245503 w 2910716"/>
              <a:gd name="connsiteY0" fmla="*/ 2785810 h 3458575"/>
              <a:gd name="connsiteX1" fmla="*/ 1894249 w 2910716"/>
              <a:gd name="connsiteY1" fmla="*/ 2785810 h 3458575"/>
              <a:gd name="connsiteX2" fmla="*/ 1647884 w 2910716"/>
              <a:gd name="connsiteY2" fmla="*/ 3458575 h 3458575"/>
              <a:gd name="connsiteX3" fmla="*/ 0 w 2910716"/>
              <a:gd name="connsiteY3" fmla="*/ 3458575 h 3458575"/>
              <a:gd name="connsiteX4" fmla="*/ 1261971 w 2910716"/>
              <a:gd name="connsiteY4" fmla="*/ 0 h 3458575"/>
              <a:gd name="connsiteX5" fmla="*/ 2910716 w 2910716"/>
              <a:gd name="connsiteY5" fmla="*/ 0 h 3458575"/>
              <a:gd name="connsiteX6" fmla="*/ 1922675 w 2910716"/>
              <a:gd name="connsiteY6" fmla="*/ 2707423 h 3458575"/>
              <a:gd name="connsiteX7" fmla="*/ 273929 w 2910716"/>
              <a:gd name="connsiteY7" fmla="*/ 2707423 h 345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10716" h="3458575">
                <a:moveTo>
                  <a:pt x="245503" y="2785810"/>
                </a:moveTo>
                <a:lnTo>
                  <a:pt x="1894249" y="2785810"/>
                </a:lnTo>
                <a:lnTo>
                  <a:pt x="1647884" y="3458575"/>
                </a:lnTo>
                <a:lnTo>
                  <a:pt x="0" y="3458575"/>
                </a:lnTo>
                <a:close/>
                <a:moveTo>
                  <a:pt x="1261971" y="0"/>
                </a:moveTo>
                <a:lnTo>
                  <a:pt x="2910716" y="0"/>
                </a:lnTo>
                <a:lnTo>
                  <a:pt x="1922675" y="2707423"/>
                </a:lnTo>
                <a:lnTo>
                  <a:pt x="273929" y="2707423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419B09B-BCEC-49DF-9413-FEDAA0999B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89560" y="894336"/>
            <a:ext cx="3194121" cy="4251075"/>
          </a:xfrm>
          <a:custGeom>
            <a:avLst/>
            <a:gdLst>
              <a:gd name="connsiteX0" fmla="*/ 1163769 w 3194121"/>
              <a:gd name="connsiteY0" fmla="*/ 1049201 h 4251075"/>
              <a:gd name="connsiteX1" fmla="*/ 2812514 w 3194121"/>
              <a:gd name="connsiteY1" fmla="*/ 1049201 h 4251075"/>
              <a:gd name="connsiteX2" fmla="*/ 1647883 w 3194121"/>
              <a:gd name="connsiteY2" fmla="*/ 4251075 h 4251075"/>
              <a:gd name="connsiteX3" fmla="*/ 0 w 3194121"/>
              <a:gd name="connsiteY3" fmla="*/ 4251075 h 4251075"/>
              <a:gd name="connsiteX4" fmla="*/ 1545376 w 3194121"/>
              <a:gd name="connsiteY4" fmla="*/ 0 h 4251075"/>
              <a:gd name="connsiteX5" fmla="*/ 3194121 w 3194121"/>
              <a:gd name="connsiteY5" fmla="*/ 0 h 4251075"/>
              <a:gd name="connsiteX6" fmla="*/ 2840941 w 3194121"/>
              <a:gd name="connsiteY6" fmla="*/ 970813 h 4251075"/>
              <a:gd name="connsiteX7" fmla="*/ 1192196 w 3194121"/>
              <a:gd name="connsiteY7" fmla="*/ 970813 h 42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21" h="4251075">
                <a:moveTo>
                  <a:pt x="1163769" y="1049201"/>
                </a:moveTo>
                <a:lnTo>
                  <a:pt x="2812514" y="1049201"/>
                </a:lnTo>
                <a:lnTo>
                  <a:pt x="1647883" y="4251075"/>
                </a:lnTo>
                <a:lnTo>
                  <a:pt x="0" y="4251075"/>
                </a:lnTo>
                <a:close/>
                <a:moveTo>
                  <a:pt x="1545376" y="0"/>
                </a:moveTo>
                <a:lnTo>
                  <a:pt x="3194121" y="0"/>
                </a:lnTo>
                <a:lnTo>
                  <a:pt x="2840941" y="970813"/>
                </a:lnTo>
                <a:lnTo>
                  <a:pt x="1192196" y="970813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703E59D-60EC-45D4-8A38-CDAB2217751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37826" y="3210676"/>
            <a:ext cx="2966707" cy="3643779"/>
          </a:xfrm>
          <a:custGeom>
            <a:avLst/>
            <a:gdLst>
              <a:gd name="connsiteX0" fmla="*/ 1318824 w 2966707"/>
              <a:gd name="connsiteY0" fmla="*/ 0 h 3643779"/>
              <a:gd name="connsiteX1" fmla="*/ 2966707 w 2966707"/>
              <a:gd name="connsiteY1" fmla="*/ 0 h 3643779"/>
              <a:gd name="connsiteX2" fmla="*/ 1647883 w 2966707"/>
              <a:gd name="connsiteY2" fmla="*/ 3643779 h 3643779"/>
              <a:gd name="connsiteX3" fmla="*/ 0 w 2966707"/>
              <a:gd name="connsiteY3" fmla="*/ 3643779 h 364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707" h="3643779">
                <a:moveTo>
                  <a:pt x="1318824" y="0"/>
                </a:moveTo>
                <a:lnTo>
                  <a:pt x="2966707" y="0"/>
                </a:lnTo>
                <a:lnTo>
                  <a:pt x="1647883" y="3643779"/>
                </a:lnTo>
                <a:lnTo>
                  <a:pt x="0" y="3643779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D051442-AC1C-4619-AD67-D8BA28ABB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84214" y="8802"/>
            <a:ext cx="2778919" cy="3123486"/>
          </a:xfrm>
          <a:custGeom>
            <a:avLst/>
            <a:gdLst>
              <a:gd name="connsiteX0" fmla="*/ 1131034 w 2778919"/>
              <a:gd name="connsiteY0" fmla="*/ 0 h 3123486"/>
              <a:gd name="connsiteX1" fmla="*/ 2778919 w 2778919"/>
              <a:gd name="connsiteY1" fmla="*/ 0 h 3123486"/>
              <a:gd name="connsiteX2" fmla="*/ 1648744 w 2778919"/>
              <a:gd name="connsiteY2" fmla="*/ 3123486 h 3123486"/>
              <a:gd name="connsiteX3" fmla="*/ 0 w 2778919"/>
              <a:gd name="connsiteY3" fmla="*/ 3123486 h 312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8919" h="3123486">
                <a:moveTo>
                  <a:pt x="1131034" y="0"/>
                </a:moveTo>
                <a:lnTo>
                  <a:pt x="2778919" y="0"/>
                </a:lnTo>
                <a:lnTo>
                  <a:pt x="1648744" y="3123486"/>
                </a:lnTo>
                <a:lnTo>
                  <a:pt x="0" y="312348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9690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515F11DD-3E64-4997-85AB-2DD5BD713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4731657"/>
            <a:ext cx="12192000" cy="2126343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4812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67486E-4136-4A29-94D4-09A4555C7AA9}"/>
              </a:ext>
            </a:extLst>
          </p:cNvPr>
          <p:cNvSpPr/>
          <p:nvPr userDrawn="1"/>
        </p:nvSpPr>
        <p:spPr>
          <a:xfrm>
            <a:off x="0" y="1130300"/>
            <a:ext cx="12192000" cy="4597400"/>
          </a:xfrm>
          <a:prstGeom prst="rect">
            <a:avLst/>
          </a:prstGeom>
          <a:solidFill>
            <a:srgbClr val="24323B"/>
          </a:solidFill>
          <a:ln w="7914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FD3349E-F046-4A89-8556-F53D4AD86CA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07066" y="733425"/>
            <a:ext cx="2714625" cy="5353050"/>
          </a:xfrm>
          <a:custGeom>
            <a:avLst/>
            <a:gdLst>
              <a:gd name="connsiteX0" fmla="*/ 281018 w 2714625"/>
              <a:gd name="connsiteY0" fmla="*/ 0 h 5353050"/>
              <a:gd name="connsiteX1" fmla="*/ 2433607 w 2714625"/>
              <a:gd name="connsiteY1" fmla="*/ 0 h 5353050"/>
              <a:gd name="connsiteX2" fmla="*/ 2714625 w 2714625"/>
              <a:gd name="connsiteY2" fmla="*/ 281018 h 5353050"/>
              <a:gd name="connsiteX3" fmla="*/ 2714625 w 2714625"/>
              <a:gd name="connsiteY3" fmla="*/ 5072032 h 5353050"/>
              <a:gd name="connsiteX4" fmla="*/ 2433607 w 2714625"/>
              <a:gd name="connsiteY4" fmla="*/ 5353050 h 5353050"/>
              <a:gd name="connsiteX5" fmla="*/ 281018 w 2714625"/>
              <a:gd name="connsiteY5" fmla="*/ 5353050 h 5353050"/>
              <a:gd name="connsiteX6" fmla="*/ 0 w 2714625"/>
              <a:gd name="connsiteY6" fmla="*/ 5072032 h 5353050"/>
              <a:gd name="connsiteX7" fmla="*/ 0 w 2714625"/>
              <a:gd name="connsiteY7" fmla="*/ 281018 h 5353050"/>
              <a:gd name="connsiteX8" fmla="*/ 281018 w 2714625"/>
              <a:gd name="connsiteY8" fmla="*/ 0 h 5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4625" h="5353050">
                <a:moveTo>
                  <a:pt x="281018" y="0"/>
                </a:moveTo>
                <a:lnTo>
                  <a:pt x="2433607" y="0"/>
                </a:lnTo>
                <a:cubicBezTo>
                  <a:pt x="2588809" y="0"/>
                  <a:pt x="2714625" y="125816"/>
                  <a:pt x="2714625" y="281018"/>
                </a:cubicBezTo>
                <a:lnTo>
                  <a:pt x="2714625" y="5072032"/>
                </a:lnTo>
                <a:cubicBezTo>
                  <a:pt x="2714625" y="5227234"/>
                  <a:pt x="2588809" y="5353050"/>
                  <a:pt x="2433607" y="5353050"/>
                </a:cubicBezTo>
                <a:lnTo>
                  <a:pt x="281018" y="5353050"/>
                </a:lnTo>
                <a:cubicBezTo>
                  <a:pt x="125816" y="5353050"/>
                  <a:pt x="0" y="5227234"/>
                  <a:pt x="0" y="5072032"/>
                </a:cubicBezTo>
                <a:lnTo>
                  <a:pt x="0" y="281018"/>
                </a:lnTo>
                <a:cubicBezTo>
                  <a:pt x="0" y="125816"/>
                  <a:pt x="125816" y="0"/>
                  <a:pt x="281018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A366C0-99B7-4ABA-889B-33020B759E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49972" y="733425"/>
            <a:ext cx="2714625" cy="5353050"/>
          </a:xfrm>
          <a:custGeom>
            <a:avLst/>
            <a:gdLst>
              <a:gd name="connsiteX0" fmla="*/ 281018 w 2714625"/>
              <a:gd name="connsiteY0" fmla="*/ 0 h 5353050"/>
              <a:gd name="connsiteX1" fmla="*/ 2433607 w 2714625"/>
              <a:gd name="connsiteY1" fmla="*/ 0 h 5353050"/>
              <a:gd name="connsiteX2" fmla="*/ 2714625 w 2714625"/>
              <a:gd name="connsiteY2" fmla="*/ 281018 h 5353050"/>
              <a:gd name="connsiteX3" fmla="*/ 2714625 w 2714625"/>
              <a:gd name="connsiteY3" fmla="*/ 5072032 h 5353050"/>
              <a:gd name="connsiteX4" fmla="*/ 2433607 w 2714625"/>
              <a:gd name="connsiteY4" fmla="*/ 5353050 h 5353050"/>
              <a:gd name="connsiteX5" fmla="*/ 281018 w 2714625"/>
              <a:gd name="connsiteY5" fmla="*/ 5353050 h 5353050"/>
              <a:gd name="connsiteX6" fmla="*/ 0 w 2714625"/>
              <a:gd name="connsiteY6" fmla="*/ 5072032 h 5353050"/>
              <a:gd name="connsiteX7" fmla="*/ 0 w 2714625"/>
              <a:gd name="connsiteY7" fmla="*/ 281018 h 5353050"/>
              <a:gd name="connsiteX8" fmla="*/ 281018 w 2714625"/>
              <a:gd name="connsiteY8" fmla="*/ 0 h 5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4625" h="5353050">
                <a:moveTo>
                  <a:pt x="281018" y="0"/>
                </a:moveTo>
                <a:lnTo>
                  <a:pt x="2433607" y="0"/>
                </a:lnTo>
                <a:cubicBezTo>
                  <a:pt x="2588809" y="0"/>
                  <a:pt x="2714625" y="125816"/>
                  <a:pt x="2714625" y="281018"/>
                </a:cubicBezTo>
                <a:lnTo>
                  <a:pt x="2714625" y="5072032"/>
                </a:lnTo>
                <a:cubicBezTo>
                  <a:pt x="2714625" y="5227234"/>
                  <a:pt x="2588809" y="5353050"/>
                  <a:pt x="2433607" y="5353050"/>
                </a:cubicBezTo>
                <a:lnTo>
                  <a:pt x="281018" y="5353050"/>
                </a:lnTo>
                <a:cubicBezTo>
                  <a:pt x="125816" y="5353050"/>
                  <a:pt x="0" y="5227234"/>
                  <a:pt x="0" y="5072032"/>
                </a:cubicBezTo>
                <a:lnTo>
                  <a:pt x="0" y="281018"/>
                </a:lnTo>
                <a:cubicBezTo>
                  <a:pt x="0" y="125816"/>
                  <a:pt x="125816" y="0"/>
                  <a:pt x="281018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3242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A2E4F45-F006-46E5-B153-2AA4D78BABBD}"/>
              </a:ext>
            </a:extLst>
          </p:cNvPr>
          <p:cNvSpPr/>
          <p:nvPr userDrawn="1"/>
        </p:nvSpPr>
        <p:spPr>
          <a:xfrm>
            <a:off x="215900" y="0"/>
            <a:ext cx="6078307" cy="6860373"/>
          </a:xfrm>
          <a:custGeom>
            <a:avLst/>
            <a:gdLst>
              <a:gd name="connsiteX0" fmla="*/ 6079583 w 6078307"/>
              <a:gd name="connsiteY0" fmla="*/ 6860374 h 6858000"/>
              <a:gd name="connsiteX1" fmla="*/ 2373 w 6078307"/>
              <a:gd name="connsiteY1" fmla="*/ 6860374 h 6858000"/>
              <a:gd name="connsiteX2" fmla="*/ 2373 w 6078307"/>
              <a:gd name="connsiteY2" fmla="*/ 2373 h 6858000"/>
              <a:gd name="connsiteX3" fmla="*/ 5205448 w 6078307"/>
              <a:gd name="connsiteY3" fmla="*/ 2373 h 6858000"/>
              <a:gd name="connsiteX4" fmla="*/ 3804198 w 6078307"/>
              <a:gd name="connsiteY4" fmla="*/ 2420519 h 6858000"/>
              <a:gd name="connsiteX5" fmla="*/ 3801453 w 6078307"/>
              <a:gd name="connsiteY5" fmla="*/ 2921279 h 6858000"/>
              <a:gd name="connsiteX6" fmla="*/ 6079583 w 6078307"/>
              <a:gd name="connsiteY6" fmla="*/ 68603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8307" h="6858000">
                <a:moveTo>
                  <a:pt x="6079583" y="6860374"/>
                </a:moveTo>
                <a:lnTo>
                  <a:pt x="2373" y="6860374"/>
                </a:lnTo>
                <a:lnTo>
                  <a:pt x="2373" y="2373"/>
                </a:lnTo>
                <a:lnTo>
                  <a:pt x="5205448" y="2373"/>
                </a:lnTo>
                <a:cubicBezTo>
                  <a:pt x="4739829" y="808971"/>
                  <a:pt x="4273661" y="1615568"/>
                  <a:pt x="3804198" y="2420519"/>
                </a:cubicBezTo>
                <a:cubicBezTo>
                  <a:pt x="3699324" y="2600068"/>
                  <a:pt x="3693284" y="2736788"/>
                  <a:pt x="3801453" y="2921279"/>
                </a:cubicBezTo>
                <a:cubicBezTo>
                  <a:pt x="4566869" y="4230833"/>
                  <a:pt x="5322402" y="5545878"/>
                  <a:pt x="6079583" y="68603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49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A30E9F-15AA-41E2-B34E-CC441BBA23BD}"/>
              </a:ext>
            </a:extLst>
          </p:cNvPr>
          <p:cNvSpPr/>
          <p:nvPr userDrawn="1"/>
        </p:nvSpPr>
        <p:spPr>
          <a:xfrm>
            <a:off x="0" y="-2374"/>
            <a:ext cx="6078307" cy="6860373"/>
          </a:xfrm>
          <a:custGeom>
            <a:avLst/>
            <a:gdLst>
              <a:gd name="connsiteX0" fmla="*/ 6079583 w 6078307"/>
              <a:gd name="connsiteY0" fmla="*/ 6860374 h 6858000"/>
              <a:gd name="connsiteX1" fmla="*/ 2373 w 6078307"/>
              <a:gd name="connsiteY1" fmla="*/ 6860374 h 6858000"/>
              <a:gd name="connsiteX2" fmla="*/ 2373 w 6078307"/>
              <a:gd name="connsiteY2" fmla="*/ 2373 h 6858000"/>
              <a:gd name="connsiteX3" fmla="*/ 5205448 w 6078307"/>
              <a:gd name="connsiteY3" fmla="*/ 2373 h 6858000"/>
              <a:gd name="connsiteX4" fmla="*/ 3804198 w 6078307"/>
              <a:gd name="connsiteY4" fmla="*/ 2420519 h 6858000"/>
              <a:gd name="connsiteX5" fmla="*/ 3801453 w 6078307"/>
              <a:gd name="connsiteY5" fmla="*/ 2921279 h 6858000"/>
              <a:gd name="connsiteX6" fmla="*/ 6079583 w 6078307"/>
              <a:gd name="connsiteY6" fmla="*/ 68603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8307" h="6858000">
                <a:moveTo>
                  <a:pt x="6079583" y="6860374"/>
                </a:moveTo>
                <a:lnTo>
                  <a:pt x="2373" y="6860374"/>
                </a:lnTo>
                <a:lnTo>
                  <a:pt x="2373" y="2373"/>
                </a:lnTo>
                <a:lnTo>
                  <a:pt x="5205448" y="2373"/>
                </a:lnTo>
                <a:cubicBezTo>
                  <a:pt x="4739829" y="808971"/>
                  <a:pt x="4273661" y="1615568"/>
                  <a:pt x="3804198" y="2420519"/>
                </a:cubicBezTo>
                <a:cubicBezTo>
                  <a:pt x="3699324" y="2600068"/>
                  <a:pt x="3693284" y="2736788"/>
                  <a:pt x="3801453" y="2921279"/>
                </a:cubicBezTo>
                <a:cubicBezTo>
                  <a:pt x="4566869" y="4230833"/>
                  <a:pt x="5322402" y="5545878"/>
                  <a:pt x="6079583" y="6860374"/>
                </a:cubicBezTo>
                <a:close/>
              </a:path>
            </a:pathLst>
          </a:custGeom>
          <a:solidFill>
            <a:srgbClr val="45E67A"/>
          </a:solidFill>
          <a:ln w="549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5633B773-89E3-47FF-BC25-5E5970A4A78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7225" y="1302551"/>
            <a:ext cx="5314950" cy="3064308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987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4071B7-44C7-4F8B-B953-9C4AB631146B}"/>
              </a:ext>
            </a:extLst>
          </p:cNvPr>
          <p:cNvSpPr/>
          <p:nvPr userDrawn="1"/>
        </p:nvSpPr>
        <p:spPr>
          <a:xfrm rot="10800000">
            <a:off x="6113693" y="-2374"/>
            <a:ext cx="6078307" cy="6860373"/>
          </a:xfrm>
          <a:custGeom>
            <a:avLst/>
            <a:gdLst>
              <a:gd name="connsiteX0" fmla="*/ 6079583 w 6078307"/>
              <a:gd name="connsiteY0" fmla="*/ 6860374 h 6858000"/>
              <a:gd name="connsiteX1" fmla="*/ 2373 w 6078307"/>
              <a:gd name="connsiteY1" fmla="*/ 6860374 h 6858000"/>
              <a:gd name="connsiteX2" fmla="*/ 2373 w 6078307"/>
              <a:gd name="connsiteY2" fmla="*/ 2373 h 6858000"/>
              <a:gd name="connsiteX3" fmla="*/ 5205448 w 6078307"/>
              <a:gd name="connsiteY3" fmla="*/ 2373 h 6858000"/>
              <a:gd name="connsiteX4" fmla="*/ 3804198 w 6078307"/>
              <a:gd name="connsiteY4" fmla="*/ 2420519 h 6858000"/>
              <a:gd name="connsiteX5" fmla="*/ 3801453 w 6078307"/>
              <a:gd name="connsiteY5" fmla="*/ 2921279 h 6858000"/>
              <a:gd name="connsiteX6" fmla="*/ 6079583 w 6078307"/>
              <a:gd name="connsiteY6" fmla="*/ 68603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8307" h="6858000">
                <a:moveTo>
                  <a:pt x="6079583" y="6860374"/>
                </a:moveTo>
                <a:lnTo>
                  <a:pt x="2373" y="6860374"/>
                </a:lnTo>
                <a:lnTo>
                  <a:pt x="2373" y="2373"/>
                </a:lnTo>
                <a:lnTo>
                  <a:pt x="5205448" y="2373"/>
                </a:lnTo>
                <a:cubicBezTo>
                  <a:pt x="4739829" y="808971"/>
                  <a:pt x="4273661" y="1615568"/>
                  <a:pt x="3804198" y="2420519"/>
                </a:cubicBezTo>
                <a:cubicBezTo>
                  <a:pt x="3699324" y="2600068"/>
                  <a:pt x="3693284" y="2736788"/>
                  <a:pt x="3801453" y="2921279"/>
                </a:cubicBezTo>
                <a:cubicBezTo>
                  <a:pt x="4566869" y="4230833"/>
                  <a:pt x="5322402" y="5545878"/>
                  <a:pt x="6079583" y="6860374"/>
                </a:cubicBezTo>
                <a:close/>
              </a:path>
            </a:pathLst>
          </a:custGeom>
          <a:solidFill>
            <a:srgbClr val="45E67A"/>
          </a:solidFill>
          <a:ln w="549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425A5511-B02A-4ABA-801C-9EF42A313E6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593548" y="1644697"/>
            <a:ext cx="5320832" cy="3383278"/>
          </a:xfrm>
          <a:custGeom>
            <a:avLst/>
            <a:gdLst>
              <a:gd name="connsiteX0" fmla="*/ 0 w 2565396"/>
              <a:gd name="connsiteY0" fmla="*/ 0 h 2565396"/>
              <a:gd name="connsiteX1" fmla="*/ 2565396 w 2565396"/>
              <a:gd name="connsiteY1" fmla="*/ 0 h 2565396"/>
              <a:gd name="connsiteX2" fmla="*/ 2565396 w 2565396"/>
              <a:gd name="connsiteY2" fmla="*/ 2565396 h 2565396"/>
              <a:gd name="connsiteX3" fmla="*/ 0 w 2565396"/>
              <a:gd name="connsiteY3" fmla="*/ 2565396 h 256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396" h="2565396">
                <a:moveTo>
                  <a:pt x="0" y="0"/>
                </a:moveTo>
                <a:lnTo>
                  <a:pt x="2565396" y="0"/>
                </a:lnTo>
                <a:lnTo>
                  <a:pt x="2565396" y="2565396"/>
                </a:lnTo>
                <a:lnTo>
                  <a:pt x="0" y="256539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7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03">
            <a:extLst>
              <a:ext uri="{FF2B5EF4-FFF2-40B4-BE49-F238E27FC236}">
                <a16:creationId xmlns:a16="http://schemas.microsoft.com/office/drawing/2014/main" id="{237C3B55-BF89-4E0E-A6CA-1222EC97228A}"/>
              </a:ext>
            </a:extLst>
          </p:cNvPr>
          <p:cNvSpPr/>
          <p:nvPr userDrawn="1"/>
        </p:nvSpPr>
        <p:spPr>
          <a:xfrm>
            <a:off x="5501586" y="-1825"/>
            <a:ext cx="6435209" cy="6858000"/>
          </a:xfrm>
          <a:custGeom>
            <a:avLst/>
            <a:gdLst>
              <a:gd name="connsiteX0" fmla="*/ 4599954 w 6435208"/>
              <a:gd name="connsiteY0" fmla="*/ 3459926 h 6858000"/>
              <a:gd name="connsiteX1" fmla="*/ 4598856 w 6435208"/>
              <a:gd name="connsiteY1" fmla="*/ 3615315 h 6858000"/>
              <a:gd name="connsiteX2" fmla="*/ 6433329 w 6435208"/>
              <a:gd name="connsiteY2" fmla="*/ 6831822 h 6858000"/>
              <a:gd name="connsiteX3" fmla="*/ 6433329 w 6435208"/>
              <a:gd name="connsiteY3" fmla="*/ 6860374 h 6858000"/>
              <a:gd name="connsiteX4" fmla="*/ 1874324 w 6435208"/>
              <a:gd name="connsiteY4" fmla="*/ 6860374 h 6858000"/>
              <a:gd name="connsiteX5" fmla="*/ 21182 w 6435208"/>
              <a:gd name="connsiteY5" fmla="*/ 3610923 h 6858000"/>
              <a:gd name="connsiteX6" fmla="*/ 22280 w 6435208"/>
              <a:gd name="connsiteY6" fmla="*/ 3466515 h 6858000"/>
              <a:gd name="connsiteX7" fmla="*/ 2015438 w 6435208"/>
              <a:gd name="connsiteY7" fmla="*/ 73205 h 6858000"/>
              <a:gd name="connsiteX8" fmla="*/ 2139530 w 6435208"/>
              <a:gd name="connsiteY8" fmla="*/ 2374 h 6858000"/>
              <a:gd name="connsiteX9" fmla="*/ 6433329 w 6435208"/>
              <a:gd name="connsiteY9" fmla="*/ 2374 h 6858000"/>
              <a:gd name="connsiteX10" fmla="*/ 6433329 w 6435208"/>
              <a:gd name="connsiteY10" fmla="*/ 339508 h 6858000"/>
              <a:gd name="connsiteX11" fmla="*/ 4599954 w 6435208"/>
              <a:gd name="connsiteY11" fmla="*/ 34599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35208" h="6858000">
                <a:moveTo>
                  <a:pt x="4599954" y="3459926"/>
                </a:moveTo>
                <a:cubicBezTo>
                  <a:pt x="4571951" y="3507696"/>
                  <a:pt x="4571402" y="3566996"/>
                  <a:pt x="4598856" y="3615315"/>
                </a:cubicBezTo>
                <a:lnTo>
                  <a:pt x="6433329" y="6831822"/>
                </a:lnTo>
                <a:lnTo>
                  <a:pt x="6433329" y="6860374"/>
                </a:lnTo>
                <a:lnTo>
                  <a:pt x="1874324" y="6860374"/>
                </a:lnTo>
                <a:lnTo>
                  <a:pt x="21182" y="3610923"/>
                </a:lnTo>
                <a:cubicBezTo>
                  <a:pt x="-4076" y="3565898"/>
                  <a:pt x="-4076" y="3510990"/>
                  <a:pt x="22280" y="3466515"/>
                </a:cubicBezTo>
                <a:lnTo>
                  <a:pt x="2015438" y="73205"/>
                </a:lnTo>
                <a:cubicBezTo>
                  <a:pt x="2041245" y="29279"/>
                  <a:pt x="2088465" y="2374"/>
                  <a:pt x="2139530" y="2374"/>
                </a:cubicBezTo>
                <a:lnTo>
                  <a:pt x="6433329" y="2374"/>
                </a:lnTo>
                <a:lnTo>
                  <a:pt x="6433329" y="339508"/>
                </a:lnTo>
                <a:lnTo>
                  <a:pt x="4599954" y="3459926"/>
                </a:lnTo>
                <a:close/>
              </a:path>
            </a:pathLst>
          </a:custGeom>
          <a:solidFill>
            <a:schemeClr val="bg1">
              <a:lumMod val="95000"/>
              <a:alpha val="65000"/>
            </a:schemeClr>
          </a:solidFill>
          <a:ln w="549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9B0C2F3-B70E-4FBE-B241-BF4B94A62E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2141" y="550"/>
            <a:ext cx="6429859" cy="6857451"/>
          </a:xfrm>
          <a:custGeom>
            <a:avLst/>
            <a:gdLst>
              <a:gd name="connsiteX0" fmla="*/ 6429859 w 6429859"/>
              <a:gd name="connsiteY0" fmla="*/ 712379 h 6857451"/>
              <a:gd name="connsiteX1" fmla="*/ 6429859 w 6429859"/>
              <a:gd name="connsiteY1" fmla="*/ 6443717 h 6857451"/>
              <a:gd name="connsiteX2" fmla="*/ 4812820 w 6429859"/>
              <a:gd name="connsiteY2" fmla="*/ 3608550 h 6857451"/>
              <a:gd name="connsiteX3" fmla="*/ 4813918 w 6429859"/>
              <a:gd name="connsiteY3" fmla="*/ 3464142 h 6857451"/>
              <a:gd name="connsiteX4" fmla="*/ 2137156 w 6429859"/>
              <a:gd name="connsiteY4" fmla="*/ 0 h 6857451"/>
              <a:gd name="connsiteX5" fmla="*/ 6429859 w 6429859"/>
              <a:gd name="connsiteY5" fmla="*/ 0 h 6857451"/>
              <a:gd name="connsiteX6" fmla="*/ 6429859 w 6429859"/>
              <a:gd name="connsiteY6" fmla="*/ 339004 h 6857451"/>
              <a:gd name="connsiteX7" fmla="*/ 4597580 w 6429859"/>
              <a:gd name="connsiteY7" fmla="*/ 3457553 h 6857451"/>
              <a:gd name="connsiteX8" fmla="*/ 4596482 w 6429859"/>
              <a:gd name="connsiteY8" fmla="*/ 3612943 h 6857451"/>
              <a:gd name="connsiteX9" fmla="*/ 6429859 w 6429859"/>
              <a:gd name="connsiteY9" fmla="*/ 6827524 h 6857451"/>
              <a:gd name="connsiteX10" fmla="*/ 6429859 w 6429859"/>
              <a:gd name="connsiteY10" fmla="*/ 6857451 h 6857451"/>
              <a:gd name="connsiteX11" fmla="*/ 1871638 w 6429859"/>
              <a:gd name="connsiteY11" fmla="*/ 6857451 h 6857451"/>
              <a:gd name="connsiteX12" fmla="*/ 18808 w 6429859"/>
              <a:gd name="connsiteY12" fmla="*/ 3608550 h 6857451"/>
              <a:gd name="connsiteX13" fmla="*/ 19906 w 6429859"/>
              <a:gd name="connsiteY13" fmla="*/ 3464142 h 6857451"/>
              <a:gd name="connsiteX14" fmla="*/ 2013064 w 6429859"/>
              <a:gd name="connsiteY14" fmla="*/ 70831 h 6857451"/>
              <a:gd name="connsiteX15" fmla="*/ 2137156 w 6429859"/>
              <a:gd name="connsiteY15" fmla="*/ 0 h 685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9859" h="6857451">
                <a:moveTo>
                  <a:pt x="6429859" y="712379"/>
                </a:moveTo>
                <a:lnTo>
                  <a:pt x="6429859" y="6443717"/>
                </a:lnTo>
                <a:lnTo>
                  <a:pt x="4812820" y="3608550"/>
                </a:lnTo>
                <a:cubicBezTo>
                  <a:pt x="4787013" y="3563525"/>
                  <a:pt x="4787562" y="3508617"/>
                  <a:pt x="4813918" y="3464142"/>
                </a:cubicBezTo>
                <a:close/>
                <a:moveTo>
                  <a:pt x="2137156" y="0"/>
                </a:moveTo>
                <a:lnTo>
                  <a:pt x="6429859" y="0"/>
                </a:lnTo>
                <a:lnTo>
                  <a:pt x="6429859" y="339004"/>
                </a:lnTo>
                <a:lnTo>
                  <a:pt x="4597580" y="3457553"/>
                </a:lnTo>
                <a:cubicBezTo>
                  <a:pt x="4569578" y="3505323"/>
                  <a:pt x="4569028" y="3564624"/>
                  <a:pt x="4596482" y="3612943"/>
                </a:cubicBezTo>
                <a:lnTo>
                  <a:pt x="6429859" y="6827524"/>
                </a:lnTo>
                <a:lnTo>
                  <a:pt x="6429859" y="6857451"/>
                </a:lnTo>
                <a:lnTo>
                  <a:pt x="1871638" y="6857451"/>
                </a:lnTo>
                <a:lnTo>
                  <a:pt x="18808" y="3608550"/>
                </a:lnTo>
                <a:cubicBezTo>
                  <a:pt x="-6449" y="3563526"/>
                  <a:pt x="-6449" y="3508618"/>
                  <a:pt x="19906" y="3464142"/>
                </a:cubicBezTo>
                <a:lnTo>
                  <a:pt x="2013064" y="70831"/>
                </a:lnTo>
                <a:cubicBezTo>
                  <a:pt x="2038871" y="26905"/>
                  <a:pt x="2086092" y="0"/>
                  <a:pt x="2137156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6190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210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3">
            <a:extLst>
              <a:ext uri="{FF2B5EF4-FFF2-40B4-BE49-F238E27FC236}">
                <a16:creationId xmlns:a16="http://schemas.microsoft.com/office/drawing/2014/main" id="{216F5B58-8B90-4002-91C9-D792B99BFA19}"/>
              </a:ext>
            </a:extLst>
          </p:cNvPr>
          <p:cNvSpPr/>
          <p:nvPr userDrawn="1"/>
        </p:nvSpPr>
        <p:spPr>
          <a:xfrm>
            <a:off x="5105350" y="-2366"/>
            <a:ext cx="7084291" cy="6860365"/>
          </a:xfrm>
          <a:custGeom>
            <a:avLst/>
            <a:gdLst>
              <a:gd name="connsiteX0" fmla="*/ 2358 w 7084291"/>
              <a:gd name="connsiteY0" fmla="*/ 2365 h 6858000"/>
              <a:gd name="connsiteX1" fmla="*/ 7085554 w 7084291"/>
              <a:gd name="connsiteY1" fmla="*/ 2365 h 6858000"/>
              <a:gd name="connsiteX2" fmla="*/ 7085554 w 7084291"/>
              <a:gd name="connsiteY2" fmla="*/ 6860365 h 6858000"/>
              <a:gd name="connsiteX3" fmla="*/ 2358 w 7084291"/>
              <a:gd name="connsiteY3" fmla="*/ 68603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291" h="6858000">
                <a:moveTo>
                  <a:pt x="2358" y="2365"/>
                </a:moveTo>
                <a:lnTo>
                  <a:pt x="7085554" y="2365"/>
                </a:lnTo>
                <a:lnTo>
                  <a:pt x="7085554" y="6860365"/>
                </a:lnTo>
                <a:lnTo>
                  <a:pt x="2358" y="6860365"/>
                </a:lnTo>
                <a:close/>
              </a:path>
            </a:pathLst>
          </a:custGeom>
          <a:solidFill>
            <a:srgbClr val="45E67A"/>
          </a:solidFill>
          <a:ln w="54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158362-C7CA-4B82-8822-465FE354147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6142" y="546413"/>
            <a:ext cx="6600643" cy="5767306"/>
          </a:xfrm>
          <a:custGeom>
            <a:avLst/>
            <a:gdLst>
              <a:gd name="connsiteX0" fmla="*/ 0 w 6600643"/>
              <a:gd name="connsiteY0" fmla="*/ 0 h 5767306"/>
              <a:gd name="connsiteX1" fmla="*/ 6264846 w 6600643"/>
              <a:gd name="connsiteY1" fmla="*/ 0 h 5767306"/>
              <a:gd name="connsiteX2" fmla="*/ 6600643 w 6600643"/>
              <a:gd name="connsiteY2" fmla="*/ 335796 h 5767306"/>
              <a:gd name="connsiteX3" fmla="*/ 6600643 w 6600643"/>
              <a:gd name="connsiteY3" fmla="*/ 5431509 h 5767306"/>
              <a:gd name="connsiteX4" fmla="*/ 6264846 w 6600643"/>
              <a:gd name="connsiteY4" fmla="*/ 5767306 h 5767306"/>
              <a:gd name="connsiteX5" fmla="*/ 0 w 6600643"/>
              <a:gd name="connsiteY5" fmla="*/ 5767306 h 57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00643" h="5767306">
                <a:moveTo>
                  <a:pt x="0" y="0"/>
                </a:moveTo>
                <a:lnTo>
                  <a:pt x="6264846" y="0"/>
                </a:lnTo>
                <a:cubicBezTo>
                  <a:pt x="6450095" y="0"/>
                  <a:pt x="6600643" y="150549"/>
                  <a:pt x="6600643" y="335796"/>
                </a:cubicBezTo>
                <a:lnTo>
                  <a:pt x="6600643" y="5431509"/>
                </a:lnTo>
                <a:cubicBezTo>
                  <a:pt x="6600643" y="5616757"/>
                  <a:pt x="6450095" y="5767306"/>
                  <a:pt x="6264846" y="5767306"/>
                </a:cubicBezTo>
                <a:lnTo>
                  <a:pt x="0" y="5767306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1205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2C67E0F-8595-47AB-B818-C8F992DAF1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340166" y="0"/>
            <a:ext cx="7850186" cy="6858000"/>
          </a:xfrm>
          <a:custGeom>
            <a:avLst/>
            <a:gdLst>
              <a:gd name="connsiteX0" fmla="*/ 7209410 w 7850186"/>
              <a:gd name="connsiteY0" fmla="*/ 0 h 6858000"/>
              <a:gd name="connsiteX1" fmla="*/ 7850185 w 7850186"/>
              <a:gd name="connsiteY1" fmla="*/ 0 h 6858000"/>
              <a:gd name="connsiteX2" fmla="*/ 7850185 w 7850186"/>
              <a:gd name="connsiteY2" fmla="*/ 1106945 h 6858000"/>
              <a:gd name="connsiteX3" fmla="*/ 6720730 w 7850186"/>
              <a:gd name="connsiteY3" fmla="*/ 0 h 6858000"/>
              <a:gd name="connsiteX4" fmla="*/ 7030411 w 7850186"/>
              <a:gd name="connsiteY4" fmla="*/ 0 h 6858000"/>
              <a:gd name="connsiteX5" fmla="*/ 7850186 w 7850186"/>
              <a:gd name="connsiteY5" fmla="*/ 1416625 h 6858000"/>
              <a:gd name="connsiteX6" fmla="*/ 7850186 w 7850186"/>
              <a:gd name="connsiteY6" fmla="*/ 1950879 h 6858000"/>
              <a:gd name="connsiteX7" fmla="*/ 459030 w 7850186"/>
              <a:gd name="connsiteY7" fmla="*/ 0 h 6858000"/>
              <a:gd name="connsiteX8" fmla="*/ 6575224 w 7850186"/>
              <a:gd name="connsiteY8" fmla="*/ 0 h 6858000"/>
              <a:gd name="connsiteX9" fmla="*/ 7850186 w 7850186"/>
              <a:gd name="connsiteY9" fmla="*/ 2193024 h 6858000"/>
              <a:gd name="connsiteX10" fmla="*/ 7850186 w 7850186"/>
              <a:gd name="connsiteY10" fmla="*/ 6858000 h 6858000"/>
              <a:gd name="connsiteX11" fmla="*/ 4446992 w 7850186"/>
              <a:gd name="connsiteY11" fmla="*/ 6858000 h 6858000"/>
              <a:gd name="connsiteX12" fmla="*/ 0 w 7850186"/>
              <a:gd name="connsiteY12" fmla="*/ 0 h 6858000"/>
              <a:gd name="connsiteX13" fmla="*/ 309132 w 7850186"/>
              <a:gd name="connsiteY13" fmla="*/ 0 h 6858000"/>
              <a:gd name="connsiteX14" fmla="*/ 4279523 w 7850186"/>
              <a:gd name="connsiteY14" fmla="*/ 6858000 h 6858000"/>
              <a:gd name="connsiteX15" fmla="*/ 3969843 w 785018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850186" h="6858000">
                <a:moveTo>
                  <a:pt x="7209410" y="0"/>
                </a:moveTo>
                <a:lnTo>
                  <a:pt x="7850185" y="0"/>
                </a:lnTo>
                <a:lnTo>
                  <a:pt x="7850185" y="1106945"/>
                </a:lnTo>
                <a:close/>
                <a:moveTo>
                  <a:pt x="6720730" y="0"/>
                </a:moveTo>
                <a:lnTo>
                  <a:pt x="7030411" y="0"/>
                </a:lnTo>
                <a:lnTo>
                  <a:pt x="7850186" y="1416625"/>
                </a:lnTo>
                <a:lnTo>
                  <a:pt x="7850186" y="1950879"/>
                </a:lnTo>
                <a:close/>
                <a:moveTo>
                  <a:pt x="459030" y="0"/>
                </a:moveTo>
                <a:lnTo>
                  <a:pt x="6575224" y="0"/>
                </a:lnTo>
                <a:lnTo>
                  <a:pt x="7850186" y="2193024"/>
                </a:lnTo>
                <a:lnTo>
                  <a:pt x="7850186" y="6858000"/>
                </a:lnTo>
                <a:lnTo>
                  <a:pt x="4446992" y="6858000"/>
                </a:lnTo>
                <a:close/>
                <a:moveTo>
                  <a:pt x="0" y="0"/>
                </a:moveTo>
                <a:lnTo>
                  <a:pt x="309132" y="0"/>
                </a:lnTo>
                <a:lnTo>
                  <a:pt x="4279523" y="6858000"/>
                </a:lnTo>
                <a:lnTo>
                  <a:pt x="3969843" y="6858000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48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CCF4D73-24F4-462D-8435-BBABA61A53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66043" y="4722139"/>
            <a:ext cx="1316751" cy="1164900"/>
          </a:xfrm>
          <a:custGeom>
            <a:avLst/>
            <a:gdLst>
              <a:gd name="connsiteX0" fmla="*/ 376419 w 1316751"/>
              <a:gd name="connsiteY0" fmla="*/ 0 h 1164900"/>
              <a:gd name="connsiteX1" fmla="*/ 940333 w 1316751"/>
              <a:gd name="connsiteY1" fmla="*/ 0 h 1164900"/>
              <a:gd name="connsiteX2" fmla="*/ 1021606 w 1316751"/>
              <a:gd name="connsiteY2" fmla="*/ 47053 h 1164900"/>
              <a:gd name="connsiteX3" fmla="*/ 1303919 w 1316751"/>
              <a:gd name="connsiteY3" fmla="*/ 535398 h 1164900"/>
              <a:gd name="connsiteX4" fmla="*/ 1303919 w 1316751"/>
              <a:gd name="connsiteY4" fmla="*/ 629503 h 1164900"/>
              <a:gd name="connsiteX5" fmla="*/ 1022318 w 1316751"/>
              <a:gd name="connsiteY5" fmla="*/ 1117848 h 1164900"/>
              <a:gd name="connsiteX6" fmla="*/ 940333 w 1316751"/>
              <a:gd name="connsiteY6" fmla="*/ 1164900 h 1164900"/>
              <a:gd name="connsiteX7" fmla="*/ 376419 w 1316751"/>
              <a:gd name="connsiteY7" fmla="*/ 1164900 h 1164900"/>
              <a:gd name="connsiteX8" fmla="*/ 294434 w 1316751"/>
              <a:gd name="connsiteY8" fmla="*/ 1117848 h 1164900"/>
              <a:gd name="connsiteX9" fmla="*/ 12833 w 1316751"/>
              <a:gd name="connsiteY9" fmla="*/ 629503 h 1164900"/>
              <a:gd name="connsiteX10" fmla="*/ 12833 w 1316751"/>
              <a:gd name="connsiteY10" fmla="*/ 535398 h 1164900"/>
              <a:gd name="connsiteX11" fmla="*/ 294434 w 1316751"/>
              <a:gd name="connsiteY11" fmla="*/ 47053 h 1164900"/>
              <a:gd name="connsiteX12" fmla="*/ 376419 w 1316751"/>
              <a:gd name="connsiteY12" fmla="*/ 0 h 11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16751" h="1164900">
                <a:moveTo>
                  <a:pt x="376419" y="0"/>
                </a:moveTo>
                <a:lnTo>
                  <a:pt x="940333" y="0"/>
                </a:lnTo>
                <a:cubicBezTo>
                  <a:pt x="973840" y="0"/>
                  <a:pt x="1005209" y="17823"/>
                  <a:pt x="1021606" y="47053"/>
                </a:cubicBezTo>
                <a:lnTo>
                  <a:pt x="1303919" y="535398"/>
                </a:lnTo>
                <a:cubicBezTo>
                  <a:pt x="1321029" y="564627"/>
                  <a:pt x="1321029" y="600273"/>
                  <a:pt x="1303919" y="629503"/>
                </a:cubicBezTo>
                <a:lnTo>
                  <a:pt x="1022318" y="1117848"/>
                </a:lnTo>
                <a:cubicBezTo>
                  <a:pt x="1005209" y="1147077"/>
                  <a:pt x="973840" y="1164900"/>
                  <a:pt x="940333" y="1164900"/>
                </a:cubicBezTo>
                <a:lnTo>
                  <a:pt x="376419" y="1164900"/>
                </a:lnTo>
                <a:cubicBezTo>
                  <a:pt x="342199" y="1164900"/>
                  <a:pt x="311544" y="1147077"/>
                  <a:pt x="294434" y="1117848"/>
                </a:cubicBezTo>
                <a:lnTo>
                  <a:pt x="12833" y="629503"/>
                </a:lnTo>
                <a:cubicBezTo>
                  <a:pt x="-4277" y="600273"/>
                  <a:pt x="-4277" y="564627"/>
                  <a:pt x="12833" y="535398"/>
                </a:cubicBezTo>
                <a:lnTo>
                  <a:pt x="294434" y="47053"/>
                </a:lnTo>
                <a:cubicBezTo>
                  <a:pt x="311544" y="17823"/>
                  <a:pt x="342199" y="0"/>
                  <a:pt x="376419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9EE6D4-1869-4A27-90CE-0E30E35686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66043" y="3045739"/>
            <a:ext cx="1316751" cy="1164900"/>
          </a:xfrm>
          <a:custGeom>
            <a:avLst/>
            <a:gdLst>
              <a:gd name="connsiteX0" fmla="*/ 376419 w 1316751"/>
              <a:gd name="connsiteY0" fmla="*/ 0 h 1164900"/>
              <a:gd name="connsiteX1" fmla="*/ 940333 w 1316751"/>
              <a:gd name="connsiteY1" fmla="*/ 0 h 1164900"/>
              <a:gd name="connsiteX2" fmla="*/ 1021606 w 1316751"/>
              <a:gd name="connsiteY2" fmla="*/ 47053 h 1164900"/>
              <a:gd name="connsiteX3" fmla="*/ 1303919 w 1316751"/>
              <a:gd name="connsiteY3" fmla="*/ 535398 h 1164900"/>
              <a:gd name="connsiteX4" fmla="*/ 1303919 w 1316751"/>
              <a:gd name="connsiteY4" fmla="*/ 629503 h 1164900"/>
              <a:gd name="connsiteX5" fmla="*/ 1022318 w 1316751"/>
              <a:gd name="connsiteY5" fmla="*/ 1117848 h 1164900"/>
              <a:gd name="connsiteX6" fmla="*/ 940333 w 1316751"/>
              <a:gd name="connsiteY6" fmla="*/ 1164900 h 1164900"/>
              <a:gd name="connsiteX7" fmla="*/ 376419 w 1316751"/>
              <a:gd name="connsiteY7" fmla="*/ 1164900 h 1164900"/>
              <a:gd name="connsiteX8" fmla="*/ 294434 w 1316751"/>
              <a:gd name="connsiteY8" fmla="*/ 1117848 h 1164900"/>
              <a:gd name="connsiteX9" fmla="*/ 12833 w 1316751"/>
              <a:gd name="connsiteY9" fmla="*/ 629503 h 1164900"/>
              <a:gd name="connsiteX10" fmla="*/ 12833 w 1316751"/>
              <a:gd name="connsiteY10" fmla="*/ 535398 h 1164900"/>
              <a:gd name="connsiteX11" fmla="*/ 294434 w 1316751"/>
              <a:gd name="connsiteY11" fmla="*/ 47053 h 1164900"/>
              <a:gd name="connsiteX12" fmla="*/ 376419 w 1316751"/>
              <a:gd name="connsiteY12" fmla="*/ 0 h 116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16751" h="1164900">
                <a:moveTo>
                  <a:pt x="376419" y="0"/>
                </a:moveTo>
                <a:lnTo>
                  <a:pt x="940333" y="0"/>
                </a:lnTo>
                <a:cubicBezTo>
                  <a:pt x="973840" y="0"/>
                  <a:pt x="1005209" y="17823"/>
                  <a:pt x="1021606" y="47053"/>
                </a:cubicBezTo>
                <a:lnTo>
                  <a:pt x="1303919" y="535398"/>
                </a:lnTo>
                <a:cubicBezTo>
                  <a:pt x="1321029" y="564627"/>
                  <a:pt x="1321029" y="600273"/>
                  <a:pt x="1303919" y="629503"/>
                </a:cubicBezTo>
                <a:lnTo>
                  <a:pt x="1022318" y="1117848"/>
                </a:lnTo>
                <a:cubicBezTo>
                  <a:pt x="1005209" y="1147077"/>
                  <a:pt x="973840" y="1164900"/>
                  <a:pt x="940333" y="1164900"/>
                </a:cubicBezTo>
                <a:lnTo>
                  <a:pt x="376419" y="1164900"/>
                </a:lnTo>
                <a:cubicBezTo>
                  <a:pt x="342199" y="1164900"/>
                  <a:pt x="311544" y="1147077"/>
                  <a:pt x="294434" y="1117848"/>
                </a:cubicBezTo>
                <a:lnTo>
                  <a:pt x="12833" y="629503"/>
                </a:lnTo>
                <a:cubicBezTo>
                  <a:pt x="-4277" y="600273"/>
                  <a:pt x="-4277" y="564627"/>
                  <a:pt x="12833" y="535398"/>
                </a:cubicBezTo>
                <a:lnTo>
                  <a:pt x="294434" y="47053"/>
                </a:lnTo>
                <a:cubicBezTo>
                  <a:pt x="311544" y="17823"/>
                  <a:pt x="342199" y="0"/>
                  <a:pt x="376419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8784E15-DD2E-43C8-8F23-14AFB2C3A1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0"/>
            <a:ext cx="4540814" cy="6858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691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C7F0C4-3655-44EF-9758-82C78A0107C5}"/>
              </a:ext>
            </a:extLst>
          </p:cNvPr>
          <p:cNvSpPr/>
          <p:nvPr userDrawn="1"/>
        </p:nvSpPr>
        <p:spPr>
          <a:xfrm>
            <a:off x="5482423" y="-1"/>
            <a:ext cx="6709577" cy="6861895"/>
          </a:xfrm>
          <a:custGeom>
            <a:avLst/>
            <a:gdLst>
              <a:gd name="connsiteX0" fmla="*/ 5029607 w 5029606"/>
              <a:gd name="connsiteY0" fmla="*/ 0 h 5143786"/>
              <a:gd name="connsiteX1" fmla="*/ 5029607 w 5029606"/>
              <a:gd name="connsiteY1" fmla="*/ 5143500 h 5143786"/>
              <a:gd name="connsiteX2" fmla="*/ 5019797 w 5029606"/>
              <a:gd name="connsiteY2" fmla="*/ 5143500 h 5143786"/>
              <a:gd name="connsiteX3" fmla="*/ 5019797 w 5029606"/>
              <a:gd name="connsiteY3" fmla="*/ 5143786 h 5143786"/>
              <a:gd name="connsiteX4" fmla="*/ 1569175 w 5029606"/>
              <a:gd name="connsiteY4" fmla="*/ 5143786 h 5143786"/>
              <a:gd name="connsiteX5" fmla="*/ 718878 w 5029606"/>
              <a:gd name="connsiteY5" fmla="*/ 4700778 h 5143786"/>
              <a:gd name="connsiteX6" fmla="*/ 150997 w 5029606"/>
              <a:gd name="connsiteY6" fmla="*/ 2897505 h 5143786"/>
              <a:gd name="connsiteX7" fmla="*/ 1661186 w 5029606"/>
              <a:gd name="connsiteY7" fmla="*/ 286 h 5143786"/>
              <a:gd name="connsiteX8" fmla="*/ 2087430 w 5029606"/>
              <a:gd name="connsiteY8" fmla="*/ 286 h 5143786"/>
              <a:gd name="connsiteX9" fmla="*/ 2087620 w 5029606"/>
              <a:gd name="connsiteY9" fmla="*/ 0 h 5143786"/>
              <a:gd name="connsiteX10" fmla="*/ 5029607 w 5029606"/>
              <a:gd name="connsiteY10" fmla="*/ 0 h 514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9606" h="5143786">
                <a:moveTo>
                  <a:pt x="5029607" y="0"/>
                </a:moveTo>
                <a:lnTo>
                  <a:pt x="5029607" y="5143500"/>
                </a:lnTo>
                <a:lnTo>
                  <a:pt x="5019797" y="5143500"/>
                </a:lnTo>
                <a:lnTo>
                  <a:pt x="5019797" y="5143786"/>
                </a:lnTo>
                <a:lnTo>
                  <a:pt x="1569175" y="5143786"/>
                </a:lnTo>
                <a:lnTo>
                  <a:pt x="718878" y="4700778"/>
                </a:lnTo>
                <a:cubicBezTo>
                  <a:pt x="65272" y="4360259"/>
                  <a:pt x="-189426" y="3551301"/>
                  <a:pt x="150997" y="2897505"/>
                </a:cubicBezTo>
                <a:lnTo>
                  <a:pt x="1661186" y="286"/>
                </a:lnTo>
                <a:lnTo>
                  <a:pt x="2087430" y="286"/>
                </a:lnTo>
                <a:lnTo>
                  <a:pt x="2087620" y="0"/>
                </a:lnTo>
                <a:lnTo>
                  <a:pt x="502960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A8ABAF-8A97-4D96-B685-01CF11FB439C}"/>
              </a:ext>
            </a:extLst>
          </p:cNvPr>
          <p:cNvSpPr/>
          <p:nvPr userDrawn="1"/>
        </p:nvSpPr>
        <p:spPr>
          <a:xfrm>
            <a:off x="5734513" y="-1"/>
            <a:ext cx="6457487" cy="6861895"/>
          </a:xfrm>
          <a:custGeom>
            <a:avLst/>
            <a:gdLst>
              <a:gd name="connsiteX0" fmla="*/ 4840636 w 4840635"/>
              <a:gd name="connsiteY0" fmla="*/ 0 h 5143786"/>
              <a:gd name="connsiteX1" fmla="*/ 4840636 w 4840635"/>
              <a:gd name="connsiteY1" fmla="*/ 5143500 h 5143786"/>
              <a:gd name="connsiteX2" fmla="*/ 4830826 w 4840635"/>
              <a:gd name="connsiteY2" fmla="*/ 5143500 h 5143786"/>
              <a:gd name="connsiteX3" fmla="*/ 4830826 w 4840635"/>
              <a:gd name="connsiteY3" fmla="*/ 5143786 h 5143786"/>
              <a:gd name="connsiteX4" fmla="*/ 1789207 w 4840635"/>
              <a:gd name="connsiteY4" fmla="*/ 5143786 h 5143786"/>
              <a:gd name="connsiteX5" fmla="*/ 617251 w 4840635"/>
              <a:gd name="connsiteY5" fmla="*/ 4533138 h 5143786"/>
              <a:gd name="connsiteX6" fmla="*/ 129666 w 4840635"/>
              <a:gd name="connsiteY6" fmla="*/ 2984754 h 5143786"/>
              <a:gd name="connsiteX7" fmla="*/ 1685289 w 4840635"/>
              <a:gd name="connsiteY7" fmla="*/ 286 h 5143786"/>
              <a:gd name="connsiteX8" fmla="*/ 1898459 w 4840635"/>
              <a:gd name="connsiteY8" fmla="*/ 286 h 5143786"/>
              <a:gd name="connsiteX9" fmla="*/ 1898649 w 4840635"/>
              <a:gd name="connsiteY9" fmla="*/ 0 h 5143786"/>
              <a:gd name="connsiteX10" fmla="*/ 4840636 w 4840635"/>
              <a:gd name="connsiteY10" fmla="*/ 0 h 514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40635" h="5143786">
                <a:moveTo>
                  <a:pt x="4840636" y="0"/>
                </a:moveTo>
                <a:lnTo>
                  <a:pt x="4840636" y="5143500"/>
                </a:lnTo>
                <a:lnTo>
                  <a:pt x="4830826" y="5143500"/>
                </a:lnTo>
                <a:lnTo>
                  <a:pt x="4830826" y="5143786"/>
                </a:lnTo>
                <a:lnTo>
                  <a:pt x="1789207" y="5143786"/>
                </a:lnTo>
                <a:lnTo>
                  <a:pt x="617251" y="4533138"/>
                </a:lnTo>
                <a:cubicBezTo>
                  <a:pt x="56038" y="4240816"/>
                  <a:pt x="-162656" y="3546158"/>
                  <a:pt x="129666" y="2984754"/>
                </a:cubicBezTo>
                <a:lnTo>
                  <a:pt x="1685289" y="286"/>
                </a:lnTo>
                <a:lnTo>
                  <a:pt x="1898459" y="286"/>
                </a:lnTo>
                <a:lnTo>
                  <a:pt x="1898649" y="0"/>
                </a:lnTo>
                <a:lnTo>
                  <a:pt x="4840636" y="0"/>
                </a:lnTo>
                <a:close/>
              </a:path>
            </a:pathLst>
          </a:custGeom>
          <a:solidFill>
            <a:srgbClr val="45E67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99FA06-BE00-4E1B-AD98-FC5E3B3ABA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8127" y="0"/>
            <a:ext cx="6201740" cy="6858000"/>
          </a:xfrm>
          <a:custGeom>
            <a:avLst/>
            <a:gdLst>
              <a:gd name="connsiteX0" fmla="*/ 2279665 w 6201740"/>
              <a:gd name="connsiteY0" fmla="*/ 0 h 6858000"/>
              <a:gd name="connsiteX1" fmla="*/ 6201740 w 6201740"/>
              <a:gd name="connsiteY1" fmla="*/ 0 h 6858000"/>
              <a:gd name="connsiteX2" fmla="*/ 6201740 w 6201740"/>
              <a:gd name="connsiteY2" fmla="*/ 6858000 h 6858000"/>
              <a:gd name="connsiteX3" fmla="*/ 2678297 w 6201740"/>
              <a:gd name="connsiteY3" fmla="*/ 6858000 h 6858000"/>
              <a:gd name="connsiteX4" fmla="*/ 687884 w 6201740"/>
              <a:gd name="connsiteY4" fmla="*/ 5820789 h 6858000"/>
              <a:gd name="connsiteX5" fmla="*/ 144845 w 6201740"/>
              <a:gd name="connsiteY5" fmla="*/ 40961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1740" h="6858000">
                <a:moveTo>
                  <a:pt x="2279665" y="0"/>
                </a:moveTo>
                <a:lnTo>
                  <a:pt x="6201740" y="0"/>
                </a:lnTo>
                <a:lnTo>
                  <a:pt x="6201740" y="6858000"/>
                </a:lnTo>
                <a:lnTo>
                  <a:pt x="2678297" y="6858000"/>
                </a:lnTo>
                <a:lnTo>
                  <a:pt x="687884" y="5820789"/>
                </a:lnTo>
                <a:cubicBezTo>
                  <a:pt x="61934" y="5494636"/>
                  <a:pt x="-181308" y="4722631"/>
                  <a:pt x="144845" y="4096131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32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380D08-4B65-4964-B687-B90816D46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3486"/>
            <a:ext cx="4093030" cy="587102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EDDF584-BDF0-44EC-B53A-8DD76F8AAB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6230" y="493486"/>
            <a:ext cx="2743200" cy="587102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28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8216542-D4A5-4863-8B54-23C52B6D00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70986" y="2008572"/>
            <a:ext cx="4321014" cy="4849428"/>
          </a:xfrm>
          <a:custGeom>
            <a:avLst/>
            <a:gdLst>
              <a:gd name="connsiteX0" fmla="*/ 0 w 4321014"/>
              <a:gd name="connsiteY0" fmla="*/ 0 h 4849428"/>
              <a:gd name="connsiteX1" fmla="*/ 4321014 w 4321014"/>
              <a:gd name="connsiteY1" fmla="*/ 0 h 4849428"/>
              <a:gd name="connsiteX2" fmla="*/ 4321014 w 4321014"/>
              <a:gd name="connsiteY2" fmla="*/ 4849428 h 4849428"/>
              <a:gd name="connsiteX3" fmla="*/ 0 w 4321014"/>
              <a:gd name="connsiteY3" fmla="*/ 4849428 h 484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014" h="4849428">
                <a:moveTo>
                  <a:pt x="0" y="0"/>
                </a:moveTo>
                <a:lnTo>
                  <a:pt x="4321014" y="0"/>
                </a:lnTo>
                <a:lnTo>
                  <a:pt x="4321014" y="4849428"/>
                </a:lnTo>
                <a:lnTo>
                  <a:pt x="0" y="4849428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027597-F3AD-4C9A-83C2-056AE5449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656214"/>
            <a:ext cx="5838457" cy="4849428"/>
          </a:xfrm>
          <a:custGeom>
            <a:avLst/>
            <a:gdLst>
              <a:gd name="connsiteX0" fmla="*/ 0 w 5838457"/>
              <a:gd name="connsiteY0" fmla="*/ 0 h 4849428"/>
              <a:gd name="connsiteX1" fmla="*/ 5838457 w 5838457"/>
              <a:gd name="connsiteY1" fmla="*/ 0 h 4849428"/>
              <a:gd name="connsiteX2" fmla="*/ 5838457 w 5838457"/>
              <a:gd name="connsiteY2" fmla="*/ 4849428 h 4849428"/>
              <a:gd name="connsiteX3" fmla="*/ 0 w 5838457"/>
              <a:gd name="connsiteY3" fmla="*/ 4849428 h 484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8457" h="4849428">
                <a:moveTo>
                  <a:pt x="0" y="0"/>
                </a:moveTo>
                <a:lnTo>
                  <a:pt x="5838457" y="0"/>
                </a:lnTo>
                <a:lnTo>
                  <a:pt x="5838457" y="4849428"/>
                </a:lnTo>
                <a:lnTo>
                  <a:pt x="0" y="4849428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074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108BED-8E13-4218-ABB4-29C31A987B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83" y="0"/>
            <a:ext cx="8254329" cy="6855629"/>
          </a:xfrm>
          <a:custGeom>
            <a:avLst/>
            <a:gdLst>
              <a:gd name="connsiteX0" fmla="*/ 2409652 w 8254329"/>
              <a:gd name="connsiteY0" fmla="*/ 1 h 6855629"/>
              <a:gd name="connsiteX1" fmla="*/ 5638499 w 8254329"/>
              <a:gd name="connsiteY1" fmla="*/ 1 h 6855629"/>
              <a:gd name="connsiteX2" fmla="*/ 4024075 w 8254329"/>
              <a:gd name="connsiteY2" fmla="*/ 1718121 h 6855629"/>
              <a:gd name="connsiteX3" fmla="*/ 0 w 8254329"/>
              <a:gd name="connsiteY3" fmla="*/ 0 h 6855629"/>
              <a:gd name="connsiteX4" fmla="*/ 1961311 w 8254329"/>
              <a:gd name="connsiteY4" fmla="*/ 0 h 6855629"/>
              <a:gd name="connsiteX5" fmla="*/ 8254329 w 8254329"/>
              <a:gd name="connsiteY5" fmla="*/ 6855629 h 6855629"/>
              <a:gd name="connsiteX6" fmla="*/ 0 w 8254329"/>
              <a:gd name="connsiteY6" fmla="*/ 6855629 h 685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4329" h="6855629">
                <a:moveTo>
                  <a:pt x="2409652" y="1"/>
                </a:moveTo>
                <a:lnTo>
                  <a:pt x="5638499" y="1"/>
                </a:lnTo>
                <a:lnTo>
                  <a:pt x="4024075" y="1718121"/>
                </a:lnTo>
                <a:close/>
                <a:moveTo>
                  <a:pt x="0" y="0"/>
                </a:moveTo>
                <a:lnTo>
                  <a:pt x="1961311" y="0"/>
                </a:lnTo>
                <a:lnTo>
                  <a:pt x="8254329" y="6855629"/>
                </a:lnTo>
                <a:lnTo>
                  <a:pt x="0" y="6855629"/>
                </a:ln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00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8F7F31-C772-49AC-B19B-397D301FBCDF}"/>
              </a:ext>
            </a:extLst>
          </p:cNvPr>
          <p:cNvSpPr/>
          <p:nvPr userDrawn="1"/>
        </p:nvSpPr>
        <p:spPr>
          <a:xfrm>
            <a:off x="0" y="392793"/>
            <a:ext cx="3467100" cy="6072414"/>
          </a:xfrm>
          <a:prstGeom prst="rect">
            <a:avLst/>
          </a:prstGeom>
          <a:solidFill>
            <a:srgbClr val="45E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101E3-2A3E-4311-B891-5C038698E4C1}"/>
              </a:ext>
            </a:extLst>
          </p:cNvPr>
          <p:cNvSpPr/>
          <p:nvPr userDrawn="1"/>
        </p:nvSpPr>
        <p:spPr>
          <a:xfrm>
            <a:off x="0" y="392793"/>
            <a:ext cx="11799207" cy="6072414"/>
          </a:xfrm>
          <a:prstGeom prst="rect">
            <a:avLst/>
          </a:prstGeom>
          <a:noFill/>
          <a:ln w="38100">
            <a:solidFill>
              <a:srgbClr val="45E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133792D-B6F1-4203-AA6F-E9AA2D2A74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8581" y="958852"/>
            <a:ext cx="6037941" cy="29591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7E78BBA-E550-422B-9DC9-8FE0219D1B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47660" y="3612322"/>
            <a:ext cx="2383503" cy="2087176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41146C8-E48F-4D09-B2CB-03FA89E842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81867" y="3612322"/>
            <a:ext cx="2383503" cy="2087176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lang="en-ID" sz="1600"/>
            </a:lvl1pPr>
          </a:lstStyle>
          <a:p>
            <a:r>
              <a:rPr lang="id-ID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50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100BC-9942-43EC-9538-A3FEAFC6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84A7D-C730-4E8C-A954-865512BE2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580E-C682-4847-AD29-DF7D3CD19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9886-A3F5-48DE-9760-4EB899856BF6}" type="datetimeFigureOut">
              <a:rPr lang="en-ID" smtClean="0"/>
              <a:t>18/03/2025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2140-7535-4516-A12F-890E143FD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6265-56C2-4A84-8C97-437E4429C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23A0-4A08-402E-988C-F22742D53C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29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80" r:id="rId31"/>
    <p:sldLayoutId id="2147483681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7C1009D-177E-4F96-8DB8-D99052F8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364" y="4560840"/>
            <a:ext cx="60368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alt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Nomi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:INAG</a:t>
            </a:r>
            <a:r>
              <a:rPr lang="en-US" alt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Bajardi</a:t>
            </a:r>
            <a:r>
              <a:rPr kumimoji="0" lang="en-US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Shamsiddinov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Dilshod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alt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Bajardi</a:t>
            </a:r>
            <a:r>
              <a:rPr lang="en-US" altLang="ru-RU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Nurmamatov</a:t>
            </a:r>
            <a:r>
              <a:rPr lang="en-US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Laziz</a:t>
            </a:r>
            <a:r>
              <a:rPr lang="en-US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alt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	      </a:t>
            </a:r>
            <a:r>
              <a:rPr lang="en-US" alt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Bajardi</a:t>
            </a:r>
            <a:r>
              <a:rPr lang="en-US" altLang="ru-RU" sz="20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Karimjonov</a:t>
            </a:r>
            <a:r>
              <a:rPr lang="en-US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Sodiq</a:t>
            </a:r>
            <a:r>
              <a:rPr lang="en-US" alt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717FA0-4002-492C-8510-D2DEA0D3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47" y="941034"/>
            <a:ext cx="7973251" cy="37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8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845F2-5D25-4D04-AB8C-450110AAFE03}"/>
              </a:ext>
            </a:extLst>
          </p:cNvPr>
          <p:cNvSpPr/>
          <p:nvPr/>
        </p:nvSpPr>
        <p:spPr>
          <a:xfrm>
            <a:off x="3950563" y="3033564"/>
            <a:ext cx="8241436" cy="192407"/>
          </a:xfrm>
          <a:prstGeom prst="rect">
            <a:avLst/>
          </a:prstGeom>
          <a:solidFill>
            <a:srgbClr val="45E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74FDEB72-6C07-4B82-9663-0F73D4F953A3}"/>
              </a:ext>
            </a:extLst>
          </p:cNvPr>
          <p:cNvSpPr/>
          <p:nvPr/>
        </p:nvSpPr>
        <p:spPr>
          <a:xfrm rot="10800000">
            <a:off x="6880418" y="0"/>
            <a:ext cx="4457700" cy="6201228"/>
          </a:xfrm>
          <a:prstGeom prst="round2SameRect">
            <a:avLst>
              <a:gd name="adj1" fmla="val 1852"/>
              <a:gd name="adj2" fmla="val 0"/>
            </a:avLst>
          </a:prstGeom>
          <a:solidFill>
            <a:srgbClr val="24323B"/>
          </a:solidFill>
          <a:ln>
            <a:noFill/>
          </a:ln>
          <a:effectLst>
            <a:outerShdw blurRad="258663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119F1-818F-4EA3-A443-46FDC0BE1DD6}"/>
              </a:ext>
            </a:extLst>
          </p:cNvPr>
          <p:cNvSpPr txBox="1"/>
          <p:nvPr/>
        </p:nvSpPr>
        <p:spPr>
          <a:xfrm>
            <a:off x="489898" y="335478"/>
            <a:ext cx="49627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/>
              <a:t>Bosqichma-bosqich</a:t>
            </a:r>
            <a:r>
              <a:rPr lang="en-CA" sz="3200" dirty="0"/>
              <a:t> </a:t>
            </a:r>
            <a:r>
              <a:rPr lang="en-CA" sz="3200" dirty="0" err="1"/>
              <a:t>Rejalashtirish</a:t>
            </a:r>
            <a:endParaRPr lang="en-US" sz="3200" b="1" dirty="0">
              <a:solidFill>
                <a:srgbClr val="284257"/>
              </a:solidFill>
              <a:latin typeface="Catamaran "/>
              <a:ea typeface="Open Sans" panose="020B0606030504020204" pitchFamily="34" charset="0"/>
              <a:cs typeface="Catamaran Extra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C3037-A26A-4E16-B8BA-2B8518B2F8A5}"/>
              </a:ext>
            </a:extLst>
          </p:cNvPr>
          <p:cNvSpPr txBox="1"/>
          <p:nvPr/>
        </p:nvSpPr>
        <p:spPr>
          <a:xfrm>
            <a:off x="495353" y="1465675"/>
            <a:ext cx="4951805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b="1" dirty="0"/>
              <a:t>MVP (Minimum Viable Product) – 3 oy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7CB8F-55F9-450D-923E-7C0DDE33949E}"/>
              </a:ext>
            </a:extLst>
          </p:cNvPr>
          <p:cNvSpPr txBox="1"/>
          <p:nvPr/>
        </p:nvSpPr>
        <p:spPr>
          <a:xfrm>
            <a:off x="223568" y="146354"/>
            <a:ext cx="175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 spc="100">
                <a:solidFill>
                  <a:srgbClr val="1BCB5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INAGRO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7C77FB-0B3C-4752-AE3D-8CD8C729901D}"/>
              </a:ext>
            </a:extLst>
          </p:cNvPr>
          <p:cNvGrpSpPr/>
          <p:nvPr/>
        </p:nvGrpSpPr>
        <p:grpSpPr>
          <a:xfrm>
            <a:off x="1826806" y="218340"/>
            <a:ext cx="304514" cy="133026"/>
            <a:chOff x="8417082" y="505641"/>
            <a:chExt cx="372042" cy="16252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E56140F-E59D-4A33-B403-120E312B9EE4}"/>
                </a:ext>
              </a:extLst>
            </p:cNvPr>
            <p:cNvSpPr/>
            <p:nvPr/>
          </p:nvSpPr>
          <p:spPr>
            <a:xfrm>
              <a:off x="8630932" y="505641"/>
              <a:ext cx="158192" cy="162527"/>
            </a:xfrm>
            <a:custGeom>
              <a:avLst/>
              <a:gdLst>
                <a:gd name="connsiteX0" fmla="*/ 353819 w 357131"/>
                <a:gd name="connsiteY0" fmla="*/ 233684 h 477250"/>
                <a:gd name="connsiteX1" fmla="*/ 194262 w 357131"/>
                <a:gd name="connsiteY1" fmla="*/ 6628 h 477250"/>
                <a:gd name="connsiteX2" fmla="*/ 184470 w 357131"/>
                <a:gd name="connsiteY2" fmla="*/ 1808 h 477250"/>
                <a:gd name="connsiteX3" fmla="*/ 2160 w 357131"/>
                <a:gd name="connsiteY3" fmla="*/ 1808 h 477250"/>
                <a:gd name="connsiteX4" fmla="*/ 164597 w 357131"/>
                <a:gd name="connsiteY4" fmla="*/ 233202 h 477250"/>
                <a:gd name="connsiteX5" fmla="*/ 164597 w 357131"/>
                <a:gd name="connsiteY5" fmla="*/ 243566 h 477250"/>
                <a:gd name="connsiteX6" fmla="*/ 5616 w 357131"/>
                <a:gd name="connsiteY6" fmla="*/ 476648 h 477250"/>
                <a:gd name="connsiteX7" fmla="*/ 187926 w 357131"/>
                <a:gd name="connsiteY7" fmla="*/ 476648 h 477250"/>
                <a:gd name="connsiteX8" fmla="*/ 198006 w 357131"/>
                <a:gd name="connsiteY8" fmla="*/ 471827 h 477250"/>
                <a:gd name="connsiteX9" fmla="*/ 353531 w 357131"/>
                <a:gd name="connsiteY9" fmla="*/ 243325 h 477250"/>
                <a:gd name="connsiteX10" fmla="*/ 353819 w 357131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131" h="477250">
                  <a:moveTo>
                    <a:pt x="353819" y="233684"/>
                  </a:moveTo>
                  <a:lnTo>
                    <a:pt x="194262" y="6628"/>
                  </a:lnTo>
                  <a:cubicBezTo>
                    <a:pt x="192246" y="3736"/>
                    <a:pt x="188502" y="1808"/>
                    <a:pt x="184470" y="1808"/>
                  </a:cubicBezTo>
                  <a:lnTo>
                    <a:pt x="2160" y="1808"/>
                  </a:lnTo>
                  <a:lnTo>
                    <a:pt x="164597" y="233202"/>
                  </a:lnTo>
                  <a:cubicBezTo>
                    <a:pt x="166901" y="236335"/>
                    <a:pt x="166901" y="240433"/>
                    <a:pt x="164597" y="243566"/>
                  </a:cubicBezTo>
                  <a:lnTo>
                    <a:pt x="5616" y="476648"/>
                  </a:lnTo>
                  <a:lnTo>
                    <a:pt x="187926" y="476648"/>
                  </a:lnTo>
                  <a:cubicBezTo>
                    <a:pt x="191958" y="476648"/>
                    <a:pt x="195990" y="474719"/>
                    <a:pt x="198006" y="471827"/>
                  </a:cubicBezTo>
                  <a:lnTo>
                    <a:pt x="353531" y="243325"/>
                  </a:lnTo>
                  <a:cubicBezTo>
                    <a:pt x="355835" y="240192"/>
                    <a:pt x="355835" y="236576"/>
                    <a:pt x="353819" y="233684"/>
                  </a:cubicBezTo>
                  <a:close/>
                </a:path>
              </a:pathLst>
            </a:custGeom>
            <a:solidFill>
              <a:srgbClr val="1BCB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E59AE65-2CAE-42A2-A6E0-BCC002260135}"/>
                </a:ext>
              </a:extLst>
            </p:cNvPr>
            <p:cNvSpPr/>
            <p:nvPr/>
          </p:nvSpPr>
          <p:spPr>
            <a:xfrm>
              <a:off x="8507996" y="505641"/>
              <a:ext cx="140332" cy="162527"/>
            </a:xfrm>
            <a:custGeom>
              <a:avLst/>
              <a:gdLst>
                <a:gd name="connsiteX0" fmla="*/ 314362 w 316810"/>
                <a:gd name="connsiteY0" fmla="*/ 233684 h 477250"/>
                <a:gd name="connsiteX1" fmla="*/ 154805 w 316810"/>
                <a:gd name="connsiteY1" fmla="*/ 6628 h 477250"/>
                <a:gd name="connsiteX2" fmla="*/ 145013 w 316810"/>
                <a:gd name="connsiteY2" fmla="*/ 1808 h 477250"/>
                <a:gd name="connsiteX3" fmla="*/ 2160 w 316810"/>
                <a:gd name="connsiteY3" fmla="*/ 1808 h 477250"/>
                <a:gd name="connsiteX4" fmla="*/ 164597 w 316810"/>
                <a:gd name="connsiteY4" fmla="*/ 233443 h 477250"/>
                <a:gd name="connsiteX5" fmla="*/ 164597 w 316810"/>
                <a:gd name="connsiteY5" fmla="*/ 243566 h 477250"/>
                <a:gd name="connsiteX6" fmla="*/ 5904 w 316810"/>
                <a:gd name="connsiteY6" fmla="*/ 476648 h 477250"/>
                <a:gd name="connsiteX7" fmla="*/ 148757 w 316810"/>
                <a:gd name="connsiteY7" fmla="*/ 476648 h 477250"/>
                <a:gd name="connsiteX8" fmla="*/ 158837 w 316810"/>
                <a:gd name="connsiteY8" fmla="*/ 471827 h 477250"/>
                <a:gd name="connsiteX9" fmla="*/ 314362 w 316810"/>
                <a:gd name="connsiteY9" fmla="*/ 243325 h 477250"/>
                <a:gd name="connsiteX10" fmla="*/ 314362 w 316810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810" h="477250">
                  <a:moveTo>
                    <a:pt x="314362" y="233684"/>
                  </a:moveTo>
                  <a:lnTo>
                    <a:pt x="154805" y="6628"/>
                  </a:lnTo>
                  <a:cubicBezTo>
                    <a:pt x="152789" y="3736"/>
                    <a:pt x="149045" y="1808"/>
                    <a:pt x="145013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148757" y="476648"/>
                  </a:lnTo>
                  <a:cubicBezTo>
                    <a:pt x="152789" y="476648"/>
                    <a:pt x="156821" y="474719"/>
                    <a:pt x="158837" y="471827"/>
                  </a:cubicBezTo>
                  <a:lnTo>
                    <a:pt x="314362" y="243325"/>
                  </a:lnTo>
                  <a:cubicBezTo>
                    <a:pt x="316378" y="240192"/>
                    <a:pt x="316378" y="236576"/>
                    <a:pt x="314362" y="233684"/>
                  </a:cubicBezTo>
                  <a:close/>
                </a:path>
              </a:pathLst>
            </a:custGeom>
            <a:solidFill>
              <a:srgbClr val="1BCB56">
                <a:alpha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B94EA-BDE9-4383-8820-5F02A438B5A2}"/>
                </a:ext>
              </a:extLst>
            </p:cNvPr>
            <p:cNvSpPr/>
            <p:nvPr/>
          </p:nvSpPr>
          <p:spPr>
            <a:xfrm>
              <a:off x="8417082" y="505641"/>
              <a:ext cx="105887" cy="162527"/>
            </a:xfrm>
            <a:custGeom>
              <a:avLst/>
              <a:gdLst>
                <a:gd name="connsiteX0" fmla="*/ 237463 w 239047"/>
                <a:gd name="connsiteY0" fmla="*/ 233684 h 477250"/>
                <a:gd name="connsiteX1" fmla="*/ 77906 w 239047"/>
                <a:gd name="connsiteY1" fmla="*/ 6628 h 477250"/>
                <a:gd name="connsiteX2" fmla="*/ 68114 w 239047"/>
                <a:gd name="connsiteY2" fmla="*/ 1808 h 477250"/>
                <a:gd name="connsiteX3" fmla="*/ 2160 w 239047"/>
                <a:gd name="connsiteY3" fmla="*/ 1808 h 477250"/>
                <a:gd name="connsiteX4" fmla="*/ 164597 w 239047"/>
                <a:gd name="connsiteY4" fmla="*/ 233443 h 477250"/>
                <a:gd name="connsiteX5" fmla="*/ 164597 w 239047"/>
                <a:gd name="connsiteY5" fmla="*/ 243566 h 477250"/>
                <a:gd name="connsiteX6" fmla="*/ 5904 w 239047"/>
                <a:gd name="connsiteY6" fmla="*/ 476648 h 477250"/>
                <a:gd name="connsiteX7" fmla="*/ 71858 w 239047"/>
                <a:gd name="connsiteY7" fmla="*/ 476648 h 477250"/>
                <a:gd name="connsiteX8" fmla="*/ 81939 w 239047"/>
                <a:gd name="connsiteY8" fmla="*/ 471827 h 477250"/>
                <a:gd name="connsiteX9" fmla="*/ 237463 w 239047"/>
                <a:gd name="connsiteY9" fmla="*/ 243325 h 477250"/>
                <a:gd name="connsiteX10" fmla="*/ 237463 w 239047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47" h="477250">
                  <a:moveTo>
                    <a:pt x="237463" y="233684"/>
                  </a:moveTo>
                  <a:lnTo>
                    <a:pt x="77906" y="6628"/>
                  </a:lnTo>
                  <a:cubicBezTo>
                    <a:pt x="75890" y="3736"/>
                    <a:pt x="72146" y="1808"/>
                    <a:pt x="68114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71858" y="476648"/>
                  </a:lnTo>
                  <a:cubicBezTo>
                    <a:pt x="75890" y="476648"/>
                    <a:pt x="79923" y="474719"/>
                    <a:pt x="81939" y="471827"/>
                  </a:cubicBezTo>
                  <a:lnTo>
                    <a:pt x="237463" y="243325"/>
                  </a:lnTo>
                  <a:cubicBezTo>
                    <a:pt x="239480" y="240192"/>
                    <a:pt x="239480" y="236576"/>
                    <a:pt x="237463" y="233684"/>
                  </a:cubicBezTo>
                  <a:close/>
                </a:path>
              </a:pathLst>
            </a:custGeom>
            <a:solidFill>
              <a:srgbClr val="1BCB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7170" name="Picture 2" descr="Empowering Nigeria's Youth: Innovative Agritech Solutions for Sustainable  Food Security in Lagos -">
            <a:extLst>
              <a:ext uri="{FF2B5EF4-FFF2-40B4-BE49-F238E27FC236}">
                <a16:creationId xmlns:a16="http://schemas.microsoft.com/office/drawing/2014/main" id="{DFFA072C-21B7-4753-833B-8D40AEB8FE79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 r="2350"/>
          <a:stretch>
            <a:fillRect/>
          </a:stretch>
        </p:blipFill>
        <p:spPr bwMode="auto">
          <a:xfrm>
            <a:off x="7109425" y="1001787"/>
            <a:ext cx="3999686" cy="419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E63F23-CB87-4D81-B01D-54F680CFCBA8}"/>
              </a:ext>
            </a:extLst>
          </p:cNvPr>
          <p:cNvSpPr txBox="1"/>
          <p:nvPr/>
        </p:nvSpPr>
        <p:spPr>
          <a:xfrm>
            <a:off x="459447" y="2073022"/>
            <a:ext cx="404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✅ </a:t>
            </a:r>
            <a:r>
              <a:rPr lang="en-CA" sz="1400" dirty="0" err="1"/>
              <a:t>Dastlabki</a:t>
            </a:r>
            <a:r>
              <a:rPr lang="en-CA" sz="1400" dirty="0"/>
              <a:t> AI </a:t>
            </a:r>
            <a:r>
              <a:rPr lang="en-CA" sz="1400" dirty="0" err="1"/>
              <a:t>modeli</a:t>
            </a:r>
            <a:r>
              <a:rPr lang="en-CA" sz="1400" dirty="0"/>
              <a:t> </a:t>
            </a:r>
            <a:r>
              <a:rPr lang="en-CA" sz="1400" dirty="0" err="1"/>
              <a:t>va</a:t>
            </a:r>
            <a:r>
              <a:rPr lang="en-CA" sz="1400" dirty="0"/>
              <a:t> IoT </a:t>
            </a:r>
            <a:r>
              <a:rPr lang="en-CA" sz="1400" dirty="0" err="1"/>
              <a:t>sensorlarini</a:t>
            </a:r>
            <a:r>
              <a:rPr lang="en-CA" sz="1400" dirty="0"/>
              <a:t> </a:t>
            </a:r>
            <a:r>
              <a:rPr lang="en-CA" sz="1400" dirty="0" err="1"/>
              <a:t>ishlab</a:t>
            </a:r>
            <a:r>
              <a:rPr lang="en-CA" sz="1400" dirty="0"/>
              <a:t> </a:t>
            </a:r>
            <a:r>
              <a:rPr lang="en-CA" sz="1400" dirty="0" err="1"/>
              <a:t>chiqish</a:t>
            </a:r>
            <a:r>
              <a:rPr lang="en-CA" sz="1400" dirty="0"/>
              <a:t>.</a:t>
            </a:r>
            <a:br>
              <a:rPr lang="en-CA" sz="1400" dirty="0"/>
            </a:br>
            <a:r>
              <a:rPr lang="ru-RU" sz="1400" dirty="0"/>
              <a:t>✅ 2-3 </a:t>
            </a:r>
            <a:r>
              <a:rPr lang="en-CA" sz="1400" dirty="0" err="1"/>
              <a:t>fermer</a:t>
            </a:r>
            <a:r>
              <a:rPr lang="en-CA" sz="1400" dirty="0"/>
              <a:t> </a:t>
            </a:r>
            <a:r>
              <a:rPr lang="en-CA" sz="1400" dirty="0" err="1"/>
              <a:t>xo‘jaligida</a:t>
            </a:r>
            <a:r>
              <a:rPr lang="en-CA" sz="1400" dirty="0"/>
              <a:t> </a:t>
            </a:r>
            <a:r>
              <a:rPr lang="en-CA" sz="1400" dirty="0" err="1"/>
              <a:t>sinovdan</a:t>
            </a:r>
            <a:r>
              <a:rPr lang="en-CA" sz="1400" dirty="0"/>
              <a:t> </a:t>
            </a:r>
            <a:r>
              <a:rPr lang="en-CA" sz="1400" dirty="0" err="1"/>
              <a:t>o‘tkazish</a:t>
            </a:r>
            <a:r>
              <a:rPr lang="en-CA" sz="1400" dirty="0"/>
              <a:t>.</a:t>
            </a:r>
            <a:br>
              <a:rPr lang="en-CA" sz="1400" dirty="0"/>
            </a:br>
            <a:r>
              <a:rPr lang="ru-RU" sz="1400" dirty="0"/>
              <a:t>✅ </a:t>
            </a:r>
            <a:r>
              <a:rPr lang="en-CA" sz="1400" dirty="0"/>
              <a:t>Mobil </a:t>
            </a:r>
            <a:r>
              <a:rPr lang="en-CA" sz="1400" dirty="0" err="1"/>
              <a:t>ilovaning</a:t>
            </a:r>
            <a:r>
              <a:rPr lang="en-CA" sz="1400" dirty="0"/>
              <a:t> beta </a:t>
            </a:r>
            <a:r>
              <a:rPr lang="en-CA" sz="1400" dirty="0" err="1"/>
              <a:t>versiyasini</a:t>
            </a:r>
            <a:r>
              <a:rPr lang="en-CA" sz="1400" dirty="0"/>
              <a:t> </a:t>
            </a:r>
            <a:r>
              <a:rPr lang="en-CA" sz="1400" dirty="0" err="1"/>
              <a:t>yaratish</a:t>
            </a:r>
            <a:r>
              <a:rPr lang="en-CA" sz="14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361D59-4AA8-4D35-AC6D-690A247CC0A5}"/>
              </a:ext>
            </a:extLst>
          </p:cNvPr>
          <p:cNvSpPr txBox="1"/>
          <p:nvPr/>
        </p:nvSpPr>
        <p:spPr>
          <a:xfrm>
            <a:off x="459447" y="3506157"/>
            <a:ext cx="4046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✅ </a:t>
            </a:r>
            <a:r>
              <a:rPr lang="en-CA" sz="1400" dirty="0"/>
              <a:t>IoT </a:t>
            </a:r>
            <a:r>
              <a:rPr lang="en-CA" sz="1400" dirty="0" err="1"/>
              <a:t>sensorlar</a:t>
            </a:r>
            <a:r>
              <a:rPr lang="en-CA" sz="1400" dirty="0"/>
              <a:t> </a:t>
            </a:r>
            <a:r>
              <a:rPr lang="en-CA" sz="1400" dirty="0" err="1"/>
              <a:t>tarmog‘ini</a:t>
            </a:r>
            <a:r>
              <a:rPr lang="en-CA" sz="1400" dirty="0"/>
              <a:t> </a:t>
            </a:r>
            <a:r>
              <a:rPr lang="en-CA" sz="1400" dirty="0" err="1"/>
              <a:t>kengaytirish</a:t>
            </a:r>
            <a:r>
              <a:rPr lang="en-CA" sz="1400" dirty="0"/>
              <a:t>.</a:t>
            </a:r>
            <a:br>
              <a:rPr lang="en-CA" sz="1400" dirty="0"/>
            </a:br>
            <a:r>
              <a:rPr lang="ru-RU" sz="1400" dirty="0"/>
              <a:t>✅ </a:t>
            </a:r>
            <a:r>
              <a:rPr lang="en-CA" sz="1400" dirty="0" err="1"/>
              <a:t>Suv</a:t>
            </a:r>
            <a:r>
              <a:rPr lang="en-CA" sz="1400" dirty="0"/>
              <a:t> </a:t>
            </a:r>
            <a:r>
              <a:rPr lang="en-CA" sz="1400" dirty="0" err="1"/>
              <a:t>tejash</a:t>
            </a:r>
            <a:r>
              <a:rPr lang="en-CA" sz="1400" dirty="0"/>
              <a:t> </a:t>
            </a:r>
            <a:r>
              <a:rPr lang="en-CA" sz="1400" dirty="0" err="1"/>
              <a:t>samaradorligini</a:t>
            </a:r>
            <a:r>
              <a:rPr lang="en-CA" sz="1400" dirty="0"/>
              <a:t> </a:t>
            </a:r>
            <a:r>
              <a:rPr lang="en-CA" sz="1400" dirty="0" err="1"/>
              <a:t>o‘lchash</a:t>
            </a:r>
            <a:r>
              <a:rPr lang="en-CA" sz="1400" dirty="0"/>
              <a:t> </a:t>
            </a:r>
            <a:r>
              <a:rPr lang="en-CA" sz="1400" dirty="0" err="1"/>
              <a:t>va</a:t>
            </a:r>
            <a:r>
              <a:rPr lang="en-CA" sz="1400" dirty="0"/>
              <a:t> AI </a:t>
            </a:r>
            <a:r>
              <a:rPr lang="en-CA" sz="1400" dirty="0" err="1"/>
              <a:t>modelini</a:t>
            </a:r>
            <a:r>
              <a:rPr lang="en-CA" sz="1400" dirty="0"/>
              <a:t> </a:t>
            </a:r>
            <a:r>
              <a:rPr lang="en-CA" sz="1400" dirty="0" err="1"/>
              <a:t>yaxshilash</a:t>
            </a:r>
            <a:r>
              <a:rPr lang="en-CA" sz="1400" dirty="0"/>
              <a:t>.</a:t>
            </a:r>
            <a:br>
              <a:rPr lang="en-CA" sz="1400" dirty="0"/>
            </a:br>
            <a:r>
              <a:rPr lang="ru-RU" sz="1400" dirty="0"/>
              <a:t>✅ </a:t>
            </a:r>
            <a:r>
              <a:rPr lang="en-CA" sz="1400" dirty="0" err="1"/>
              <a:t>Mahsulotni</a:t>
            </a:r>
            <a:r>
              <a:rPr lang="en-CA" sz="1400" dirty="0"/>
              <a:t> </a:t>
            </a:r>
            <a:r>
              <a:rPr lang="en-CA" sz="1400" dirty="0" err="1"/>
              <a:t>dastlabki</a:t>
            </a:r>
            <a:r>
              <a:rPr lang="en-CA" sz="1400" dirty="0"/>
              <a:t> </a:t>
            </a:r>
            <a:r>
              <a:rPr lang="en-CA" sz="1400" dirty="0" err="1"/>
              <a:t>mijozlarga</a:t>
            </a:r>
            <a:r>
              <a:rPr lang="en-CA" sz="1400" dirty="0"/>
              <a:t> </a:t>
            </a:r>
            <a:r>
              <a:rPr lang="en-CA" sz="1400" dirty="0" err="1"/>
              <a:t>sotish</a:t>
            </a:r>
            <a:r>
              <a:rPr lang="en-CA" sz="14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B0B732-A5DC-4785-BC18-39809A43CBAE}"/>
              </a:ext>
            </a:extLst>
          </p:cNvPr>
          <p:cNvSpPr txBox="1"/>
          <p:nvPr/>
        </p:nvSpPr>
        <p:spPr>
          <a:xfrm>
            <a:off x="459447" y="4883747"/>
            <a:ext cx="4046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✅ 100+ </a:t>
            </a:r>
            <a:r>
              <a:rPr lang="en-CA" sz="1400" dirty="0" err="1"/>
              <a:t>fermer</a:t>
            </a:r>
            <a:r>
              <a:rPr lang="en-CA" sz="1400" dirty="0"/>
              <a:t> </a:t>
            </a:r>
            <a:r>
              <a:rPr lang="en-CA" sz="1400" dirty="0" err="1"/>
              <a:t>xo‘jaligiga</a:t>
            </a:r>
            <a:r>
              <a:rPr lang="en-CA" sz="1400" dirty="0"/>
              <a:t> </a:t>
            </a:r>
            <a:r>
              <a:rPr lang="en-CA" sz="1400" dirty="0" err="1"/>
              <a:t>xizmat</a:t>
            </a:r>
            <a:r>
              <a:rPr lang="en-CA" sz="1400" dirty="0"/>
              <a:t> </a:t>
            </a:r>
            <a:r>
              <a:rPr lang="en-CA" sz="1400" dirty="0" err="1"/>
              <a:t>ko‘rsatish</a:t>
            </a:r>
            <a:r>
              <a:rPr lang="en-CA" sz="1400" dirty="0"/>
              <a:t>.</a:t>
            </a:r>
            <a:br>
              <a:rPr lang="en-CA" sz="1400" dirty="0"/>
            </a:br>
            <a:r>
              <a:rPr lang="ru-RU" sz="1400" dirty="0"/>
              <a:t>✅ </a:t>
            </a:r>
            <a:r>
              <a:rPr lang="en-CA" sz="1400" dirty="0" err="1"/>
              <a:t>Mahsulotni</a:t>
            </a:r>
            <a:r>
              <a:rPr lang="en-CA" sz="1400" dirty="0"/>
              <a:t> </a:t>
            </a:r>
            <a:r>
              <a:rPr lang="en-CA" sz="1400" dirty="0" err="1"/>
              <a:t>tijoratlashtirish</a:t>
            </a:r>
            <a:r>
              <a:rPr lang="en-CA" sz="1400" dirty="0"/>
              <a:t> </a:t>
            </a:r>
            <a:r>
              <a:rPr lang="en-CA" sz="1400" dirty="0" err="1"/>
              <a:t>va</a:t>
            </a:r>
            <a:r>
              <a:rPr lang="en-CA" sz="1400" dirty="0"/>
              <a:t> </a:t>
            </a:r>
            <a:r>
              <a:rPr lang="en-CA" sz="1400" dirty="0" err="1"/>
              <a:t>investorlarni</a:t>
            </a:r>
            <a:r>
              <a:rPr lang="en-CA" sz="1400" dirty="0"/>
              <a:t> </a:t>
            </a:r>
            <a:r>
              <a:rPr lang="en-CA" sz="1400" dirty="0" err="1"/>
              <a:t>jalb</a:t>
            </a:r>
            <a:r>
              <a:rPr lang="en-CA" sz="1400" dirty="0"/>
              <a:t> </a:t>
            </a:r>
            <a:r>
              <a:rPr lang="en-CA" sz="1400" dirty="0" err="1"/>
              <a:t>qilish</a:t>
            </a:r>
            <a:r>
              <a:rPr lang="en-CA" sz="1400" dirty="0"/>
              <a:t>.</a:t>
            </a:r>
            <a:br>
              <a:rPr lang="en-CA" sz="1400" dirty="0"/>
            </a:br>
            <a:r>
              <a:rPr lang="ru-RU" sz="1400" dirty="0"/>
              <a:t>✅ </a:t>
            </a:r>
            <a:r>
              <a:rPr lang="en-CA" sz="1400" dirty="0" err="1"/>
              <a:t>Hukumat</a:t>
            </a:r>
            <a:r>
              <a:rPr lang="en-CA" sz="1400" dirty="0"/>
              <a:t> </a:t>
            </a:r>
            <a:r>
              <a:rPr lang="en-CA" sz="1400" dirty="0" err="1"/>
              <a:t>va</a:t>
            </a:r>
            <a:r>
              <a:rPr lang="en-CA" sz="1400" dirty="0"/>
              <a:t> </a:t>
            </a:r>
            <a:r>
              <a:rPr lang="en-CA" sz="1400" dirty="0" err="1"/>
              <a:t>agrotexnologiya</a:t>
            </a:r>
            <a:r>
              <a:rPr lang="en-CA" sz="1400" dirty="0"/>
              <a:t> </a:t>
            </a:r>
            <a:r>
              <a:rPr lang="en-CA" sz="1400" dirty="0" err="1"/>
              <a:t>kompaniyalari</a:t>
            </a:r>
            <a:r>
              <a:rPr lang="en-CA" sz="1400" dirty="0"/>
              <a:t> </a:t>
            </a:r>
            <a:r>
              <a:rPr lang="en-CA" sz="1400" dirty="0" err="1"/>
              <a:t>bilan</a:t>
            </a:r>
            <a:r>
              <a:rPr lang="en-CA" sz="1400" dirty="0"/>
              <a:t> </a:t>
            </a:r>
            <a:r>
              <a:rPr lang="en-CA" sz="1400" dirty="0" err="1"/>
              <a:t>hamkorlik</a:t>
            </a:r>
            <a:r>
              <a:rPr lang="en-CA" sz="1400" dirty="0"/>
              <a:t> </a:t>
            </a:r>
            <a:r>
              <a:rPr lang="en-CA" sz="1400" dirty="0" err="1"/>
              <a:t>qilish</a:t>
            </a:r>
            <a:r>
              <a:rPr lang="en-CA" sz="1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4D483-3AF0-4E4D-968B-156846B3C71D}"/>
              </a:ext>
            </a:extLst>
          </p:cNvPr>
          <p:cNvSpPr txBox="1"/>
          <p:nvPr/>
        </p:nvSpPr>
        <p:spPr>
          <a:xfrm>
            <a:off x="459447" y="3028980"/>
            <a:ext cx="4951805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b="1" dirty="0"/>
              <a:t>Pilot </a:t>
            </a:r>
            <a:r>
              <a:rPr lang="en-CA" sz="1600" b="1" dirty="0" err="1"/>
              <a:t>loyihasi</a:t>
            </a:r>
            <a:r>
              <a:rPr lang="en-CA" sz="1600" b="1" dirty="0"/>
              <a:t> – 6 oy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5D43CB-741B-4947-B485-EF5867BDE633}"/>
              </a:ext>
            </a:extLst>
          </p:cNvPr>
          <p:cNvSpPr txBox="1"/>
          <p:nvPr/>
        </p:nvSpPr>
        <p:spPr>
          <a:xfrm>
            <a:off x="459446" y="4401274"/>
            <a:ext cx="4951805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600" b="1" dirty="0" err="1"/>
              <a:t>Kengayish</a:t>
            </a:r>
            <a:r>
              <a:rPr lang="en-CA" sz="1600" b="1" dirty="0"/>
              <a:t> – 1 </a:t>
            </a:r>
            <a:r>
              <a:rPr lang="en-CA" sz="1600" b="1" dirty="0" err="1"/>
              <a:t>yil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8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0784CE-219C-41B5-B42B-C9B5AD147027}"/>
              </a:ext>
            </a:extLst>
          </p:cNvPr>
          <p:cNvSpPr txBox="1"/>
          <p:nvPr/>
        </p:nvSpPr>
        <p:spPr>
          <a:xfrm>
            <a:off x="3896406" y="571748"/>
            <a:ext cx="388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err="1"/>
              <a:t>Investitsiya</a:t>
            </a:r>
            <a:r>
              <a:rPr lang="en-CA" sz="3200" b="1" dirty="0"/>
              <a:t> </a:t>
            </a:r>
            <a:r>
              <a:rPr lang="en-CA" sz="3200" b="1" dirty="0" err="1"/>
              <a:t>Talablari</a:t>
            </a:r>
            <a:endParaRPr lang="en-C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8DAB4-8C9A-4B58-9843-6B1AF8995294}"/>
              </a:ext>
            </a:extLst>
          </p:cNvPr>
          <p:cNvSpPr txBox="1"/>
          <p:nvPr/>
        </p:nvSpPr>
        <p:spPr>
          <a:xfrm>
            <a:off x="557284" y="1396878"/>
            <a:ext cx="6083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/>
              <a:t>Dastlabki</a:t>
            </a:r>
            <a:r>
              <a:rPr lang="en-CA" sz="2000" b="1" dirty="0"/>
              <a:t> </a:t>
            </a:r>
            <a:r>
              <a:rPr lang="en-CA" sz="2000" b="1" dirty="0" err="1"/>
              <a:t>bosqich</a:t>
            </a:r>
            <a:r>
              <a:rPr lang="en-CA" sz="2000" b="1" dirty="0"/>
              <a:t> </a:t>
            </a:r>
            <a:r>
              <a:rPr lang="en-CA" sz="2000" b="1" dirty="0" err="1"/>
              <a:t>uchun</a:t>
            </a:r>
            <a:r>
              <a:rPr lang="en-CA" sz="2000" b="1" dirty="0"/>
              <a:t> </a:t>
            </a:r>
            <a:r>
              <a:rPr lang="en-CA" sz="2000" b="1" dirty="0" err="1"/>
              <a:t>kerak</a:t>
            </a:r>
            <a:r>
              <a:rPr lang="en-CA" sz="2000" b="1" dirty="0"/>
              <a:t>:</a:t>
            </a:r>
            <a:endParaRPr lang="en-CA" sz="2000" dirty="0"/>
          </a:p>
          <a:p>
            <a:r>
              <a:rPr lang="en-CA" sz="2000" b="1" dirty="0"/>
              <a:t>IoT </a:t>
            </a:r>
            <a:r>
              <a:rPr lang="en-CA" sz="2000" b="1" dirty="0" err="1"/>
              <a:t>qurilmalarini</a:t>
            </a:r>
            <a:r>
              <a:rPr lang="en-CA" sz="2000" b="1" dirty="0"/>
              <a:t> </a:t>
            </a:r>
            <a:r>
              <a:rPr lang="en-CA" sz="2000" b="1" dirty="0" err="1"/>
              <a:t>ishlab</a:t>
            </a:r>
            <a:r>
              <a:rPr lang="en-CA" sz="2000" b="1" dirty="0"/>
              <a:t> </a:t>
            </a:r>
            <a:r>
              <a:rPr lang="en-CA" sz="2000" b="1" dirty="0" err="1"/>
              <a:t>chiqish</a:t>
            </a:r>
            <a:r>
              <a:rPr lang="en-CA" sz="2000" dirty="0"/>
              <a:t> – $20,000</a:t>
            </a:r>
          </a:p>
          <a:p>
            <a:r>
              <a:rPr lang="en-CA" sz="2000" b="1" dirty="0"/>
              <a:t>AI </a:t>
            </a:r>
            <a:r>
              <a:rPr lang="en-CA" sz="2000" b="1" dirty="0" err="1"/>
              <a:t>va</a:t>
            </a:r>
            <a:r>
              <a:rPr lang="en-CA" sz="2000" b="1" dirty="0"/>
              <a:t> </a:t>
            </a:r>
            <a:r>
              <a:rPr lang="en-CA" sz="2000" b="1" dirty="0" err="1"/>
              <a:t>dasturiy</a:t>
            </a:r>
            <a:r>
              <a:rPr lang="en-CA" sz="2000" b="1" dirty="0"/>
              <a:t> </a:t>
            </a:r>
            <a:r>
              <a:rPr lang="en-CA" sz="2000" b="1" dirty="0" err="1"/>
              <a:t>ta’minot</a:t>
            </a:r>
            <a:r>
              <a:rPr lang="en-CA" sz="2000" b="1" dirty="0"/>
              <a:t> </a:t>
            </a:r>
            <a:r>
              <a:rPr lang="en-CA" sz="2000" b="1" dirty="0" err="1"/>
              <a:t>yaratish</a:t>
            </a:r>
            <a:r>
              <a:rPr lang="en-CA" sz="2000" dirty="0"/>
              <a:t> – </a:t>
            </a:r>
            <a:r>
              <a:rPr lang="ru-RU" sz="2000" dirty="0"/>
              <a:t>$32,900</a:t>
            </a:r>
            <a:endParaRPr lang="en-CA" sz="2000" dirty="0"/>
          </a:p>
          <a:p>
            <a:r>
              <a:rPr lang="en-CA" sz="2000" b="1" dirty="0"/>
              <a:t>Marketing </a:t>
            </a:r>
            <a:r>
              <a:rPr lang="en-CA" sz="2000" b="1" dirty="0" err="1"/>
              <a:t>va</a:t>
            </a:r>
            <a:r>
              <a:rPr lang="en-CA" sz="2000" b="1" dirty="0"/>
              <a:t> </a:t>
            </a:r>
            <a:r>
              <a:rPr lang="en-CA" sz="2000" b="1" dirty="0" err="1"/>
              <a:t>mijozlarni</a:t>
            </a:r>
            <a:r>
              <a:rPr lang="en-CA" sz="2000" b="1" dirty="0"/>
              <a:t> </a:t>
            </a:r>
            <a:r>
              <a:rPr lang="en-CA" sz="2000" b="1" dirty="0" err="1"/>
              <a:t>jalb</a:t>
            </a:r>
            <a:r>
              <a:rPr lang="en-CA" sz="2000" b="1" dirty="0"/>
              <a:t> </a:t>
            </a:r>
            <a:r>
              <a:rPr lang="en-CA" sz="2000" b="1" dirty="0" err="1"/>
              <a:t>qilish</a:t>
            </a:r>
            <a:r>
              <a:rPr lang="en-CA" sz="2000" dirty="0"/>
              <a:t> – $10,000</a:t>
            </a:r>
          </a:p>
          <a:p>
            <a:r>
              <a:rPr lang="en-CA" sz="2000" b="1" dirty="0" err="1"/>
              <a:t>Boshqa</a:t>
            </a:r>
            <a:r>
              <a:rPr lang="en-CA" sz="2000" b="1" dirty="0"/>
              <a:t> </a:t>
            </a:r>
            <a:r>
              <a:rPr lang="en-CA" sz="2000" b="1" dirty="0" err="1"/>
              <a:t>xarajatlar</a:t>
            </a:r>
            <a:r>
              <a:rPr lang="en-CA" sz="2000" dirty="0"/>
              <a:t> – $5,000</a:t>
            </a:r>
            <a:br>
              <a:rPr lang="en-CA" sz="2000" dirty="0"/>
            </a:br>
            <a:endParaRPr lang="en-CA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17B398-15E9-48BC-B31C-6CFDF76B1049}"/>
              </a:ext>
            </a:extLst>
          </p:cNvPr>
          <p:cNvSpPr/>
          <p:nvPr/>
        </p:nvSpPr>
        <p:spPr>
          <a:xfrm>
            <a:off x="1010521" y="4868772"/>
            <a:ext cx="10271246" cy="15309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8663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E1F2C9-85EF-4C81-8F7A-A4A09D11C86D}"/>
              </a:ext>
            </a:extLst>
          </p:cNvPr>
          <p:cNvSpPr txBox="1"/>
          <p:nvPr/>
        </p:nvSpPr>
        <p:spPr>
          <a:xfrm>
            <a:off x="1228941" y="5010826"/>
            <a:ext cx="243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r>
              <a:rPr lang="en-CA" sz="1600" dirty="0" err="1"/>
              <a:t>Kutilayotgan</a:t>
            </a:r>
            <a:r>
              <a:rPr lang="en-CA" sz="1600" dirty="0"/>
              <a:t> </a:t>
            </a:r>
            <a:r>
              <a:rPr lang="en-CA" sz="1600" dirty="0" err="1"/>
              <a:t>Natijalar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7BC1A4-1972-4FC1-9BF2-1C319ABDE899}"/>
              </a:ext>
            </a:extLst>
          </p:cNvPr>
          <p:cNvSpPr txBox="1"/>
          <p:nvPr/>
        </p:nvSpPr>
        <p:spPr>
          <a:xfrm>
            <a:off x="1228941" y="5349380"/>
            <a:ext cx="8971502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✅ 30-50% </a:t>
            </a:r>
            <a:r>
              <a:rPr lang="en-CA" sz="1400" dirty="0" err="1"/>
              <a:t>suv</a:t>
            </a:r>
            <a:r>
              <a:rPr lang="en-CA" sz="1400" dirty="0"/>
              <a:t> </a:t>
            </a:r>
            <a:r>
              <a:rPr lang="en-CA" sz="1400" dirty="0" err="1"/>
              <a:t>tejamkorligi</a:t>
            </a:r>
            <a:r>
              <a:rPr lang="en-CA" sz="1400" dirty="0"/>
              <a:t>.</a:t>
            </a:r>
            <a:br>
              <a:rPr lang="en-CA" sz="1400" dirty="0"/>
            </a:br>
            <a:r>
              <a:rPr lang="ru-RU" sz="1400" dirty="0"/>
              <a:t>✅ </a:t>
            </a:r>
            <a:r>
              <a:rPr lang="en-CA" sz="1400" dirty="0" err="1"/>
              <a:t>Fermerlarning</a:t>
            </a:r>
            <a:r>
              <a:rPr lang="en-CA" sz="1400" dirty="0"/>
              <a:t> </a:t>
            </a:r>
            <a:r>
              <a:rPr lang="en-CA" sz="1400" dirty="0" err="1"/>
              <a:t>xarajatlarini</a:t>
            </a:r>
            <a:r>
              <a:rPr lang="en-CA" sz="1400" dirty="0"/>
              <a:t> </a:t>
            </a:r>
            <a:r>
              <a:rPr lang="en-CA" sz="1400" b="1" dirty="0"/>
              <a:t>20-30%</a:t>
            </a:r>
            <a:r>
              <a:rPr lang="en-CA" sz="1400" dirty="0"/>
              <a:t> </a:t>
            </a:r>
            <a:r>
              <a:rPr lang="en-CA" sz="1400" dirty="0" err="1"/>
              <a:t>kamaytirish</a:t>
            </a:r>
            <a:r>
              <a:rPr lang="en-CA" sz="1400" dirty="0"/>
              <a:t>.</a:t>
            </a:r>
            <a:br>
              <a:rPr lang="en-CA" sz="1400" dirty="0"/>
            </a:br>
            <a:r>
              <a:rPr lang="ru-RU" sz="1400" dirty="0"/>
              <a:t>✅ </a:t>
            </a:r>
            <a:r>
              <a:rPr lang="en-CA" sz="1400" dirty="0" err="1"/>
              <a:t>Qishloq</a:t>
            </a:r>
            <a:r>
              <a:rPr lang="en-CA" sz="1400" dirty="0"/>
              <a:t> </a:t>
            </a:r>
            <a:r>
              <a:rPr lang="en-CA" sz="1400" dirty="0" err="1"/>
              <a:t>xo‘jaligida</a:t>
            </a:r>
            <a:r>
              <a:rPr lang="en-CA" sz="1400" dirty="0"/>
              <a:t> </a:t>
            </a:r>
            <a:r>
              <a:rPr lang="en-CA" sz="1400" b="1" dirty="0" err="1"/>
              <a:t>hosildorlikni</a:t>
            </a:r>
            <a:r>
              <a:rPr lang="en-CA" sz="1400" b="1" dirty="0"/>
              <a:t> </a:t>
            </a:r>
            <a:r>
              <a:rPr lang="en-CA" sz="1400" b="1" dirty="0" err="1"/>
              <a:t>oshirish</a:t>
            </a:r>
            <a:r>
              <a:rPr lang="en-CA" sz="1400" dirty="0"/>
              <a:t> </a:t>
            </a:r>
            <a:r>
              <a:rPr lang="en-CA" sz="1400" dirty="0" err="1"/>
              <a:t>va</a:t>
            </a:r>
            <a:r>
              <a:rPr lang="en-CA" sz="1400" dirty="0"/>
              <a:t> </a:t>
            </a:r>
            <a:r>
              <a:rPr lang="en-CA" sz="1400" dirty="0" err="1"/>
              <a:t>atrof-muhitga</a:t>
            </a:r>
            <a:r>
              <a:rPr lang="en-CA" sz="1400" dirty="0"/>
              <a:t> </a:t>
            </a:r>
            <a:r>
              <a:rPr lang="en-CA" sz="1400" dirty="0" err="1"/>
              <a:t>zarar</a:t>
            </a:r>
            <a:r>
              <a:rPr lang="en-CA" sz="1400" dirty="0"/>
              <a:t> </a:t>
            </a:r>
            <a:r>
              <a:rPr lang="en-CA" sz="1400" dirty="0" err="1"/>
              <a:t>yetkazishni</a:t>
            </a:r>
            <a:r>
              <a:rPr lang="en-CA" sz="1400" dirty="0"/>
              <a:t> </a:t>
            </a:r>
            <a:r>
              <a:rPr lang="en-CA" sz="1400" dirty="0" err="1"/>
              <a:t>kamaytirish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FF6342-F1D1-4190-B7C9-6931290FEA1E}"/>
              </a:ext>
            </a:extLst>
          </p:cNvPr>
          <p:cNvGrpSpPr/>
          <p:nvPr/>
        </p:nvGrpSpPr>
        <p:grpSpPr>
          <a:xfrm>
            <a:off x="8537823" y="3020268"/>
            <a:ext cx="2393098" cy="769877"/>
            <a:chOff x="6217502" y="2453718"/>
            <a:chExt cx="2806062" cy="769877"/>
          </a:xfrm>
        </p:grpSpPr>
        <p:sp>
          <p:nvSpPr>
            <p:cNvPr id="74" name="Graphic 35">
              <a:extLst>
                <a:ext uri="{FF2B5EF4-FFF2-40B4-BE49-F238E27FC236}">
                  <a16:creationId xmlns:a16="http://schemas.microsoft.com/office/drawing/2014/main" id="{24275554-9D5B-43CF-A7C5-AABC22B28BCF}"/>
                </a:ext>
              </a:extLst>
            </p:cNvPr>
            <p:cNvSpPr/>
            <p:nvPr/>
          </p:nvSpPr>
          <p:spPr>
            <a:xfrm>
              <a:off x="6343865" y="2453718"/>
              <a:ext cx="2679699" cy="768406"/>
            </a:xfrm>
            <a:custGeom>
              <a:avLst/>
              <a:gdLst>
                <a:gd name="connsiteX0" fmla="*/ 7144 w 2486025"/>
                <a:gd name="connsiteY0" fmla="*/ 7144 h 685800"/>
                <a:gd name="connsiteX1" fmla="*/ 2478881 w 2486025"/>
                <a:gd name="connsiteY1" fmla="*/ 7144 h 685800"/>
                <a:gd name="connsiteX2" fmla="*/ 2478881 w 2486025"/>
                <a:gd name="connsiteY2" fmla="*/ 7144 h 685800"/>
                <a:gd name="connsiteX3" fmla="*/ 1621631 w 2486025"/>
                <a:gd name="connsiteY3" fmla="*/ 680561 h 685800"/>
                <a:gd name="connsiteX4" fmla="*/ 7144 w 2486025"/>
                <a:gd name="connsiteY4" fmla="*/ 680561 h 685800"/>
                <a:gd name="connsiteX5" fmla="*/ 7144 w 2486025"/>
                <a:gd name="connsiteY5" fmla="*/ 7144 h 685800"/>
                <a:gd name="connsiteX6" fmla="*/ 7144 w 2486025"/>
                <a:gd name="connsiteY6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025" h="685800">
                  <a:moveTo>
                    <a:pt x="7144" y="7144"/>
                  </a:moveTo>
                  <a:lnTo>
                    <a:pt x="2478881" y="7144"/>
                  </a:lnTo>
                  <a:lnTo>
                    <a:pt x="2478881" y="7144"/>
                  </a:lnTo>
                  <a:cubicBezTo>
                    <a:pt x="2478881" y="378619"/>
                    <a:pt x="2095024" y="680561"/>
                    <a:pt x="1621631" y="680561"/>
                  </a:cubicBezTo>
                  <a:lnTo>
                    <a:pt x="7144" y="680561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45E6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rgbClr val="1BCB56"/>
                </a:solidFill>
              </a:endParaRPr>
            </a:p>
          </p:txBody>
        </p:sp>
        <p:sp>
          <p:nvSpPr>
            <p:cNvPr id="54" name="Graphic 35">
              <a:extLst>
                <a:ext uri="{FF2B5EF4-FFF2-40B4-BE49-F238E27FC236}">
                  <a16:creationId xmlns:a16="http://schemas.microsoft.com/office/drawing/2014/main" id="{AEE5E7E3-2310-4F5F-9A93-E7FFFC85D77C}"/>
                </a:ext>
              </a:extLst>
            </p:cNvPr>
            <p:cNvSpPr/>
            <p:nvPr/>
          </p:nvSpPr>
          <p:spPr>
            <a:xfrm>
              <a:off x="6217502" y="2455189"/>
              <a:ext cx="2679699" cy="768406"/>
            </a:xfrm>
            <a:custGeom>
              <a:avLst/>
              <a:gdLst>
                <a:gd name="connsiteX0" fmla="*/ 7144 w 2486025"/>
                <a:gd name="connsiteY0" fmla="*/ 7144 h 685800"/>
                <a:gd name="connsiteX1" fmla="*/ 2478881 w 2486025"/>
                <a:gd name="connsiteY1" fmla="*/ 7144 h 685800"/>
                <a:gd name="connsiteX2" fmla="*/ 2478881 w 2486025"/>
                <a:gd name="connsiteY2" fmla="*/ 7144 h 685800"/>
                <a:gd name="connsiteX3" fmla="*/ 1621631 w 2486025"/>
                <a:gd name="connsiteY3" fmla="*/ 680561 h 685800"/>
                <a:gd name="connsiteX4" fmla="*/ 7144 w 2486025"/>
                <a:gd name="connsiteY4" fmla="*/ 680561 h 685800"/>
                <a:gd name="connsiteX5" fmla="*/ 7144 w 2486025"/>
                <a:gd name="connsiteY5" fmla="*/ 7144 h 685800"/>
                <a:gd name="connsiteX6" fmla="*/ 7144 w 2486025"/>
                <a:gd name="connsiteY6" fmla="*/ 7144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025" h="685800">
                  <a:moveTo>
                    <a:pt x="7144" y="7144"/>
                  </a:moveTo>
                  <a:lnTo>
                    <a:pt x="2478881" y="7144"/>
                  </a:lnTo>
                  <a:lnTo>
                    <a:pt x="2478881" y="7144"/>
                  </a:lnTo>
                  <a:cubicBezTo>
                    <a:pt x="2478881" y="378619"/>
                    <a:pt x="2095024" y="680561"/>
                    <a:pt x="1621631" y="680561"/>
                  </a:cubicBezTo>
                  <a:lnTo>
                    <a:pt x="7144" y="680561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CF90CAF-D53A-44CB-87FE-9177027BA45F}"/>
              </a:ext>
            </a:extLst>
          </p:cNvPr>
          <p:cNvSpPr txBox="1"/>
          <p:nvPr/>
        </p:nvSpPr>
        <p:spPr>
          <a:xfrm>
            <a:off x="8645589" y="3096735"/>
            <a:ext cx="1992898" cy="47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CA" sz="2400" b="1" dirty="0"/>
              <a:t>Jami:</a:t>
            </a:r>
            <a:r>
              <a:rPr lang="en-CA" sz="2400" dirty="0"/>
              <a:t> </a:t>
            </a:r>
            <a:r>
              <a:rPr lang="en-CA" sz="2400" b="1" dirty="0"/>
              <a:t>$67,900</a:t>
            </a:r>
            <a:endParaRPr lang="en-US" sz="2400" dirty="0">
              <a:solidFill>
                <a:srgbClr val="284257"/>
              </a:solidFill>
              <a:latin typeface="Lexend Deca SemiBold" pitchFamily="2" charset="0"/>
              <a:ea typeface="Open Sans Bold" pitchFamily="2" charset="0"/>
              <a:cs typeface="Catamaran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35761A-7998-4459-B05A-27603CB1CB39}"/>
              </a:ext>
            </a:extLst>
          </p:cNvPr>
          <p:cNvSpPr/>
          <p:nvPr/>
        </p:nvSpPr>
        <p:spPr>
          <a:xfrm>
            <a:off x="910233" y="4868772"/>
            <a:ext cx="100288" cy="1530927"/>
          </a:xfrm>
          <a:prstGeom prst="rect">
            <a:avLst/>
          </a:prstGeom>
          <a:solidFill>
            <a:srgbClr val="45E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AAF16-55DD-4299-8CF5-7485F55E87B0}"/>
              </a:ext>
            </a:extLst>
          </p:cNvPr>
          <p:cNvGrpSpPr/>
          <p:nvPr/>
        </p:nvGrpSpPr>
        <p:grpSpPr>
          <a:xfrm>
            <a:off x="167848" y="319801"/>
            <a:ext cx="1907752" cy="276999"/>
            <a:chOff x="2194006" y="224875"/>
            <a:chExt cx="1907752" cy="2769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CCED60-DD09-4148-97AD-D29777A9712D}"/>
                </a:ext>
              </a:extLst>
            </p:cNvPr>
            <p:cNvSpPr txBox="1"/>
            <p:nvPr/>
          </p:nvSpPr>
          <p:spPr>
            <a:xfrm>
              <a:off x="2194006" y="224875"/>
              <a:ext cx="1755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0" spc="100">
                  <a:solidFill>
                    <a:srgbClr val="1BCB5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dirty="0"/>
                <a:t>INAGRO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B0A6DA-A16E-4FB2-BAB9-5CEAB5692F16}"/>
                </a:ext>
              </a:extLst>
            </p:cNvPr>
            <p:cNvGrpSpPr/>
            <p:nvPr/>
          </p:nvGrpSpPr>
          <p:grpSpPr>
            <a:xfrm>
              <a:off x="3797244" y="296861"/>
              <a:ext cx="304514" cy="133026"/>
              <a:chOff x="8417082" y="505641"/>
              <a:chExt cx="372042" cy="16252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F5C4FAA-FACA-4205-B485-6C7EB5867BDC}"/>
                  </a:ext>
                </a:extLst>
              </p:cNvPr>
              <p:cNvSpPr/>
              <p:nvPr/>
            </p:nvSpPr>
            <p:spPr>
              <a:xfrm>
                <a:off x="8630932" y="505641"/>
                <a:ext cx="158192" cy="162527"/>
              </a:xfrm>
              <a:custGeom>
                <a:avLst/>
                <a:gdLst>
                  <a:gd name="connsiteX0" fmla="*/ 353819 w 357131"/>
                  <a:gd name="connsiteY0" fmla="*/ 233684 h 477250"/>
                  <a:gd name="connsiteX1" fmla="*/ 194262 w 357131"/>
                  <a:gd name="connsiteY1" fmla="*/ 6628 h 477250"/>
                  <a:gd name="connsiteX2" fmla="*/ 184470 w 357131"/>
                  <a:gd name="connsiteY2" fmla="*/ 1808 h 477250"/>
                  <a:gd name="connsiteX3" fmla="*/ 2160 w 357131"/>
                  <a:gd name="connsiteY3" fmla="*/ 1808 h 477250"/>
                  <a:gd name="connsiteX4" fmla="*/ 164597 w 357131"/>
                  <a:gd name="connsiteY4" fmla="*/ 233202 h 477250"/>
                  <a:gd name="connsiteX5" fmla="*/ 164597 w 357131"/>
                  <a:gd name="connsiteY5" fmla="*/ 243566 h 477250"/>
                  <a:gd name="connsiteX6" fmla="*/ 5616 w 357131"/>
                  <a:gd name="connsiteY6" fmla="*/ 476648 h 477250"/>
                  <a:gd name="connsiteX7" fmla="*/ 187926 w 357131"/>
                  <a:gd name="connsiteY7" fmla="*/ 476648 h 477250"/>
                  <a:gd name="connsiteX8" fmla="*/ 198006 w 357131"/>
                  <a:gd name="connsiteY8" fmla="*/ 471827 h 477250"/>
                  <a:gd name="connsiteX9" fmla="*/ 353531 w 357131"/>
                  <a:gd name="connsiteY9" fmla="*/ 243325 h 477250"/>
                  <a:gd name="connsiteX10" fmla="*/ 353819 w 357131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131" h="477250">
                    <a:moveTo>
                      <a:pt x="353819" y="233684"/>
                    </a:moveTo>
                    <a:lnTo>
                      <a:pt x="194262" y="6628"/>
                    </a:lnTo>
                    <a:cubicBezTo>
                      <a:pt x="192246" y="3736"/>
                      <a:pt x="188502" y="1808"/>
                      <a:pt x="184470" y="1808"/>
                    </a:cubicBezTo>
                    <a:lnTo>
                      <a:pt x="2160" y="1808"/>
                    </a:lnTo>
                    <a:lnTo>
                      <a:pt x="164597" y="233202"/>
                    </a:lnTo>
                    <a:cubicBezTo>
                      <a:pt x="166901" y="236335"/>
                      <a:pt x="166901" y="240433"/>
                      <a:pt x="164597" y="243566"/>
                    </a:cubicBezTo>
                    <a:lnTo>
                      <a:pt x="5616" y="476648"/>
                    </a:lnTo>
                    <a:lnTo>
                      <a:pt x="187926" y="476648"/>
                    </a:lnTo>
                    <a:cubicBezTo>
                      <a:pt x="191958" y="476648"/>
                      <a:pt x="195990" y="474719"/>
                      <a:pt x="198006" y="471827"/>
                    </a:cubicBezTo>
                    <a:lnTo>
                      <a:pt x="353531" y="243325"/>
                    </a:lnTo>
                    <a:cubicBezTo>
                      <a:pt x="355835" y="240192"/>
                      <a:pt x="355835" y="236576"/>
                      <a:pt x="353819" y="233684"/>
                    </a:cubicBezTo>
                    <a:close/>
                  </a:path>
                </a:pathLst>
              </a:custGeom>
              <a:solidFill>
                <a:srgbClr val="1BCB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BFE96FC-C3BC-4F40-AD6B-1376449233B4}"/>
                  </a:ext>
                </a:extLst>
              </p:cNvPr>
              <p:cNvSpPr/>
              <p:nvPr/>
            </p:nvSpPr>
            <p:spPr>
              <a:xfrm>
                <a:off x="8507996" y="505641"/>
                <a:ext cx="140332" cy="162527"/>
              </a:xfrm>
              <a:custGeom>
                <a:avLst/>
                <a:gdLst>
                  <a:gd name="connsiteX0" fmla="*/ 314362 w 316810"/>
                  <a:gd name="connsiteY0" fmla="*/ 233684 h 477250"/>
                  <a:gd name="connsiteX1" fmla="*/ 154805 w 316810"/>
                  <a:gd name="connsiteY1" fmla="*/ 6628 h 477250"/>
                  <a:gd name="connsiteX2" fmla="*/ 145013 w 316810"/>
                  <a:gd name="connsiteY2" fmla="*/ 1808 h 477250"/>
                  <a:gd name="connsiteX3" fmla="*/ 2160 w 316810"/>
                  <a:gd name="connsiteY3" fmla="*/ 1808 h 477250"/>
                  <a:gd name="connsiteX4" fmla="*/ 164597 w 316810"/>
                  <a:gd name="connsiteY4" fmla="*/ 233443 h 477250"/>
                  <a:gd name="connsiteX5" fmla="*/ 164597 w 316810"/>
                  <a:gd name="connsiteY5" fmla="*/ 243566 h 477250"/>
                  <a:gd name="connsiteX6" fmla="*/ 5904 w 316810"/>
                  <a:gd name="connsiteY6" fmla="*/ 476648 h 477250"/>
                  <a:gd name="connsiteX7" fmla="*/ 148757 w 316810"/>
                  <a:gd name="connsiteY7" fmla="*/ 476648 h 477250"/>
                  <a:gd name="connsiteX8" fmla="*/ 158837 w 316810"/>
                  <a:gd name="connsiteY8" fmla="*/ 471827 h 477250"/>
                  <a:gd name="connsiteX9" fmla="*/ 314362 w 316810"/>
                  <a:gd name="connsiteY9" fmla="*/ 243325 h 477250"/>
                  <a:gd name="connsiteX10" fmla="*/ 314362 w 316810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6810" h="477250">
                    <a:moveTo>
                      <a:pt x="314362" y="233684"/>
                    </a:moveTo>
                    <a:lnTo>
                      <a:pt x="154805" y="6628"/>
                    </a:lnTo>
                    <a:cubicBezTo>
                      <a:pt x="152789" y="3736"/>
                      <a:pt x="149045" y="1808"/>
                      <a:pt x="145013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148757" y="476648"/>
                    </a:lnTo>
                    <a:cubicBezTo>
                      <a:pt x="152789" y="476648"/>
                      <a:pt x="156821" y="474719"/>
                      <a:pt x="158837" y="471827"/>
                    </a:cubicBezTo>
                    <a:lnTo>
                      <a:pt x="314362" y="243325"/>
                    </a:lnTo>
                    <a:cubicBezTo>
                      <a:pt x="316378" y="240192"/>
                      <a:pt x="316378" y="236576"/>
                      <a:pt x="314362" y="233684"/>
                    </a:cubicBezTo>
                    <a:close/>
                  </a:path>
                </a:pathLst>
              </a:custGeom>
              <a:solidFill>
                <a:srgbClr val="1BCB56">
                  <a:alpha val="7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D3A3F86-BF6D-4336-BA92-EAE02CE27F9A}"/>
                  </a:ext>
                </a:extLst>
              </p:cNvPr>
              <p:cNvSpPr/>
              <p:nvPr/>
            </p:nvSpPr>
            <p:spPr>
              <a:xfrm>
                <a:off x="8417082" y="505641"/>
                <a:ext cx="105887" cy="162527"/>
              </a:xfrm>
              <a:custGeom>
                <a:avLst/>
                <a:gdLst>
                  <a:gd name="connsiteX0" fmla="*/ 237463 w 239047"/>
                  <a:gd name="connsiteY0" fmla="*/ 233684 h 477250"/>
                  <a:gd name="connsiteX1" fmla="*/ 77906 w 239047"/>
                  <a:gd name="connsiteY1" fmla="*/ 6628 h 477250"/>
                  <a:gd name="connsiteX2" fmla="*/ 68114 w 239047"/>
                  <a:gd name="connsiteY2" fmla="*/ 1808 h 477250"/>
                  <a:gd name="connsiteX3" fmla="*/ 2160 w 239047"/>
                  <a:gd name="connsiteY3" fmla="*/ 1808 h 477250"/>
                  <a:gd name="connsiteX4" fmla="*/ 164597 w 239047"/>
                  <a:gd name="connsiteY4" fmla="*/ 233443 h 477250"/>
                  <a:gd name="connsiteX5" fmla="*/ 164597 w 239047"/>
                  <a:gd name="connsiteY5" fmla="*/ 243566 h 477250"/>
                  <a:gd name="connsiteX6" fmla="*/ 5904 w 239047"/>
                  <a:gd name="connsiteY6" fmla="*/ 476648 h 477250"/>
                  <a:gd name="connsiteX7" fmla="*/ 71858 w 239047"/>
                  <a:gd name="connsiteY7" fmla="*/ 476648 h 477250"/>
                  <a:gd name="connsiteX8" fmla="*/ 81939 w 239047"/>
                  <a:gd name="connsiteY8" fmla="*/ 471827 h 477250"/>
                  <a:gd name="connsiteX9" fmla="*/ 237463 w 239047"/>
                  <a:gd name="connsiteY9" fmla="*/ 243325 h 477250"/>
                  <a:gd name="connsiteX10" fmla="*/ 237463 w 239047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047" h="477250">
                    <a:moveTo>
                      <a:pt x="237463" y="233684"/>
                    </a:moveTo>
                    <a:lnTo>
                      <a:pt x="77906" y="6628"/>
                    </a:lnTo>
                    <a:cubicBezTo>
                      <a:pt x="75890" y="3736"/>
                      <a:pt x="72146" y="1808"/>
                      <a:pt x="68114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71858" y="476648"/>
                    </a:lnTo>
                    <a:cubicBezTo>
                      <a:pt x="75890" y="476648"/>
                      <a:pt x="79923" y="474719"/>
                      <a:pt x="81939" y="471827"/>
                    </a:cubicBezTo>
                    <a:lnTo>
                      <a:pt x="237463" y="243325"/>
                    </a:lnTo>
                    <a:cubicBezTo>
                      <a:pt x="239480" y="240192"/>
                      <a:pt x="239480" y="236576"/>
                      <a:pt x="237463" y="233684"/>
                    </a:cubicBezTo>
                    <a:close/>
                  </a:path>
                </a:pathLst>
              </a:custGeom>
              <a:solidFill>
                <a:srgbClr val="1BCB56">
                  <a:alpha val="3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546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81C157B-A55C-413F-9F81-08C265D55B13}"/>
              </a:ext>
            </a:extLst>
          </p:cNvPr>
          <p:cNvSpPr/>
          <p:nvPr/>
        </p:nvSpPr>
        <p:spPr>
          <a:xfrm rot="10800000">
            <a:off x="-1" y="0"/>
            <a:ext cx="7483830" cy="6845790"/>
          </a:xfrm>
          <a:custGeom>
            <a:avLst/>
            <a:gdLst>
              <a:gd name="connsiteX0" fmla="*/ 7483830 w 7483830"/>
              <a:gd name="connsiteY0" fmla="*/ 6845790 h 6845790"/>
              <a:gd name="connsiteX1" fmla="*/ 4005497 w 7483830"/>
              <a:gd name="connsiteY1" fmla="*/ 6845790 h 6845790"/>
              <a:gd name="connsiteX2" fmla="*/ 0 w 7483830"/>
              <a:gd name="connsiteY2" fmla="*/ 0 h 6845790"/>
              <a:gd name="connsiteX3" fmla="*/ 7483830 w 7483830"/>
              <a:gd name="connsiteY3" fmla="*/ 0 h 68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3830" h="6845790">
                <a:moveTo>
                  <a:pt x="7483830" y="6845790"/>
                </a:moveTo>
                <a:lnTo>
                  <a:pt x="4005497" y="6845790"/>
                </a:lnTo>
                <a:lnTo>
                  <a:pt x="0" y="0"/>
                </a:lnTo>
                <a:lnTo>
                  <a:pt x="7483830" y="0"/>
                </a:lnTo>
                <a:close/>
              </a:path>
            </a:pathLst>
          </a:custGeom>
          <a:solidFill>
            <a:schemeClr val="bg1"/>
          </a:solidFill>
          <a:ln w="46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/>
          </a:p>
        </p:txBody>
      </p:sp>
      <p:sp>
        <p:nvSpPr>
          <p:cNvPr id="58" name="Graphic 56">
            <a:extLst>
              <a:ext uri="{FF2B5EF4-FFF2-40B4-BE49-F238E27FC236}">
                <a16:creationId xmlns:a16="http://schemas.microsoft.com/office/drawing/2014/main" id="{B3276A61-A136-4A63-B7CA-3BA6423D0131}"/>
              </a:ext>
            </a:extLst>
          </p:cNvPr>
          <p:cNvSpPr/>
          <p:nvPr/>
        </p:nvSpPr>
        <p:spPr>
          <a:xfrm>
            <a:off x="10922000" y="-1723"/>
            <a:ext cx="1272973" cy="2275023"/>
          </a:xfrm>
          <a:custGeom>
            <a:avLst/>
            <a:gdLst>
              <a:gd name="connsiteX0" fmla="*/ 1097660 w 1098754"/>
              <a:gd name="connsiteY0" fmla="*/ 1723 h 1896995"/>
              <a:gd name="connsiteX1" fmla="*/ 1097660 w 1098754"/>
              <a:gd name="connsiteY1" fmla="*/ 1895432 h 1896995"/>
              <a:gd name="connsiteX2" fmla="*/ 1723 w 1098754"/>
              <a:gd name="connsiteY2" fmla="*/ 1723 h 189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754" h="1896995">
                <a:moveTo>
                  <a:pt x="1097660" y="1723"/>
                </a:moveTo>
                <a:lnTo>
                  <a:pt x="1097660" y="1895432"/>
                </a:lnTo>
                <a:lnTo>
                  <a:pt x="1723" y="1723"/>
                </a:lnTo>
                <a:close/>
              </a:path>
            </a:pathLst>
          </a:custGeom>
          <a:solidFill>
            <a:srgbClr val="1BCB56"/>
          </a:solidFill>
          <a:ln w="4660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B58BC0-E481-4B81-A752-043DFB1D54AE}"/>
              </a:ext>
            </a:extLst>
          </p:cNvPr>
          <p:cNvSpPr txBox="1"/>
          <p:nvPr/>
        </p:nvSpPr>
        <p:spPr>
          <a:xfrm>
            <a:off x="474903" y="1081975"/>
            <a:ext cx="4223973" cy="60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CA" sz="3200" dirty="0" err="1"/>
              <a:t>Risklar</a:t>
            </a:r>
            <a:r>
              <a:rPr lang="en-CA" sz="3200" dirty="0"/>
              <a:t> </a:t>
            </a:r>
            <a:r>
              <a:rPr lang="en-CA" sz="3200" dirty="0" err="1"/>
              <a:t>va</a:t>
            </a:r>
            <a:r>
              <a:rPr lang="en-CA" sz="3200" dirty="0"/>
              <a:t> </a:t>
            </a:r>
            <a:r>
              <a:rPr lang="en-CA" sz="3200" dirty="0" err="1"/>
              <a:t>Ularni</a:t>
            </a:r>
            <a:r>
              <a:rPr lang="en-CA" sz="3200" dirty="0"/>
              <a:t> </a:t>
            </a:r>
            <a:r>
              <a:rPr lang="en-CA" sz="3200" dirty="0" err="1"/>
              <a:t>Yechish</a:t>
            </a:r>
            <a:endParaRPr lang="en-US" sz="3200" b="1" dirty="0">
              <a:solidFill>
                <a:srgbClr val="284257"/>
              </a:solidFill>
              <a:latin typeface="Catamaran "/>
              <a:ea typeface="Open Sans" panose="020B0606030504020204" pitchFamily="34" charset="0"/>
              <a:cs typeface="Catamaran ExtraBold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AF0366-D574-4533-9BE6-0BCE11637E5F}"/>
              </a:ext>
            </a:extLst>
          </p:cNvPr>
          <p:cNvGrpSpPr/>
          <p:nvPr/>
        </p:nvGrpSpPr>
        <p:grpSpPr>
          <a:xfrm>
            <a:off x="360792" y="333110"/>
            <a:ext cx="1907752" cy="276999"/>
            <a:chOff x="2194006" y="224875"/>
            <a:chExt cx="1907752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0FBBCB-FD73-44AD-AA02-6F446158AF6E}"/>
                </a:ext>
              </a:extLst>
            </p:cNvPr>
            <p:cNvSpPr txBox="1"/>
            <p:nvPr/>
          </p:nvSpPr>
          <p:spPr>
            <a:xfrm>
              <a:off x="2194006" y="224875"/>
              <a:ext cx="1755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0" spc="100">
                  <a:solidFill>
                    <a:srgbClr val="1BCB5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dirty="0"/>
                <a:t>INAGRO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34CF8E7-9ADE-4DA5-B9CB-570D2EB51F39}"/>
                </a:ext>
              </a:extLst>
            </p:cNvPr>
            <p:cNvGrpSpPr/>
            <p:nvPr/>
          </p:nvGrpSpPr>
          <p:grpSpPr>
            <a:xfrm>
              <a:off x="3797244" y="296861"/>
              <a:ext cx="304514" cy="133026"/>
              <a:chOff x="8417082" y="505641"/>
              <a:chExt cx="372042" cy="162527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2223405-A613-4CF1-9D43-087F5C6B6339}"/>
                  </a:ext>
                </a:extLst>
              </p:cNvPr>
              <p:cNvSpPr/>
              <p:nvPr/>
            </p:nvSpPr>
            <p:spPr>
              <a:xfrm>
                <a:off x="8630932" y="505641"/>
                <a:ext cx="158192" cy="162527"/>
              </a:xfrm>
              <a:custGeom>
                <a:avLst/>
                <a:gdLst>
                  <a:gd name="connsiteX0" fmla="*/ 353819 w 357131"/>
                  <a:gd name="connsiteY0" fmla="*/ 233684 h 477250"/>
                  <a:gd name="connsiteX1" fmla="*/ 194262 w 357131"/>
                  <a:gd name="connsiteY1" fmla="*/ 6628 h 477250"/>
                  <a:gd name="connsiteX2" fmla="*/ 184470 w 357131"/>
                  <a:gd name="connsiteY2" fmla="*/ 1808 h 477250"/>
                  <a:gd name="connsiteX3" fmla="*/ 2160 w 357131"/>
                  <a:gd name="connsiteY3" fmla="*/ 1808 h 477250"/>
                  <a:gd name="connsiteX4" fmla="*/ 164597 w 357131"/>
                  <a:gd name="connsiteY4" fmla="*/ 233202 h 477250"/>
                  <a:gd name="connsiteX5" fmla="*/ 164597 w 357131"/>
                  <a:gd name="connsiteY5" fmla="*/ 243566 h 477250"/>
                  <a:gd name="connsiteX6" fmla="*/ 5616 w 357131"/>
                  <a:gd name="connsiteY6" fmla="*/ 476648 h 477250"/>
                  <a:gd name="connsiteX7" fmla="*/ 187926 w 357131"/>
                  <a:gd name="connsiteY7" fmla="*/ 476648 h 477250"/>
                  <a:gd name="connsiteX8" fmla="*/ 198006 w 357131"/>
                  <a:gd name="connsiteY8" fmla="*/ 471827 h 477250"/>
                  <a:gd name="connsiteX9" fmla="*/ 353531 w 357131"/>
                  <a:gd name="connsiteY9" fmla="*/ 243325 h 477250"/>
                  <a:gd name="connsiteX10" fmla="*/ 353819 w 357131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131" h="477250">
                    <a:moveTo>
                      <a:pt x="353819" y="233684"/>
                    </a:moveTo>
                    <a:lnTo>
                      <a:pt x="194262" y="6628"/>
                    </a:lnTo>
                    <a:cubicBezTo>
                      <a:pt x="192246" y="3736"/>
                      <a:pt x="188502" y="1808"/>
                      <a:pt x="184470" y="1808"/>
                    </a:cubicBezTo>
                    <a:lnTo>
                      <a:pt x="2160" y="1808"/>
                    </a:lnTo>
                    <a:lnTo>
                      <a:pt x="164597" y="233202"/>
                    </a:lnTo>
                    <a:cubicBezTo>
                      <a:pt x="166901" y="236335"/>
                      <a:pt x="166901" y="240433"/>
                      <a:pt x="164597" y="243566"/>
                    </a:cubicBezTo>
                    <a:lnTo>
                      <a:pt x="5616" y="476648"/>
                    </a:lnTo>
                    <a:lnTo>
                      <a:pt x="187926" y="476648"/>
                    </a:lnTo>
                    <a:cubicBezTo>
                      <a:pt x="191958" y="476648"/>
                      <a:pt x="195990" y="474719"/>
                      <a:pt x="198006" y="471827"/>
                    </a:cubicBezTo>
                    <a:lnTo>
                      <a:pt x="353531" y="243325"/>
                    </a:lnTo>
                    <a:cubicBezTo>
                      <a:pt x="355835" y="240192"/>
                      <a:pt x="355835" y="236576"/>
                      <a:pt x="353819" y="233684"/>
                    </a:cubicBezTo>
                    <a:close/>
                  </a:path>
                </a:pathLst>
              </a:custGeom>
              <a:solidFill>
                <a:srgbClr val="1BCB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76912AF-1EAD-4B0E-A350-7E02C51D993C}"/>
                  </a:ext>
                </a:extLst>
              </p:cNvPr>
              <p:cNvSpPr/>
              <p:nvPr/>
            </p:nvSpPr>
            <p:spPr>
              <a:xfrm>
                <a:off x="8507996" y="505641"/>
                <a:ext cx="140332" cy="162527"/>
              </a:xfrm>
              <a:custGeom>
                <a:avLst/>
                <a:gdLst>
                  <a:gd name="connsiteX0" fmla="*/ 314362 w 316810"/>
                  <a:gd name="connsiteY0" fmla="*/ 233684 h 477250"/>
                  <a:gd name="connsiteX1" fmla="*/ 154805 w 316810"/>
                  <a:gd name="connsiteY1" fmla="*/ 6628 h 477250"/>
                  <a:gd name="connsiteX2" fmla="*/ 145013 w 316810"/>
                  <a:gd name="connsiteY2" fmla="*/ 1808 h 477250"/>
                  <a:gd name="connsiteX3" fmla="*/ 2160 w 316810"/>
                  <a:gd name="connsiteY3" fmla="*/ 1808 h 477250"/>
                  <a:gd name="connsiteX4" fmla="*/ 164597 w 316810"/>
                  <a:gd name="connsiteY4" fmla="*/ 233443 h 477250"/>
                  <a:gd name="connsiteX5" fmla="*/ 164597 w 316810"/>
                  <a:gd name="connsiteY5" fmla="*/ 243566 h 477250"/>
                  <a:gd name="connsiteX6" fmla="*/ 5904 w 316810"/>
                  <a:gd name="connsiteY6" fmla="*/ 476648 h 477250"/>
                  <a:gd name="connsiteX7" fmla="*/ 148757 w 316810"/>
                  <a:gd name="connsiteY7" fmla="*/ 476648 h 477250"/>
                  <a:gd name="connsiteX8" fmla="*/ 158837 w 316810"/>
                  <a:gd name="connsiteY8" fmla="*/ 471827 h 477250"/>
                  <a:gd name="connsiteX9" fmla="*/ 314362 w 316810"/>
                  <a:gd name="connsiteY9" fmla="*/ 243325 h 477250"/>
                  <a:gd name="connsiteX10" fmla="*/ 314362 w 316810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6810" h="477250">
                    <a:moveTo>
                      <a:pt x="314362" y="233684"/>
                    </a:moveTo>
                    <a:lnTo>
                      <a:pt x="154805" y="6628"/>
                    </a:lnTo>
                    <a:cubicBezTo>
                      <a:pt x="152789" y="3736"/>
                      <a:pt x="149045" y="1808"/>
                      <a:pt x="145013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148757" y="476648"/>
                    </a:lnTo>
                    <a:cubicBezTo>
                      <a:pt x="152789" y="476648"/>
                      <a:pt x="156821" y="474719"/>
                      <a:pt x="158837" y="471827"/>
                    </a:cubicBezTo>
                    <a:lnTo>
                      <a:pt x="314362" y="243325"/>
                    </a:lnTo>
                    <a:cubicBezTo>
                      <a:pt x="316378" y="240192"/>
                      <a:pt x="316378" y="236576"/>
                      <a:pt x="314362" y="233684"/>
                    </a:cubicBezTo>
                    <a:close/>
                  </a:path>
                </a:pathLst>
              </a:custGeom>
              <a:solidFill>
                <a:srgbClr val="1BCB56">
                  <a:alpha val="7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6F77E9E-538F-4FF5-96C2-340112477C52}"/>
                  </a:ext>
                </a:extLst>
              </p:cNvPr>
              <p:cNvSpPr/>
              <p:nvPr/>
            </p:nvSpPr>
            <p:spPr>
              <a:xfrm>
                <a:off x="8417082" y="505641"/>
                <a:ext cx="105887" cy="162527"/>
              </a:xfrm>
              <a:custGeom>
                <a:avLst/>
                <a:gdLst>
                  <a:gd name="connsiteX0" fmla="*/ 237463 w 239047"/>
                  <a:gd name="connsiteY0" fmla="*/ 233684 h 477250"/>
                  <a:gd name="connsiteX1" fmla="*/ 77906 w 239047"/>
                  <a:gd name="connsiteY1" fmla="*/ 6628 h 477250"/>
                  <a:gd name="connsiteX2" fmla="*/ 68114 w 239047"/>
                  <a:gd name="connsiteY2" fmla="*/ 1808 h 477250"/>
                  <a:gd name="connsiteX3" fmla="*/ 2160 w 239047"/>
                  <a:gd name="connsiteY3" fmla="*/ 1808 h 477250"/>
                  <a:gd name="connsiteX4" fmla="*/ 164597 w 239047"/>
                  <a:gd name="connsiteY4" fmla="*/ 233443 h 477250"/>
                  <a:gd name="connsiteX5" fmla="*/ 164597 w 239047"/>
                  <a:gd name="connsiteY5" fmla="*/ 243566 h 477250"/>
                  <a:gd name="connsiteX6" fmla="*/ 5904 w 239047"/>
                  <a:gd name="connsiteY6" fmla="*/ 476648 h 477250"/>
                  <a:gd name="connsiteX7" fmla="*/ 71858 w 239047"/>
                  <a:gd name="connsiteY7" fmla="*/ 476648 h 477250"/>
                  <a:gd name="connsiteX8" fmla="*/ 81939 w 239047"/>
                  <a:gd name="connsiteY8" fmla="*/ 471827 h 477250"/>
                  <a:gd name="connsiteX9" fmla="*/ 237463 w 239047"/>
                  <a:gd name="connsiteY9" fmla="*/ 243325 h 477250"/>
                  <a:gd name="connsiteX10" fmla="*/ 237463 w 239047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047" h="477250">
                    <a:moveTo>
                      <a:pt x="237463" y="233684"/>
                    </a:moveTo>
                    <a:lnTo>
                      <a:pt x="77906" y="6628"/>
                    </a:lnTo>
                    <a:cubicBezTo>
                      <a:pt x="75890" y="3736"/>
                      <a:pt x="72146" y="1808"/>
                      <a:pt x="68114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71858" y="476648"/>
                    </a:lnTo>
                    <a:cubicBezTo>
                      <a:pt x="75890" y="476648"/>
                      <a:pt x="79923" y="474719"/>
                      <a:pt x="81939" y="471827"/>
                    </a:cubicBezTo>
                    <a:lnTo>
                      <a:pt x="237463" y="243325"/>
                    </a:lnTo>
                    <a:cubicBezTo>
                      <a:pt x="239480" y="240192"/>
                      <a:pt x="239480" y="236576"/>
                      <a:pt x="237463" y="233684"/>
                    </a:cubicBezTo>
                    <a:close/>
                  </a:path>
                </a:pathLst>
              </a:custGeom>
              <a:solidFill>
                <a:srgbClr val="1BCB56">
                  <a:alpha val="3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6DB5AF-C173-4C7D-B338-61958AE1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49" y="2606410"/>
            <a:ext cx="10280102" cy="21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8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0E4A5D-788F-41BE-ABAE-02E50743CF02}"/>
              </a:ext>
            </a:extLst>
          </p:cNvPr>
          <p:cNvSpPr txBox="1"/>
          <p:nvPr/>
        </p:nvSpPr>
        <p:spPr>
          <a:xfrm>
            <a:off x="549374" y="1599259"/>
            <a:ext cx="3676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84257"/>
                </a:solidFill>
                <a:latin typeface="Catamaran "/>
                <a:ea typeface="Open Sans" panose="020B0606030504020204" pitchFamily="34" charset="0"/>
                <a:cs typeface="Catamaran ExtraBold" pitchFamily="2" charset="0"/>
              </a:rPr>
              <a:t>Mobile and Website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8B7FC4-6694-4ECB-BEA3-967849279261}"/>
              </a:ext>
            </a:extLst>
          </p:cNvPr>
          <p:cNvSpPr/>
          <p:nvPr/>
        </p:nvSpPr>
        <p:spPr>
          <a:xfrm>
            <a:off x="0" y="6172198"/>
            <a:ext cx="4775200" cy="685802"/>
          </a:xfrm>
          <a:prstGeom prst="rect">
            <a:avLst/>
          </a:prstGeom>
          <a:solidFill>
            <a:srgbClr val="45E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2F00B6-FA6D-45E0-87BC-1C72BEEDCE02}"/>
              </a:ext>
            </a:extLst>
          </p:cNvPr>
          <p:cNvSpPr/>
          <p:nvPr/>
        </p:nvSpPr>
        <p:spPr>
          <a:xfrm>
            <a:off x="0" y="-10914"/>
            <a:ext cx="4775200" cy="685802"/>
          </a:xfrm>
          <a:prstGeom prst="rect">
            <a:avLst/>
          </a:prstGeom>
          <a:solidFill>
            <a:srgbClr val="45E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9EF5F2-D338-44E7-B88F-189977D93918}"/>
              </a:ext>
            </a:extLst>
          </p:cNvPr>
          <p:cNvSpPr/>
          <p:nvPr/>
        </p:nvSpPr>
        <p:spPr>
          <a:xfrm>
            <a:off x="11645900" y="6172198"/>
            <a:ext cx="546100" cy="685802"/>
          </a:xfrm>
          <a:prstGeom prst="rect">
            <a:avLst/>
          </a:prstGeom>
          <a:solidFill>
            <a:srgbClr val="45E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38E5-F36F-4B3C-95A7-3CA7999FD148}"/>
              </a:ext>
            </a:extLst>
          </p:cNvPr>
          <p:cNvSpPr/>
          <p:nvPr/>
        </p:nvSpPr>
        <p:spPr>
          <a:xfrm>
            <a:off x="11645900" y="-10914"/>
            <a:ext cx="546100" cy="685802"/>
          </a:xfrm>
          <a:prstGeom prst="rect">
            <a:avLst/>
          </a:prstGeom>
          <a:solidFill>
            <a:srgbClr val="45E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BE440-2B00-41EF-9DAE-73BA93DB5FA3}"/>
              </a:ext>
            </a:extLst>
          </p:cNvPr>
          <p:cNvSpPr txBox="1"/>
          <p:nvPr/>
        </p:nvSpPr>
        <p:spPr>
          <a:xfrm>
            <a:off x="549374" y="2354378"/>
            <a:ext cx="33297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📉 </a:t>
            </a:r>
            <a:r>
              <a:rPr lang="en-CA" sz="1600" b="1" dirty="0" err="1"/>
              <a:t>Byudjet</a:t>
            </a:r>
            <a:r>
              <a:rPr lang="en-CA" sz="1600" b="1" dirty="0"/>
              <a:t> </a:t>
            </a:r>
            <a:r>
              <a:rPr lang="en-CA" sz="1600" b="1" dirty="0" err="1"/>
              <a:t>cheklangani</a:t>
            </a:r>
            <a:r>
              <a:rPr lang="en-CA" sz="1600" b="1" dirty="0"/>
              <a:t> </a:t>
            </a:r>
            <a:r>
              <a:rPr lang="en-CA" sz="1600" b="1" dirty="0" err="1"/>
              <a:t>sababli</a:t>
            </a:r>
            <a:r>
              <a:rPr lang="en-CA" sz="1600" b="1" dirty="0"/>
              <a:t>, </a:t>
            </a:r>
            <a:r>
              <a:rPr lang="en-CA" sz="1600" b="1" dirty="0" err="1"/>
              <a:t>quyidagi</a:t>
            </a:r>
            <a:r>
              <a:rPr lang="en-CA" sz="1600" b="1" dirty="0"/>
              <a:t> </a:t>
            </a:r>
            <a:r>
              <a:rPr lang="en-CA" sz="1600" b="1" dirty="0" err="1"/>
              <a:t>usullar</a:t>
            </a:r>
            <a:r>
              <a:rPr lang="en-CA" sz="1600" b="1" dirty="0"/>
              <a:t> </a:t>
            </a:r>
            <a:r>
              <a:rPr lang="en-CA" sz="1600" b="1" dirty="0" err="1"/>
              <a:t>qo‘llaniladi</a:t>
            </a:r>
            <a:r>
              <a:rPr lang="en-CA" sz="1600" b="1" dirty="0"/>
              <a:t>:</a:t>
            </a:r>
            <a:br>
              <a:rPr lang="en-CA" sz="1600" dirty="0"/>
            </a:br>
            <a:r>
              <a:rPr lang="ru-RU" sz="1600" dirty="0"/>
              <a:t>✅ </a:t>
            </a:r>
            <a:r>
              <a:rPr lang="en-CA" sz="1600" b="1" dirty="0" err="1"/>
              <a:t>Tajribalari</a:t>
            </a:r>
            <a:r>
              <a:rPr lang="en-CA" sz="1600" b="1" dirty="0"/>
              <a:t> </a:t>
            </a:r>
            <a:r>
              <a:rPr lang="en-CA" sz="1600" b="1" dirty="0" err="1"/>
              <a:t>yuqori</a:t>
            </a:r>
            <a:r>
              <a:rPr lang="en-CA" sz="1600" b="1" dirty="0"/>
              <a:t> </a:t>
            </a:r>
            <a:r>
              <a:rPr lang="en-CA" sz="1600" b="1" dirty="0" err="1"/>
              <a:t>bo‘lgan</a:t>
            </a:r>
            <a:r>
              <a:rPr lang="en-CA" sz="1600" b="1" dirty="0"/>
              <a:t> </a:t>
            </a:r>
            <a:r>
              <a:rPr lang="en-CA" sz="1600" b="1" dirty="0" err="1"/>
              <a:t>mutaxassislarga</a:t>
            </a:r>
            <a:r>
              <a:rPr lang="en-CA" sz="1600" b="1" dirty="0"/>
              <a:t> </a:t>
            </a:r>
            <a:r>
              <a:rPr lang="en-CA" sz="1600" b="1" dirty="0" err="1"/>
              <a:t>freelancerdan</a:t>
            </a:r>
            <a:r>
              <a:rPr lang="en-CA" sz="1600" b="1" dirty="0"/>
              <a:t> </a:t>
            </a:r>
            <a:r>
              <a:rPr lang="en-CA" sz="1600" b="1" dirty="0" err="1"/>
              <a:t>foydalanish</a:t>
            </a:r>
            <a:r>
              <a:rPr lang="en-CA" sz="1600" b="1" dirty="0"/>
              <a:t>.</a:t>
            </a:r>
            <a:br>
              <a:rPr lang="en-CA" sz="1600" dirty="0"/>
            </a:br>
            <a:r>
              <a:rPr lang="ru-RU" sz="1600" dirty="0"/>
              <a:t>✅ </a:t>
            </a:r>
            <a:r>
              <a:rPr lang="en-CA" sz="1600" b="1" dirty="0" err="1"/>
              <a:t>Ochiq</a:t>
            </a:r>
            <a:r>
              <a:rPr lang="en-CA" sz="1600" b="1" dirty="0"/>
              <a:t> </a:t>
            </a:r>
            <a:r>
              <a:rPr lang="en-CA" sz="1600" b="1" dirty="0" err="1"/>
              <a:t>kodli</a:t>
            </a:r>
            <a:r>
              <a:rPr lang="en-CA" sz="1600" b="1" dirty="0"/>
              <a:t> </a:t>
            </a:r>
            <a:r>
              <a:rPr lang="en-CA" sz="1600" b="1" dirty="0" err="1"/>
              <a:t>texnologiyalarni</a:t>
            </a:r>
            <a:r>
              <a:rPr lang="en-CA" sz="1600" b="1" dirty="0"/>
              <a:t> </a:t>
            </a:r>
            <a:r>
              <a:rPr lang="en-CA" sz="1600" b="1" dirty="0" err="1"/>
              <a:t>ishlatish</a:t>
            </a:r>
            <a:r>
              <a:rPr lang="en-CA" sz="1600" b="1" dirty="0"/>
              <a:t> (TensorFlow, OpenCV, AWS Free Tier).</a:t>
            </a:r>
            <a:br>
              <a:rPr lang="en-CA" sz="1600" dirty="0"/>
            </a:br>
            <a:r>
              <a:rPr lang="ru-RU" sz="1600" dirty="0"/>
              <a:t>✅ </a:t>
            </a:r>
            <a:r>
              <a:rPr lang="ru-RU" sz="1600" b="1" dirty="0"/>
              <a:t>1-</a:t>
            </a:r>
            <a:r>
              <a:rPr lang="en-CA" sz="1600" b="1" dirty="0" err="1"/>
              <a:t>qadamda</a:t>
            </a:r>
            <a:r>
              <a:rPr lang="en-CA" sz="1600" b="1" dirty="0"/>
              <a:t> </a:t>
            </a:r>
            <a:r>
              <a:rPr lang="en-CA" sz="1600" b="1" dirty="0" err="1"/>
              <a:t>mobil</a:t>
            </a:r>
            <a:r>
              <a:rPr lang="en-CA" sz="1600" b="1" dirty="0"/>
              <a:t> </a:t>
            </a:r>
            <a:r>
              <a:rPr lang="en-CA" sz="1600" b="1" dirty="0" err="1"/>
              <a:t>ilova</a:t>
            </a:r>
            <a:r>
              <a:rPr lang="en-CA" sz="1600" b="1" dirty="0"/>
              <a:t> </a:t>
            </a:r>
            <a:r>
              <a:rPr lang="en-CA" sz="1600" b="1" dirty="0" err="1"/>
              <a:t>emas</a:t>
            </a:r>
            <a:r>
              <a:rPr lang="en-CA" sz="1600" b="1" dirty="0"/>
              <a:t>, </a:t>
            </a:r>
            <a:r>
              <a:rPr lang="en-CA" sz="1600" b="1" dirty="0" err="1"/>
              <a:t>faqat</a:t>
            </a:r>
            <a:r>
              <a:rPr lang="en-CA" sz="1600" b="1" dirty="0"/>
              <a:t> </a:t>
            </a:r>
            <a:r>
              <a:rPr lang="en-CA" sz="1600" b="1" dirty="0" err="1"/>
              <a:t>veb-platforma</a:t>
            </a:r>
            <a:r>
              <a:rPr lang="en-CA" sz="1600" b="1" dirty="0"/>
              <a:t> </a:t>
            </a:r>
            <a:r>
              <a:rPr lang="en-CA" sz="1600" b="1" dirty="0" err="1"/>
              <a:t>yaratish</a:t>
            </a:r>
            <a:r>
              <a:rPr lang="en-CA" sz="1600" b="1" dirty="0"/>
              <a:t>.</a:t>
            </a:r>
            <a:br>
              <a:rPr lang="en-CA" sz="1600" dirty="0"/>
            </a:br>
            <a:r>
              <a:rPr lang="ru-RU" sz="1600" dirty="0"/>
              <a:t>✅ </a:t>
            </a:r>
            <a:r>
              <a:rPr lang="en-CA" sz="1600" b="1" dirty="0"/>
              <a:t>IoT </a:t>
            </a:r>
            <a:r>
              <a:rPr lang="en-CA" sz="1600" b="1" dirty="0" err="1"/>
              <a:t>sensorlarni</a:t>
            </a:r>
            <a:r>
              <a:rPr lang="en-CA" sz="1600" b="1" dirty="0"/>
              <a:t> </a:t>
            </a:r>
            <a:r>
              <a:rPr lang="en-CA" sz="1600" b="1" dirty="0" err="1"/>
              <a:t>dastlabki</a:t>
            </a:r>
            <a:r>
              <a:rPr lang="en-CA" sz="1600" b="1" dirty="0"/>
              <a:t> </a:t>
            </a:r>
            <a:r>
              <a:rPr lang="en-CA" sz="1600" b="1" dirty="0" err="1"/>
              <a:t>bosqichda</a:t>
            </a:r>
            <a:r>
              <a:rPr lang="en-CA" sz="1600" b="1" dirty="0"/>
              <a:t> </a:t>
            </a:r>
            <a:r>
              <a:rPr lang="en-CA" sz="1600" b="1" dirty="0" err="1"/>
              <a:t>tayyor</a:t>
            </a:r>
            <a:r>
              <a:rPr lang="en-CA" sz="1600" b="1" dirty="0"/>
              <a:t> </a:t>
            </a:r>
            <a:r>
              <a:rPr lang="en-CA" sz="1600" b="1" dirty="0" err="1"/>
              <a:t>modullardan</a:t>
            </a:r>
            <a:r>
              <a:rPr lang="en-CA" sz="1600" b="1" dirty="0"/>
              <a:t> </a:t>
            </a:r>
            <a:r>
              <a:rPr lang="en-CA" sz="1600" b="1" dirty="0" err="1"/>
              <a:t>yig‘ish</a:t>
            </a:r>
            <a:r>
              <a:rPr lang="en-CA" sz="1600" b="1" dirty="0"/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FE42C8-1AA6-4C4B-9711-BAE232827893}"/>
              </a:ext>
            </a:extLst>
          </p:cNvPr>
          <p:cNvGrpSpPr/>
          <p:nvPr/>
        </p:nvGrpSpPr>
        <p:grpSpPr>
          <a:xfrm>
            <a:off x="755848" y="1210413"/>
            <a:ext cx="1907752" cy="276999"/>
            <a:chOff x="2194006" y="224875"/>
            <a:chExt cx="1907752" cy="2769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62A83-1324-454B-94F3-36BCD3480A71}"/>
                </a:ext>
              </a:extLst>
            </p:cNvPr>
            <p:cNvSpPr txBox="1"/>
            <p:nvPr/>
          </p:nvSpPr>
          <p:spPr>
            <a:xfrm>
              <a:off x="2194006" y="224875"/>
              <a:ext cx="1755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0" spc="100">
                  <a:solidFill>
                    <a:srgbClr val="1BCB5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/>
                <a:t>WHAT WE OFFER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00B76EC-5978-4ECB-844D-02780C47BFD9}"/>
                </a:ext>
              </a:extLst>
            </p:cNvPr>
            <p:cNvGrpSpPr/>
            <p:nvPr/>
          </p:nvGrpSpPr>
          <p:grpSpPr>
            <a:xfrm>
              <a:off x="3797244" y="296861"/>
              <a:ext cx="304514" cy="133026"/>
              <a:chOff x="8417082" y="505641"/>
              <a:chExt cx="372042" cy="162527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046F38A-8E8A-4AA6-A489-57770000EF91}"/>
                  </a:ext>
                </a:extLst>
              </p:cNvPr>
              <p:cNvSpPr/>
              <p:nvPr/>
            </p:nvSpPr>
            <p:spPr>
              <a:xfrm>
                <a:off x="8630932" y="505641"/>
                <a:ext cx="158192" cy="162527"/>
              </a:xfrm>
              <a:custGeom>
                <a:avLst/>
                <a:gdLst>
                  <a:gd name="connsiteX0" fmla="*/ 353819 w 357131"/>
                  <a:gd name="connsiteY0" fmla="*/ 233684 h 477250"/>
                  <a:gd name="connsiteX1" fmla="*/ 194262 w 357131"/>
                  <a:gd name="connsiteY1" fmla="*/ 6628 h 477250"/>
                  <a:gd name="connsiteX2" fmla="*/ 184470 w 357131"/>
                  <a:gd name="connsiteY2" fmla="*/ 1808 h 477250"/>
                  <a:gd name="connsiteX3" fmla="*/ 2160 w 357131"/>
                  <a:gd name="connsiteY3" fmla="*/ 1808 h 477250"/>
                  <a:gd name="connsiteX4" fmla="*/ 164597 w 357131"/>
                  <a:gd name="connsiteY4" fmla="*/ 233202 h 477250"/>
                  <a:gd name="connsiteX5" fmla="*/ 164597 w 357131"/>
                  <a:gd name="connsiteY5" fmla="*/ 243566 h 477250"/>
                  <a:gd name="connsiteX6" fmla="*/ 5616 w 357131"/>
                  <a:gd name="connsiteY6" fmla="*/ 476648 h 477250"/>
                  <a:gd name="connsiteX7" fmla="*/ 187926 w 357131"/>
                  <a:gd name="connsiteY7" fmla="*/ 476648 h 477250"/>
                  <a:gd name="connsiteX8" fmla="*/ 198006 w 357131"/>
                  <a:gd name="connsiteY8" fmla="*/ 471827 h 477250"/>
                  <a:gd name="connsiteX9" fmla="*/ 353531 w 357131"/>
                  <a:gd name="connsiteY9" fmla="*/ 243325 h 477250"/>
                  <a:gd name="connsiteX10" fmla="*/ 353819 w 357131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131" h="477250">
                    <a:moveTo>
                      <a:pt x="353819" y="233684"/>
                    </a:moveTo>
                    <a:lnTo>
                      <a:pt x="194262" y="6628"/>
                    </a:lnTo>
                    <a:cubicBezTo>
                      <a:pt x="192246" y="3736"/>
                      <a:pt x="188502" y="1808"/>
                      <a:pt x="184470" y="1808"/>
                    </a:cubicBezTo>
                    <a:lnTo>
                      <a:pt x="2160" y="1808"/>
                    </a:lnTo>
                    <a:lnTo>
                      <a:pt x="164597" y="233202"/>
                    </a:lnTo>
                    <a:cubicBezTo>
                      <a:pt x="166901" y="236335"/>
                      <a:pt x="166901" y="240433"/>
                      <a:pt x="164597" y="243566"/>
                    </a:cubicBezTo>
                    <a:lnTo>
                      <a:pt x="5616" y="476648"/>
                    </a:lnTo>
                    <a:lnTo>
                      <a:pt x="187926" y="476648"/>
                    </a:lnTo>
                    <a:cubicBezTo>
                      <a:pt x="191958" y="476648"/>
                      <a:pt x="195990" y="474719"/>
                      <a:pt x="198006" y="471827"/>
                    </a:cubicBezTo>
                    <a:lnTo>
                      <a:pt x="353531" y="243325"/>
                    </a:lnTo>
                    <a:cubicBezTo>
                      <a:pt x="355835" y="240192"/>
                      <a:pt x="355835" y="236576"/>
                      <a:pt x="353819" y="233684"/>
                    </a:cubicBezTo>
                    <a:close/>
                  </a:path>
                </a:pathLst>
              </a:custGeom>
              <a:solidFill>
                <a:srgbClr val="1BCB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04DB205-95C6-4F28-8DCA-089371C4BD68}"/>
                  </a:ext>
                </a:extLst>
              </p:cNvPr>
              <p:cNvSpPr/>
              <p:nvPr/>
            </p:nvSpPr>
            <p:spPr>
              <a:xfrm>
                <a:off x="8507996" y="505641"/>
                <a:ext cx="140332" cy="162527"/>
              </a:xfrm>
              <a:custGeom>
                <a:avLst/>
                <a:gdLst>
                  <a:gd name="connsiteX0" fmla="*/ 314362 w 316810"/>
                  <a:gd name="connsiteY0" fmla="*/ 233684 h 477250"/>
                  <a:gd name="connsiteX1" fmla="*/ 154805 w 316810"/>
                  <a:gd name="connsiteY1" fmla="*/ 6628 h 477250"/>
                  <a:gd name="connsiteX2" fmla="*/ 145013 w 316810"/>
                  <a:gd name="connsiteY2" fmla="*/ 1808 h 477250"/>
                  <a:gd name="connsiteX3" fmla="*/ 2160 w 316810"/>
                  <a:gd name="connsiteY3" fmla="*/ 1808 h 477250"/>
                  <a:gd name="connsiteX4" fmla="*/ 164597 w 316810"/>
                  <a:gd name="connsiteY4" fmla="*/ 233443 h 477250"/>
                  <a:gd name="connsiteX5" fmla="*/ 164597 w 316810"/>
                  <a:gd name="connsiteY5" fmla="*/ 243566 h 477250"/>
                  <a:gd name="connsiteX6" fmla="*/ 5904 w 316810"/>
                  <a:gd name="connsiteY6" fmla="*/ 476648 h 477250"/>
                  <a:gd name="connsiteX7" fmla="*/ 148757 w 316810"/>
                  <a:gd name="connsiteY7" fmla="*/ 476648 h 477250"/>
                  <a:gd name="connsiteX8" fmla="*/ 158837 w 316810"/>
                  <a:gd name="connsiteY8" fmla="*/ 471827 h 477250"/>
                  <a:gd name="connsiteX9" fmla="*/ 314362 w 316810"/>
                  <a:gd name="connsiteY9" fmla="*/ 243325 h 477250"/>
                  <a:gd name="connsiteX10" fmla="*/ 314362 w 316810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6810" h="477250">
                    <a:moveTo>
                      <a:pt x="314362" y="233684"/>
                    </a:moveTo>
                    <a:lnTo>
                      <a:pt x="154805" y="6628"/>
                    </a:lnTo>
                    <a:cubicBezTo>
                      <a:pt x="152789" y="3736"/>
                      <a:pt x="149045" y="1808"/>
                      <a:pt x="145013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148757" y="476648"/>
                    </a:lnTo>
                    <a:cubicBezTo>
                      <a:pt x="152789" y="476648"/>
                      <a:pt x="156821" y="474719"/>
                      <a:pt x="158837" y="471827"/>
                    </a:cubicBezTo>
                    <a:lnTo>
                      <a:pt x="314362" y="243325"/>
                    </a:lnTo>
                    <a:cubicBezTo>
                      <a:pt x="316378" y="240192"/>
                      <a:pt x="316378" y="236576"/>
                      <a:pt x="314362" y="233684"/>
                    </a:cubicBezTo>
                    <a:close/>
                  </a:path>
                </a:pathLst>
              </a:custGeom>
              <a:solidFill>
                <a:srgbClr val="1BCB56">
                  <a:alpha val="7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52A9991-197A-4027-9074-CC3FE53E9999}"/>
                  </a:ext>
                </a:extLst>
              </p:cNvPr>
              <p:cNvSpPr/>
              <p:nvPr/>
            </p:nvSpPr>
            <p:spPr>
              <a:xfrm>
                <a:off x="8417082" y="505641"/>
                <a:ext cx="105887" cy="162527"/>
              </a:xfrm>
              <a:custGeom>
                <a:avLst/>
                <a:gdLst>
                  <a:gd name="connsiteX0" fmla="*/ 237463 w 239047"/>
                  <a:gd name="connsiteY0" fmla="*/ 233684 h 477250"/>
                  <a:gd name="connsiteX1" fmla="*/ 77906 w 239047"/>
                  <a:gd name="connsiteY1" fmla="*/ 6628 h 477250"/>
                  <a:gd name="connsiteX2" fmla="*/ 68114 w 239047"/>
                  <a:gd name="connsiteY2" fmla="*/ 1808 h 477250"/>
                  <a:gd name="connsiteX3" fmla="*/ 2160 w 239047"/>
                  <a:gd name="connsiteY3" fmla="*/ 1808 h 477250"/>
                  <a:gd name="connsiteX4" fmla="*/ 164597 w 239047"/>
                  <a:gd name="connsiteY4" fmla="*/ 233443 h 477250"/>
                  <a:gd name="connsiteX5" fmla="*/ 164597 w 239047"/>
                  <a:gd name="connsiteY5" fmla="*/ 243566 h 477250"/>
                  <a:gd name="connsiteX6" fmla="*/ 5904 w 239047"/>
                  <a:gd name="connsiteY6" fmla="*/ 476648 h 477250"/>
                  <a:gd name="connsiteX7" fmla="*/ 71858 w 239047"/>
                  <a:gd name="connsiteY7" fmla="*/ 476648 h 477250"/>
                  <a:gd name="connsiteX8" fmla="*/ 81939 w 239047"/>
                  <a:gd name="connsiteY8" fmla="*/ 471827 h 477250"/>
                  <a:gd name="connsiteX9" fmla="*/ 237463 w 239047"/>
                  <a:gd name="connsiteY9" fmla="*/ 243325 h 477250"/>
                  <a:gd name="connsiteX10" fmla="*/ 237463 w 239047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047" h="477250">
                    <a:moveTo>
                      <a:pt x="237463" y="233684"/>
                    </a:moveTo>
                    <a:lnTo>
                      <a:pt x="77906" y="6628"/>
                    </a:lnTo>
                    <a:cubicBezTo>
                      <a:pt x="75890" y="3736"/>
                      <a:pt x="72146" y="1808"/>
                      <a:pt x="68114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71858" y="476648"/>
                    </a:lnTo>
                    <a:cubicBezTo>
                      <a:pt x="75890" y="476648"/>
                      <a:pt x="79923" y="474719"/>
                      <a:pt x="81939" y="471827"/>
                    </a:cubicBezTo>
                    <a:lnTo>
                      <a:pt x="237463" y="243325"/>
                    </a:lnTo>
                    <a:cubicBezTo>
                      <a:pt x="239480" y="240192"/>
                      <a:pt x="239480" y="236576"/>
                      <a:pt x="237463" y="233684"/>
                    </a:cubicBezTo>
                    <a:close/>
                  </a:path>
                </a:pathLst>
              </a:custGeom>
              <a:solidFill>
                <a:srgbClr val="1BCB56">
                  <a:alpha val="3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EECC64-68E1-42A8-B090-DF1035BF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25" y="1435886"/>
            <a:ext cx="7642488" cy="40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5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>
            <a:extLst>
              <a:ext uri="{FF2B5EF4-FFF2-40B4-BE49-F238E27FC236}">
                <a16:creationId xmlns:a16="http://schemas.microsoft.com/office/drawing/2014/main" id="{976B7A00-DAA5-4BCE-A2A9-72AF6C0F2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29689" y="4129936"/>
            <a:ext cx="5631282" cy="5317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C1A1C7-C126-40F5-85EF-256230663396}"/>
              </a:ext>
            </a:extLst>
          </p:cNvPr>
          <p:cNvSpPr txBox="1"/>
          <p:nvPr/>
        </p:nvSpPr>
        <p:spPr>
          <a:xfrm>
            <a:off x="584554" y="2507141"/>
            <a:ext cx="751804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8800">
                <a:solidFill>
                  <a:srgbClr val="45E67A"/>
                </a:solidFill>
                <a:latin typeface="Lexend Deca ExtraBold" pitchFamily="2" charset="0"/>
              </a:rPr>
              <a:t>THANK </a:t>
            </a:r>
            <a:r>
              <a:rPr lang="en-ID" sz="8800">
                <a:solidFill>
                  <a:srgbClr val="284257"/>
                </a:solidFill>
                <a:latin typeface="Lexend Deca ExtraBold" pitchFamily="2" charset="0"/>
              </a:rPr>
              <a:t>YOU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43D7BD-3D92-4B59-BEA6-8A620BDFBE24}"/>
              </a:ext>
            </a:extLst>
          </p:cNvPr>
          <p:cNvGrpSpPr/>
          <p:nvPr/>
        </p:nvGrpSpPr>
        <p:grpSpPr>
          <a:xfrm>
            <a:off x="640473" y="725420"/>
            <a:ext cx="450460" cy="430572"/>
            <a:chOff x="5676900" y="3027854"/>
            <a:chExt cx="838199" cy="801195"/>
          </a:xfrm>
          <a:solidFill>
            <a:srgbClr val="45E67A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F54D62-758B-46F1-B377-F68BA2E7B37C}"/>
                </a:ext>
              </a:extLst>
            </p:cNvPr>
            <p:cNvSpPr/>
            <p:nvPr/>
          </p:nvSpPr>
          <p:spPr>
            <a:xfrm>
              <a:off x="5676900" y="3142154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D3B792-5409-4F38-AEA4-0056FEF2915B}"/>
                </a:ext>
              </a:extLst>
            </p:cNvPr>
            <p:cNvSpPr/>
            <p:nvPr/>
          </p:nvSpPr>
          <p:spPr>
            <a:xfrm>
              <a:off x="5708942" y="3059687"/>
              <a:ext cx="46529" cy="47625"/>
            </a:xfrm>
            <a:custGeom>
              <a:avLst/>
              <a:gdLst>
                <a:gd name="connsiteX0" fmla="*/ 33061 w 46529"/>
                <a:gd name="connsiteY0" fmla="*/ 47625 h 47625"/>
                <a:gd name="connsiteX1" fmla="*/ 0 w 46529"/>
                <a:gd name="connsiteY1" fmla="*/ 13783 h 47625"/>
                <a:gd name="connsiteX2" fmla="*/ 13468 w 46529"/>
                <a:gd name="connsiteY2" fmla="*/ 0 h 47625"/>
                <a:gd name="connsiteX3" fmla="*/ 46530 w 46529"/>
                <a:gd name="connsiteY3" fmla="*/ 33833 h 47625"/>
                <a:gd name="connsiteX4" fmla="*/ 33061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47625"/>
                  </a:moveTo>
                  <a:lnTo>
                    <a:pt x="0" y="13783"/>
                  </a:lnTo>
                  <a:lnTo>
                    <a:pt x="13468" y="0"/>
                  </a:lnTo>
                  <a:lnTo>
                    <a:pt x="46530" y="33833"/>
                  </a:lnTo>
                  <a:lnTo>
                    <a:pt x="33061" y="476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8955B2-C230-4B45-8959-32DA14DBD0A3}"/>
                </a:ext>
              </a:extLst>
            </p:cNvPr>
            <p:cNvSpPr/>
            <p:nvPr/>
          </p:nvSpPr>
          <p:spPr>
            <a:xfrm>
              <a:off x="5743575" y="30956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1C2CB35-FFE3-4DA5-84C0-647FC6423FDF}"/>
                </a:ext>
              </a:extLst>
            </p:cNvPr>
            <p:cNvSpPr/>
            <p:nvPr/>
          </p:nvSpPr>
          <p:spPr>
            <a:xfrm>
              <a:off x="5791200" y="3027854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4B4E33-D2EB-4921-B712-7C5D54980F21}"/>
                </a:ext>
              </a:extLst>
            </p:cNvPr>
            <p:cNvSpPr/>
            <p:nvPr/>
          </p:nvSpPr>
          <p:spPr>
            <a:xfrm>
              <a:off x="5876925" y="3142154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4D0398C-9795-4BF2-A2BF-12AEB8CDEE45}"/>
                </a:ext>
              </a:extLst>
            </p:cNvPr>
            <p:cNvSpPr/>
            <p:nvPr/>
          </p:nvSpPr>
          <p:spPr>
            <a:xfrm>
              <a:off x="5845978" y="3059687"/>
              <a:ext cx="46529" cy="47625"/>
            </a:xfrm>
            <a:custGeom>
              <a:avLst/>
              <a:gdLst>
                <a:gd name="connsiteX0" fmla="*/ 13468 w 46529"/>
                <a:gd name="connsiteY0" fmla="*/ 47625 h 47625"/>
                <a:gd name="connsiteX1" fmla="*/ 46530 w 46529"/>
                <a:gd name="connsiteY1" fmla="*/ 13783 h 47625"/>
                <a:gd name="connsiteX2" fmla="*/ 33061 w 46529"/>
                <a:gd name="connsiteY2" fmla="*/ 0 h 47625"/>
                <a:gd name="connsiteX3" fmla="*/ 0 w 46529"/>
                <a:gd name="connsiteY3" fmla="*/ 33833 h 47625"/>
                <a:gd name="connsiteX4" fmla="*/ 13468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47625"/>
                  </a:moveTo>
                  <a:lnTo>
                    <a:pt x="46530" y="13783"/>
                  </a:lnTo>
                  <a:lnTo>
                    <a:pt x="33061" y="0"/>
                  </a:lnTo>
                  <a:lnTo>
                    <a:pt x="0" y="33833"/>
                  </a:lnTo>
                  <a:lnTo>
                    <a:pt x="13468" y="476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E6BCAD0-B77A-4C3E-A01E-05298380EEDD}"/>
                </a:ext>
              </a:extLst>
            </p:cNvPr>
            <p:cNvSpPr/>
            <p:nvPr/>
          </p:nvSpPr>
          <p:spPr>
            <a:xfrm>
              <a:off x="5708942" y="3197142"/>
              <a:ext cx="46529" cy="47625"/>
            </a:xfrm>
            <a:custGeom>
              <a:avLst/>
              <a:gdLst>
                <a:gd name="connsiteX0" fmla="*/ 33061 w 46529"/>
                <a:gd name="connsiteY0" fmla="*/ 0 h 47625"/>
                <a:gd name="connsiteX1" fmla="*/ 0 w 46529"/>
                <a:gd name="connsiteY1" fmla="*/ 33842 h 47625"/>
                <a:gd name="connsiteX2" fmla="*/ 13468 w 46529"/>
                <a:gd name="connsiteY2" fmla="*/ 47625 h 47625"/>
                <a:gd name="connsiteX3" fmla="*/ 46530 w 46529"/>
                <a:gd name="connsiteY3" fmla="*/ 13792 h 47625"/>
                <a:gd name="connsiteX4" fmla="*/ 33061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0"/>
                  </a:moveTo>
                  <a:lnTo>
                    <a:pt x="0" y="33842"/>
                  </a:lnTo>
                  <a:lnTo>
                    <a:pt x="13468" y="47625"/>
                  </a:lnTo>
                  <a:lnTo>
                    <a:pt x="46530" y="13792"/>
                  </a:lnTo>
                  <a:lnTo>
                    <a:pt x="330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3C6486-995D-4F43-87A5-91B606E3A268}"/>
                </a:ext>
              </a:extLst>
            </p:cNvPr>
            <p:cNvSpPr/>
            <p:nvPr/>
          </p:nvSpPr>
          <p:spPr>
            <a:xfrm>
              <a:off x="5791200" y="3228975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A35DAA4-B3E0-4A8D-A008-8F50C1186C26}"/>
                </a:ext>
              </a:extLst>
            </p:cNvPr>
            <p:cNvSpPr/>
            <p:nvPr/>
          </p:nvSpPr>
          <p:spPr>
            <a:xfrm>
              <a:off x="5845978" y="3197142"/>
              <a:ext cx="46529" cy="47625"/>
            </a:xfrm>
            <a:custGeom>
              <a:avLst/>
              <a:gdLst>
                <a:gd name="connsiteX0" fmla="*/ 13468 w 46529"/>
                <a:gd name="connsiteY0" fmla="*/ 0 h 47625"/>
                <a:gd name="connsiteX1" fmla="*/ 46530 w 46529"/>
                <a:gd name="connsiteY1" fmla="*/ 33842 h 47625"/>
                <a:gd name="connsiteX2" fmla="*/ 33061 w 46529"/>
                <a:gd name="connsiteY2" fmla="*/ 47625 h 47625"/>
                <a:gd name="connsiteX3" fmla="*/ 0 w 46529"/>
                <a:gd name="connsiteY3" fmla="*/ 13792 h 47625"/>
                <a:gd name="connsiteX4" fmla="*/ 13468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0"/>
                  </a:moveTo>
                  <a:lnTo>
                    <a:pt x="46530" y="33842"/>
                  </a:lnTo>
                  <a:lnTo>
                    <a:pt x="33061" y="47625"/>
                  </a:lnTo>
                  <a:lnTo>
                    <a:pt x="0" y="13792"/>
                  </a:lnTo>
                  <a:lnTo>
                    <a:pt x="1346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80FCB62-B8F6-4302-8E5D-DE68E5D641B3}"/>
                </a:ext>
              </a:extLst>
            </p:cNvPr>
            <p:cNvSpPr/>
            <p:nvPr/>
          </p:nvSpPr>
          <p:spPr>
            <a:xfrm>
              <a:off x="6074578" y="3350714"/>
              <a:ext cx="162858" cy="91573"/>
            </a:xfrm>
            <a:custGeom>
              <a:avLst/>
              <a:gdLst>
                <a:gd name="connsiteX0" fmla="*/ 0 w 162858"/>
                <a:gd name="connsiteY0" fmla="*/ 91573 h 91573"/>
                <a:gd name="connsiteX1" fmla="*/ 162858 w 162858"/>
                <a:gd name="connsiteY1" fmla="*/ 91573 h 91573"/>
                <a:gd name="connsiteX2" fmla="*/ 151114 w 162858"/>
                <a:gd name="connsiteY2" fmla="*/ 0 h 91573"/>
                <a:gd name="connsiteX3" fmla="*/ 11744 w 162858"/>
                <a:gd name="connsiteY3" fmla="*/ 0 h 91573"/>
                <a:gd name="connsiteX4" fmla="*/ 0 w 162858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" h="91573">
                  <a:moveTo>
                    <a:pt x="0" y="91573"/>
                  </a:moveTo>
                  <a:lnTo>
                    <a:pt x="162858" y="91573"/>
                  </a:lnTo>
                  <a:lnTo>
                    <a:pt x="151114" y="0"/>
                  </a:lnTo>
                  <a:lnTo>
                    <a:pt x="11744" y="0"/>
                  </a:lnTo>
                  <a:lnTo>
                    <a:pt x="0" y="91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1F995AC-4F22-4F22-B2C2-286B44C2AA44}"/>
                </a:ext>
              </a:extLst>
            </p:cNvPr>
            <p:cNvSpPr/>
            <p:nvPr/>
          </p:nvSpPr>
          <p:spPr>
            <a:xfrm>
              <a:off x="6248866" y="3231918"/>
              <a:ext cx="145437" cy="80695"/>
            </a:xfrm>
            <a:custGeom>
              <a:avLst/>
              <a:gdLst>
                <a:gd name="connsiteX0" fmla="*/ 10344 w 145437"/>
                <a:gd name="connsiteY0" fmla="*/ 80696 h 80695"/>
                <a:gd name="connsiteX1" fmla="*/ 145437 w 145437"/>
                <a:gd name="connsiteY1" fmla="*/ 80696 h 80695"/>
                <a:gd name="connsiteX2" fmla="*/ 109128 w 145437"/>
                <a:gd name="connsiteY2" fmla="*/ 0 h 80695"/>
                <a:gd name="connsiteX3" fmla="*/ 0 w 145437"/>
                <a:gd name="connsiteY3" fmla="*/ 0 h 80695"/>
                <a:gd name="connsiteX4" fmla="*/ 10344 w 14543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7" h="80695">
                  <a:moveTo>
                    <a:pt x="10344" y="80696"/>
                  </a:moveTo>
                  <a:lnTo>
                    <a:pt x="145437" y="80696"/>
                  </a:lnTo>
                  <a:lnTo>
                    <a:pt x="109128" y="0"/>
                  </a:lnTo>
                  <a:lnTo>
                    <a:pt x="0" y="0"/>
                  </a:lnTo>
                  <a:lnTo>
                    <a:pt x="10344" y="806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884380-37F0-4016-AF5F-615DF5A18B78}"/>
                </a:ext>
              </a:extLst>
            </p:cNvPr>
            <p:cNvSpPr/>
            <p:nvPr/>
          </p:nvSpPr>
          <p:spPr>
            <a:xfrm>
              <a:off x="6264097" y="3350714"/>
              <a:ext cx="188566" cy="91573"/>
            </a:xfrm>
            <a:custGeom>
              <a:avLst/>
              <a:gdLst>
                <a:gd name="connsiteX0" fmla="*/ 11744 w 188566"/>
                <a:gd name="connsiteY0" fmla="*/ 91573 h 91573"/>
                <a:gd name="connsiteX1" fmla="*/ 188566 w 188566"/>
                <a:gd name="connsiteY1" fmla="*/ 91573 h 91573"/>
                <a:gd name="connsiteX2" fmla="*/ 147361 w 188566"/>
                <a:gd name="connsiteY2" fmla="*/ 0 h 91573"/>
                <a:gd name="connsiteX3" fmla="*/ 0 w 188566"/>
                <a:gd name="connsiteY3" fmla="*/ 0 h 91573"/>
                <a:gd name="connsiteX4" fmla="*/ 11744 w 18856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66" h="91573">
                  <a:moveTo>
                    <a:pt x="11744" y="91573"/>
                  </a:moveTo>
                  <a:lnTo>
                    <a:pt x="188566" y="91573"/>
                  </a:lnTo>
                  <a:lnTo>
                    <a:pt x="147361" y="0"/>
                  </a:lnTo>
                  <a:lnTo>
                    <a:pt x="0" y="0"/>
                  </a:lnTo>
                  <a:lnTo>
                    <a:pt x="11744" y="91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1C34D5E-14A2-4C35-986D-57D1ED5F2DB3}"/>
                </a:ext>
              </a:extLst>
            </p:cNvPr>
            <p:cNvSpPr/>
            <p:nvPr/>
          </p:nvSpPr>
          <p:spPr>
            <a:xfrm>
              <a:off x="6280727" y="3480387"/>
              <a:ext cx="234372" cy="101546"/>
            </a:xfrm>
            <a:custGeom>
              <a:avLst/>
              <a:gdLst>
                <a:gd name="connsiteX0" fmla="*/ 0 w 234372"/>
                <a:gd name="connsiteY0" fmla="*/ 0 h 101546"/>
                <a:gd name="connsiteX1" fmla="*/ 13011 w 234372"/>
                <a:gd name="connsiteY1" fmla="*/ 101546 h 101546"/>
                <a:gd name="connsiteX2" fmla="*/ 234363 w 234372"/>
                <a:gd name="connsiteY2" fmla="*/ 101546 h 101546"/>
                <a:gd name="connsiteX3" fmla="*/ 234363 w 234372"/>
                <a:gd name="connsiteY3" fmla="*/ 100641 h 101546"/>
                <a:gd name="connsiteX4" fmla="*/ 234372 w 234372"/>
                <a:gd name="connsiteY4" fmla="*/ 100641 h 101546"/>
                <a:gd name="connsiteX5" fmla="*/ 189081 w 234372"/>
                <a:gd name="connsiteY5" fmla="*/ 0 h 101546"/>
                <a:gd name="connsiteX6" fmla="*/ 0 w 234372"/>
                <a:gd name="connsiteY6" fmla="*/ 0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2" h="101546">
                  <a:moveTo>
                    <a:pt x="0" y="0"/>
                  </a:moveTo>
                  <a:lnTo>
                    <a:pt x="13011" y="101546"/>
                  </a:lnTo>
                  <a:lnTo>
                    <a:pt x="234363" y="101546"/>
                  </a:lnTo>
                  <a:lnTo>
                    <a:pt x="234363" y="100641"/>
                  </a:lnTo>
                  <a:lnTo>
                    <a:pt x="234372" y="100641"/>
                  </a:lnTo>
                  <a:lnTo>
                    <a:pt x="18908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875B309-8509-45FB-86EE-95172760C21A}"/>
                </a:ext>
              </a:extLst>
            </p:cNvPr>
            <p:cNvSpPr/>
            <p:nvPr/>
          </p:nvSpPr>
          <p:spPr>
            <a:xfrm>
              <a:off x="6091199" y="3231918"/>
              <a:ext cx="129606" cy="80695"/>
            </a:xfrm>
            <a:custGeom>
              <a:avLst/>
              <a:gdLst>
                <a:gd name="connsiteX0" fmla="*/ 0 w 129606"/>
                <a:gd name="connsiteY0" fmla="*/ 80696 h 80695"/>
                <a:gd name="connsiteX1" fmla="*/ 129607 w 129606"/>
                <a:gd name="connsiteY1" fmla="*/ 80696 h 80695"/>
                <a:gd name="connsiteX2" fmla="*/ 119263 w 129606"/>
                <a:gd name="connsiteY2" fmla="*/ 0 h 80695"/>
                <a:gd name="connsiteX3" fmla="*/ 10344 w 129606"/>
                <a:gd name="connsiteY3" fmla="*/ 0 h 80695"/>
                <a:gd name="connsiteX4" fmla="*/ 0 w 129606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06" h="80695">
                  <a:moveTo>
                    <a:pt x="0" y="80696"/>
                  </a:moveTo>
                  <a:lnTo>
                    <a:pt x="129607" y="80696"/>
                  </a:lnTo>
                  <a:lnTo>
                    <a:pt x="119263" y="0"/>
                  </a:lnTo>
                  <a:lnTo>
                    <a:pt x="10344" y="0"/>
                  </a:lnTo>
                  <a:lnTo>
                    <a:pt x="0" y="806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5B9A22C-CAB0-4CA0-BC19-992ABE601A1B}"/>
                </a:ext>
              </a:extLst>
            </p:cNvPr>
            <p:cNvSpPr/>
            <p:nvPr/>
          </p:nvSpPr>
          <p:spPr>
            <a:xfrm>
              <a:off x="5796915" y="3620033"/>
              <a:ext cx="718175" cy="209016"/>
            </a:xfrm>
            <a:custGeom>
              <a:avLst/>
              <a:gdLst>
                <a:gd name="connsiteX0" fmla="*/ 718176 w 718175"/>
                <a:gd name="connsiteY0" fmla="*/ 60750 h 209016"/>
                <a:gd name="connsiteX1" fmla="*/ 718176 w 718175"/>
                <a:gd name="connsiteY1" fmla="*/ 0 h 209016"/>
                <a:gd name="connsiteX2" fmla="*/ 0 w 718175"/>
                <a:gd name="connsiteY2" fmla="*/ 0 h 209016"/>
                <a:gd name="connsiteX3" fmla="*/ 0 w 718175"/>
                <a:gd name="connsiteY3" fmla="*/ 60750 h 209016"/>
                <a:gd name="connsiteX4" fmla="*/ 330518 w 718175"/>
                <a:gd name="connsiteY4" fmla="*/ 60750 h 209016"/>
                <a:gd name="connsiteX5" fmla="*/ 330518 w 718175"/>
                <a:gd name="connsiteY5" fmla="*/ 151867 h 209016"/>
                <a:gd name="connsiteX6" fmla="*/ 229419 w 718175"/>
                <a:gd name="connsiteY6" fmla="*/ 151867 h 209016"/>
                <a:gd name="connsiteX7" fmla="*/ 229419 w 718175"/>
                <a:gd name="connsiteY7" fmla="*/ 209017 h 209016"/>
                <a:gd name="connsiteX8" fmla="*/ 488756 w 718175"/>
                <a:gd name="connsiteY8" fmla="*/ 209017 h 209016"/>
                <a:gd name="connsiteX9" fmla="*/ 488756 w 718175"/>
                <a:gd name="connsiteY9" fmla="*/ 151867 h 209016"/>
                <a:gd name="connsiteX10" fmla="*/ 387668 w 718175"/>
                <a:gd name="connsiteY10" fmla="*/ 151867 h 209016"/>
                <a:gd name="connsiteX11" fmla="*/ 387668 w 718175"/>
                <a:gd name="connsiteY11" fmla="*/ 60750 h 209016"/>
                <a:gd name="connsiteX12" fmla="*/ 718176 w 718175"/>
                <a:gd name="connsiteY12" fmla="*/ 60750 h 20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175" h="209016">
                  <a:moveTo>
                    <a:pt x="718176" y="60750"/>
                  </a:moveTo>
                  <a:lnTo>
                    <a:pt x="718176" y="0"/>
                  </a:lnTo>
                  <a:lnTo>
                    <a:pt x="0" y="0"/>
                  </a:lnTo>
                  <a:lnTo>
                    <a:pt x="0" y="60750"/>
                  </a:lnTo>
                  <a:lnTo>
                    <a:pt x="330518" y="60750"/>
                  </a:lnTo>
                  <a:lnTo>
                    <a:pt x="330518" y="151867"/>
                  </a:lnTo>
                  <a:lnTo>
                    <a:pt x="229419" y="151867"/>
                  </a:lnTo>
                  <a:lnTo>
                    <a:pt x="229419" y="209017"/>
                  </a:lnTo>
                  <a:lnTo>
                    <a:pt x="488756" y="209017"/>
                  </a:lnTo>
                  <a:lnTo>
                    <a:pt x="488756" y="151867"/>
                  </a:lnTo>
                  <a:lnTo>
                    <a:pt x="387668" y="151867"/>
                  </a:lnTo>
                  <a:lnTo>
                    <a:pt x="387668" y="60750"/>
                  </a:lnTo>
                  <a:lnTo>
                    <a:pt x="718176" y="60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C6ECDA6-7885-440E-A0E7-B7DA834646D8}"/>
                </a:ext>
              </a:extLst>
            </p:cNvPr>
            <p:cNvSpPr/>
            <p:nvPr/>
          </p:nvSpPr>
          <p:spPr>
            <a:xfrm>
              <a:off x="5859360" y="3350714"/>
              <a:ext cx="188556" cy="91573"/>
            </a:xfrm>
            <a:custGeom>
              <a:avLst/>
              <a:gdLst>
                <a:gd name="connsiteX0" fmla="*/ 176813 w 188556"/>
                <a:gd name="connsiteY0" fmla="*/ 91573 h 91573"/>
                <a:gd name="connsiteX1" fmla="*/ 188557 w 188556"/>
                <a:gd name="connsiteY1" fmla="*/ 0 h 91573"/>
                <a:gd name="connsiteX2" fmla="*/ 41205 w 188556"/>
                <a:gd name="connsiteY2" fmla="*/ 0 h 91573"/>
                <a:gd name="connsiteX3" fmla="*/ 0 w 188556"/>
                <a:gd name="connsiteY3" fmla="*/ 91573 h 91573"/>
                <a:gd name="connsiteX4" fmla="*/ 176813 w 18855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56" h="91573">
                  <a:moveTo>
                    <a:pt x="176813" y="91573"/>
                  </a:moveTo>
                  <a:lnTo>
                    <a:pt x="188557" y="0"/>
                  </a:lnTo>
                  <a:lnTo>
                    <a:pt x="41205" y="0"/>
                  </a:lnTo>
                  <a:lnTo>
                    <a:pt x="0" y="91573"/>
                  </a:lnTo>
                  <a:lnTo>
                    <a:pt x="176813" y="91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8EC3252-EDFF-4840-A4A5-320B1261ABC0}"/>
                </a:ext>
              </a:extLst>
            </p:cNvPr>
            <p:cNvSpPr/>
            <p:nvPr/>
          </p:nvSpPr>
          <p:spPr>
            <a:xfrm>
              <a:off x="6056680" y="3480387"/>
              <a:ext cx="198653" cy="101546"/>
            </a:xfrm>
            <a:custGeom>
              <a:avLst/>
              <a:gdLst>
                <a:gd name="connsiteX0" fmla="*/ 198653 w 198653"/>
                <a:gd name="connsiteY0" fmla="*/ 101546 h 101546"/>
                <a:gd name="connsiteX1" fmla="*/ 185642 w 198653"/>
                <a:gd name="connsiteY1" fmla="*/ 0 h 101546"/>
                <a:gd name="connsiteX2" fmla="*/ 13021 w 198653"/>
                <a:gd name="connsiteY2" fmla="*/ 0 h 101546"/>
                <a:gd name="connsiteX3" fmla="*/ 0 w 198653"/>
                <a:gd name="connsiteY3" fmla="*/ 101546 h 101546"/>
                <a:gd name="connsiteX4" fmla="*/ 198653 w 198653"/>
                <a:gd name="connsiteY4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53" h="101546">
                  <a:moveTo>
                    <a:pt x="198653" y="101546"/>
                  </a:moveTo>
                  <a:lnTo>
                    <a:pt x="185642" y="0"/>
                  </a:lnTo>
                  <a:lnTo>
                    <a:pt x="13021" y="0"/>
                  </a:lnTo>
                  <a:lnTo>
                    <a:pt x="0" y="101546"/>
                  </a:lnTo>
                  <a:lnTo>
                    <a:pt x="198653" y="1015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2DA208C-5037-4B0B-943E-0B02C2B873EB}"/>
                </a:ext>
              </a:extLst>
            </p:cNvPr>
            <p:cNvSpPr/>
            <p:nvPr/>
          </p:nvSpPr>
          <p:spPr>
            <a:xfrm>
              <a:off x="5796915" y="3480387"/>
              <a:ext cx="234372" cy="101546"/>
            </a:xfrm>
            <a:custGeom>
              <a:avLst/>
              <a:gdLst>
                <a:gd name="connsiteX0" fmla="*/ 221361 w 234372"/>
                <a:gd name="connsiteY0" fmla="*/ 101546 h 101546"/>
                <a:gd name="connsiteX1" fmla="*/ 234372 w 234372"/>
                <a:gd name="connsiteY1" fmla="*/ 0 h 101546"/>
                <a:gd name="connsiteX2" fmla="*/ 45301 w 234372"/>
                <a:gd name="connsiteY2" fmla="*/ 0 h 101546"/>
                <a:gd name="connsiteX3" fmla="*/ 0 w 234372"/>
                <a:gd name="connsiteY3" fmla="*/ 100641 h 101546"/>
                <a:gd name="connsiteX4" fmla="*/ 0 w 234372"/>
                <a:gd name="connsiteY4" fmla="*/ 101546 h 101546"/>
                <a:gd name="connsiteX5" fmla="*/ 221361 w 234372"/>
                <a:gd name="connsiteY5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372" h="101546">
                  <a:moveTo>
                    <a:pt x="221361" y="101546"/>
                  </a:moveTo>
                  <a:lnTo>
                    <a:pt x="234372" y="0"/>
                  </a:lnTo>
                  <a:lnTo>
                    <a:pt x="45301" y="0"/>
                  </a:lnTo>
                  <a:lnTo>
                    <a:pt x="0" y="100641"/>
                  </a:lnTo>
                  <a:lnTo>
                    <a:pt x="0" y="101546"/>
                  </a:lnTo>
                  <a:lnTo>
                    <a:pt x="221361" y="1015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3D8FD40-9B5E-44DC-9F26-7394D66A0445}"/>
                </a:ext>
              </a:extLst>
            </p:cNvPr>
            <p:cNvSpPr/>
            <p:nvPr/>
          </p:nvSpPr>
          <p:spPr>
            <a:xfrm>
              <a:off x="5917711" y="3231918"/>
              <a:ext cx="145427" cy="80695"/>
            </a:xfrm>
            <a:custGeom>
              <a:avLst/>
              <a:gdLst>
                <a:gd name="connsiteX0" fmla="*/ 135084 w 145427"/>
                <a:gd name="connsiteY0" fmla="*/ 80696 h 80695"/>
                <a:gd name="connsiteX1" fmla="*/ 145428 w 145427"/>
                <a:gd name="connsiteY1" fmla="*/ 0 h 80695"/>
                <a:gd name="connsiteX2" fmla="*/ 36319 w 145427"/>
                <a:gd name="connsiteY2" fmla="*/ 0 h 80695"/>
                <a:gd name="connsiteX3" fmla="*/ 0 w 145427"/>
                <a:gd name="connsiteY3" fmla="*/ 80696 h 80695"/>
                <a:gd name="connsiteX4" fmla="*/ 135084 w 14542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" h="80695">
                  <a:moveTo>
                    <a:pt x="135084" y="80696"/>
                  </a:moveTo>
                  <a:lnTo>
                    <a:pt x="145428" y="0"/>
                  </a:lnTo>
                  <a:lnTo>
                    <a:pt x="36319" y="0"/>
                  </a:lnTo>
                  <a:lnTo>
                    <a:pt x="0" y="80696"/>
                  </a:lnTo>
                  <a:lnTo>
                    <a:pt x="135084" y="806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10F32D-FD2C-4F6C-87D9-98C8CE5F9D76}"/>
              </a:ext>
            </a:extLst>
          </p:cNvPr>
          <p:cNvGrpSpPr/>
          <p:nvPr/>
        </p:nvGrpSpPr>
        <p:grpSpPr>
          <a:xfrm>
            <a:off x="676305" y="5835849"/>
            <a:ext cx="3562777" cy="276999"/>
            <a:chOff x="10487703" y="-4093329"/>
            <a:chExt cx="3562777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BBD2843-D1D7-4823-BA1D-18DE20A7D861}"/>
                </a:ext>
              </a:extLst>
            </p:cNvPr>
            <p:cNvSpPr txBox="1"/>
            <p:nvPr/>
          </p:nvSpPr>
          <p:spPr>
            <a:xfrm>
              <a:off x="10487703" y="-4093329"/>
              <a:ext cx="567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84257"/>
                  </a:solidFill>
                  <a:latin typeface="Lexend Deca SemiBold" pitchFamily="2" charset="0"/>
                  <a:ea typeface="Open Sans" pitchFamily="2" charset="0"/>
                  <a:cs typeface="Poppins SemiBold" panose="00000700000000000000" pitchFamily="2" charset="0"/>
                </a:rPr>
                <a:t>Water</a:t>
              </a:r>
              <a:endParaRPr lang="en-ID" sz="1200" dirty="0">
                <a:solidFill>
                  <a:srgbClr val="284257"/>
                </a:solidFill>
                <a:latin typeface="Lexend Deca SemiBold" pitchFamily="2" charset="0"/>
                <a:ea typeface="Open Sans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7FB7F7-853C-4F3E-AB78-611A0BCA202C}"/>
                </a:ext>
              </a:extLst>
            </p:cNvPr>
            <p:cNvSpPr txBox="1"/>
            <p:nvPr/>
          </p:nvSpPr>
          <p:spPr>
            <a:xfrm>
              <a:off x="12121456" y="-4093329"/>
              <a:ext cx="933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1BCB56"/>
                  </a:solidFill>
                  <a:latin typeface="Lexend Deca SemiBold" pitchFamily="2" charset="0"/>
                  <a:ea typeface="Open Sans" pitchFamily="2" charset="0"/>
                  <a:cs typeface="Poppins SemiBold" panose="00000700000000000000" pitchFamily="2" charset="0"/>
                </a:rPr>
                <a:t>Productivity</a:t>
              </a:r>
              <a:endParaRPr lang="en-ID" sz="1200" dirty="0">
                <a:solidFill>
                  <a:srgbClr val="1BCB56"/>
                </a:solidFill>
                <a:latin typeface="Lexend Deca SemiBold" pitchFamily="2" charset="0"/>
                <a:ea typeface="Open Sans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D941F3-59D0-4AC7-8414-D28A3561E91C}"/>
                </a:ext>
              </a:extLst>
            </p:cNvPr>
            <p:cNvSpPr txBox="1"/>
            <p:nvPr/>
          </p:nvSpPr>
          <p:spPr>
            <a:xfrm>
              <a:off x="13580480" y="-4093329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84257"/>
                  </a:solidFill>
                  <a:latin typeface="Lexend Deca SemiBold" pitchFamily="2" charset="0"/>
                  <a:ea typeface="Open Sans" pitchFamily="2" charset="0"/>
                  <a:cs typeface="Poppins SemiBold" panose="00000700000000000000" pitchFamily="2" charset="0"/>
                </a:rPr>
                <a:t>Sans</a:t>
              </a:r>
              <a:endParaRPr lang="en-ID" sz="1200" dirty="0">
                <a:solidFill>
                  <a:srgbClr val="284257"/>
                </a:solidFill>
                <a:latin typeface="Lexend Deca SemiBold" pitchFamily="2" charset="0"/>
                <a:ea typeface="Open Sans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4DAC1A5-E943-43A9-903C-437F51EA0C2E}"/>
                </a:ext>
              </a:extLst>
            </p:cNvPr>
            <p:cNvSpPr/>
            <p:nvPr/>
          </p:nvSpPr>
          <p:spPr>
            <a:xfrm>
              <a:off x="11926948" y="-4057042"/>
              <a:ext cx="57222" cy="189037"/>
            </a:xfrm>
            <a:prstGeom prst="rect">
              <a:avLst/>
            </a:prstGeom>
            <a:gradFill>
              <a:gsLst>
                <a:gs pos="0">
                  <a:srgbClr val="1BCB56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DA1184A-7A92-4E5C-8B3D-E8FB0922CAC1}"/>
                </a:ext>
              </a:extLst>
            </p:cNvPr>
            <p:cNvSpPr/>
            <p:nvPr/>
          </p:nvSpPr>
          <p:spPr>
            <a:xfrm>
              <a:off x="13385974" y="-4057042"/>
              <a:ext cx="57222" cy="189037"/>
            </a:xfrm>
            <a:prstGeom prst="rect">
              <a:avLst/>
            </a:prstGeom>
            <a:gradFill>
              <a:gsLst>
                <a:gs pos="0">
                  <a:srgbClr val="1BCB56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0945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166FCA43-AE84-44F9-95A9-81B6B7F2C7B6}"/>
              </a:ext>
            </a:extLst>
          </p:cNvPr>
          <p:cNvGrpSpPr/>
          <p:nvPr/>
        </p:nvGrpSpPr>
        <p:grpSpPr>
          <a:xfrm>
            <a:off x="0" y="325"/>
            <a:ext cx="12192000" cy="5410481"/>
            <a:chOff x="324" y="325"/>
            <a:chExt cx="12191676" cy="598227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D4BF975-9CA5-43C7-9CFF-B12818C8F1F8}"/>
                </a:ext>
              </a:extLst>
            </p:cNvPr>
            <p:cNvSpPr/>
            <p:nvPr/>
          </p:nvSpPr>
          <p:spPr>
            <a:xfrm>
              <a:off x="325" y="325"/>
              <a:ext cx="12191675" cy="5982270"/>
            </a:xfrm>
            <a:custGeom>
              <a:avLst/>
              <a:gdLst>
                <a:gd name="connsiteX0" fmla="*/ 0 w 12191675"/>
                <a:gd name="connsiteY0" fmla="*/ 0 h 5982270"/>
                <a:gd name="connsiteX1" fmla="*/ 12191675 w 12191675"/>
                <a:gd name="connsiteY1" fmla="*/ 0 h 5982270"/>
                <a:gd name="connsiteX2" fmla="*/ 12191675 w 12191675"/>
                <a:gd name="connsiteY2" fmla="*/ 1605799 h 5982270"/>
                <a:gd name="connsiteX3" fmla="*/ 11697156 w 12191675"/>
                <a:gd name="connsiteY3" fmla="*/ 1605799 h 5982270"/>
                <a:gd name="connsiteX4" fmla="*/ 9484778 w 12191675"/>
                <a:gd name="connsiteY4" fmla="*/ 2275126 h 5982270"/>
                <a:gd name="connsiteX5" fmla="*/ 2629672 w 12191675"/>
                <a:gd name="connsiteY5" fmla="*/ 5776163 h 5982270"/>
                <a:gd name="connsiteX6" fmla="*/ 1113923 w 12191675"/>
                <a:gd name="connsiteY6" fmla="*/ 5862090 h 5982270"/>
                <a:gd name="connsiteX7" fmla="*/ 0 w 12191675"/>
                <a:gd name="connsiteY7" fmla="*/ 5442653 h 598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1675" h="5982270">
                  <a:moveTo>
                    <a:pt x="0" y="0"/>
                  </a:moveTo>
                  <a:lnTo>
                    <a:pt x="12191675" y="0"/>
                  </a:lnTo>
                  <a:lnTo>
                    <a:pt x="12191675" y="1605799"/>
                  </a:lnTo>
                  <a:lnTo>
                    <a:pt x="11697156" y="1605799"/>
                  </a:lnTo>
                  <a:cubicBezTo>
                    <a:pt x="10929545" y="1605799"/>
                    <a:pt x="10171984" y="1924310"/>
                    <a:pt x="9484778" y="2275126"/>
                  </a:cubicBezTo>
                  <a:lnTo>
                    <a:pt x="2629672" y="5776163"/>
                  </a:lnTo>
                  <a:cubicBezTo>
                    <a:pt x="2157296" y="6017146"/>
                    <a:pt x="1609540" y="6048158"/>
                    <a:pt x="1113923" y="5862090"/>
                  </a:cubicBezTo>
                  <a:lnTo>
                    <a:pt x="0" y="5442653"/>
                  </a:lnTo>
                  <a:close/>
                </a:path>
              </a:pathLst>
            </a:custGeom>
            <a:solidFill>
              <a:srgbClr val="45E6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>
                <a:solidFill>
                  <a:srgbClr val="1BCB56"/>
                </a:solidFill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55EAFBD-640A-4C47-B2FF-EF7F28C072DD}"/>
                </a:ext>
              </a:extLst>
            </p:cNvPr>
            <p:cNvSpPr/>
            <p:nvPr/>
          </p:nvSpPr>
          <p:spPr>
            <a:xfrm>
              <a:off x="324" y="325"/>
              <a:ext cx="12191676" cy="5705626"/>
            </a:xfrm>
            <a:custGeom>
              <a:avLst/>
              <a:gdLst>
                <a:gd name="connsiteX0" fmla="*/ 0 w 12191676"/>
                <a:gd name="connsiteY0" fmla="*/ 0 h 5705626"/>
                <a:gd name="connsiteX1" fmla="*/ 12191676 w 12191676"/>
                <a:gd name="connsiteY1" fmla="*/ 0 h 5705626"/>
                <a:gd name="connsiteX2" fmla="*/ 12191676 w 12191676"/>
                <a:gd name="connsiteY2" fmla="*/ 1615667 h 5705626"/>
                <a:gd name="connsiteX3" fmla="*/ 11714676 w 12191676"/>
                <a:gd name="connsiteY3" fmla="*/ 1615667 h 5705626"/>
                <a:gd name="connsiteX4" fmla="*/ 9520161 w 12191676"/>
                <a:gd name="connsiteY4" fmla="*/ 2130338 h 5705626"/>
                <a:gd name="connsiteX5" fmla="*/ 2720402 w 12191676"/>
                <a:gd name="connsiteY5" fmla="*/ 5506850 h 5705626"/>
                <a:gd name="connsiteX6" fmla="*/ 1216892 w 12191676"/>
                <a:gd name="connsiteY6" fmla="*/ 5589721 h 5705626"/>
                <a:gd name="connsiteX7" fmla="*/ 0 w 12191676"/>
                <a:gd name="connsiteY7" fmla="*/ 5144213 h 5705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1676" h="5705626">
                  <a:moveTo>
                    <a:pt x="0" y="0"/>
                  </a:moveTo>
                  <a:lnTo>
                    <a:pt x="12191676" y="0"/>
                  </a:lnTo>
                  <a:lnTo>
                    <a:pt x="12191676" y="1615667"/>
                  </a:lnTo>
                  <a:lnTo>
                    <a:pt x="11714676" y="1615667"/>
                  </a:lnTo>
                  <a:cubicBezTo>
                    <a:pt x="10953263" y="1615667"/>
                    <a:pt x="10201819" y="1792001"/>
                    <a:pt x="9520161" y="2130338"/>
                  </a:cubicBezTo>
                  <a:lnTo>
                    <a:pt x="2720402" y="5506850"/>
                  </a:lnTo>
                  <a:cubicBezTo>
                    <a:pt x="2251840" y="5739262"/>
                    <a:pt x="1708508" y="5769171"/>
                    <a:pt x="1216892" y="5589721"/>
                  </a:cubicBezTo>
                  <a:lnTo>
                    <a:pt x="0" y="5144213"/>
                  </a:lnTo>
                  <a:close/>
                </a:path>
              </a:pathLst>
            </a:custGeom>
            <a:solidFill>
              <a:srgbClr val="FFFFFF"/>
            </a:solidFill>
            <a:ln w="547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D" dirty="0"/>
            </a:p>
          </p:txBody>
        </p:sp>
      </p:grpSp>
      <p:grpSp>
        <p:nvGrpSpPr>
          <p:cNvPr id="3" name="Graphic 36">
            <a:extLst>
              <a:ext uri="{FF2B5EF4-FFF2-40B4-BE49-F238E27FC236}">
                <a16:creationId xmlns:a16="http://schemas.microsoft.com/office/drawing/2014/main" id="{3CB84577-93DC-4495-B5DA-6676E0549615}"/>
              </a:ext>
            </a:extLst>
          </p:cNvPr>
          <p:cNvGrpSpPr/>
          <p:nvPr/>
        </p:nvGrpSpPr>
        <p:grpSpPr>
          <a:xfrm>
            <a:off x="0" y="885758"/>
            <a:ext cx="5185102" cy="4897377"/>
            <a:chOff x="0" y="-2362"/>
            <a:chExt cx="5185102" cy="4897377"/>
          </a:xfrm>
          <a:solidFill>
            <a:srgbClr val="45E67A">
              <a:alpha val="15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E01D64A-A743-48A4-85ED-52EA904A5C7F}"/>
                </a:ext>
              </a:extLst>
            </p:cNvPr>
            <p:cNvSpPr/>
            <p:nvPr/>
          </p:nvSpPr>
          <p:spPr>
            <a:xfrm>
              <a:off x="0" y="22794"/>
              <a:ext cx="5185102" cy="4872220"/>
            </a:xfrm>
            <a:custGeom>
              <a:avLst/>
              <a:gdLst>
                <a:gd name="connsiteX0" fmla="*/ 5168441 w 5185102"/>
                <a:gd name="connsiteY0" fmla="*/ 2677300 h 4872220"/>
                <a:gd name="connsiteX1" fmla="*/ 3977901 w 5185102"/>
                <a:gd name="connsiteY1" fmla="*/ 2266617 h 4872220"/>
                <a:gd name="connsiteX2" fmla="*/ 1564746 w 5185102"/>
                <a:gd name="connsiteY2" fmla="*/ 1318210 h 4872220"/>
                <a:gd name="connsiteX3" fmla="*/ 1294940 w 5185102"/>
                <a:gd name="connsiteY3" fmla="*/ 821366 h 4872220"/>
                <a:gd name="connsiteX4" fmla="*/ 816334 w 5185102"/>
                <a:gd name="connsiteY4" fmla="*/ 176097 h 4872220"/>
                <a:gd name="connsiteX5" fmla="*/ 491813 w 5185102"/>
                <a:gd name="connsiteY5" fmla="*/ 0 h 4872220"/>
                <a:gd name="connsiteX6" fmla="*/ 474832 w 5185102"/>
                <a:gd name="connsiteY6" fmla="*/ 0 h 4872220"/>
                <a:gd name="connsiteX7" fmla="*/ 812561 w 5185102"/>
                <a:gd name="connsiteY7" fmla="*/ 181128 h 4872220"/>
                <a:gd name="connsiteX8" fmla="*/ 1289280 w 5185102"/>
                <a:gd name="connsiteY8" fmla="*/ 823881 h 4872220"/>
                <a:gd name="connsiteX9" fmla="*/ 1559714 w 5185102"/>
                <a:gd name="connsiteY9" fmla="*/ 1321984 h 4872220"/>
                <a:gd name="connsiteX10" fmla="*/ 3977272 w 5185102"/>
                <a:gd name="connsiteY10" fmla="*/ 2272906 h 4872220"/>
                <a:gd name="connsiteX11" fmla="*/ 5162152 w 5185102"/>
                <a:gd name="connsiteY11" fmla="*/ 2679187 h 4872220"/>
                <a:gd name="connsiteX12" fmla="*/ 4709331 w 5185102"/>
                <a:gd name="connsiteY12" fmla="*/ 3543948 h 4872220"/>
                <a:gd name="connsiteX13" fmla="*/ 3628223 w 5185102"/>
                <a:gd name="connsiteY13" fmla="*/ 4309340 h 4872220"/>
                <a:gd name="connsiteX14" fmla="*/ 2156557 w 5185102"/>
                <a:gd name="connsiteY14" fmla="*/ 4798638 h 4872220"/>
                <a:gd name="connsiteX15" fmla="*/ 0 w 5185102"/>
                <a:gd name="connsiteY15" fmla="*/ 4584806 h 4872220"/>
                <a:gd name="connsiteX16" fmla="*/ 0 w 5185102"/>
                <a:gd name="connsiteY16" fmla="*/ 4591095 h 4872220"/>
                <a:gd name="connsiteX17" fmla="*/ 869792 w 5185102"/>
                <a:gd name="connsiteY17" fmla="*/ 4835115 h 4872220"/>
                <a:gd name="connsiteX18" fmla="*/ 1403743 w 5185102"/>
                <a:gd name="connsiteY18" fmla="*/ 4872221 h 4872220"/>
                <a:gd name="connsiteX19" fmla="*/ 2158444 w 5185102"/>
                <a:gd name="connsiteY19" fmla="*/ 4805555 h 4872220"/>
                <a:gd name="connsiteX20" fmla="*/ 3631996 w 5185102"/>
                <a:gd name="connsiteY20" fmla="*/ 4315629 h 4872220"/>
                <a:gd name="connsiteX21" fmla="*/ 4714992 w 5185102"/>
                <a:gd name="connsiteY21" fmla="*/ 3549608 h 4872220"/>
                <a:gd name="connsiteX22" fmla="*/ 5168441 w 5185102"/>
                <a:gd name="connsiteY22" fmla="*/ 2677300 h 487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85102" h="4872220">
                  <a:moveTo>
                    <a:pt x="5168441" y="2677300"/>
                  </a:moveTo>
                  <a:cubicBezTo>
                    <a:pt x="5070959" y="2371017"/>
                    <a:pt x="4588579" y="2325107"/>
                    <a:pt x="3977901" y="2266617"/>
                  </a:cubicBezTo>
                  <a:cubicBezTo>
                    <a:pt x="3159051" y="2188003"/>
                    <a:pt x="2139576" y="2090520"/>
                    <a:pt x="1564746" y="1318210"/>
                  </a:cubicBezTo>
                  <a:cubicBezTo>
                    <a:pt x="1431415" y="1138340"/>
                    <a:pt x="1361606" y="977337"/>
                    <a:pt x="1294940" y="821366"/>
                  </a:cubicBezTo>
                  <a:cubicBezTo>
                    <a:pt x="1192427" y="583006"/>
                    <a:pt x="1104379" y="377350"/>
                    <a:pt x="816334" y="176097"/>
                  </a:cubicBezTo>
                  <a:cubicBezTo>
                    <a:pt x="717594" y="106916"/>
                    <a:pt x="608163" y="47798"/>
                    <a:pt x="491813" y="0"/>
                  </a:cubicBezTo>
                  <a:lnTo>
                    <a:pt x="474832" y="0"/>
                  </a:lnTo>
                  <a:cubicBezTo>
                    <a:pt x="599358" y="50313"/>
                    <a:pt x="713192" y="111947"/>
                    <a:pt x="812561" y="181128"/>
                  </a:cubicBezTo>
                  <a:cubicBezTo>
                    <a:pt x="1099347" y="381753"/>
                    <a:pt x="1187396" y="586780"/>
                    <a:pt x="1289280" y="823881"/>
                  </a:cubicBezTo>
                  <a:cubicBezTo>
                    <a:pt x="1356574" y="980482"/>
                    <a:pt x="1425755" y="1142114"/>
                    <a:pt x="1559714" y="1321984"/>
                  </a:cubicBezTo>
                  <a:cubicBezTo>
                    <a:pt x="2136432" y="2096810"/>
                    <a:pt x="3157164" y="2194292"/>
                    <a:pt x="3977272" y="2272906"/>
                  </a:cubicBezTo>
                  <a:cubicBezTo>
                    <a:pt x="4586064" y="2331396"/>
                    <a:pt x="5066556" y="2377307"/>
                    <a:pt x="5162152" y="2679187"/>
                  </a:cubicBezTo>
                  <a:cubicBezTo>
                    <a:pt x="5250200" y="2956539"/>
                    <a:pt x="4964672" y="3303073"/>
                    <a:pt x="4709331" y="3543948"/>
                  </a:cubicBezTo>
                  <a:cubicBezTo>
                    <a:pt x="4368458" y="3866582"/>
                    <a:pt x="3926959" y="4150853"/>
                    <a:pt x="3628223" y="4309340"/>
                  </a:cubicBezTo>
                  <a:cubicBezTo>
                    <a:pt x="3518162" y="4367829"/>
                    <a:pt x="2930754" y="4664678"/>
                    <a:pt x="2156557" y="4798638"/>
                  </a:cubicBezTo>
                  <a:cubicBezTo>
                    <a:pt x="1360977" y="4936999"/>
                    <a:pt x="637722" y="4864674"/>
                    <a:pt x="0" y="4584806"/>
                  </a:cubicBezTo>
                  <a:lnTo>
                    <a:pt x="0" y="4591095"/>
                  </a:lnTo>
                  <a:cubicBezTo>
                    <a:pt x="273579" y="4709960"/>
                    <a:pt x="564768" y="4791720"/>
                    <a:pt x="869792" y="4835115"/>
                  </a:cubicBezTo>
                  <a:cubicBezTo>
                    <a:pt x="1043373" y="4859643"/>
                    <a:pt x="1221357" y="4872221"/>
                    <a:pt x="1403743" y="4872221"/>
                  </a:cubicBezTo>
                  <a:cubicBezTo>
                    <a:pt x="1649021" y="4872221"/>
                    <a:pt x="1901216" y="4850209"/>
                    <a:pt x="2158444" y="4805555"/>
                  </a:cubicBezTo>
                  <a:cubicBezTo>
                    <a:pt x="2933269" y="4671596"/>
                    <a:pt x="3521936" y="4374118"/>
                    <a:pt x="3631996" y="4315629"/>
                  </a:cubicBezTo>
                  <a:cubicBezTo>
                    <a:pt x="3931361" y="4157142"/>
                    <a:pt x="4372861" y="3872243"/>
                    <a:pt x="4714992" y="3549608"/>
                  </a:cubicBezTo>
                  <a:cubicBezTo>
                    <a:pt x="4970961" y="3306217"/>
                    <a:pt x="5257747" y="2958426"/>
                    <a:pt x="5168441" y="2677300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51E506-5D17-4850-B31A-A3B3633CE126}"/>
                </a:ext>
              </a:extLst>
            </p:cNvPr>
            <p:cNvSpPr/>
            <p:nvPr/>
          </p:nvSpPr>
          <p:spPr>
            <a:xfrm>
              <a:off x="0" y="-2362"/>
              <a:ext cx="5020060" cy="4782914"/>
            </a:xfrm>
            <a:custGeom>
              <a:avLst/>
              <a:gdLst>
                <a:gd name="connsiteX0" fmla="*/ 5004294 w 5020060"/>
                <a:gd name="connsiteY0" fmla="*/ 2687992 h 4782914"/>
                <a:gd name="connsiteX1" fmla="*/ 3867840 w 5020060"/>
                <a:gd name="connsiteY1" fmla="*/ 2295547 h 4782914"/>
                <a:gd name="connsiteX2" fmla="*/ 1564746 w 5020060"/>
                <a:gd name="connsiteY2" fmla="*/ 1390536 h 4782914"/>
                <a:gd name="connsiteX3" fmla="*/ 1306890 w 5020060"/>
                <a:gd name="connsiteY3" fmla="*/ 916332 h 4782914"/>
                <a:gd name="connsiteX4" fmla="*/ 849667 w 5020060"/>
                <a:gd name="connsiteY4" fmla="*/ 299993 h 4782914"/>
                <a:gd name="connsiteX5" fmla="*/ 177355 w 5020060"/>
                <a:gd name="connsiteY5" fmla="*/ 24528 h 4782914"/>
                <a:gd name="connsiteX6" fmla="*/ 0 w 5020060"/>
                <a:gd name="connsiteY6" fmla="*/ 0 h 4782914"/>
                <a:gd name="connsiteX7" fmla="*/ 0 w 5020060"/>
                <a:gd name="connsiteY7" fmla="*/ 5660 h 4782914"/>
                <a:gd name="connsiteX8" fmla="*/ 142764 w 5020060"/>
                <a:gd name="connsiteY8" fmla="*/ 24528 h 4782914"/>
                <a:gd name="connsiteX9" fmla="*/ 845894 w 5020060"/>
                <a:gd name="connsiteY9" fmla="*/ 305654 h 4782914"/>
                <a:gd name="connsiteX10" fmla="*/ 1300601 w 5020060"/>
                <a:gd name="connsiteY10" fmla="*/ 918848 h 4782914"/>
                <a:gd name="connsiteX11" fmla="*/ 1559085 w 5020060"/>
                <a:gd name="connsiteY11" fmla="*/ 1394309 h 4782914"/>
                <a:gd name="connsiteX12" fmla="*/ 3866582 w 5020060"/>
                <a:gd name="connsiteY12" fmla="*/ 2302466 h 4782914"/>
                <a:gd name="connsiteX13" fmla="*/ 4997375 w 5020060"/>
                <a:gd name="connsiteY13" fmla="*/ 2689879 h 4782914"/>
                <a:gd name="connsiteX14" fmla="*/ 4565310 w 5020060"/>
                <a:gd name="connsiteY14" fmla="*/ 3515018 h 4782914"/>
                <a:gd name="connsiteX15" fmla="*/ 3533256 w 5020060"/>
                <a:gd name="connsiteY15" fmla="*/ 4245190 h 4782914"/>
                <a:gd name="connsiteX16" fmla="*/ 2128884 w 5020060"/>
                <a:gd name="connsiteY16" fmla="*/ 4712476 h 4782914"/>
                <a:gd name="connsiteX17" fmla="*/ 0 w 5020060"/>
                <a:gd name="connsiteY17" fmla="*/ 4476003 h 4782914"/>
                <a:gd name="connsiteX18" fmla="*/ 0 w 5020060"/>
                <a:gd name="connsiteY18" fmla="*/ 4482921 h 4782914"/>
                <a:gd name="connsiteX19" fmla="*/ 899980 w 5020060"/>
                <a:gd name="connsiteY19" fmla="*/ 4747695 h 4782914"/>
                <a:gd name="connsiteX20" fmla="*/ 1409403 w 5020060"/>
                <a:gd name="connsiteY20" fmla="*/ 4782915 h 4782914"/>
                <a:gd name="connsiteX21" fmla="*/ 2130142 w 5020060"/>
                <a:gd name="connsiteY21" fmla="*/ 4719394 h 4782914"/>
                <a:gd name="connsiteX22" fmla="*/ 3536401 w 5020060"/>
                <a:gd name="connsiteY22" fmla="*/ 4251480 h 4782914"/>
                <a:gd name="connsiteX23" fmla="*/ 4569712 w 5020060"/>
                <a:gd name="connsiteY23" fmla="*/ 3520049 h 4782914"/>
                <a:gd name="connsiteX24" fmla="*/ 5004294 w 5020060"/>
                <a:gd name="connsiteY24" fmla="*/ 2687992 h 478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20060" h="4782914">
                  <a:moveTo>
                    <a:pt x="5004294" y="2687992"/>
                  </a:moveTo>
                  <a:cubicBezTo>
                    <a:pt x="4911214" y="2395545"/>
                    <a:pt x="4450847" y="2351521"/>
                    <a:pt x="3867840" y="2295547"/>
                  </a:cubicBezTo>
                  <a:cubicBezTo>
                    <a:pt x="3086096" y="2220706"/>
                    <a:pt x="2113162" y="2127627"/>
                    <a:pt x="1564746" y="1390536"/>
                  </a:cubicBezTo>
                  <a:cubicBezTo>
                    <a:pt x="1437076" y="1218841"/>
                    <a:pt x="1371039" y="1064757"/>
                    <a:pt x="1306890" y="916332"/>
                  </a:cubicBezTo>
                  <a:cubicBezTo>
                    <a:pt x="1209408" y="688664"/>
                    <a:pt x="1124504" y="492442"/>
                    <a:pt x="849667" y="299993"/>
                  </a:cubicBezTo>
                  <a:cubicBezTo>
                    <a:pt x="657847" y="166034"/>
                    <a:pt x="424519" y="70439"/>
                    <a:pt x="177355" y="24528"/>
                  </a:cubicBezTo>
                  <a:cubicBezTo>
                    <a:pt x="118865" y="13836"/>
                    <a:pt x="59747" y="5660"/>
                    <a:pt x="0" y="0"/>
                  </a:cubicBezTo>
                  <a:lnTo>
                    <a:pt x="0" y="5660"/>
                  </a:lnTo>
                  <a:cubicBezTo>
                    <a:pt x="48427" y="10063"/>
                    <a:pt x="95595" y="16352"/>
                    <a:pt x="142764" y="24528"/>
                  </a:cubicBezTo>
                  <a:cubicBezTo>
                    <a:pt x="413199" y="71068"/>
                    <a:pt x="657847" y="174210"/>
                    <a:pt x="845894" y="305654"/>
                  </a:cubicBezTo>
                  <a:cubicBezTo>
                    <a:pt x="1119472" y="496845"/>
                    <a:pt x="1203747" y="692438"/>
                    <a:pt x="1300601" y="918848"/>
                  </a:cubicBezTo>
                  <a:cubicBezTo>
                    <a:pt x="1364750" y="1067901"/>
                    <a:pt x="1430786" y="1222615"/>
                    <a:pt x="1559085" y="1394309"/>
                  </a:cubicBezTo>
                  <a:cubicBezTo>
                    <a:pt x="2109388" y="2133916"/>
                    <a:pt x="3083581" y="2227624"/>
                    <a:pt x="3866582" y="2302466"/>
                  </a:cubicBezTo>
                  <a:cubicBezTo>
                    <a:pt x="4447073" y="2357810"/>
                    <a:pt x="4906182" y="2401834"/>
                    <a:pt x="4997375" y="2689879"/>
                  </a:cubicBezTo>
                  <a:cubicBezTo>
                    <a:pt x="5081650" y="2954652"/>
                    <a:pt x="4808700" y="3284834"/>
                    <a:pt x="4565310" y="3515018"/>
                  </a:cubicBezTo>
                  <a:cubicBezTo>
                    <a:pt x="4239530" y="3823187"/>
                    <a:pt x="3818785" y="4094250"/>
                    <a:pt x="3533256" y="4245190"/>
                  </a:cubicBezTo>
                  <a:cubicBezTo>
                    <a:pt x="3428227" y="4300535"/>
                    <a:pt x="2867233" y="4584806"/>
                    <a:pt x="2128884" y="4712476"/>
                  </a:cubicBezTo>
                  <a:cubicBezTo>
                    <a:pt x="1340222" y="4848951"/>
                    <a:pt x="625773" y="4769078"/>
                    <a:pt x="0" y="4476003"/>
                  </a:cubicBezTo>
                  <a:lnTo>
                    <a:pt x="0" y="4482921"/>
                  </a:lnTo>
                  <a:cubicBezTo>
                    <a:pt x="281755" y="4613736"/>
                    <a:pt x="583006" y="4702413"/>
                    <a:pt x="899980" y="4747695"/>
                  </a:cubicBezTo>
                  <a:cubicBezTo>
                    <a:pt x="1065386" y="4770965"/>
                    <a:pt x="1235193" y="4782915"/>
                    <a:pt x="1409403" y="4782915"/>
                  </a:cubicBezTo>
                  <a:cubicBezTo>
                    <a:pt x="1643360" y="4782915"/>
                    <a:pt x="1884236" y="4761531"/>
                    <a:pt x="2130142" y="4719394"/>
                  </a:cubicBezTo>
                  <a:cubicBezTo>
                    <a:pt x="2869749" y="4591724"/>
                    <a:pt x="3431372" y="4307453"/>
                    <a:pt x="3536401" y="4251480"/>
                  </a:cubicBezTo>
                  <a:cubicBezTo>
                    <a:pt x="3821929" y="4099911"/>
                    <a:pt x="4243933" y="3828218"/>
                    <a:pt x="4569712" y="3520049"/>
                  </a:cubicBezTo>
                  <a:cubicBezTo>
                    <a:pt x="4814989" y="3288608"/>
                    <a:pt x="5089197" y="2956539"/>
                    <a:pt x="5004294" y="2687992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E9B782C-7557-4E00-9846-7920395646C8}"/>
                </a:ext>
              </a:extLst>
            </p:cNvPr>
            <p:cNvSpPr/>
            <p:nvPr/>
          </p:nvSpPr>
          <p:spPr>
            <a:xfrm>
              <a:off x="0" y="105811"/>
              <a:ext cx="4854629" cy="4561535"/>
            </a:xfrm>
            <a:custGeom>
              <a:avLst/>
              <a:gdLst>
                <a:gd name="connsiteX0" fmla="*/ 4839517 w 4854629"/>
                <a:gd name="connsiteY0" fmla="*/ 2565353 h 4561535"/>
                <a:gd name="connsiteX1" fmla="*/ 3756522 w 4854629"/>
                <a:gd name="connsiteY1" fmla="*/ 2191147 h 4561535"/>
                <a:gd name="connsiteX2" fmla="*/ 1564117 w 4854629"/>
                <a:gd name="connsiteY2" fmla="*/ 1329531 h 4561535"/>
                <a:gd name="connsiteX3" fmla="*/ 1318839 w 4854629"/>
                <a:gd name="connsiteY3" fmla="*/ 877968 h 4561535"/>
                <a:gd name="connsiteX4" fmla="*/ 883000 w 4854629"/>
                <a:gd name="connsiteY4" fmla="*/ 290560 h 4561535"/>
                <a:gd name="connsiteX5" fmla="*/ 64150 w 4854629"/>
                <a:gd name="connsiteY5" fmla="*/ 4402 h 4561535"/>
                <a:gd name="connsiteX6" fmla="*/ 0 w 4854629"/>
                <a:gd name="connsiteY6" fmla="*/ 0 h 4561535"/>
                <a:gd name="connsiteX7" fmla="*/ 0 w 4854629"/>
                <a:gd name="connsiteY7" fmla="*/ 6289 h 4561535"/>
                <a:gd name="connsiteX8" fmla="*/ 878597 w 4854629"/>
                <a:gd name="connsiteY8" fmla="*/ 296849 h 4561535"/>
                <a:gd name="connsiteX9" fmla="*/ 1311292 w 4854629"/>
                <a:gd name="connsiteY9" fmla="*/ 881113 h 4561535"/>
                <a:gd name="connsiteX10" fmla="*/ 1557199 w 4854629"/>
                <a:gd name="connsiteY10" fmla="*/ 1334562 h 4561535"/>
                <a:gd name="connsiteX11" fmla="*/ 3755264 w 4854629"/>
                <a:gd name="connsiteY11" fmla="*/ 2199323 h 4561535"/>
                <a:gd name="connsiteX12" fmla="*/ 4831970 w 4854629"/>
                <a:gd name="connsiteY12" fmla="*/ 2567869 h 4561535"/>
                <a:gd name="connsiteX13" fmla="*/ 4420659 w 4854629"/>
                <a:gd name="connsiteY13" fmla="*/ 3353386 h 4561535"/>
                <a:gd name="connsiteX14" fmla="*/ 3437661 w 4854629"/>
                <a:gd name="connsiteY14" fmla="*/ 4048968 h 4561535"/>
                <a:gd name="connsiteX15" fmla="*/ 2100583 w 4854629"/>
                <a:gd name="connsiteY15" fmla="*/ 4493613 h 4561535"/>
                <a:gd name="connsiteX16" fmla="*/ 0 w 4854629"/>
                <a:gd name="connsiteY16" fmla="*/ 4232612 h 4561535"/>
                <a:gd name="connsiteX17" fmla="*/ 0 w 4854629"/>
                <a:gd name="connsiteY17" fmla="*/ 4240788 h 4561535"/>
                <a:gd name="connsiteX18" fmla="*/ 930168 w 4854629"/>
                <a:gd name="connsiteY18" fmla="*/ 4528203 h 4561535"/>
                <a:gd name="connsiteX19" fmla="*/ 1415692 w 4854629"/>
                <a:gd name="connsiteY19" fmla="*/ 4561536 h 4561535"/>
                <a:gd name="connsiteX20" fmla="*/ 2101841 w 4854629"/>
                <a:gd name="connsiteY20" fmla="*/ 4500531 h 4561535"/>
                <a:gd name="connsiteX21" fmla="*/ 3441435 w 4854629"/>
                <a:gd name="connsiteY21" fmla="*/ 4055257 h 4561535"/>
                <a:gd name="connsiteX22" fmla="*/ 4425690 w 4854629"/>
                <a:gd name="connsiteY22" fmla="*/ 3358417 h 4561535"/>
                <a:gd name="connsiteX23" fmla="*/ 4839517 w 4854629"/>
                <a:gd name="connsiteY23" fmla="*/ 2565353 h 4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54629" h="4561535">
                  <a:moveTo>
                    <a:pt x="4839517" y="2565353"/>
                  </a:moveTo>
                  <a:cubicBezTo>
                    <a:pt x="4750840" y="2286743"/>
                    <a:pt x="4311856" y="2244605"/>
                    <a:pt x="3756522" y="2191147"/>
                  </a:cubicBezTo>
                  <a:cubicBezTo>
                    <a:pt x="3011884" y="2120079"/>
                    <a:pt x="2086118" y="2030773"/>
                    <a:pt x="1564117" y="1329531"/>
                  </a:cubicBezTo>
                  <a:cubicBezTo>
                    <a:pt x="1442736" y="1166012"/>
                    <a:pt x="1379844" y="1019475"/>
                    <a:pt x="1318839" y="877968"/>
                  </a:cubicBezTo>
                  <a:cubicBezTo>
                    <a:pt x="1225759" y="660992"/>
                    <a:pt x="1145258" y="474203"/>
                    <a:pt x="883000" y="290560"/>
                  </a:cubicBezTo>
                  <a:cubicBezTo>
                    <a:pt x="654703" y="131444"/>
                    <a:pt x="364143" y="29559"/>
                    <a:pt x="64150" y="4402"/>
                  </a:cubicBezTo>
                  <a:cubicBezTo>
                    <a:pt x="42766" y="2516"/>
                    <a:pt x="21383" y="1258"/>
                    <a:pt x="0" y="0"/>
                  </a:cubicBezTo>
                  <a:lnTo>
                    <a:pt x="0" y="6289"/>
                  </a:lnTo>
                  <a:cubicBezTo>
                    <a:pt x="339615" y="23270"/>
                    <a:pt x="652187" y="138362"/>
                    <a:pt x="878597" y="296849"/>
                  </a:cubicBezTo>
                  <a:cubicBezTo>
                    <a:pt x="1138969" y="479235"/>
                    <a:pt x="1218841" y="665394"/>
                    <a:pt x="1311292" y="881113"/>
                  </a:cubicBezTo>
                  <a:cubicBezTo>
                    <a:pt x="1372297" y="1023248"/>
                    <a:pt x="1435818" y="1170415"/>
                    <a:pt x="1557199" y="1334562"/>
                  </a:cubicBezTo>
                  <a:cubicBezTo>
                    <a:pt x="2081087" y="2038949"/>
                    <a:pt x="3009368" y="2128256"/>
                    <a:pt x="3755264" y="2199323"/>
                  </a:cubicBezTo>
                  <a:cubicBezTo>
                    <a:pt x="4308082" y="2252152"/>
                    <a:pt x="4744551" y="2294290"/>
                    <a:pt x="4831970" y="2567869"/>
                  </a:cubicBezTo>
                  <a:cubicBezTo>
                    <a:pt x="4911843" y="2820064"/>
                    <a:pt x="4652729" y="3133894"/>
                    <a:pt x="4420659" y="3353386"/>
                  </a:cubicBezTo>
                  <a:cubicBezTo>
                    <a:pt x="4110602" y="3646461"/>
                    <a:pt x="3709982" y="3904946"/>
                    <a:pt x="3437661" y="4048968"/>
                  </a:cubicBezTo>
                  <a:cubicBezTo>
                    <a:pt x="3337663" y="4101797"/>
                    <a:pt x="2803712" y="4372232"/>
                    <a:pt x="2100583" y="4493613"/>
                  </a:cubicBezTo>
                  <a:cubicBezTo>
                    <a:pt x="1318210" y="4628830"/>
                    <a:pt x="613194" y="4541410"/>
                    <a:pt x="0" y="4232612"/>
                  </a:cubicBezTo>
                  <a:lnTo>
                    <a:pt x="0" y="4240788"/>
                  </a:lnTo>
                  <a:cubicBezTo>
                    <a:pt x="289302" y="4384810"/>
                    <a:pt x="600616" y="4481034"/>
                    <a:pt x="930168" y="4528203"/>
                  </a:cubicBezTo>
                  <a:cubicBezTo>
                    <a:pt x="1087398" y="4550844"/>
                    <a:pt x="1249658" y="4561536"/>
                    <a:pt x="1415692" y="4561536"/>
                  </a:cubicBezTo>
                  <a:cubicBezTo>
                    <a:pt x="1638329" y="4561536"/>
                    <a:pt x="1867884" y="4541410"/>
                    <a:pt x="2101841" y="4500531"/>
                  </a:cubicBezTo>
                  <a:cubicBezTo>
                    <a:pt x="2806228" y="4378521"/>
                    <a:pt x="3341437" y="4108087"/>
                    <a:pt x="3441435" y="4055257"/>
                  </a:cubicBezTo>
                  <a:cubicBezTo>
                    <a:pt x="3713756" y="3911235"/>
                    <a:pt x="4115634" y="3652122"/>
                    <a:pt x="4425690" y="3358417"/>
                  </a:cubicBezTo>
                  <a:cubicBezTo>
                    <a:pt x="4659647" y="3138296"/>
                    <a:pt x="4920648" y="2821322"/>
                    <a:pt x="4839517" y="2565353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B1A34C-EC2A-4EF3-BB02-25BD33F60E72}"/>
                </a:ext>
              </a:extLst>
            </p:cNvPr>
            <p:cNvSpPr/>
            <p:nvPr/>
          </p:nvSpPr>
          <p:spPr>
            <a:xfrm>
              <a:off x="0" y="217130"/>
              <a:ext cx="4689171" cy="4337012"/>
            </a:xfrm>
            <a:custGeom>
              <a:avLst/>
              <a:gdLst>
                <a:gd name="connsiteX0" fmla="*/ 4674741 w 4689171"/>
                <a:gd name="connsiteY0" fmla="*/ 2439569 h 4337012"/>
                <a:gd name="connsiteX1" fmla="*/ 3645203 w 4689171"/>
                <a:gd name="connsiteY1" fmla="*/ 2083602 h 4337012"/>
                <a:gd name="connsiteX2" fmla="*/ 1562859 w 4689171"/>
                <a:gd name="connsiteY2" fmla="*/ 1264752 h 4337012"/>
                <a:gd name="connsiteX3" fmla="*/ 1330160 w 4689171"/>
                <a:gd name="connsiteY3" fmla="*/ 835831 h 4337012"/>
                <a:gd name="connsiteX4" fmla="*/ 916332 w 4689171"/>
                <a:gd name="connsiteY4" fmla="*/ 277981 h 4337012"/>
                <a:gd name="connsiteX5" fmla="*/ 138362 w 4689171"/>
                <a:gd name="connsiteY5" fmla="*/ 6289 h 4337012"/>
                <a:gd name="connsiteX6" fmla="*/ 0 w 4689171"/>
                <a:gd name="connsiteY6" fmla="*/ 0 h 4337012"/>
                <a:gd name="connsiteX7" fmla="*/ 0 w 4689171"/>
                <a:gd name="connsiteY7" fmla="*/ 6918 h 4337012"/>
                <a:gd name="connsiteX8" fmla="*/ 911301 w 4689171"/>
                <a:gd name="connsiteY8" fmla="*/ 284899 h 4337012"/>
                <a:gd name="connsiteX9" fmla="*/ 1322613 w 4689171"/>
                <a:gd name="connsiteY9" fmla="*/ 839604 h 4337012"/>
                <a:gd name="connsiteX10" fmla="*/ 1556570 w 4689171"/>
                <a:gd name="connsiteY10" fmla="*/ 1270413 h 4337012"/>
                <a:gd name="connsiteX11" fmla="*/ 3645203 w 4689171"/>
                <a:gd name="connsiteY11" fmla="*/ 2092407 h 4337012"/>
                <a:gd name="connsiteX12" fmla="*/ 4667194 w 4689171"/>
                <a:gd name="connsiteY12" fmla="*/ 2442714 h 4337012"/>
                <a:gd name="connsiteX13" fmla="*/ 4276636 w 4689171"/>
                <a:gd name="connsiteY13" fmla="*/ 3187981 h 4337012"/>
                <a:gd name="connsiteX14" fmla="*/ 3343323 w 4689171"/>
                <a:gd name="connsiteY14" fmla="*/ 3848344 h 4337012"/>
                <a:gd name="connsiteX15" fmla="*/ 2072911 w 4689171"/>
                <a:gd name="connsiteY15" fmla="*/ 4270976 h 4337012"/>
                <a:gd name="connsiteX16" fmla="*/ 0 w 4689171"/>
                <a:gd name="connsiteY16" fmla="*/ 3982932 h 4337012"/>
                <a:gd name="connsiteX17" fmla="*/ 0 w 4689171"/>
                <a:gd name="connsiteY17" fmla="*/ 3991737 h 4337012"/>
                <a:gd name="connsiteX18" fmla="*/ 960985 w 4689171"/>
                <a:gd name="connsiteY18" fmla="*/ 4304938 h 4337012"/>
                <a:gd name="connsiteX19" fmla="*/ 1421982 w 4689171"/>
                <a:gd name="connsiteY19" fmla="*/ 4337012 h 4337012"/>
                <a:gd name="connsiteX20" fmla="*/ 2074169 w 4689171"/>
                <a:gd name="connsiteY20" fmla="*/ 4279152 h 4337012"/>
                <a:gd name="connsiteX21" fmla="*/ 3346468 w 4689171"/>
                <a:gd name="connsiteY21" fmla="*/ 3855891 h 4337012"/>
                <a:gd name="connsiteX22" fmla="*/ 4281668 w 4689171"/>
                <a:gd name="connsiteY22" fmla="*/ 3193641 h 4337012"/>
                <a:gd name="connsiteX23" fmla="*/ 4674741 w 4689171"/>
                <a:gd name="connsiteY23" fmla="*/ 2439569 h 433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89171" h="4337012">
                  <a:moveTo>
                    <a:pt x="4674741" y="2439569"/>
                  </a:moveTo>
                  <a:cubicBezTo>
                    <a:pt x="4590466" y="2174166"/>
                    <a:pt x="4173494" y="2134545"/>
                    <a:pt x="3645203" y="2083602"/>
                  </a:cubicBezTo>
                  <a:cubicBezTo>
                    <a:pt x="2938301" y="2015679"/>
                    <a:pt x="2058446" y="1931404"/>
                    <a:pt x="1562859" y="1264752"/>
                  </a:cubicBezTo>
                  <a:cubicBezTo>
                    <a:pt x="1447767" y="1110039"/>
                    <a:pt x="1388020" y="970419"/>
                    <a:pt x="1330160" y="835831"/>
                  </a:cubicBezTo>
                  <a:cubicBezTo>
                    <a:pt x="1241482" y="629546"/>
                    <a:pt x="1165383" y="452191"/>
                    <a:pt x="916332" y="277981"/>
                  </a:cubicBezTo>
                  <a:cubicBezTo>
                    <a:pt x="699356" y="127041"/>
                    <a:pt x="423261" y="30188"/>
                    <a:pt x="138362" y="6289"/>
                  </a:cubicBezTo>
                  <a:cubicBezTo>
                    <a:pt x="91822" y="2516"/>
                    <a:pt x="45911" y="629"/>
                    <a:pt x="0" y="0"/>
                  </a:cubicBezTo>
                  <a:lnTo>
                    <a:pt x="0" y="6918"/>
                  </a:lnTo>
                  <a:cubicBezTo>
                    <a:pt x="351565" y="8176"/>
                    <a:pt x="679230" y="122639"/>
                    <a:pt x="911301" y="284899"/>
                  </a:cubicBezTo>
                  <a:cubicBezTo>
                    <a:pt x="1158465" y="457852"/>
                    <a:pt x="1234564" y="634577"/>
                    <a:pt x="1322613" y="839604"/>
                  </a:cubicBezTo>
                  <a:cubicBezTo>
                    <a:pt x="1380473" y="974821"/>
                    <a:pt x="1440849" y="1114441"/>
                    <a:pt x="1556570" y="1270413"/>
                  </a:cubicBezTo>
                  <a:cubicBezTo>
                    <a:pt x="2054672" y="1940209"/>
                    <a:pt x="2936414" y="2024484"/>
                    <a:pt x="3645203" y="2092407"/>
                  </a:cubicBezTo>
                  <a:cubicBezTo>
                    <a:pt x="4170349" y="2142721"/>
                    <a:pt x="4584806" y="2182342"/>
                    <a:pt x="4667194" y="2442714"/>
                  </a:cubicBezTo>
                  <a:cubicBezTo>
                    <a:pt x="4743293" y="2681702"/>
                    <a:pt x="4496757" y="2979809"/>
                    <a:pt x="4276636" y="3187981"/>
                  </a:cubicBezTo>
                  <a:cubicBezTo>
                    <a:pt x="3982303" y="3466591"/>
                    <a:pt x="3601179" y="3711869"/>
                    <a:pt x="3343323" y="3848344"/>
                  </a:cubicBezTo>
                  <a:cubicBezTo>
                    <a:pt x="3248357" y="3898657"/>
                    <a:pt x="2740821" y="4155255"/>
                    <a:pt x="2072911" y="4270976"/>
                  </a:cubicBezTo>
                  <a:cubicBezTo>
                    <a:pt x="1296198" y="4404935"/>
                    <a:pt x="600616" y="4308082"/>
                    <a:pt x="0" y="3982932"/>
                  </a:cubicBezTo>
                  <a:lnTo>
                    <a:pt x="0" y="3991737"/>
                  </a:lnTo>
                  <a:cubicBezTo>
                    <a:pt x="296220" y="4150853"/>
                    <a:pt x="618226" y="4255882"/>
                    <a:pt x="960985" y="4304938"/>
                  </a:cubicBezTo>
                  <a:cubicBezTo>
                    <a:pt x="1110668" y="4326321"/>
                    <a:pt x="1264752" y="4337012"/>
                    <a:pt x="1421982" y="4337012"/>
                  </a:cubicBezTo>
                  <a:cubicBezTo>
                    <a:pt x="1633927" y="4337012"/>
                    <a:pt x="1852161" y="4317516"/>
                    <a:pt x="2074169" y="4279152"/>
                  </a:cubicBezTo>
                  <a:cubicBezTo>
                    <a:pt x="2743337" y="4163431"/>
                    <a:pt x="3251501" y="3906204"/>
                    <a:pt x="3346468" y="3855891"/>
                  </a:cubicBezTo>
                  <a:cubicBezTo>
                    <a:pt x="3604953" y="3718787"/>
                    <a:pt x="3986706" y="3472880"/>
                    <a:pt x="4281668" y="3193641"/>
                  </a:cubicBezTo>
                  <a:cubicBezTo>
                    <a:pt x="4503675" y="2984212"/>
                    <a:pt x="4752098" y="2682960"/>
                    <a:pt x="4674741" y="2439569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3B6295-FFAB-41DA-ADB4-62511840866E}"/>
                </a:ext>
              </a:extLst>
            </p:cNvPr>
            <p:cNvSpPr/>
            <p:nvPr/>
          </p:nvSpPr>
          <p:spPr>
            <a:xfrm>
              <a:off x="0" y="331166"/>
              <a:ext cx="4524160" cy="4109142"/>
            </a:xfrm>
            <a:custGeom>
              <a:avLst/>
              <a:gdLst>
                <a:gd name="connsiteX0" fmla="*/ 4510594 w 4524160"/>
                <a:gd name="connsiteY0" fmla="*/ 2311068 h 4109142"/>
                <a:gd name="connsiteX1" fmla="*/ 3535143 w 4524160"/>
                <a:gd name="connsiteY1" fmla="*/ 1973340 h 4109142"/>
                <a:gd name="connsiteX2" fmla="*/ 1562230 w 4524160"/>
                <a:gd name="connsiteY2" fmla="*/ 1198514 h 4109142"/>
                <a:gd name="connsiteX3" fmla="*/ 1341480 w 4524160"/>
                <a:gd name="connsiteY3" fmla="*/ 792233 h 4109142"/>
                <a:gd name="connsiteX4" fmla="*/ 949036 w 4524160"/>
                <a:gd name="connsiteY4" fmla="*/ 263314 h 4109142"/>
                <a:gd name="connsiteX5" fmla="*/ 211945 w 4524160"/>
                <a:gd name="connsiteY5" fmla="*/ 5458 h 4109142"/>
                <a:gd name="connsiteX6" fmla="*/ 0 w 4524160"/>
                <a:gd name="connsiteY6" fmla="*/ 1685 h 4109142"/>
                <a:gd name="connsiteX7" fmla="*/ 0 w 4524160"/>
                <a:gd name="connsiteY7" fmla="*/ 9232 h 4109142"/>
                <a:gd name="connsiteX8" fmla="*/ 75470 w 4524160"/>
                <a:gd name="connsiteY8" fmla="*/ 7345 h 4109142"/>
                <a:gd name="connsiteX9" fmla="*/ 944005 w 4524160"/>
                <a:gd name="connsiteY9" fmla="*/ 270861 h 4109142"/>
                <a:gd name="connsiteX10" fmla="*/ 1333304 w 4524160"/>
                <a:gd name="connsiteY10" fmla="*/ 796007 h 4109142"/>
                <a:gd name="connsiteX11" fmla="*/ 1554683 w 4524160"/>
                <a:gd name="connsiteY11" fmla="*/ 1204174 h 4109142"/>
                <a:gd name="connsiteX12" fmla="*/ 3533885 w 4524160"/>
                <a:gd name="connsiteY12" fmla="*/ 1982773 h 4109142"/>
                <a:gd name="connsiteX13" fmla="*/ 4501789 w 4524160"/>
                <a:gd name="connsiteY13" fmla="*/ 2314213 h 4109142"/>
                <a:gd name="connsiteX14" fmla="*/ 4131985 w 4524160"/>
                <a:gd name="connsiteY14" fmla="*/ 3019858 h 4109142"/>
                <a:gd name="connsiteX15" fmla="*/ 3247728 w 4524160"/>
                <a:gd name="connsiteY15" fmla="*/ 3645630 h 4109142"/>
                <a:gd name="connsiteX16" fmla="*/ 2044610 w 4524160"/>
                <a:gd name="connsiteY16" fmla="*/ 4045621 h 4109142"/>
                <a:gd name="connsiteX17" fmla="*/ 0 w 4524160"/>
                <a:gd name="connsiteY17" fmla="*/ 3727390 h 4109142"/>
                <a:gd name="connsiteX18" fmla="*/ 0 w 4524160"/>
                <a:gd name="connsiteY18" fmla="*/ 3737452 h 4109142"/>
                <a:gd name="connsiteX19" fmla="*/ 991173 w 4524160"/>
                <a:gd name="connsiteY19" fmla="*/ 4078954 h 4109142"/>
                <a:gd name="connsiteX20" fmla="*/ 1428271 w 4524160"/>
                <a:gd name="connsiteY20" fmla="*/ 4109142 h 4109142"/>
                <a:gd name="connsiteX21" fmla="*/ 2046496 w 4524160"/>
                <a:gd name="connsiteY21" fmla="*/ 4054426 h 4109142"/>
                <a:gd name="connsiteX22" fmla="*/ 3252130 w 4524160"/>
                <a:gd name="connsiteY22" fmla="*/ 3653177 h 4109142"/>
                <a:gd name="connsiteX23" fmla="*/ 4138275 w 4524160"/>
                <a:gd name="connsiteY23" fmla="*/ 3026147 h 4109142"/>
                <a:gd name="connsiteX24" fmla="*/ 4510594 w 4524160"/>
                <a:gd name="connsiteY24" fmla="*/ 2311068 h 4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24160" h="4109142">
                  <a:moveTo>
                    <a:pt x="4510594" y="2311068"/>
                  </a:moveTo>
                  <a:cubicBezTo>
                    <a:pt x="4430721" y="2059501"/>
                    <a:pt x="4035761" y="2021766"/>
                    <a:pt x="3535143" y="1973340"/>
                  </a:cubicBezTo>
                  <a:cubicBezTo>
                    <a:pt x="2865346" y="1909819"/>
                    <a:pt x="2031402" y="1829947"/>
                    <a:pt x="1562230" y="1198514"/>
                  </a:cubicBezTo>
                  <a:cubicBezTo>
                    <a:pt x="1452799" y="1051976"/>
                    <a:pt x="1396196" y="919904"/>
                    <a:pt x="1341480" y="792233"/>
                  </a:cubicBezTo>
                  <a:cubicBezTo>
                    <a:pt x="1257834" y="597269"/>
                    <a:pt x="1185509" y="428719"/>
                    <a:pt x="949036" y="263314"/>
                  </a:cubicBezTo>
                  <a:cubicBezTo>
                    <a:pt x="744009" y="119921"/>
                    <a:pt x="481750" y="28099"/>
                    <a:pt x="211945" y="5458"/>
                  </a:cubicBezTo>
                  <a:cubicBezTo>
                    <a:pt x="140877" y="-202"/>
                    <a:pt x="69810" y="-1460"/>
                    <a:pt x="0" y="1685"/>
                  </a:cubicBezTo>
                  <a:lnTo>
                    <a:pt x="0" y="9232"/>
                  </a:lnTo>
                  <a:cubicBezTo>
                    <a:pt x="25157" y="7974"/>
                    <a:pt x="50313" y="7345"/>
                    <a:pt x="75470" y="7345"/>
                  </a:cubicBezTo>
                  <a:cubicBezTo>
                    <a:pt x="411312" y="7345"/>
                    <a:pt x="723255" y="116148"/>
                    <a:pt x="944005" y="270861"/>
                  </a:cubicBezTo>
                  <a:cubicBezTo>
                    <a:pt x="1177962" y="434380"/>
                    <a:pt x="1250287" y="602300"/>
                    <a:pt x="1333304" y="796007"/>
                  </a:cubicBezTo>
                  <a:cubicBezTo>
                    <a:pt x="1388020" y="923677"/>
                    <a:pt x="1445252" y="1056379"/>
                    <a:pt x="1554683" y="1204174"/>
                  </a:cubicBezTo>
                  <a:cubicBezTo>
                    <a:pt x="2026371" y="1838751"/>
                    <a:pt x="2862202" y="1918624"/>
                    <a:pt x="3533885" y="1982773"/>
                  </a:cubicBezTo>
                  <a:cubicBezTo>
                    <a:pt x="4030730" y="2030571"/>
                    <a:pt x="4423803" y="2068306"/>
                    <a:pt x="4501789" y="2314213"/>
                  </a:cubicBezTo>
                  <a:cubicBezTo>
                    <a:pt x="4573485" y="2540623"/>
                    <a:pt x="4340157" y="2823007"/>
                    <a:pt x="4131985" y="3019858"/>
                  </a:cubicBezTo>
                  <a:cubicBezTo>
                    <a:pt x="3853375" y="3284003"/>
                    <a:pt x="3492377" y="3516073"/>
                    <a:pt x="3247728" y="3645630"/>
                  </a:cubicBezTo>
                  <a:cubicBezTo>
                    <a:pt x="3157793" y="3693428"/>
                    <a:pt x="2677300" y="3936190"/>
                    <a:pt x="2044610" y="4045621"/>
                  </a:cubicBezTo>
                  <a:cubicBezTo>
                    <a:pt x="1274186" y="4178952"/>
                    <a:pt x="586780" y="4071407"/>
                    <a:pt x="0" y="3727390"/>
                  </a:cubicBezTo>
                  <a:lnTo>
                    <a:pt x="0" y="3737452"/>
                  </a:lnTo>
                  <a:cubicBezTo>
                    <a:pt x="302509" y="3913549"/>
                    <a:pt x="635206" y="4028641"/>
                    <a:pt x="991173" y="4078954"/>
                  </a:cubicBezTo>
                  <a:cubicBezTo>
                    <a:pt x="1132680" y="4099079"/>
                    <a:pt x="1279217" y="4109142"/>
                    <a:pt x="1428271" y="4109142"/>
                  </a:cubicBezTo>
                  <a:cubicBezTo>
                    <a:pt x="1628895" y="4109142"/>
                    <a:pt x="1835809" y="4090904"/>
                    <a:pt x="2046496" y="4054426"/>
                  </a:cubicBezTo>
                  <a:cubicBezTo>
                    <a:pt x="2680445" y="3944995"/>
                    <a:pt x="3162195" y="3700975"/>
                    <a:pt x="3252130" y="3653177"/>
                  </a:cubicBezTo>
                  <a:cubicBezTo>
                    <a:pt x="3497408" y="3523620"/>
                    <a:pt x="3859035" y="3290292"/>
                    <a:pt x="4138275" y="3026147"/>
                  </a:cubicBezTo>
                  <a:cubicBezTo>
                    <a:pt x="4348333" y="2827409"/>
                    <a:pt x="4583548" y="2541881"/>
                    <a:pt x="4510594" y="2311068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7FD2700-189B-42FD-A498-C5AB11C6BCD8}"/>
                </a:ext>
              </a:extLst>
            </p:cNvPr>
            <p:cNvSpPr/>
            <p:nvPr/>
          </p:nvSpPr>
          <p:spPr>
            <a:xfrm>
              <a:off x="0" y="444462"/>
              <a:ext cx="4358729" cy="3882640"/>
            </a:xfrm>
            <a:custGeom>
              <a:avLst/>
              <a:gdLst>
                <a:gd name="connsiteX0" fmla="*/ 4345817 w 4358729"/>
                <a:gd name="connsiteY0" fmla="*/ 2183307 h 3882640"/>
                <a:gd name="connsiteX1" fmla="*/ 3423825 w 4358729"/>
                <a:gd name="connsiteY1" fmla="*/ 1864446 h 3882640"/>
                <a:gd name="connsiteX2" fmla="*/ 1560972 w 4358729"/>
                <a:gd name="connsiteY2" fmla="*/ 1132386 h 3882640"/>
                <a:gd name="connsiteX3" fmla="*/ 1352801 w 4358729"/>
                <a:gd name="connsiteY3" fmla="*/ 748747 h 3882640"/>
                <a:gd name="connsiteX4" fmla="*/ 981740 w 4358729"/>
                <a:gd name="connsiteY4" fmla="*/ 248758 h 3882640"/>
                <a:gd name="connsiteX5" fmla="*/ 286157 w 4358729"/>
                <a:gd name="connsiteY5" fmla="*/ 5367 h 3882640"/>
                <a:gd name="connsiteX6" fmla="*/ 0 w 4358729"/>
                <a:gd name="connsiteY6" fmla="*/ 8511 h 3882640"/>
                <a:gd name="connsiteX7" fmla="*/ 0 w 4358729"/>
                <a:gd name="connsiteY7" fmla="*/ 16687 h 3882640"/>
                <a:gd name="connsiteX8" fmla="*/ 156600 w 4358729"/>
                <a:gd name="connsiteY8" fmla="*/ 8511 h 3882640"/>
                <a:gd name="connsiteX9" fmla="*/ 976708 w 4358729"/>
                <a:gd name="connsiteY9" fmla="*/ 256934 h 3882640"/>
                <a:gd name="connsiteX10" fmla="*/ 1343996 w 4358729"/>
                <a:gd name="connsiteY10" fmla="*/ 752520 h 3882640"/>
                <a:gd name="connsiteX11" fmla="*/ 1553425 w 4358729"/>
                <a:gd name="connsiteY11" fmla="*/ 1138046 h 3882640"/>
                <a:gd name="connsiteX12" fmla="*/ 3422567 w 4358729"/>
                <a:gd name="connsiteY12" fmla="*/ 1873879 h 3882640"/>
                <a:gd name="connsiteX13" fmla="*/ 4336384 w 4358729"/>
                <a:gd name="connsiteY13" fmla="*/ 2186451 h 3882640"/>
                <a:gd name="connsiteX14" fmla="*/ 3987334 w 4358729"/>
                <a:gd name="connsiteY14" fmla="*/ 2852474 h 3882640"/>
                <a:gd name="connsiteX15" fmla="*/ 3152133 w 4358729"/>
                <a:gd name="connsiteY15" fmla="*/ 3443656 h 3882640"/>
                <a:gd name="connsiteX16" fmla="*/ 2016308 w 4358729"/>
                <a:gd name="connsiteY16" fmla="*/ 3821636 h 3882640"/>
                <a:gd name="connsiteX17" fmla="*/ 0 w 4358729"/>
                <a:gd name="connsiteY17" fmla="*/ 3468184 h 3882640"/>
                <a:gd name="connsiteX18" fmla="*/ 0 w 4358729"/>
                <a:gd name="connsiteY18" fmla="*/ 3479505 h 3882640"/>
                <a:gd name="connsiteX19" fmla="*/ 1021990 w 4358729"/>
                <a:gd name="connsiteY19" fmla="*/ 3854339 h 3882640"/>
                <a:gd name="connsiteX20" fmla="*/ 1434560 w 4358729"/>
                <a:gd name="connsiteY20" fmla="*/ 3882641 h 3882640"/>
                <a:gd name="connsiteX21" fmla="*/ 2018195 w 4358729"/>
                <a:gd name="connsiteY21" fmla="*/ 3831069 h 3882640"/>
                <a:gd name="connsiteX22" fmla="*/ 3157164 w 4358729"/>
                <a:gd name="connsiteY22" fmla="*/ 3452461 h 3882640"/>
                <a:gd name="connsiteX23" fmla="*/ 3994252 w 4358729"/>
                <a:gd name="connsiteY23" fmla="*/ 2860021 h 3882640"/>
                <a:gd name="connsiteX24" fmla="*/ 4345817 w 4358729"/>
                <a:gd name="connsiteY24" fmla="*/ 2183307 h 388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58729" h="3882640">
                  <a:moveTo>
                    <a:pt x="4345817" y="2183307"/>
                  </a:moveTo>
                  <a:cubicBezTo>
                    <a:pt x="4270347" y="1945576"/>
                    <a:pt x="3896770" y="1909728"/>
                    <a:pt x="3423825" y="1864446"/>
                  </a:cubicBezTo>
                  <a:cubicBezTo>
                    <a:pt x="2791763" y="1804070"/>
                    <a:pt x="2004359" y="1728599"/>
                    <a:pt x="1560972" y="1132386"/>
                  </a:cubicBezTo>
                  <a:cubicBezTo>
                    <a:pt x="1457830" y="994024"/>
                    <a:pt x="1404372" y="869499"/>
                    <a:pt x="1352801" y="748747"/>
                  </a:cubicBezTo>
                  <a:cubicBezTo>
                    <a:pt x="1273557" y="564474"/>
                    <a:pt x="1205005" y="404729"/>
                    <a:pt x="981740" y="248758"/>
                  </a:cubicBezTo>
                  <a:cubicBezTo>
                    <a:pt x="788662" y="113540"/>
                    <a:pt x="540869" y="27379"/>
                    <a:pt x="286157" y="5367"/>
                  </a:cubicBezTo>
                  <a:cubicBezTo>
                    <a:pt x="189304" y="-2809"/>
                    <a:pt x="93709" y="-1551"/>
                    <a:pt x="0" y="8511"/>
                  </a:cubicBezTo>
                  <a:lnTo>
                    <a:pt x="0" y="16687"/>
                  </a:lnTo>
                  <a:cubicBezTo>
                    <a:pt x="52829" y="11027"/>
                    <a:pt x="105029" y="8511"/>
                    <a:pt x="156600" y="8511"/>
                  </a:cubicBezTo>
                  <a:cubicBezTo>
                    <a:pt x="473575" y="8511"/>
                    <a:pt x="767908" y="111025"/>
                    <a:pt x="976708" y="256934"/>
                  </a:cubicBezTo>
                  <a:cubicBezTo>
                    <a:pt x="1197458" y="411647"/>
                    <a:pt x="1265381" y="569505"/>
                    <a:pt x="1343996" y="752520"/>
                  </a:cubicBezTo>
                  <a:cubicBezTo>
                    <a:pt x="1396196" y="873272"/>
                    <a:pt x="1449654" y="998427"/>
                    <a:pt x="1553425" y="1138046"/>
                  </a:cubicBezTo>
                  <a:cubicBezTo>
                    <a:pt x="1999327" y="1737404"/>
                    <a:pt x="2788618" y="1812874"/>
                    <a:pt x="3422567" y="1873879"/>
                  </a:cubicBezTo>
                  <a:cubicBezTo>
                    <a:pt x="3891739" y="1918532"/>
                    <a:pt x="4262171" y="1954381"/>
                    <a:pt x="4336384" y="2186451"/>
                  </a:cubicBezTo>
                  <a:cubicBezTo>
                    <a:pt x="4404307" y="2399654"/>
                    <a:pt x="4183557" y="2666315"/>
                    <a:pt x="3987334" y="2852474"/>
                  </a:cubicBezTo>
                  <a:cubicBezTo>
                    <a:pt x="3723818" y="3101526"/>
                    <a:pt x="3383574" y="3321017"/>
                    <a:pt x="3152133" y="3443656"/>
                  </a:cubicBezTo>
                  <a:cubicBezTo>
                    <a:pt x="3067229" y="3488938"/>
                    <a:pt x="2613151" y="3718493"/>
                    <a:pt x="2016308" y="3821636"/>
                  </a:cubicBezTo>
                  <a:cubicBezTo>
                    <a:pt x="1250916" y="3953708"/>
                    <a:pt x="572315" y="3834843"/>
                    <a:pt x="0" y="3468184"/>
                  </a:cubicBezTo>
                  <a:lnTo>
                    <a:pt x="0" y="3479505"/>
                  </a:lnTo>
                  <a:cubicBezTo>
                    <a:pt x="308169" y="3675727"/>
                    <a:pt x="651558" y="3801510"/>
                    <a:pt x="1021990" y="3854339"/>
                  </a:cubicBezTo>
                  <a:cubicBezTo>
                    <a:pt x="1155950" y="3873207"/>
                    <a:pt x="1293682" y="3882641"/>
                    <a:pt x="1434560" y="3882641"/>
                  </a:cubicBezTo>
                  <a:cubicBezTo>
                    <a:pt x="1623864" y="3882641"/>
                    <a:pt x="1819457" y="3865660"/>
                    <a:pt x="2018195" y="3831069"/>
                  </a:cubicBezTo>
                  <a:cubicBezTo>
                    <a:pt x="2616924" y="3727298"/>
                    <a:pt x="3072260" y="3497114"/>
                    <a:pt x="3157164" y="3452461"/>
                  </a:cubicBezTo>
                  <a:cubicBezTo>
                    <a:pt x="3388605" y="3329822"/>
                    <a:pt x="3730107" y="3109701"/>
                    <a:pt x="3994252" y="2860021"/>
                  </a:cubicBezTo>
                  <a:cubicBezTo>
                    <a:pt x="4192990" y="2671346"/>
                    <a:pt x="4414998" y="2401541"/>
                    <a:pt x="4345817" y="2183307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DFF41D-58DB-454A-923E-1719C459390E}"/>
                </a:ext>
              </a:extLst>
            </p:cNvPr>
            <p:cNvSpPr/>
            <p:nvPr/>
          </p:nvSpPr>
          <p:spPr>
            <a:xfrm>
              <a:off x="0" y="558162"/>
              <a:ext cx="4193274" cy="3654477"/>
            </a:xfrm>
            <a:custGeom>
              <a:avLst/>
              <a:gdLst>
                <a:gd name="connsiteX0" fmla="*/ 4181041 w 4193274"/>
                <a:gd name="connsiteY0" fmla="*/ 2055142 h 3654477"/>
                <a:gd name="connsiteX1" fmla="*/ 3313135 w 4193274"/>
                <a:gd name="connsiteY1" fmla="*/ 1754520 h 3654477"/>
                <a:gd name="connsiteX2" fmla="*/ 1560972 w 4193274"/>
                <a:gd name="connsiteY2" fmla="*/ 1065855 h 3654477"/>
                <a:gd name="connsiteX3" fmla="*/ 1364750 w 4193274"/>
                <a:gd name="connsiteY3" fmla="*/ 704857 h 3654477"/>
                <a:gd name="connsiteX4" fmla="*/ 1015701 w 4193274"/>
                <a:gd name="connsiteY4" fmla="*/ 234427 h 3654477"/>
                <a:gd name="connsiteX5" fmla="*/ 359741 w 4193274"/>
                <a:gd name="connsiteY5" fmla="*/ 4872 h 3654477"/>
                <a:gd name="connsiteX6" fmla="*/ 0 w 4193274"/>
                <a:gd name="connsiteY6" fmla="*/ 20595 h 3654477"/>
                <a:gd name="connsiteX7" fmla="*/ 0 w 4193274"/>
                <a:gd name="connsiteY7" fmla="*/ 30029 h 3654477"/>
                <a:gd name="connsiteX8" fmla="*/ 238360 w 4193274"/>
                <a:gd name="connsiteY8" fmla="*/ 9275 h 3654477"/>
                <a:gd name="connsiteX9" fmla="*/ 1010041 w 4193274"/>
                <a:gd name="connsiteY9" fmla="*/ 243232 h 3654477"/>
                <a:gd name="connsiteX10" fmla="*/ 1355945 w 4193274"/>
                <a:gd name="connsiteY10" fmla="*/ 709259 h 3654477"/>
                <a:gd name="connsiteX11" fmla="*/ 1553425 w 4193274"/>
                <a:gd name="connsiteY11" fmla="*/ 1072144 h 3654477"/>
                <a:gd name="connsiteX12" fmla="*/ 3313135 w 4193274"/>
                <a:gd name="connsiteY12" fmla="*/ 1764582 h 3654477"/>
                <a:gd name="connsiteX13" fmla="*/ 4172236 w 4193274"/>
                <a:gd name="connsiteY13" fmla="*/ 2058286 h 3654477"/>
                <a:gd name="connsiteX14" fmla="*/ 3843941 w 4193274"/>
                <a:gd name="connsiteY14" fmla="*/ 2684059 h 3654477"/>
                <a:gd name="connsiteX15" fmla="*/ 3058424 w 4193274"/>
                <a:gd name="connsiteY15" fmla="*/ 3240022 h 3654477"/>
                <a:gd name="connsiteX16" fmla="*/ 1989265 w 4193274"/>
                <a:gd name="connsiteY16" fmla="*/ 3595360 h 3654477"/>
                <a:gd name="connsiteX17" fmla="*/ 57231 w 4193274"/>
                <a:gd name="connsiteY17" fmla="*/ 3240022 h 3654477"/>
                <a:gd name="connsiteX18" fmla="*/ 629 w 4193274"/>
                <a:gd name="connsiteY18" fmla="*/ 3201658 h 3654477"/>
                <a:gd name="connsiteX19" fmla="*/ 629 w 4193274"/>
                <a:gd name="connsiteY19" fmla="*/ 3214236 h 3654477"/>
                <a:gd name="connsiteX20" fmla="*/ 50942 w 4193274"/>
                <a:gd name="connsiteY20" fmla="*/ 3248827 h 3654477"/>
                <a:gd name="connsiteX21" fmla="*/ 1052807 w 4193274"/>
                <a:gd name="connsiteY21" fmla="*/ 3627435 h 3654477"/>
                <a:gd name="connsiteX22" fmla="*/ 1441478 w 4193274"/>
                <a:gd name="connsiteY22" fmla="*/ 3654478 h 3654477"/>
                <a:gd name="connsiteX23" fmla="*/ 1991152 w 4193274"/>
                <a:gd name="connsiteY23" fmla="*/ 3606051 h 3654477"/>
                <a:gd name="connsiteX24" fmla="*/ 3063455 w 4193274"/>
                <a:gd name="connsiteY24" fmla="*/ 3249455 h 3654477"/>
                <a:gd name="connsiteX25" fmla="*/ 3851489 w 4193274"/>
                <a:gd name="connsiteY25" fmla="*/ 2691606 h 3654477"/>
                <a:gd name="connsiteX26" fmla="*/ 4181041 w 4193274"/>
                <a:gd name="connsiteY26" fmla="*/ 2055142 h 365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93274" h="3654477">
                  <a:moveTo>
                    <a:pt x="4181041" y="2055142"/>
                  </a:moveTo>
                  <a:cubicBezTo>
                    <a:pt x="4109973" y="1830619"/>
                    <a:pt x="3758409" y="1797286"/>
                    <a:pt x="3313135" y="1754520"/>
                  </a:cubicBezTo>
                  <a:cubicBezTo>
                    <a:pt x="2718180" y="1697288"/>
                    <a:pt x="1977315" y="1626849"/>
                    <a:pt x="1560972" y="1065855"/>
                  </a:cubicBezTo>
                  <a:cubicBezTo>
                    <a:pt x="1464119" y="935669"/>
                    <a:pt x="1413806" y="818062"/>
                    <a:pt x="1364750" y="704857"/>
                  </a:cubicBezTo>
                  <a:cubicBezTo>
                    <a:pt x="1289909" y="531276"/>
                    <a:pt x="1225759" y="380965"/>
                    <a:pt x="1015701" y="234427"/>
                  </a:cubicBezTo>
                  <a:cubicBezTo>
                    <a:pt x="833315" y="106757"/>
                    <a:pt x="599987" y="24997"/>
                    <a:pt x="359741" y="4872"/>
                  </a:cubicBezTo>
                  <a:cubicBezTo>
                    <a:pt x="237731" y="-5191"/>
                    <a:pt x="116979" y="470"/>
                    <a:pt x="0" y="20595"/>
                  </a:cubicBezTo>
                  <a:lnTo>
                    <a:pt x="0" y="30029"/>
                  </a:lnTo>
                  <a:cubicBezTo>
                    <a:pt x="79872" y="15564"/>
                    <a:pt x="159745" y="9275"/>
                    <a:pt x="238360" y="9275"/>
                  </a:cubicBezTo>
                  <a:cubicBezTo>
                    <a:pt x="536466" y="9275"/>
                    <a:pt x="813819" y="105499"/>
                    <a:pt x="1010041" y="243232"/>
                  </a:cubicBezTo>
                  <a:cubicBezTo>
                    <a:pt x="1217584" y="388511"/>
                    <a:pt x="1281733" y="537565"/>
                    <a:pt x="1355945" y="709259"/>
                  </a:cubicBezTo>
                  <a:cubicBezTo>
                    <a:pt x="1405001" y="823093"/>
                    <a:pt x="1455314" y="940701"/>
                    <a:pt x="1553425" y="1072144"/>
                  </a:cubicBezTo>
                  <a:cubicBezTo>
                    <a:pt x="1972913" y="1636283"/>
                    <a:pt x="2716293" y="1707351"/>
                    <a:pt x="3313135" y="1764582"/>
                  </a:cubicBezTo>
                  <a:cubicBezTo>
                    <a:pt x="3754635" y="1806720"/>
                    <a:pt x="4103055" y="1840052"/>
                    <a:pt x="4172236" y="2058286"/>
                  </a:cubicBezTo>
                  <a:cubicBezTo>
                    <a:pt x="4235757" y="2258911"/>
                    <a:pt x="4028843" y="2509220"/>
                    <a:pt x="3843941" y="2684059"/>
                  </a:cubicBezTo>
                  <a:cubicBezTo>
                    <a:pt x="3596148" y="2918645"/>
                    <a:pt x="3275400" y="3124930"/>
                    <a:pt x="3058424" y="3240022"/>
                  </a:cubicBezTo>
                  <a:cubicBezTo>
                    <a:pt x="2978552" y="3282159"/>
                    <a:pt x="2551517" y="3498507"/>
                    <a:pt x="1989265" y="3595360"/>
                  </a:cubicBezTo>
                  <a:cubicBezTo>
                    <a:pt x="1253432" y="3722401"/>
                    <a:pt x="603132" y="3602907"/>
                    <a:pt x="57231" y="3240022"/>
                  </a:cubicBezTo>
                  <a:cubicBezTo>
                    <a:pt x="38364" y="3227443"/>
                    <a:pt x="19496" y="3214865"/>
                    <a:pt x="629" y="3201658"/>
                  </a:cubicBezTo>
                  <a:lnTo>
                    <a:pt x="629" y="3214236"/>
                  </a:lnTo>
                  <a:cubicBezTo>
                    <a:pt x="17610" y="3226185"/>
                    <a:pt x="34590" y="3237506"/>
                    <a:pt x="50942" y="3248827"/>
                  </a:cubicBezTo>
                  <a:cubicBezTo>
                    <a:pt x="350936" y="3448193"/>
                    <a:pt x="688035" y="3575863"/>
                    <a:pt x="1052807" y="3627435"/>
                  </a:cubicBezTo>
                  <a:cubicBezTo>
                    <a:pt x="1179220" y="3645673"/>
                    <a:pt x="1308777" y="3654478"/>
                    <a:pt x="1441478" y="3654478"/>
                  </a:cubicBezTo>
                  <a:cubicBezTo>
                    <a:pt x="1620091" y="3654478"/>
                    <a:pt x="1803734" y="3638126"/>
                    <a:pt x="1991152" y="3606051"/>
                  </a:cubicBezTo>
                  <a:cubicBezTo>
                    <a:pt x="2554661" y="3508569"/>
                    <a:pt x="2982954" y="3291593"/>
                    <a:pt x="3063455" y="3249455"/>
                  </a:cubicBezTo>
                  <a:cubicBezTo>
                    <a:pt x="3281061" y="3133735"/>
                    <a:pt x="3603066" y="2926821"/>
                    <a:pt x="3851489" y="2691606"/>
                  </a:cubicBezTo>
                  <a:cubicBezTo>
                    <a:pt x="4037019" y="2514880"/>
                    <a:pt x="4246449" y="2260798"/>
                    <a:pt x="4181041" y="2055142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78DEB1-0AB6-46BD-B7D9-8F7F6E6E672F}"/>
                </a:ext>
              </a:extLst>
            </p:cNvPr>
            <p:cNvSpPr/>
            <p:nvPr/>
          </p:nvSpPr>
          <p:spPr>
            <a:xfrm>
              <a:off x="0" y="671391"/>
              <a:ext cx="4028258" cy="3428044"/>
            </a:xfrm>
            <a:custGeom>
              <a:avLst/>
              <a:gdLst>
                <a:gd name="connsiteX0" fmla="*/ 4016894 w 4028258"/>
                <a:gd name="connsiteY0" fmla="*/ 1927448 h 3428044"/>
                <a:gd name="connsiteX1" fmla="*/ 3202446 w 4028258"/>
                <a:gd name="connsiteY1" fmla="*/ 1645064 h 3428044"/>
                <a:gd name="connsiteX2" fmla="*/ 1560343 w 4028258"/>
                <a:gd name="connsiteY2" fmla="*/ 999795 h 3428044"/>
                <a:gd name="connsiteX3" fmla="*/ 1376700 w 4028258"/>
                <a:gd name="connsiteY3" fmla="*/ 661438 h 3428044"/>
                <a:gd name="connsiteX4" fmla="*/ 1049034 w 4028258"/>
                <a:gd name="connsiteY4" fmla="*/ 219938 h 3428044"/>
                <a:gd name="connsiteX5" fmla="*/ 433953 w 4028258"/>
                <a:gd name="connsiteY5" fmla="*/ 4848 h 3428044"/>
                <a:gd name="connsiteX6" fmla="*/ 0 w 4028258"/>
                <a:gd name="connsiteY6" fmla="*/ 40068 h 3428044"/>
                <a:gd name="connsiteX7" fmla="*/ 0 w 4028258"/>
                <a:gd name="connsiteY7" fmla="*/ 50759 h 3428044"/>
                <a:gd name="connsiteX8" fmla="*/ 319490 w 4028258"/>
                <a:gd name="connsiteY8" fmla="*/ 9880 h 3428044"/>
                <a:gd name="connsiteX9" fmla="*/ 1042116 w 4028258"/>
                <a:gd name="connsiteY9" fmla="*/ 228743 h 3428044"/>
                <a:gd name="connsiteX10" fmla="*/ 1366008 w 4028258"/>
                <a:gd name="connsiteY10" fmla="*/ 665840 h 3428044"/>
                <a:gd name="connsiteX11" fmla="*/ 1550910 w 4028258"/>
                <a:gd name="connsiteY11" fmla="*/ 1006085 h 3428044"/>
                <a:gd name="connsiteX12" fmla="*/ 3201188 w 4028258"/>
                <a:gd name="connsiteY12" fmla="*/ 1656385 h 3428044"/>
                <a:gd name="connsiteX13" fmla="*/ 4006202 w 4028258"/>
                <a:gd name="connsiteY13" fmla="*/ 1931222 h 3428044"/>
                <a:gd name="connsiteX14" fmla="*/ 3698661 w 4028258"/>
                <a:gd name="connsiteY14" fmla="*/ 2517372 h 3428044"/>
                <a:gd name="connsiteX15" fmla="*/ 2962200 w 4028258"/>
                <a:gd name="connsiteY15" fmla="*/ 3038744 h 3428044"/>
                <a:gd name="connsiteX16" fmla="*/ 1960335 w 4028258"/>
                <a:gd name="connsiteY16" fmla="*/ 3372071 h 3428044"/>
                <a:gd name="connsiteX17" fmla="*/ 149682 w 4028258"/>
                <a:gd name="connsiteY17" fmla="*/ 3039374 h 3428044"/>
                <a:gd name="connsiteX18" fmla="*/ 0 w 4028258"/>
                <a:gd name="connsiteY18" fmla="*/ 2931200 h 3428044"/>
                <a:gd name="connsiteX19" fmla="*/ 0 w 4028258"/>
                <a:gd name="connsiteY19" fmla="*/ 2945036 h 3428044"/>
                <a:gd name="connsiteX20" fmla="*/ 143393 w 4028258"/>
                <a:gd name="connsiteY20" fmla="*/ 3048178 h 3428044"/>
                <a:gd name="connsiteX21" fmla="*/ 1082366 w 4028258"/>
                <a:gd name="connsiteY21" fmla="*/ 3402888 h 3428044"/>
                <a:gd name="connsiteX22" fmla="*/ 1446509 w 4028258"/>
                <a:gd name="connsiteY22" fmla="*/ 3428044 h 3428044"/>
                <a:gd name="connsiteX23" fmla="*/ 1961592 w 4028258"/>
                <a:gd name="connsiteY23" fmla="*/ 3382762 h 3428044"/>
                <a:gd name="connsiteX24" fmla="*/ 2966602 w 4028258"/>
                <a:gd name="connsiteY24" fmla="*/ 3048178 h 3428044"/>
                <a:gd name="connsiteX25" fmla="*/ 3705580 w 4028258"/>
                <a:gd name="connsiteY25" fmla="*/ 2525548 h 3428044"/>
                <a:gd name="connsiteX26" fmla="*/ 4016894 w 4028258"/>
                <a:gd name="connsiteY26" fmla="*/ 1927448 h 342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28258" h="3428044">
                  <a:moveTo>
                    <a:pt x="4016894" y="1927448"/>
                  </a:moveTo>
                  <a:cubicBezTo>
                    <a:pt x="3950228" y="1716761"/>
                    <a:pt x="3620047" y="1685315"/>
                    <a:pt x="3202446" y="1645064"/>
                  </a:cubicBezTo>
                  <a:cubicBezTo>
                    <a:pt x="2644596" y="1591606"/>
                    <a:pt x="1950901" y="1524941"/>
                    <a:pt x="1560343" y="999795"/>
                  </a:cubicBezTo>
                  <a:cubicBezTo>
                    <a:pt x="1469779" y="877785"/>
                    <a:pt x="1422611" y="767725"/>
                    <a:pt x="1376700" y="661438"/>
                  </a:cubicBezTo>
                  <a:cubicBezTo>
                    <a:pt x="1306890" y="498548"/>
                    <a:pt x="1246514" y="357671"/>
                    <a:pt x="1049034" y="219938"/>
                  </a:cubicBezTo>
                  <a:cubicBezTo>
                    <a:pt x="877968" y="100444"/>
                    <a:pt x="659105" y="23716"/>
                    <a:pt x="433953" y="4848"/>
                  </a:cubicBezTo>
                  <a:cubicBezTo>
                    <a:pt x="285528" y="-7730"/>
                    <a:pt x="138991" y="4220"/>
                    <a:pt x="0" y="40068"/>
                  </a:cubicBezTo>
                  <a:lnTo>
                    <a:pt x="0" y="50759"/>
                  </a:lnTo>
                  <a:cubicBezTo>
                    <a:pt x="106916" y="22458"/>
                    <a:pt x="214461" y="9880"/>
                    <a:pt x="319490" y="9880"/>
                  </a:cubicBezTo>
                  <a:cubicBezTo>
                    <a:pt x="598729" y="9880"/>
                    <a:pt x="858472" y="100444"/>
                    <a:pt x="1042116" y="228743"/>
                  </a:cubicBezTo>
                  <a:cubicBezTo>
                    <a:pt x="1237080" y="365218"/>
                    <a:pt x="1296827" y="504209"/>
                    <a:pt x="1366008" y="665840"/>
                  </a:cubicBezTo>
                  <a:cubicBezTo>
                    <a:pt x="1411919" y="772756"/>
                    <a:pt x="1459088" y="882817"/>
                    <a:pt x="1550910" y="1006085"/>
                  </a:cubicBezTo>
                  <a:cubicBezTo>
                    <a:pt x="1944612" y="1535633"/>
                    <a:pt x="2641452" y="1602927"/>
                    <a:pt x="3201188" y="1656385"/>
                  </a:cubicBezTo>
                  <a:cubicBezTo>
                    <a:pt x="3615015" y="1696006"/>
                    <a:pt x="3941424" y="1727452"/>
                    <a:pt x="4006202" y="1931222"/>
                  </a:cubicBezTo>
                  <a:cubicBezTo>
                    <a:pt x="4065949" y="2118639"/>
                    <a:pt x="3871614" y="2353854"/>
                    <a:pt x="3698661" y="2517372"/>
                  </a:cubicBezTo>
                  <a:cubicBezTo>
                    <a:pt x="3466591" y="2736864"/>
                    <a:pt x="3165969" y="2930571"/>
                    <a:pt x="2962200" y="3038744"/>
                  </a:cubicBezTo>
                  <a:cubicBezTo>
                    <a:pt x="2887359" y="3078366"/>
                    <a:pt x="2486738" y="3280878"/>
                    <a:pt x="1960335" y="3372071"/>
                  </a:cubicBezTo>
                  <a:cubicBezTo>
                    <a:pt x="1271042" y="3491565"/>
                    <a:pt x="661621" y="3379618"/>
                    <a:pt x="149682" y="3039374"/>
                  </a:cubicBezTo>
                  <a:cubicBezTo>
                    <a:pt x="99369" y="3006041"/>
                    <a:pt x="49684" y="2969564"/>
                    <a:pt x="0" y="2931200"/>
                  </a:cubicBezTo>
                  <a:lnTo>
                    <a:pt x="0" y="2945036"/>
                  </a:lnTo>
                  <a:cubicBezTo>
                    <a:pt x="47169" y="2981513"/>
                    <a:pt x="94966" y="3016104"/>
                    <a:pt x="143393" y="3048178"/>
                  </a:cubicBezTo>
                  <a:cubicBezTo>
                    <a:pt x="424519" y="3234967"/>
                    <a:pt x="740864" y="3354461"/>
                    <a:pt x="1082366" y="3402888"/>
                  </a:cubicBezTo>
                  <a:cubicBezTo>
                    <a:pt x="1200603" y="3419868"/>
                    <a:pt x="1321984" y="3428044"/>
                    <a:pt x="1446509" y="3428044"/>
                  </a:cubicBezTo>
                  <a:cubicBezTo>
                    <a:pt x="1613801" y="3428044"/>
                    <a:pt x="1786125" y="3412950"/>
                    <a:pt x="1961592" y="3382762"/>
                  </a:cubicBezTo>
                  <a:cubicBezTo>
                    <a:pt x="2489883" y="3291569"/>
                    <a:pt x="2891761" y="3088429"/>
                    <a:pt x="2966602" y="3048178"/>
                  </a:cubicBezTo>
                  <a:cubicBezTo>
                    <a:pt x="3171000" y="2940004"/>
                    <a:pt x="3472251" y="2745669"/>
                    <a:pt x="3705580" y="2525548"/>
                  </a:cubicBezTo>
                  <a:cubicBezTo>
                    <a:pt x="3881676" y="2358885"/>
                    <a:pt x="4077899" y="2120526"/>
                    <a:pt x="4016894" y="1927448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BF8F9-CACE-4619-BF34-CEF01C533639}"/>
                </a:ext>
              </a:extLst>
            </p:cNvPr>
            <p:cNvSpPr/>
            <p:nvPr/>
          </p:nvSpPr>
          <p:spPr>
            <a:xfrm>
              <a:off x="628" y="785132"/>
              <a:ext cx="3862175" cy="3199210"/>
            </a:xfrm>
            <a:custGeom>
              <a:avLst/>
              <a:gdLst>
                <a:gd name="connsiteX0" fmla="*/ 3851488 w 3862175"/>
                <a:gd name="connsiteY0" fmla="*/ 1799241 h 3199210"/>
                <a:gd name="connsiteX1" fmla="*/ 3091128 w 3862175"/>
                <a:gd name="connsiteY1" fmla="*/ 1535096 h 3199210"/>
                <a:gd name="connsiteX2" fmla="*/ 1559086 w 3862175"/>
                <a:gd name="connsiteY2" fmla="*/ 933223 h 3199210"/>
                <a:gd name="connsiteX3" fmla="*/ 1388020 w 3862175"/>
                <a:gd name="connsiteY3" fmla="*/ 617506 h 3199210"/>
                <a:gd name="connsiteX4" fmla="*/ 1082366 w 3862175"/>
                <a:gd name="connsiteY4" fmla="*/ 205565 h 3199210"/>
                <a:gd name="connsiteX5" fmla="*/ 508165 w 3862175"/>
                <a:gd name="connsiteY5" fmla="*/ 4312 h 3199210"/>
                <a:gd name="connsiteX6" fmla="*/ 629 w 3862175"/>
                <a:gd name="connsiteY6" fmla="*/ 69090 h 3199210"/>
                <a:gd name="connsiteX7" fmla="*/ 629 w 3862175"/>
                <a:gd name="connsiteY7" fmla="*/ 81040 h 3199210"/>
                <a:gd name="connsiteX8" fmla="*/ 401878 w 3862175"/>
                <a:gd name="connsiteY8" fmla="*/ 10601 h 3199210"/>
                <a:gd name="connsiteX9" fmla="*/ 1076077 w 3862175"/>
                <a:gd name="connsiteY9" fmla="*/ 214999 h 3199210"/>
                <a:gd name="connsiteX10" fmla="*/ 1377957 w 3862175"/>
                <a:gd name="connsiteY10" fmla="*/ 622537 h 3199210"/>
                <a:gd name="connsiteX11" fmla="*/ 1550281 w 3862175"/>
                <a:gd name="connsiteY11" fmla="*/ 940141 h 3199210"/>
                <a:gd name="connsiteX12" fmla="*/ 3090499 w 3862175"/>
                <a:gd name="connsiteY12" fmla="*/ 1546417 h 3199210"/>
                <a:gd name="connsiteX13" fmla="*/ 3841426 w 3862175"/>
                <a:gd name="connsiteY13" fmla="*/ 1802386 h 3199210"/>
                <a:gd name="connsiteX14" fmla="*/ 3554639 w 3862175"/>
                <a:gd name="connsiteY14" fmla="*/ 2348915 h 3199210"/>
                <a:gd name="connsiteX15" fmla="*/ 2867233 w 3862175"/>
                <a:gd name="connsiteY15" fmla="*/ 2835068 h 3199210"/>
                <a:gd name="connsiteX16" fmla="*/ 1932033 w 3862175"/>
                <a:gd name="connsiteY16" fmla="*/ 3145753 h 3199210"/>
                <a:gd name="connsiteX17" fmla="*/ 242762 w 3862175"/>
                <a:gd name="connsiteY17" fmla="*/ 2835068 h 3199210"/>
                <a:gd name="connsiteX18" fmla="*/ 0 w 3862175"/>
                <a:gd name="connsiteY18" fmla="*/ 2649537 h 3199210"/>
                <a:gd name="connsiteX19" fmla="*/ 0 w 3862175"/>
                <a:gd name="connsiteY19" fmla="*/ 2664631 h 3199210"/>
                <a:gd name="connsiteX20" fmla="*/ 236473 w 3862175"/>
                <a:gd name="connsiteY20" fmla="*/ 2844502 h 3199210"/>
                <a:gd name="connsiteX21" fmla="*/ 1113183 w 3862175"/>
                <a:gd name="connsiteY21" fmla="*/ 3175941 h 3199210"/>
                <a:gd name="connsiteX22" fmla="*/ 1453427 w 3862175"/>
                <a:gd name="connsiteY22" fmla="*/ 3199211 h 3199210"/>
                <a:gd name="connsiteX23" fmla="*/ 1934549 w 3862175"/>
                <a:gd name="connsiteY23" fmla="*/ 3156444 h 3199210"/>
                <a:gd name="connsiteX24" fmla="*/ 2872893 w 3862175"/>
                <a:gd name="connsiteY24" fmla="*/ 2844502 h 3199210"/>
                <a:gd name="connsiteX25" fmla="*/ 3562815 w 3862175"/>
                <a:gd name="connsiteY25" fmla="*/ 2356462 h 3199210"/>
                <a:gd name="connsiteX26" fmla="*/ 3851488 w 3862175"/>
                <a:gd name="connsiteY26" fmla="*/ 1799241 h 319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2175" h="3199210">
                  <a:moveTo>
                    <a:pt x="3851488" y="1799241"/>
                  </a:moveTo>
                  <a:cubicBezTo>
                    <a:pt x="3789225" y="1602390"/>
                    <a:pt x="3481056" y="1572831"/>
                    <a:pt x="3091128" y="1535096"/>
                  </a:cubicBezTo>
                  <a:cubicBezTo>
                    <a:pt x="2571013" y="1485412"/>
                    <a:pt x="1923228" y="1423149"/>
                    <a:pt x="1559086" y="933223"/>
                  </a:cubicBezTo>
                  <a:cubicBezTo>
                    <a:pt x="1474182" y="819389"/>
                    <a:pt x="1430158" y="716875"/>
                    <a:pt x="1388020" y="617506"/>
                  </a:cubicBezTo>
                  <a:cubicBezTo>
                    <a:pt x="1322613" y="465308"/>
                    <a:pt x="1266010" y="333865"/>
                    <a:pt x="1082366" y="205565"/>
                  </a:cubicBezTo>
                  <a:cubicBezTo>
                    <a:pt x="922621" y="93618"/>
                    <a:pt x="718223" y="22551"/>
                    <a:pt x="508165" y="4312"/>
                  </a:cubicBezTo>
                  <a:cubicBezTo>
                    <a:pt x="332697" y="-10153"/>
                    <a:pt x="159745" y="11859"/>
                    <a:pt x="629" y="69090"/>
                  </a:cubicBezTo>
                  <a:lnTo>
                    <a:pt x="629" y="81040"/>
                  </a:lnTo>
                  <a:cubicBezTo>
                    <a:pt x="134588" y="31984"/>
                    <a:pt x="270434" y="10601"/>
                    <a:pt x="401878" y="10601"/>
                  </a:cubicBezTo>
                  <a:cubicBezTo>
                    <a:pt x="662250" y="10601"/>
                    <a:pt x="904383" y="94876"/>
                    <a:pt x="1076077" y="214999"/>
                  </a:cubicBezTo>
                  <a:cubicBezTo>
                    <a:pt x="1257834" y="342040"/>
                    <a:pt x="1313179" y="471597"/>
                    <a:pt x="1377957" y="622537"/>
                  </a:cubicBezTo>
                  <a:cubicBezTo>
                    <a:pt x="1420724" y="722535"/>
                    <a:pt x="1465377" y="825049"/>
                    <a:pt x="1550281" y="940141"/>
                  </a:cubicBezTo>
                  <a:cubicBezTo>
                    <a:pt x="1917568" y="1434469"/>
                    <a:pt x="2568498" y="1496732"/>
                    <a:pt x="3090499" y="1546417"/>
                  </a:cubicBezTo>
                  <a:cubicBezTo>
                    <a:pt x="3476025" y="1583523"/>
                    <a:pt x="3781050" y="1612453"/>
                    <a:pt x="3841426" y="1802386"/>
                  </a:cubicBezTo>
                  <a:cubicBezTo>
                    <a:pt x="3896770" y="1977225"/>
                    <a:pt x="3715642" y="2196088"/>
                    <a:pt x="3554639" y="2348915"/>
                  </a:cubicBezTo>
                  <a:cubicBezTo>
                    <a:pt x="3337663" y="2553942"/>
                    <a:pt x="3057795" y="2734441"/>
                    <a:pt x="2867233" y="2835068"/>
                  </a:cubicBezTo>
                  <a:cubicBezTo>
                    <a:pt x="2797423" y="2872174"/>
                    <a:pt x="2423847" y="3060849"/>
                    <a:pt x="1932033" y="3145753"/>
                  </a:cubicBezTo>
                  <a:cubicBezTo>
                    <a:pt x="1288651" y="3257071"/>
                    <a:pt x="720110" y="3152671"/>
                    <a:pt x="242762" y="2835068"/>
                  </a:cubicBezTo>
                  <a:cubicBezTo>
                    <a:pt x="160374" y="2780352"/>
                    <a:pt x="78615" y="2718089"/>
                    <a:pt x="0" y="2649537"/>
                  </a:cubicBezTo>
                  <a:lnTo>
                    <a:pt x="0" y="2664631"/>
                  </a:lnTo>
                  <a:cubicBezTo>
                    <a:pt x="76099" y="2730039"/>
                    <a:pt x="155343" y="2790415"/>
                    <a:pt x="236473" y="2844502"/>
                  </a:cubicBezTo>
                  <a:cubicBezTo>
                    <a:pt x="499360" y="3019340"/>
                    <a:pt x="794322" y="3130659"/>
                    <a:pt x="1113183" y="3175941"/>
                  </a:cubicBezTo>
                  <a:cubicBezTo>
                    <a:pt x="1223873" y="3191664"/>
                    <a:pt x="1337078" y="3199211"/>
                    <a:pt x="1453427" y="3199211"/>
                  </a:cubicBezTo>
                  <a:cubicBezTo>
                    <a:pt x="1609399" y="3199211"/>
                    <a:pt x="1770402" y="3184746"/>
                    <a:pt x="1934549" y="3156444"/>
                  </a:cubicBezTo>
                  <a:cubicBezTo>
                    <a:pt x="2428249" y="3070912"/>
                    <a:pt x="2803084" y="2881608"/>
                    <a:pt x="2872893" y="2844502"/>
                  </a:cubicBezTo>
                  <a:cubicBezTo>
                    <a:pt x="3063455" y="2743246"/>
                    <a:pt x="3345210" y="2562118"/>
                    <a:pt x="3562815" y="2356462"/>
                  </a:cubicBezTo>
                  <a:cubicBezTo>
                    <a:pt x="3725076" y="2203006"/>
                    <a:pt x="3908720" y="1979741"/>
                    <a:pt x="3851488" y="1799241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94D70C-85F3-403B-9277-A3B2F3BE05EB}"/>
                </a:ext>
              </a:extLst>
            </p:cNvPr>
            <p:cNvSpPr/>
            <p:nvPr/>
          </p:nvSpPr>
          <p:spPr>
            <a:xfrm>
              <a:off x="0" y="899223"/>
              <a:ext cx="3697370" cy="2973802"/>
            </a:xfrm>
            <a:custGeom>
              <a:avLst/>
              <a:gdLst>
                <a:gd name="connsiteX0" fmla="*/ 3687341 w 3697370"/>
                <a:gd name="connsiteY0" fmla="*/ 1670686 h 2973802"/>
                <a:gd name="connsiteX1" fmla="*/ 2980438 w 3697370"/>
                <a:gd name="connsiteY1" fmla="*/ 1424779 h 2973802"/>
                <a:gd name="connsiteX2" fmla="*/ 1558457 w 3697370"/>
                <a:gd name="connsiteY2" fmla="*/ 866301 h 2973802"/>
                <a:gd name="connsiteX3" fmla="*/ 1399341 w 3697370"/>
                <a:gd name="connsiteY3" fmla="*/ 573854 h 2973802"/>
                <a:gd name="connsiteX4" fmla="*/ 1115070 w 3697370"/>
                <a:gd name="connsiteY4" fmla="*/ 190844 h 2973802"/>
                <a:gd name="connsiteX5" fmla="*/ 581119 w 3697370"/>
                <a:gd name="connsiteY5" fmla="*/ 4056 h 2973802"/>
                <a:gd name="connsiteX6" fmla="*/ 0 w 3697370"/>
                <a:gd name="connsiteY6" fmla="*/ 110971 h 2973802"/>
                <a:gd name="connsiteX7" fmla="*/ 0 w 3697370"/>
                <a:gd name="connsiteY7" fmla="*/ 124808 h 2973802"/>
                <a:gd name="connsiteX8" fmla="*/ 482379 w 3697370"/>
                <a:gd name="connsiteY8" fmla="*/ 11603 h 2973802"/>
                <a:gd name="connsiteX9" fmla="*/ 1108152 w 3697370"/>
                <a:gd name="connsiteY9" fmla="*/ 200907 h 2973802"/>
                <a:gd name="connsiteX10" fmla="*/ 1388020 w 3697370"/>
                <a:gd name="connsiteY10" fmla="*/ 578886 h 2973802"/>
                <a:gd name="connsiteX11" fmla="*/ 1548394 w 3697370"/>
                <a:gd name="connsiteY11" fmla="*/ 873848 h 2973802"/>
                <a:gd name="connsiteX12" fmla="*/ 2979180 w 3697370"/>
                <a:gd name="connsiteY12" fmla="*/ 1437358 h 2973802"/>
                <a:gd name="connsiteX13" fmla="*/ 3675392 w 3697370"/>
                <a:gd name="connsiteY13" fmla="*/ 1674459 h 2973802"/>
                <a:gd name="connsiteX14" fmla="*/ 3409360 w 3697370"/>
                <a:gd name="connsiteY14" fmla="*/ 2180738 h 2973802"/>
                <a:gd name="connsiteX15" fmla="*/ 2771638 w 3697370"/>
                <a:gd name="connsiteY15" fmla="*/ 2632300 h 2973802"/>
                <a:gd name="connsiteX16" fmla="*/ 1903732 w 3697370"/>
                <a:gd name="connsiteY16" fmla="*/ 2920973 h 2973802"/>
                <a:gd name="connsiteX17" fmla="*/ 335842 w 3697370"/>
                <a:gd name="connsiteY17" fmla="*/ 2632929 h 2973802"/>
                <a:gd name="connsiteX18" fmla="*/ 0 w 3697370"/>
                <a:gd name="connsiteY18" fmla="*/ 2358092 h 2973802"/>
                <a:gd name="connsiteX19" fmla="*/ 0 w 3697370"/>
                <a:gd name="connsiteY19" fmla="*/ 2375702 h 2973802"/>
                <a:gd name="connsiteX20" fmla="*/ 328924 w 3697370"/>
                <a:gd name="connsiteY20" fmla="*/ 2643621 h 2973802"/>
                <a:gd name="connsiteX21" fmla="*/ 1143371 w 3697370"/>
                <a:gd name="connsiteY21" fmla="*/ 2951790 h 2973802"/>
                <a:gd name="connsiteX22" fmla="*/ 1459088 w 3697370"/>
                <a:gd name="connsiteY22" fmla="*/ 2973802 h 2973802"/>
                <a:gd name="connsiteX23" fmla="*/ 1905619 w 3697370"/>
                <a:gd name="connsiteY23" fmla="*/ 2934180 h 2973802"/>
                <a:gd name="connsiteX24" fmla="*/ 2777298 w 3697370"/>
                <a:gd name="connsiteY24" fmla="*/ 2644249 h 2973802"/>
                <a:gd name="connsiteX25" fmla="*/ 3417536 w 3697370"/>
                <a:gd name="connsiteY25" fmla="*/ 2190800 h 2973802"/>
                <a:gd name="connsiteX26" fmla="*/ 3687341 w 3697370"/>
                <a:gd name="connsiteY26" fmla="*/ 1670686 h 297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697370" h="2973802">
                  <a:moveTo>
                    <a:pt x="3687341" y="1670686"/>
                  </a:moveTo>
                  <a:cubicBezTo>
                    <a:pt x="3628852" y="1487042"/>
                    <a:pt x="3342694" y="1459999"/>
                    <a:pt x="2980438" y="1424779"/>
                  </a:cubicBezTo>
                  <a:cubicBezTo>
                    <a:pt x="2497430" y="1378239"/>
                    <a:pt x="1896185" y="1321008"/>
                    <a:pt x="1558457" y="866301"/>
                  </a:cubicBezTo>
                  <a:cubicBezTo>
                    <a:pt x="1479842" y="760643"/>
                    <a:pt x="1438962" y="665676"/>
                    <a:pt x="1399341" y="573854"/>
                  </a:cubicBezTo>
                  <a:cubicBezTo>
                    <a:pt x="1338336" y="432348"/>
                    <a:pt x="1286136" y="310338"/>
                    <a:pt x="1115070" y="190844"/>
                  </a:cubicBezTo>
                  <a:cubicBezTo>
                    <a:pt x="966646" y="87073"/>
                    <a:pt x="776713" y="20407"/>
                    <a:pt x="581119" y="4056"/>
                  </a:cubicBezTo>
                  <a:cubicBezTo>
                    <a:pt x="376721" y="-12925"/>
                    <a:pt x="176097" y="23552"/>
                    <a:pt x="0" y="110971"/>
                  </a:cubicBezTo>
                  <a:lnTo>
                    <a:pt x="0" y="124808"/>
                  </a:lnTo>
                  <a:cubicBezTo>
                    <a:pt x="159116" y="44935"/>
                    <a:pt x="324521" y="11603"/>
                    <a:pt x="482379" y="11603"/>
                  </a:cubicBezTo>
                  <a:cubicBezTo>
                    <a:pt x="723884" y="11603"/>
                    <a:pt x="949036" y="89588"/>
                    <a:pt x="1108152" y="200907"/>
                  </a:cubicBezTo>
                  <a:cubicBezTo>
                    <a:pt x="1276702" y="318514"/>
                    <a:pt x="1328273" y="439266"/>
                    <a:pt x="1388020" y="578886"/>
                  </a:cubicBezTo>
                  <a:cubicBezTo>
                    <a:pt x="1427642" y="671337"/>
                    <a:pt x="1469150" y="767561"/>
                    <a:pt x="1548394" y="873848"/>
                  </a:cubicBezTo>
                  <a:cubicBezTo>
                    <a:pt x="1889896" y="1332957"/>
                    <a:pt x="2493656" y="1390818"/>
                    <a:pt x="2979180" y="1437358"/>
                  </a:cubicBezTo>
                  <a:cubicBezTo>
                    <a:pt x="3337034" y="1471948"/>
                    <a:pt x="3620047" y="1498992"/>
                    <a:pt x="3675392" y="1674459"/>
                  </a:cubicBezTo>
                  <a:cubicBezTo>
                    <a:pt x="3726963" y="1836091"/>
                    <a:pt x="3559042" y="2039231"/>
                    <a:pt x="3409360" y="2180738"/>
                  </a:cubicBezTo>
                  <a:cubicBezTo>
                    <a:pt x="3208106" y="2371300"/>
                    <a:pt x="2947735" y="2538591"/>
                    <a:pt x="2771638" y="2632300"/>
                  </a:cubicBezTo>
                  <a:cubicBezTo>
                    <a:pt x="2706859" y="2666891"/>
                    <a:pt x="2360326" y="2841730"/>
                    <a:pt x="1903732" y="2920973"/>
                  </a:cubicBezTo>
                  <a:cubicBezTo>
                    <a:pt x="1306261" y="3024116"/>
                    <a:pt x="778599" y="2927262"/>
                    <a:pt x="335842" y="2632929"/>
                  </a:cubicBezTo>
                  <a:cubicBezTo>
                    <a:pt x="219492" y="2555572"/>
                    <a:pt x="106287" y="2462493"/>
                    <a:pt x="0" y="2358092"/>
                  </a:cubicBezTo>
                  <a:lnTo>
                    <a:pt x="0" y="2375702"/>
                  </a:lnTo>
                  <a:cubicBezTo>
                    <a:pt x="103142" y="2476329"/>
                    <a:pt x="213832" y="2566893"/>
                    <a:pt x="328924" y="2643621"/>
                  </a:cubicBezTo>
                  <a:cubicBezTo>
                    <a:pt x="572943" y="2805881"/>
                    <a:pt x="847151" y="2909653"/>
                    <a:pt x="1143371" y="2951790"/>
                  </a:cubicBezTo>
                  <a:cubicBezTo>
                    <a:pt x="1245885" y="2966255"/>
                    <a:pt x="1351543" y="2973802"/>
                    <a:pt x="1459088" y="2973802"/>
                  </a:cubicBezTo>
                  <a:cubicBezTo>
                    <a:pt x="1604368" y="2973802"/>
                    <a:pt x="1753421" y="2960595"/>
                    <a:pt x="1905619" y="2934180"/>
                  </a:cubicBezTo>
                  <a:cubicBezTo>
                    <a:pt x="2364099" y="2854937"/>
                    <a:pt x="2711891" y="2678840"/>
                    <a:pt x="2777298" y="2644249"/>
                  </a:cubicBezTo>
                  <a:cubicBezTo>
                    <a:pt x="2954653" y="2550541"/>
                    <a:pt x="3215653" y="2381991"/>
                    <a:pt x="3417536" y="2190800"/>
                  </a:cubicBezTo>
                  <a:cubicBezTo>
                    <a:pt x="3570363" y="2046149"/>
                    <a:pt x="3740799" y="1838607"/>
                    <a:pt x="3687341" y="1670686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B3CA37-60A0-4C08-BAD1-F45B4F80CC53}"/>
                </a:ext>
              </a:extLst>
            </p:cNvPr>
            <p:cNvSpPr/>
            <p:nvPr/>
          </p:nvSpPr>
          <p:spPr>
            <a:xfrm>
              <a:off x="0" y="1013976"/>
              <a:ext cx="3532320" cy="2744585"/>
            </a:xfrm>
            <a:custGeom>
              <a:avLst/>
              <a:gdLst>
                <a:gd name="connsiteX0" fmla="*/ 3523194 w 3532320"/>
                <a:gd name="connsiteY0" fmla="*/ 1542096 h 2744585"/>
                <a:gd name="connsiteX1" fmla="*/ 2869749 w 3532320"/>
                <a:gd name="connsiteY1" fmla="*/ 1315057 h 2744585"/>
                <a:gd name="connsiteX2" fmla="*/ 1557828 w 3532320"/>
                <a:gd name="connsiteY2" fmla="*/ 799974 h 2744585"/>
                <a:gd name="connsiteX3" fmla="*/ 1411290 w 3532320"/>
                <a:gd name="connsiteY3" fmla="*/ 530168 h 2744585"/>
                <a:gd name="connsiteX4" fmla="*/ 1148403 w 3532320"/>
                <a:gd name="connsiteY4" fmla="*/ 176088 h 2744585"/>
                <a:gd name="connsiteX5" fmla="*/ 655332 w 3532320"/>
                <a:gd name="connsiteY5" fmla="*/ 3765 h 2744585"/>
                <a:gd name="connsiteX6" fmla="*/ 100627 w 3532320"/>
                <a:gd name="connsiteY6" fmla="*/ 111310 h 2744585"/>
                <a:gd name="connsiteX7" fmla="*/ 0 w 3532320"/>
                <a:gd name="connsiteY7" fmla="*/ 171686 h 2744585"/>
                <a:gd name="connsiteX8" fmla="*/ 0 w 3532320"/>
                <a:gd name="connsiteY8" fmla="*/ 187409 h 2744585"/>
                <a:gd name="connsiteX9" fmla="*/ 106287 w 3532320"/>
                <a:gd name="connsiteY9" fmla="*/ 122630 h 2744585"/>
                <a:gd name="connsiteX10" fmla="*/ 564139 w 3532320"/>
                <a:gd name="connsiteY10" fmla="*/ 11941 h 2744585"/>
                <a:gd name="connsiteX11" fmla="*/ 1141485 w 3532320"/>
                <a:gd name="connsiteY11" fmla="*/ 186780 h 2744585"/>
                <a:gd name="connsiteX12" fmla="*/ 1399970 w 3532320"/>
                <a:gd name="connsiteY12" fmla="*/ 535200 h 2744585"/>
                <a:gd name="connsiteX13" fmla="*/ 1548394 w 3532320"/>
                <a:gd name="connsiteY13" fmla="*/ 807521 h 2744585"/>
                <a:gd name="connsiteX14" fmla="*/ 2869749 w 3532320"/>
                <a:gd name="connsiteY14" fmla="*/ 1328264 h 2744585"/>
                <a:gd name="connsiteX15" fmla="*/ 3511873 w 3532320"/>
                <a:gd name="connsiteY15" fmla="*/ 1546499 h 2744585"/>
                <a:gd name="connsiteX16" fmla="*/ 3265967 w 3532320"/>
                <a:gd name="connsiteY16" fmla="*/ 2013155 h 2744585"/>
                <a:gd name="connsiteX17" fmla="*/ 2677300 w 3532320"/>
                <a:gd name="connsiteY17" fmla="*/ 2429498 h 2744585"/>
                <a:gd name="connsiteX18" fmla="*/ 1876689 w 3532320"/>
                <a:gd name="connsiteY18" fmla="*/ 2696159 h 2744585"/>
                <a:gd name="connsiteX19" fmla="*/ 430179 w 3532320"/>
                <a:gd name="connsiteY19" fmla="*/ 2430127 h 2744585"/>
                <a:gd name="connsiteX20" fmla="*/ 0 w 3532320"/>
                <a:gd name="connsiteY20" fmla="*/ 2048374 h 2744585"/>
                <a:gd name="connsiteX21" fmla="*/ 0 w 3532320"/>
                <a:gd name="connsiteY21" fmla="*/ 2068500 h 2744585"/>
                <a:gd name="connsiteX22" fmla="*/ 422003 w 3532320"/>
                <a:gd name="connsiteY22" fmla="*/ 2440190 h 2744585"/>
                <a:gd name="connsiteX23" fmla="*/ 1174188 w 3532320"/>
                <a:gd name="connsiteY23" fmla="*/ 2724460 h 2744585"/>
                <a:gd name="connsiteX24" fmla="*/ 1466006 w 3532320"/>
                <a:gd name="connsiteY24" fmla="*/ 2744586 h 2744585"/>
                <a:gd name="connsiteX25" fmla="*/ 1878575 w 3532320"/>
                <a:gd name="connsiteY25" fmla="*/ 2708109 h 2744585"/>
                <a:gd name="connsiteX26" fmla="*/ 2682960 w 3532320"/>
                <a:gd name="connsiteY26" fmla="*/ 2440819 h 2744585"/>
                <a:gd name="connsiteX27" fmla="*/ 3523194 w 3532320"/>
                <a:gd name="connsiteY27" fmla="*/ 1542096 h 274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532320" h="2744585">
                  <a:moveTo>
                    <a:pt x="3523194" y="1542096"/>
                  </a:moveTo>
                  <a:cubicBezTo>
                    <a:pt x="3469107" y="1372288"/>
                    <a:pt x="3204962" y="1347132"/>
                    <a:pt x="2869749" y="1315057"/>
                  </a:cubicBezTo>
                  <a:cubicBezTo>
                    <a:pt x="2424476" y="1272291"/>
                    <a:pt x="1869770" y="1219462"/>
                    <a:pt x="1557828" y="799974"/>
                  </a:cubicBezTo>
                  <a:cubicBezTo>
                    <a:pt x="1485502" y="702492"/>
                    <a:pt x="1447767" y="614443"/>
                    <a:pt x="1411290" y="530168"/>
                  </a:cubicBezTo>
                  <a:cubicBezTo>
                    <a:pt x="1355316" y="399354"/>
                    <a:pt x="1306890" y="286778"/>
                    <a:pt x="1148403" y="176088"/>
                  </a:cubicBezTo>
                  <a:cubicBezTo>
                    <a:pt x="1011299" y="79864"/>
                    <a:pt x="835831" y="18859"/>
                    <a:pt x="655332" y="3765"/>
                  </a:cubicBezTo>
                  <a:cubicBezTo>
                    <a:pt x="459738" y="-12587"/>
                    <a:pt x="267919" y="24519"/>
                    <a:pt x="100627" y="111310"/>
                  </a:cubicBezTo>
                  <a:cubicBezTo>
                    <a:pt x="64778" y="130177"/>
                    <a:pt x="31446" y="150303"/>
                    <a:pt x="0" y="171686"/>
                  </a:cubicBezTo>
                  <a:lnTo>
                    <a:pt x="0" y="187409"/>
                  </a:lnTo>
                  <a:cubicBezTo>
                    <a:pt x="32704" y="164139"/>
                    <a:pt x="68552" y="142127"/>
                    <a:pt x="106287" y="122630"/>
                  </a:cubicBezTo>
                  <a:cubicBezTo>
                    <a:pt x="256598" y="44645"/>
                    <a:pt x="413827" y="11941"/>
                    <a:pt x="564139" y="11941"/>
                  </a:cubicBezTo>
                  <a:cubicBezTo>
                    <a:pt x="786775" y="11941"/>
                    <a:pt x="994318" y="84266"/>
                    <a:pt x="1141485" y="186780"/>
                  </a:cubicBezTo>
                  <a:cubicBezTo>
                    <a:pt x="1296827" y="295582"/>
                    <a:pt x="1344625" y="406272"/>
                    <a:pt x="1399970" y="535200"/>
                  </a:cubicBezTo>
                  <a:cubicBezTo>
                    <a:pt x="1437076" y="620733"/>
                    <a:pt x="1474811" y="709410"/>
                    <a:pt x="1548394" y="807521"/>
                  </a:cubicBezTo>
                  <a:cubicBezTo>
                    <a:pt x="1863481" y="1231411"/>
                    <a:pt x="2421331" y="1284869"/>
                    <a:pt x="2869749" y="1328264"/>
                  </a:cubicBezTo>
                  <a:cubicBezTo>
                    <a:pt x="3199930" y="1359710"/>
                    <a:pt x="3460302" y="1384867"/>
                    <a:pt x="3511873" y="1546499"/>
                  </a:cubicBezTo>
                  <a:cubicBezTo>
                    <a:pt x="3559042" y="1695552"/>
                    <a:pt x="3404328" y="1882340"/>
                    <a:pt x="3265967" y="2013155"/>
                  </a:cubicBezTo>
                  <a:cubicBezTo>
                    <a:pt x="3080436" y="2188623"/>
                    <a:pt x="2840190" y="2343337"/>
                    <a:pt x="2677300" y="2429498"/>
                  </a:cubicBezTo>
                  <a:cubicBezTo>
                    <a:pt x="2617553" y="2460944"/>
                    <a:pt x="2297434" y="2623205"/>
                    <a:pt x="1876689" y="2696159"/>
                  </a:cubicBezTo>
                  <a:cubicBezTo>
                    <a:pt x="1325757" y="2791126"/>
                    <a:pt x="838975" y="2701819"/>
                    <a:pt x="430179" y="2430127"/>
                  </a:cubicBezTo>
                  <a:cubicBezTo>
                    <a:pt x="276724" y="2328242"/>
                    <a:pt x="128928" y="2197428"/>
                    <a:pt x="0" y="2048374"/>
                  </a:cubicBezTo>
                  <a:lnTo>
                    <a:pt x="0" y="2068500"/>
                  </a:lnTo>
                  <a:cubicBezTo>
                    <a:pt x="125783" y="2211264"/>
                    <a:pt x="269805" y="2338934"/>
                    <a:pt x="422003" y="2440190"/>
                  </a:cubicBezTo>
                  <a:cubicBezTo>
                    <a:pt x="647156" y="2589872"/>
                    <a:pt x="900609" y="2685467"/>
                    <a:pt x="1174188" y="2724460"/>
                  </a:cubicBezTo>
                  <a:cubicBezTo>
                    <a:pt x="1269155" y="2737668"/>
                    <a:pt x="1366008" y="2744586"/>
                    <a:pt x="1466006" y="2744586"/>
                  </a:cubicBezTo>
                  <a:cubicBezTo>
                    <a:pt x="1599965" y="2744586"/>
                    <a:pt x="1737698" y="2732636"/>
                    <a:pt x="1878575" y="2708109"/>
                  </a:cubicBezTo>
                  <a:cubicBezTo>
                    <a:pt x="2301837" y="2635154"/>
                    <a:pt x="2623213" y="2472265"/>
                    <a:pt x="2682960" y="2440819"/>
                  </a:cubicBezTo>
                  <a:cubicBezTo>
                    <a:pt x="3082952" y="2228245"/>
                    <a:pt x="3608098" y="1809386"/>
                    <a:pt x="3523194" y="1542096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90580B-82A4-4C55-810E-4F23FA55BF77}"/>
                </a:ext>
              </a:extLst>
            </p:cNvPr>
            <p:cNvSpPr/>
            <p:nvPr/>
          </p:nvSpPr>
          <p:spPr>
            <a:xfrm>
              <a:off x="0" y="1127451"/>
              <a:ext cx="3366809" cy="2517905"/>
            </a:xfrm>
            <a:custGeom>
              <a:avLst/>
              <a:gdLst>
                <a:gd name="connsiteX0" fmla="*/ 3358417 w 3366809"/>
                <a:gd name="connsiteY0" fmla="*/ 1414156 h 2517905"/>
                <a:gd name="connsiteX1" fmla="*/ 2759059 w 3366809"/>
                <a:gd name="connsiteY1" fmla="*/ 1205355 h 2517905"/>
                <a:gd name="connsiteX2" fmla="*/ 1557199 w 3366809"/>
                <a:gd name="connsiteY2" fmla="*/ 733667 h 2517905"/>
                <a:gd name="connsiteX3" fmla="*/ 1422611 w 3366809"/>
                <a:gd name="connsiteY3" fmla="*/ 486503 h 2517905"/>
                <a:gd name="connsiteX4" fmla="*/ 1181735 w 3366809"/>
                <a:gd name="connsiteY4" fmla="*/ 161982 h 2517905"/>
                <a:gd name="connsiteX5" fmla="*/ 729544 w 3366809"/>
                <a:gd name="connsiteY5" fmla="*/ 3495 h 2517905"/>
                <a:gd name="connsiteX6" fmla="*/ 220121 w 3366809"/>
                <a:gd name="connsiteY6" fmla="*/ 102235 h 2517905"/>
                <a:gd name="connsiteX7" fmla="*/ 0 w 3366809"/>
                <a:gd name="connsiteY7" fmla="*/ 263866 h 2517905"/>
                <a:gd name="connsiteX8" fmla="*/ 0 w 3366809"/>
                <a:gd name="connsiteY8" fmla="*/ 283363 h 2517905"/>
                <a:gd name="connsiteX9" fmla="*/ 226410 w 3366809"/>
                <a:gd name="connsiteY9" fmla="*/ 112926 h 2517905"/>
                <a:gd name="connsiteX10" fmla="*/ 645269 w 3366809"/>
                <a:gd name="connsiteY10" fmla="*/ 11671 h 2517905"/>
                <a:gd name="connsiteX11" fmla="*/ 1173559 w 3366809"/>
                <a:gd name="connsiteY11" fmla="*/ 172045 h 2517905"/>
                <a:gd name="connsiteX12" fmla="*/ 1410032 w 3366809"/>
                <a:gd name="connsiteY12" fmla="*/ 490906 h 2517905"/>
                <a:gd name="connsiteX13" fmla="*/ 1545878 w 3366809"/>
                <a:gd name="connsiteY13" fmla="*/ 741215 h 2517905"/>
                <a:gd name="connsiteX14" fmla="*/ 2757802 w 3366809"/>
                <a:gd name="connsiteY14" fmla="*/ 1218563 h 2517905"/>
                <a:gd name="connsiteX15" fmla="*/ 3345210 w 3366809"/>
                <a:gd name="connsiteY15" fmla="*/ 1417929 h 2517905"/>
                <a:gd name="connsiteX16" fmla="*/ 3120058 w 3366809"/>
                <a:gd name="connsiteY16" fmla="*/ 1844964 h 2517905"/>
                <a:gd name="connsiteX17" fmla="*/ 2581076 w 3366809"/>
                <a:gd name="connsiteY17" fmla="*/ 2226717 h 2517905"/>
                <a:gd name="connsiteX18" fmla="*/ 1471037 w 3366809"/>
                <a:gd name="connsiteY18" fmla="*/ 2503440 h 2517905"/>
                <a:gd name="connsiteX19" fmla="*/ 522001 w 3366809"/>
                <a:gd name="connsiteY19" fmla="*/ 2227346 h 2517905"/>
                <a:gd name="connsiteX20" fmla="*/ 0 w 3366809"/>
                <a:gd name="connsiteY20" fmla="*/ 1711634 h 2517905"/>
                <a:gd name="connsiteX21" fmla="*/ 0 w 3366809"/>
                <a:gd name="connsiteY21" fmla="*/ 1736790 h 2517905"/>
                <a:gd name="connsiteX22" fmla="*/ 514454 w 3366809"/>
                <a:gd name="connsiteY22" fmla="*/ 2238666 h 2517905"/>
                <a:gd name="connsiteX23" fmla="*/ 1204376 w 3366809"/>
                <a:gd name="connsiteY23" fmla="*/ 2499667 h 2517905"/>
                <a:gd name="connsiteX24" fmla="*/ 1471666 w 3366809"/>
                <a:gd name="connsiteY24" fmla="*/ 2517905 h 2517905"/>
                <a:gd name="connsiteX25" fmla="*/ 1849645 w 3366809"/>
                <a:gd name="connsiteY25" fmla="*/ 2484573 h 2517905"/>
                <a:gd name="connsiteX26" fmla="*/ 2587365 w 3366809"/>
                <a:gd name="connsiteY26" fmla="*/ 2239295 h 2517905"/>
                <a:gd name="connsiteX27" fmla="*/ 3358417 w 3366809"/>
                <a:gd name="connsiteY27" fmla="*/ 1414156 h 2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66809" h="2517905">
                  <a:moveTo>
                    <a:pt x="3358417" y="1414156"/>
                  </a:moveTo>
                  <a:cubicBezTo>
                    <a:pt x="3308733" y="1258184"/>
                    <a:pt x="3065971" y="1234914"/>
                    <a:pt x="2759059" y="1205355"/>
                  </a:cubicBezTo>
                  <a:cubicBezTo>
                    <a:pt x="2350892" y="1166363"/>
                    <a:pt x="1842727" y="1117307"/>
                    <a:pt x="1557199" y="733667"/>
                  </a:cubicBezTo>
                  <a:cubicBezTo>
                    <a:pt x="1490534" y="644361"/>
                    <a:pt x="1456572" y="563860"/>
                    <a:pt x="1422611" y="486503"/>
                  </a:cubicBezTo>
                  <a:cubicBezTo>
                    <a:pt x="1371039" y="367009"/>
                    <a:pt x="1326386" y="263238"/>
                    <a:pt x="1181735" y="161982"/>
                  </a:cubicBezTo>
                  <a:cubicBezTo>
                    <a:pt x="1055952" y="73933"/>
                    <a:pt x="894949" y="17331"/>
                    <a:pt x="729544" y="3495"/>
                  </a:cubicBezTo>
                  <a:cubicBezTo>
                    <a:pt x="549674" y="-11599"/>
                    <a:pt x="373577" y="22362"/>
                    <a:pt x="220121" y="102235"/>
                  </a:cubicBezTo>
                  <a:cubicBezTo>
                    <a:pt x="132073" y="146888"/>
                    <a:pt x="59747" y="203490"/>
                    <a:pt x="0" y="263866"/>
                  </a:cubicBezTo>
                  <a:lnTo>
                    <a:pt x="0" y="283363"/>
                  </a:lnTo>
                  <a:cubicBezTo>
                    <a:pt x="60376" y="220471"/>
                    <a:pt x="135217" y="160724"/>
                    <a:pt x="226410" y="112926"/>
                  </a:cubicBezTo>
                  <a:cubicBezTo>
                    <a:pt x="364143" y="41230"/>
                    <a:pt x="508165" y="11671"/>
                    <a:pt x="645269" y="11671"/>
                  </a:cubicBezTo>
                  <a:cubicBezTo>
                    <a:pt x="849038" y="11671"/>
                    <a:pt x="1038971" y="77707"/>
                    <a:pt x="1173559" y="172045"/>
                  </a:cubicBezTo>
                  <a:cubicBezTo>
                    <a:pt x="1315695" y="271413"/>
                    <a:pt x="1359719" y="373298"/>
                    <a:pt x="1410032" y="490906"/>
                  </a:cubicBezTo>
                  <a:cubicBezTo>
                    <a:pt x="1443994" y="569520"/>
                    <a:pt x="1478584" y="650651"/>
                    <a:pt x="1545878" y="741215"/>
                  </a:cubicBezTo>
                  <a:cubicBezTo>
                    <a:pt x="1835180" y="1130514"/>
                    <a:pt x="2346490" y="1178941"/>
                    <a:pt x="2757802" y="1218563"/>
                  </a:cubicBezTo>
                  <a:cubicBezTo>
                    <a:pt x="3059682" y="1247493"/>
                    <a:pt x="3298670" y="1270134"/>
                    <a:pt x="3345210" y="1417929"/>
                  </a:cubicBezTo>
                  <a:cubicBezTo>
                    <a:pt x="3388605" y="1553776"/>
                    <a:pt x="3247099" y="1725470"/>
                    <a:pt x="3120058" y="1844964"/>
                  </a:cubicBezTo>
                  <a:cubicBezTo>
                    <a:pt x="2950250" y="2005967"/>
                    <a:pt x="2730129" y="2147473"/>
                    <a:pt x="2581076" y="2226717"/>
                  </a:cubicBezTo>
                  <a:cubicBezTo>
                    <a:pt x="2504977" y="2266967"/>
                    <a:pt x="2034547" y="2503440"/>
                    <a:pt x="1471037" y="2503440"/>
                  </a:cubicBezTo>
                  <a:cubicBezTo>
                    <a:pt x="1166012" y="2503440"/>
                    <a:pt x="833944" y="2434259"/>
                    <a:pt x="522001" y="2227346"/>
                  </a:cubicBezTo>
                  <a:cubicBezTo>
                    <a:pt x="328295" y="2098418"/>
                    <a:pt x="142764" y="1917918"/>
                    <a:pt x="0" y="1711634"/>
                  </a:cubicBezTo>
                  <a:lnTo>
                    <a:pt x="0" y="1736790"/>
                  </a:lnTo>
                  <a:cubicBezTo>
                    <a:pt x="139620" y="1931755"/>
                    <a:pt x="320119" y="2109109"/>
                    <a:pt x="514454" y="2238666"/>
                  </a:cubicBezTo>
                  <a:cubicBezTo>
                    <a:pt x="721368" y="2375770"/>
                    <a:pt x="953438" y="2463819"/>
                    <a:pt x="1204376" y="2499667"/>
                  </a:cubicBezTo>
                  <a:cubicBezTo>
                    <a:pt x="1291167" y="2512245"/>
                    <a:pt x="1380473" y="2517905"/>
                    <a:pt x="1471666" y="2517905"/>
                  </a:cubicBezTo>
                  <a:cubicBezTo>
                    <a:pt x="1594305" y="2517905"/>
                    <a:pt x="1720717" y="2506585"/>
                    <a:pt x="1849645" y="2484573"/>
                  </a:cubicBezTo>
                  <a:cubicBezTo>
                    <a:pt x="2237687" y="2417279"/>
                    <a:pt x="2532020" y="2268225"/>
                    <a:pt x="2587365" y="2239295"/>
                  </a:cubicBezTo>
                  <a:cubicBezTo>
                    <a:pt x="2954653" y="2044331"/>
                    <a:pt x="3436403" y="1659433"/>
                    <a:pt x="3358417" y="1414156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DA31F4-BDD6-42DF-97BD-E01637C36229}"/>
                </a:ext>
              </a:extLst>
            </p:cNvPr>
            <p:cNvSpPr/>
            <p:nvPr/>
          </p:nvSpPr>
          <p:spPr>
            <a:xfrm>
              <a:off x="0" y="1240336"/>
              <a:ext cx="3201810" cy="2289929"/>
            </a:xfrm>
            <a:custGeom>
              <a:avLst/>
              <a:gdLst>
                <a:gd name="connsiteX0" fmla="*/ 3194270 w 3201810"/>
                <a:gd name="connsiteY0" fmla="*/ 1286807 h 2289929"/>
                <a:gd name="connsiteX1" fmla="*/ 2648370 w 3201810"/>
                <a:gd name="connsiteY1" fmla="*/ 1096245 h 2289929"/>
                <a:gd name="connsiteX2" fmla="*/ 1556570 w 3201810"/>
                <a:gd name="connsiteY2" fmla="*/ 667323 h 2289929"/>
                <a:gd name="connsiteX3" fmla="*/ 1434560 w 3201810"/>
                <a:gd name="connsiteY3" fmla="*/ 442800 h 2289929"/>
                <a:gd name="connsiteX4" fmla="*/ 1215068 w 3201810"/>
                <a:gd name="connsiteY4" fmla="*/ 147209 h 2289929"/>
                <a:gd name="connsiteX5" fmla="*/ 803756 w 3201810"/>
                <a:gd name="connsiteY5" fmla="*/ 3187 h 2289929"/>
                <a:gd name="connsiteX6" fmla="*/ 340244 w 3201810"/>
                <a:gd name="connsiteY6" fmla="*/ 93122 h 2289929"/>
                <a:gd name="connsiteX7" fmla="*/ 0 w 3201810"/>
                <a:gd name="connsiteY7" fmla="*/ 424561 h 2289929"/>
                <a:gd name="connsiteX8" fmla="*/ 0 w 3201810"/>
                <a:gd name="connsiteY8" fmla="*/ 453491 h 2289929"/>
                <a:gd name="connsiteX9" fmla="*/ 346533 w 3201810"/>
                <a:gd name="connsiteY9" fmla="*/ 105700 h 2289929"/>
                <a:gd name="connsiteX10" fmla="*/ 727028 w 3201810"/>
                <a:gd name="connsiteY10" fmla="*/ 13249 h 2289929"/>
                <a:gd name="connsiteX11" fmla="*/ 1206892 w 3201810"/>
                <a:gd name="connsiteY11" fmla="*/ 158529 h 2289929"/>
                <a:gd name="connsiteX12" fmla="*/ 1421353 w 3201810"/>
                <a:gd name="connsiteY12" fmla="*/ 447831 h 2289929"/>
                <a:gd name="connsiteX13" fmla="*/ 1545249 w 3201810"/>
                <a:gd name="connsiteY13" fmla="*/ 675499 h 2289929"/>
                <a:gd name="connsiteX14" fmla="*/ 2647112 w 3201810"/>
                <a:gd name="connsiteY14" fmla="*/ 1110081 h 2289929"/>
                <a:gd name="connsiteX15" fmla="*/ 3180434 w 3201810"/>
                <a:gd name="connsiteY15" fmla="*/ 1290580 h 2289929"/>
                <a:gd name="connsiteX16" fmla="*/ 2976036 w 3201810"/>
                <a:gd name="connsiteY16" fmla="*/ 1677364 h 2289929"/>
                <a:gd name="connsiteX17" fmla="*/ 2486109 w 3201810"/>
                <a:gd name="connsiteY17" fmla="*/ 2023897 h 2289929"/>
                <a:gd name="connsiteX18" fmla="*/ 615081 w 3201810"/>
                <a:gd name="connsiteY18" fmla="*/ 2024526 h 2289929"/>
                <a:gd name="connsiteX19" fmla="*/ 0 w 3201810"/>
                <a:gd name="connsiteY19" fmla="*/ 1310076 h 2289929"/>
                <a:gd name="connsiteX20" fmla="*/ 0 w 3201810"/>
                <a:gd name="connsiteY20" fmla="*/ 1347182 h 2289929"/>
                <a:gd name="connsiteX21" fmla="*/ 46540 w 3201810"/>
                <a:gd name="connsiteY21" fmla="*/ 1435231 h 2289929"/>
                <a:gd name="connsiteX22" fmla="*/ 607534 w 3201810"/>
                <a:gd name="connsiteY22" fmla="*/ 2036476 h 2289929"/>
                <a:gd name="connsiteX23" fmla="*/ 1477326 w 3201810"/>
                <a:gd name="connsiteY23" fmla="*/ 2289929 h 2289929"/>
                <a:gd name="connsiteX24" fmla="*/ 2493027 w 3201810"/>
                <a:gd name="connsiteY24" fmla="*/ 2037105 h 2289929"/>
                <a:gd name="connsiteX25" fmla="*/ 3194270 w 3201810"/>
                <a:gd name="connsiteY25" fmla="*/ 1286807 h 228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01810" h="2289929">
                  <a:moveTo>
                    <a:pt x="3194270" y="1286807"/>
                  </a:moveTo>
                  <a:cubicBezTo>
                    <a:pt x="3148988" y="1144042"/>
                    <a:pt x="2928238" y="1123288"/>
                    <a:pt x="2648370" y="1096245"/>
                  </a:cubicBezTo>
                  <a:cubicBezTo>
                    <a:pt x="2277309" y="1060396"/>
                    <a:pt x="1815684" y="1016372"/>
                    <a:pt x="1556570" y="667323"/>
                  </a:cubicBezTo>
                  <a:cubicBezTo>
                    <a:pt x="1496194" y="586193"/>
                    <a:pt x="1464748" y="513238"/>
                    <a:pt x="1434560" y="442800"/>
                  </a:cubicBezTo>
                  <a:cubicBezTo>
                    <a:pt x="1389907" y="338399"/>
                    <a:pt x="1347140" y="239659"/>
                    <a:pt x="1215068" y="147209"/>
                  </a:cubicBezTo>
                  <a:cubicBezTo>
                    <a:pt x="1100605" y="67336"/>
                    <a:pt x="954067" y="15765"/>
                    <a:pt x="803756" y="3187"/>
                  </a:cubicBezTo>
                  <a:cubicBezTo>
                    <a:pt x="640238" y="-10650"/>
                    <a:pt x="479864" y="20796"/>
                    <a:pt x="340244" y="93122"/>
                  </a:cubicBezTo>
                  <a:cubicBezTo>
                    <a:pt x="172323" y="179912"/>
                    <a:pt x="66036" y="310727"/>
                    <a:pt x="0" y="424561"/>
                  </a:cubicBezTo>
                  <a:lnTo>
                    <a:pt x="0" y="453491"/>
                  </a:lnTo>
                  <a:cubicBezTo>
                    <a:pt x="63521" y="337142"/>
                    <a:pt x="171065" y="196893"/>
                    <a:pt x="346533" y="105700"/>
                  </a:cubicBezTo>
                  <a:cubicBezTo>
                    <a:pt x="471688" y="40922"/>
                    <a:pt x="601874" y="13249"/>
                    <a:pt x="727028" y="13249"/>
                  </a:cubicBezTo>
                  <a:cubicBezTo>
                    <a:pt x="912559" y="13249"/>
                    <a:pt x="1084882" y="72996"/>
                    <a:pt x="1206892" y="158529"/>
                  </a:cubicBezTo>
                  <a:cubicBezTo>
                    <a:pt x="1335820" y="248464"/>
                    <a:pt x="1375442" y="340915"/>
                    <a:pt x="1421353" y="447831"/>
                  </a:cubicBezTo>
                  <a:cubicBezTo>
                    <a:pt x="1452170" y="518899"/>
                    <a:pt x="1483615" y="593111"/>
                    <a:pt x="1545249" y="675499"/>
                  </a:cubicBezTo>
                  <a:cubicBezTo>
                    <a:pt x="1808766" y="1029579"/>
                    <a:pt x="2273535" y="1074232"/>
                    <a:pt x="2647112" y="1110081"/>
                  </a:cubicBezTo>
                  <a:cubicBezTo>
                    <a:pt x="2921320" y="1136495"/>
                    <a:pt x="3138296" y="1157250"/>
                    <a:pt x="3180434" y="1290580"/>
                  </a:cubicBezTo>
                  <a:cubicBezTo>
                    <a:pt x="3219427" y="1413848"/>
                    <a:pt x="3091128" y="1569190"/>
                    <a:pt x="2976036" y="1677364"/>
                  </a:cubicBezTo>
                  <a:cubicBezTo>
                    <a:pt x="2821322" y="1823273"/>
                    <a:pt x="2621326" y="1952201"/>
                    <a:pt x="2486109" y="2023897"/>
                  </a:cubicBezTo>
                  <a:cubicBezTo>
                    <a:pt x="2379822" y="2080500"/>
                    <a:pt x="1421353" y="2560364"/>
                    <a:pt x="615081" y="2024526"/>
                  </a:cubicBezTo>
                  <a:cubicBezTo>
                    <a:pt x="365401" y="1859121"/>
                    <a:pt x="130815" y="1598120"/>
                    <a:pt x="0" y="1310076"/>
                  </a:cubicBezTo>
                  <a:lnTo>
                    <a:pt x="0" y="1347182"/>
                  </a:lnTo>
                  <a:cubicBezTo>
                    <a:pt x="15094" y="1378628"/>
                    <a:pt x="30817" y="1408187"/>
                    <a:pt x="46540" y="1435231"/>
                  </a:cubicBezTo>
                  <a:cubicBezTo>
                    <a:pt x="179241" y="1668559"/>
                    <a:pt x="383639" y="1888051"/>
                    <a:pt x="607534" y="2036476"/>
                  </a:cubicBezTo>
                  <a:cubicBezTo>
                    <a:pt x="893062" y="2226408"/>
                    <a:pt x="1197458" y="2289929"/>
                    <a:pt x="1477326" y="2289929"/>
                  </a:cubicBezTo>
                  <a:cubicBezTo>
                    <a:pt x="1993038" y="2289929"/>
                    <a:pt x="2423218" y="2073582"/>
                    <a:pt x="2493027" y="2037105"/>
                  </a:cubicBezTo>
                  <a:cubicBezTo>
                    <a:pt x="2826982" y="1860379"/>
                    <a:pt x="3264709" y="1510701"/>
                    <a:pt x="3194270" y="1286807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B63FC3-A67D-4036-AC27-925A4DFF2745}"/>
                </a:ext>
              </a:extLst>
            </p:cNvPr>
            <p:cNvSpPr/>
            <p:nvPr/>
          </p:nvSpPr>
          <p:spPr>
            <a:xfrm>
              <a:off x="44319" y="1352972"/>
              <a:ext cx="2992097" cy="2063458"/>
            </a:xfrm>
            <a:custGeom>
              <a:avLst/>
              <a:gdLst>
                <a:gd name="connsiteX0" fmla="*/ 2985174 w 2992097"/>
                <a:gd name="connsiteY0" fmla="*/ 1159705 h 2063458"/>
                <a:gd name="connsiteX1" fmla="*/ 2493361 w 2992097"/>
                <a:gd name="connsiteY1" fmla="*/ 987381 h 2063458"/>
                <a:gd name="connsiteX2" fmla="*/ 1511621 w 2992097"/>
                <a:gd name="connsiteY2" fmla="*/ 601855 h 2063458"/>
                <a:gd name="connsiteX3" fmla="*/ 1402189 w 2992097"/>
                <a:gd name="connsiteY3" fmla="*/ 399973 h 2063458"/>
                <a:gd name="connsiteX4" fmla="*/ 1204081 w 2992097"/>
                <a:gd name="connsiteY4" fmla="*/ 133312 h 2063458"/>
                <a:gd name="connsiteX5" fmla="*/ 415418 w 2992097"/>
                <a:gd name="connsiteY5" fmla="*/ 84256 h 2063458"/>
                <a:gd name="connsiteX6" fmla="*/ 25490 w 2992097"/>
                <a:gd name="connsiteY6" fmla="*/ 579843 h 2063458"/>
                <a:gd name="connsiteX7" fmla="*/ 151273 w 2992097"/>
                <a:gd name="connsiteY7" fmla="*/ 1293664 h 2063458"/>
                <a:gd name="connsiteX8" fmla="*/ 656294 w 2992097"/>
                <a:gd name="connsiteY8" fmla="*/ 1835162 h 2063458"/>
                <a:gd name="connsiteX9" fmla="*/ 1439295 w 2992097"/>
                <a:gd name="connsiteY9" fmla="*/ 2063458 h 2063458"/>
                <a:gd name="connsiteX10" fmla="*/ 2353741 w 2992097"/>
                <a:gd name="connsiteY10" fmla="*/ 1835791 h 2063458"/>
                <a:gd name="connsiteX11" fmla="*/ 2985174 w 2992097"/>
                <a:gd name="connsiteY11" fmla="*/ 1159705 h 2063458"/>
                <a:gd name="connsiteX12" fmla="*/ 2346823 w 2992097"/>
                <a:gd name="connsiteY12" fmla="*/ 1823212 h 2063458"/>
                <a:gd name="connsiteX13" fmla="*/ 664470 w 2992097"/>
                <a:gd name="connsiteY13" fmla="*/ 1823841 h 2063458"/>
                <a:gd name="connsiteX14" fmla="*/ 39326 w 2992097"/>
                <a:gd name="connsiteY14" fmla="*/ 584245 h 2063458"/>
                <a:gd name="connsiteX15" fmla="*/ 421708 w 2992097"/>
                <a:gd name="connsiteY15" fmla="*/ 98093 h 2063458"/>
                <a:gd name="connsiteX16" fmla="*/ 763839 w 2992097"/>
                <a:gd name="connsiteY16" fmla="*/ 15076 h 2063458"/>
                <a:gd name="connsiteX17" fmla="*/ 1194647 w 2992097"/>
                <a:gd name="connsiteY17" fmla="*/ 145890 h 2063458"/>
                <a:gd name="connsiteX18" fmla="*/ 1387724 w 2992097"/>
                <a:gd name="connsiteY18" fmla="*/ 406262 h 2063458"/>
                <a:gd name="connsiteX19" fmla="*/ 1499043 w 2992097"/>
                <a:gd name="connsiteY19" fmla="*/ 611289 h 2063458"/>
                <a:gd name="connsiteX20" fmla="*/ 2376382 w 2992097"/>
                <a:gd name="connsiteY20" fmla="*/ 991155 h 2063458"/>
                <a:gd name="connsiteX21" fmla="*/ 2378269 w 2992097"/>
                <a:gd name="connsiteY21" fmla="*/ 991155 h 2063458"/>
                <a:gd name="connsiteX22" fmla="*/ 2485814 w 2992097"/>
                <a:gd name="connsiteY22" fmla="*/ 1001846 h 2063458"/>
                <a:gd name="connsiteX23" fmla="*/ 2490845 w 2992097"/>
                <a:gd name="connsiteY23" fmla="*/ 1002475 h 2063458"/>
                <a:gd name="connsiteX24" fmla="*/ 2970080 w 2992097"/>
                <a:gd name="connsiteY24" fmla="*/ 1164107 h 2063458"/>
                <a:gd name="connsiteX25" fmla="*/ 2346823 w 2992097"/>
                <a:gd name="connsiteY25" fmla="*/ 1823212 h 206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2097" h="2063458">
                  <a:moveTo>
                    <a:pt x="2985174" y="1159705"/>
                  </a:moveTo>
                  <a:cubicBezTo>
                    <a:pt x="2944294" y="1030777"/>
                    <a:pt x="2744927" y="1011909"/>
                    <a:pt x="2493361" y="987381"/>
                  </a:cubicBezTo>
                  <a:cubicBezTo>
                    <a:pt x="2160035" y="955307"/>
                    <a:pt x="1744320" y="915685"/>
                    <a:pt x="1511621" y="601855"/>
                  </a:cubicBezTo>
                  <a:cubicBezTo>
                    <a:pt x="1457534" y="528901"/>
                    <a:pt x="1429233" y="463494"/>
                    <a:pt x="1402189" y="399973"/>
                  </a:cubicBezTo>
                  <a:cubicBezTo>
                    <a:pt x="1361939" y="305635"/>
                    <a:pt x="1323575" y="216958"/>
                    <a:pt x="1204081" y="133312"/>
                  </a:cubicBezTo>
                  <a:cubicBezTo>
                    <a:pt x="1016663" y="2497"/>
                    <a:pt x="700318" y="-63539"/>
                    <a:pt x="415418" y="84256"/>
                  </a:cubicBezTo>
                  <a:cubicBezTo>
                    <a:pt x="129890" y="232681"/>
                    <a:pt x="40584" y="523241"/>
                    <a:pt x="25490" y="579843"/>
                  </a:cubicBezTo>
                  <a:cubicBezTo>
                    <a:pt x="-48722" y="857824"/>
                    <a:pt x="53162" y="1121341"/>
                    <a:pt x="151273" y="1293664"/>
                  </a:cubicBezTo>
                  <a:cubicBezTo>
                    <a:pt x="270767" y="1503722"/>
                    <a:pt x="455040" y="1701202"/>
                    <a:pt x="656294" y="1835162"/>
                  </a:cubicBezTo>
                  <a:cubicBezTo>
                    <a:pt x="913521" y="2006227"/>
                    <a:pt x="1187729" y="2063458"/>
                    <a:pt x="1439295" y="2063458"/>
                  </a:cubicBezTo>
                  <a:cubicBezTo>
                    <a:pt x="1903436" y="2063458"/>
                    <a:pt x="2290849" y="1868494"/>
                    <a:pt x="2353741" y="1835791"/>
                  </a:cubicBezTo>
                  <a:cubicBezTo>
                    <a:pt x="2654363" y="1676675"/>
                    <a:pt x="3049323" y="1361587"/>
                    <a:pt x="2985174" y="1159705"/>
                  </a:cubicBezTo>
                  <a:close/>
                  <a:moveTo>
                    <a:pt x="2346823" y="1823212"/>
                  </a:moveTo>
                  <a:cubicBezTo>
                    <a:pt x="2251228" y="1874154"/>
                    <a:pt x="1388982" y="2305592"/>
                    <a:pt x="664470" y="1823841"/>
                  </a:cubicBezTo>
                  <a:cubicBezTo>
                    <a:pt x="271396" y="1562212"/>
                    <a:pt x="-81426" y="1038953"/>
                    <a:pt x="39326" y="584245"/>
                  </a:cubicBezTo>
                  <a:cubicBezTo>
                    <a:pt x="54420" y="528901"/>
                    <a:pt x="142468" y="243372"/>
                    <a:pt x="421708" y="98093"/>
                  </a:cubicBezTo>
                  <a:cubicBezTo>
                    <a:pt x="534284" y="39603"/>
                    <a:pt x="651262" y="15076"/>
                    <a:pt x="763839" y="15076"/>
                  </a:cubicBezTo>
                  <a:cubicBezTo>
                    <a:pt x="930502" y="15076"/>
                    <a:pt x="1085215" y="69162"/>
                    <a:pt x="1194647" y="145890"/>
                  </a:cubicBezTo>
                  <a:cubicBezTo>
                    <a:pt x="1310367" y="227021"/>
                    <a:pt x="1346216" y="310038"/>
                    <a:pt x="1387724" y="406262"/>
                  </a:cubicBezTo>
                  <a:cubicBezTo>
                    <a:pt x="1415397" y="470411"/>
                    <a:pt x="1443698" y="537077"/>
                    <a:pt x="1499043" y="611289"/>
                  </a:cubicBezTo>
                  <a:cubicBezTo>
                    <a:pt x="1709730" y="894930"/>
                    <a:pt x="2063810" y="957822"/>
                    <a:pt x="2376382" y="991155"/>
                  </a:cubicBezTo>
                  <a:cubicBezTo>
                    <a:pt x="2377011" y="991155"/>
                    <a:pt x="2377640" y="991155"/>
                    <a:pt x="2378269" y="991155"/>
                  </a:cubicBezTo>
                  <a:cubicBezTo>
                    <a:pt x="2414746" y="994928"/>
                    <a:pt x="2451223" y="998702"/>
                    <a:pt x="2485814" y="1001846"/>
                  </a:cubicBezTo>
                  <a:cubicBezTo>
                    <a:pt x="2487700" y="1001846"/>
                    <a:pt x="2489587" y="1001846"/>
                    <a:pt x="2490845" y="1002475"/>
                  </a:cubicBezTo>
                  <a:cubicBezTo>
                    <a:pt x="2737380" y="1026374"/>
                    <a:pt x="2932345" y="1044613"/>
                    <a:pt x="2970080" y="1164107"/>
                  </a:cubicBezTo>
                  <a:cubicBezTo>
                    <a:pt x="3031714" y="1355927"/>
                    <a:pt x="2634238" y="1671014"/>
                    <a:pt x="2346823" y="1823212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E240B7-649C-4714-B164-5711B0CD445C}"/>
                </a:ext>
              </a:extLst>
            </p:cNvPr>
            <p:cNvSpPr/>
            <p:nvPr/>
          </p:nvSpPr>
          <p:spPr>
            <a:xfrm>
              <a:off x="209376" y="1467596"/>
              <a:ext cx="2661540" cy="1836887"/>
            </a:xfrm>
            <a:custGeom>
              <a:avLst/>
              <a:gdLst>
                <a:gd name="connsiteX0" fmla="*/ 2655341 w 2661540"/>
                <a:gd name="connsiteY0" fmla="*/ 1030616 h 1836887"/>
                <a:gd name="connsiteX1" fmla="*/ 2321386 w 2661540"/>
                <a:gd name="connsiteY1" fmla="*/ 887222 h 1836887"/>
                <a:gd name="connsiteX2" fmla="*/ 2216986 w 2661540"/>
                <a:gd name="connsiteY2" fmla="*/ 876531 h 1836887"/>
                <a:gd name="connsiteX3" fmla="*/ 2213212 w 2661540"/>
                <a:gd name="connsiteY3" fmla="*/ 876531 h 1836887"/>
                <a:gd name="connsiteX4" fmla="*/ 2211325 w 2661540"/>
                <a:gd name="connsiteY4" fmla="*/ 876531 h 1836887"/>
                <a:gd name="connsiteX5" fmla="*/ 1345307 w 2661540"/>
                <a:gd name="connsiteY5" fmla="*/ 535029 h 1836887"/>
                <a:gd name="connsiteX6" fmla="*/ 1247824 w 2661540"/>
                <a:gd name="connsiteY6" fmla="*/ 355788 h 1836887"/>
                <a:gd name="connsiteX7" fmla="*/ 1071728 w 2661540"/>
                <a:gd name="connsiteY7" fmla="*/ 118686 h 1836887"/>
                <a:gd name="connsiteX8" fmla="*/ 369856 w 2661540"/>
                <a:gd name="connsiteY8" fmla="*/ 75291 h 1836887"/>
                <a:gd name="connsiteX9" fmla="*/ 22694 w 2661540"/>
                <a:gd name="connsiteY9" fmla="*/ 516161 h 1836887"/>
                <a:gd name="connsiteX10" fmla="*/ 134641 w 2661540"/>
                <a:gd name="connsiteY10" fmla="*/ 1151997 h 1836887"/>
                <a:gd name="connsiteX11" fmla="*/ 583688 w 2661540"/>
                <a:gd name="connsiteY11" fmla="*/ 1633747 h 1836887"/>
                <a:gd name="connsiteX12" fmla="*/ 1280528 w 2661540"/>
                <a:gd name="connsiteY12" fmla="*/ 1836887 h 1836887"/>
                <a:gd name="connsiteX13" fmla="*/ 2093718 w 2661540"/>
                <a:gd name="connsiteY13" fmla="*/ 1634376 h 1836887"/>
                <a:gd name="connsiteX14" fmla="*/ 2655341 w 2661540"/>
                <a:gd name="connsiteY14" fmla="*/ 1030616 h 1836887"/>
                <a:gd name="connsiteX15" fmla="*/ 2086171 w 2661540"/>
                <a:gd name="connsiteY15" fmla="*/ 1619282 h 1836887"/>
                <a:gd name="connsiteX16" fmla="*/ 591864 w 2661540"/>
                <a:gd name="connsiteY16" fmla="*/ 1619911 h 1836887"/>
                <a:gd name="connsiteX17" fmla="*/ 37788 w 2661540"/>
                <a:gd name="connsiteY17" fmla="*/ 519935 h 1836887"/>
                <a:gd name="connsiteX18" fmla="*/ 377403 w 2661540"/>
                <a:gd name="connsiteY18" fmla="*/ 88498 h 1836887"/>
                <a:gd name="connsiteX19" fmla="*/ 680541 w 2661540"/>
                <a:gd name="connsiteY19" fmla="*/ 14915 h 1836887"/>
                <a:gd name="connsiteX20" fmla="*/ 1062923 w 2661540"/>
                <a:gd name="connsiteY20" fmla="*/ 130635 h 1836887"/>
                <a:gd name="connsiteX21" fmla="*/ 1233988 w 2661540"/>
                <a:gd name="connsiteY21" fmla="*/ 361448 h 1836887"/>
                <a:gd name="connsiteX22" fmla="*/ 1333357 w 2661540"/>
                <a:gd name="connsiteY22" fmla="*/ 543834 h 1836887"/>
                <a:gd name="connsiteX23" fmla="*/ 2066046 w 2661540"/>
                <a:gd name="connsiteY23" fmla="*/ 876531 h 1836887"/>
                <a:gd name="connsiteX24" fmla="*/ 2216357 w 2661540"/>
                <a:gd name="connsiteY24" fmla="*/ 892254 h 1836887"/>
                <a:gd name="connsiteX25" fmla="*/ 2231451 w 2661540"/>
                <a:gd name="connsiteY25" fmla="*/ 893512 h 1836887"/>
                <a:gd name="connsiteX26" fmla="*/ 2641505 w 2661540"/>
                <a:gd name="connsiteY26" fmla="*/ 1035018 h 1836887"/>
                <a:gd name="connsiteX27" fmla="*/ 2086171 w 2661540"/>
                <a:gd name="connsiteY27" fmla="*/ 1619282 h 183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61540" h="1836887">
                  <a:moveTo>
                    <a:pt x="2655341" y="1030616"/>
                  </a:moveTo>
                  <a:cubicBezTo>
                    <a:pt x="2624524" y="933763"/>
                    <a:pt x="2494967" y="906090"/>
                    <a:pt x="2321386" y="887222"/>
                  </a:cubicBezTo>
                  <a:cubicBezTo>
                    <a:pt x="2288053" y="883449"/>
                    <a:pt x="2253463" y="880305"/>
                    <a:pt x="2216986" y="876531"/>
                  </a:cubicBezTo>
                  <a:cubicBezTo>
                    <a:pt x="2215728" y="876531"/>
                    <a:pt x="2214470" y="876531"/>
                    <a:pt x="2213212" y="876531"/>
                  </a:cubicBezTo>
                  <a:cubicBezTo>
                    <a:pt x="2212583" y="876531"/>
                    <a:pt x="2211954" y="876531"/>
                    <a:pt x="2211325" y="876531"/>
                  </a:cubicBezTo>
                  <a:cubicBezTo>
                    <a:pt x="1915734" y="848230"/>
                    <a:pt x="1550962" y="811752"/>
                    <a:pt x="1345307" y="535029"/>
                  </a:cubicBezTo>
                  <a:cubicBezTo>
                    <a:pt x="1297509" y="470251"/>
                    <a:pt x="1272352" y="412390"/>
                    <a:pt x="1247824" y="355788"/>
                  </a:cubicBezTo>
                  <a:cubicBezTo>
                    <a:pt x="1211976" y="272142"/>
                    <a:pt x="1178015" y="192898"/>
                    <a:pt x="1071728" y="118686"/>
                  </a:cubicBezTo>
                  <a:cubicBezTo>
                    <a:pt x="905065" y="2336"/>
                    <a:pt x="623310" y="-56782"/>
                    <a:pt x="369856" y="75291"/>
                  </a:cubicBezTo>
                  <a:cubicBezTo>
                    <a:pt x="115774" y="207363"/>
                    <a:pt x="35901" y="465848"/>
                    <a:pt x="22694" y="516161"/>
                  </a:cubicBezTo>
                  <a:cubicBezTo>
                    <a:pt x="-43342" y="763326"/>
                    <a:pt x="47222" y="998541"/>
                    <a:pt x="134641" y="1151997"/>
                  </a:cubicBezTo>
                  <a:cubicBezTo>
                    <a:pt x="240928" y="1338785"/>
                    <a:pt x="404447" y="1514253"/>
                    <a:pt x="583688" y="1633747"/>
                  </a:cubicBezTo>
                  <a:cubicBezTo>
                    <a:pt x="812614" y="1785945"/>
                    <a:pt x="1056634" y="1836887"/>
                    <a:pt x="1280528" y="1836887"/>
                  </a:cubicBezTo>
                  <a:cubicBezTo>
                    <a:pt x="1693098" y="1836887"/>
                    <a:pt x="2037744" y="1663935"/>
                    <a:pt x="2093718" y="1634376"/>
                  </a:cubicBezTo>
                  <a:cubicBezTo>
                    <a:pt x="2361637" y="1491612"/>
                    <a:pt x="2712572" y="1210486"/>
                    <a:pt x="2655341" y="1030616"/>
                  </a:cubicBezTo>
                  <a:close/>
                  <a:moveTo>
                    <a:pt x="2086171" y="1619282"/>
                  </a:moveTo>
                  <a:cubicBezTo>
                    <a:pt x="2001267" y="1664564"/>
                    <a:pt x="1235875" y="2047575"/>
                    <a:pt x="591864" y="1619911"/>
                  </a:cubicBezTo>
                  <a:cubicBezTo>
                    <a:pt x="243444" y="1387841"/>
                    <a:pt x="-69757" y="923700"/>
                    <a:pt x="37788" y="519935"/>
                  </a:cubicBezTo>
                  <a:cubicBezTo>
                    <a:pt x="50995" y="470251"/>
                    <a:pt x="128981" y="217426"/>
                    <a:pt x="377403" y="88498"/>
                  </a:cubicBezTo>
                  <a:cubicBezTo>
                    <a:pt x="477401" y="36927"/>
                    <a:pt x="581172" y="14915"/>
                    <a:pt x="680541" y="14915"/>
                  </a:cubicBezTo>
                  <a:cubicBezTo>
                    <a:pt x="828337" y="14915"/>
                    <a:pt x="965441" y="62712"/>
                    <a:pt x="1062923" y="130635"/>
                  </a:cubicBezTo>
                  <a:cubicBezTo>
                    <a:pt x="1165436" y="202332"/>
                    <a:pt x="1196882" y="275915"/>
                    <a:pt x="1233988" y="361448"/>
                  </a:cubicBezTo>
                  <a:cubicBezTo>
                    <a:pt x="1258516" y="418679"/>
                    <a:pt x="1283673" y="477798"/>
                    <a:pt x="1333357" y="543834"/>
                  </a:cubicBezTo>
                  <a:cubicBezTo>
                    <a:pt x="1510083" y="781564"/>
                    <a:pt x="1800643" y="845085"/>
                    <a:pt x="2066046" y="876531"/>
                  </a:cubicBezTo>
                  <a:cubicBezTo>
                    <a:pt x="2117617" y="882820"/>
                    <a:pt x="2167930" y="887222"/>
                    <a:pt x="2216357" y="892254"/>
                  </a:cubicBezTo>
                  <a:cubicBezTo>
                    <a:pt x="2221388" y="892883"/>
                    <a:pt x="2226419" y="893512"/>
                    <a:pt x="2231451" y="893512"/>
                  </a:cubicBezTo>
                  <a:cubicBezTo>
                    <a:pt x="2442767" y="913637"/>
                    <a:pt x="2608172" y="931876"/>
                    <a:pt x="2641505" y="1035018"/>
                  </a:cubicBezTo>
                  <a:cubicBezTo>
                    <a:pt x="2694334" y="1204826"/>
                    <a:pt x="2341511" y="1484065"/>
                    <a:pt x="2086171" y="1619282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CFCD537-35A0-475A-BCF0-5E29D9AB6EB2}"/>
                </a:ext>
              </a:extLst>
            </p:cNvPr>
            <p:cNvSpPr/>
            <p:nvPr/>
          </p:nvSpPr>
          <p:spPr>
            <a:xfrm>
              <a:off x="375061" y="1580288"/>
              <a:ext cx="2330964" cy="1609104"/>
            </a:xfrm>
            <a:custGeom>
              <a:avLst/>
              <a:gdLst>
                <a:gd name="connsiteX0" fmla="*/ 2325508 w 2330964"/>
                <a:gd name="connsiteY0" fmla="*/ 903459 h 1609104"/>
                <a:gd name="connsiteX1" fmla="*/ 2065137 w 2330964"/>
                <a:gd name="connsiteY1" fmla="*/ 780820 h 1609104"/>
                <a:gd name="connsiteX2" fmla="*/ 1940611 w 2330964"/>
                <a:gd name="connsiteY2" fmla="*/ 767613 h 1609104"/>
                <a:gd name="connsiteX3" fmla="*/ 1899731 w 2330964"/>
                <a:gd name="connsiteY3" fmla="*/ 763840 h 1609104"/>
                <a:gd name="connsiteX4" fmla="*/ 1178992 w 2330964"/>
                <a:gd name="connsiteY4" fmla="*/ 468877 h 1609104"/>
                <a:gd name="connsiteX5" fmla="*/ 1094089 w 2330964"/>
                <a:gd name="connsiteY5" fmla="*/ 312277 h 1609104"/>
                <a:gd name="connsiteX6" fmla="*/ 939375 w 2330964"/>
                <a:gd name="connsiteY6" fmla="*/ 104106 h 1609104"/>
                <a:gd name="connsiteX7" fmla="*/ 324294 w 2330964"/>
                <a:gd name="connsiteY7" fmla="*/ 65742 h 1609104"/>
                <a:gd name="connsiteX8" fmla="*/ 19898 w 2330964"/>
                <a:gd name="connsiteY8" fmla="*/ 452526 h 1609104"/>
                <a:gd name="connsiteX9" fmla="*/ 118009 w 2330964"/>
                <a:gd name="connsiteY9" fmla="*/ 1009117 h 1609104"/>
                <a:gd name="connsiteX10" fmla="*/ 511711 w 2330964"/>
                <a:gd name="connsiteY10" fmla="*/ 1431121 h 1609104"/>
                <a:gd name="connsiteX11" fmla="*/ 1121761 w 2330964"/>
                <a:gd name="connsiteY11" fmla="*/ 1609104 h 1609104"/>
                <a:gd name="connsiteX12" fmla="*/ 1833695 w 2330964"/>
                <a:gd name="connsiteY12" fmla="*/ 1431749 h 1609104"/>
                <a:gd name="connsiteX13" fmla="*/ 2325508 w 2330964"/>
                <a:gd name="connsiteY13" fmla="*/ 903459 h 1609104"/>
                <a:gd name="connsiteX14" fmla="*/ 1825519 w 2330964"/>
                <a:gd name="connsiteY14" fmla="*/ 1417913 h 1609104"/>
                <a:gd name="connsiteX15" fmla="*/ 519887 w 2330964"/>
                <a:gd name="connsiteY15" fmla="*/ 1418542 h 1609104"/>
                <a:gd name="connsiteX16" fmla="*/ 34992 w 2330964"/>
                <a:gd name="connsiteY16" fmla="*/ 457557 h 1609104"/>
                <a:gd name="connsiteX17" fmla="*/ 331212 w 2330964"/>
                <a:gd name="connsiteY17" fmla="*/ 80836 h 1609104"/>
                <a:gd name="connsiteX18" fmla="*/ 595986 w 2330964"/>
                <a:gd name="connsiteY18" fmla="*/ 16686 h 1609104"/>
                <a:gd name="connsiteX19" fmla="*/ 929941 w 2330964"/>
                <a:gd name="connsiteY19" fmla="*/ 117942 h 1609104"/>
                <a:gd name="connsiteX20" fmla="*/ 1078995 w 2330964"/>
                <a:gd name="connsiteY20" fmla="*/ 319195 h 1609104"/>
                <a:gd name="connsiteX21" fmla="*/ 1165785 w 2330964"/>
                <a:gd name="connsiteY21" fmla="*/ 478940 h 1609104"/>
                <a:gd name="connsiteX22" fmla="*/ 1777093 w 2330964"/>
                <a:gd name="connsiteY22" fmla="*/ 766984 h 1609104"/>
                <a:gd name="connsiteX23" fmla="*/ 1777093 w 2330964"/>
                <a:gd name="connsiteY23" fmla="*/ 766984 h 1609104"/>
                <a:gd name="connsiteX24" fmla="*/ 1938724 w 2330964"/>
                <a:gd name="connsiteY24" fmla="*/ 784594 h 1609104"/>
                <a:gd name="connsiteX25" fmla="*/ 1958850 w 2330964"/>
                <a:gd name="connsiteY25" fmla="*/ 786481 h 1609104"/>
                <a:gd name="connsiteX26" fmla="*/ 2309156 w 2330964"/>
                <a:gd name="connsiteY26" fmla="*/ 909119 h 1609104"/>
                <a:gd name="connsiteX27" fmla="*/ 1825519 w 2330964"/>
                <a:gd name="connsiteY27" fmla="*/ 1417913 h 16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0964" h="1609104">
                  <a:moveTo>
                    <a:pt x="2325508" y="903459"/>
                  </a:moveTo>
                  <a:cubicBezTo>
                    <a:pt x="2300352" y="824216"/>
                    <a:pt x="2200983" y="797801"/>
                    <a:pt x="2065137" y="780820"/>
                  </a:cubicBezTo>
                  <a:cubicBezTo>
                    <a:pt x="2026144" y="775789"/>
                    <a:pt x="1984635" y="772015"/>
                    <a:pt x="1940611" y="767613"/>
                  </a:cubicBezTo>
                  <a:cubicBezTo>
                    <a:pt x="1927404" y="766355"/>
                    <a:pt x="1913567" y="765097"/>
                    <a:pt x="1899731" y="763840"/>
                  </a:cubicBezTo>
                  <a:cubicBezTo>
                    <a:pt x="1648793" y="739312"/>
                    <a:pt x="1350058" y="699690"/>
                    <a:pt x="1178992" y="468877"/>
                  </a:cubicBezTo>
                  <a:cubicBezTo>
                    <a:pt x="1136855" y="412275"/>
                    <a:pt x="1115472" y="361333"/>
                    <a:pt x="1094089" y="312277"/>
                  </a:cubicBezTo>
                  <a:cubicBezTo>
                    <a:pt x="1062643" y="238694"/>
                    <a:pt x="1032455" y="169513"/>
                    <a:pt x="939375" y="104106"/>
                  </a:cubicBezTo>
                  <a:cubicBezTo>
                    <a:pt x="793466" y="1592"/>
                    <a:pt x="546302" y="-49350"/>
                    <a:pt x="324294" y="65742"/>
                  </a:cubicBezTo>
                  <a:cubicBezTo>
                    <a:pt x="101657" y="181462"/>
                    <a:pt x="31847" y="408501"/>
                    <a:pt x="19898" y="452526"/>
                  </a:cubicBezTo>
                  <a:cubicBezTo>
                    <a:pt x="-37962" y="669502"/>
                    <a:pt x="41281" y="875158"/>
                    <a:pt x="118009" y="1009117"/>
                  </a:cubicBezTo>
                  <a:cubicBezTo>
                    <a:pt x="211089" y="1172636"/>
                    <a:pt x="354482" y="1326720"/>
                    <a:pt x="511711" y="1431121"/>
                  </a:cubicBezTo>
                  <a:cubicBezTo>
                    <a:pt x="712336" y="1564451"/>
                    <a:pt x="926168" y="1609104"/>
                    <a:pt x="1121761" y="1609104"/>
                  </a:cubicBezTo>
                  <a:cubicBezTo>
                    <a:pt x="1483388" y="1609104"/>
                    <a:pt x="1785268" y="1457535"/>
                    <a:pt x="1833695" y="1431749"/>
                  </a:cubicBezTo>
                  <a:cubicBezTo>
                    <a:pt x="2067652" y="1307853"/>
                    <a:pt x="2375822" y="1061946"/>
                    <a:pt x="2325508" y="903459"/>
                  </a:cubicBezTo>
                  <a:close/>
                  <a:moveTo>
                    <a:pt x="1825519" y="1417913"/>
                  </a:moveTo>
                  <a:cubicBezTo>
                    <a:pt x="1751307" y="1457535"/>
                    <a:pt x="1082139" y="1792119"/>
                    <a:pt x="519887" y="1418542"/>
                  </a:cubicBezTo>
                  <a:cubicBezTo>
                    <a:pt x="214862" y="1216031"/>
                    <a:pt x="-58717" y="809750"/>
                    <a:pt x="34992" y="457557"/>
                  </a:cubicBezTo>
                  <a:cubicBezTo>
                    <a:pt x="46313" y="414162"/>
                    <a:pt x="114865" y="193412"/>
                    <a:pt x="331212" y="80836"/>
                  </a:cubicBezTo>
                  <a:cubicBezTo>
                    <a:pt x="418003" y="35553"/>
                    <a:pt x="509196" y="16686"/>
                    <a:pt x="595986" y="16686"/>
                  </a:cubicBezTo>
                  <a:cubicBezTo>
                    <a:pt x="724914" y="16686"/>
                    <a:pt x="845037" y="58194"/>
                    <a:pt x="929941" y="117942"/>
                  </a:cubicBezTo>
                  <a:cubicBezTo>
                    <a:pt x="1019247" y="180204"/>
                    <a:pt x="1046920" y="244983"/>
                    <a:pt x="1078995" y="319195"/>
                  </a:cubicBezTo>
                  <a:cubicBezTo>
                    <a:pt x="1100378" y="369508"/>
                    <a:pt x="1123019" y="421080"/>
                    <a:pt x="1165785" y="478940"/>
                  </a:cubicBezTo>
                  <a:cubicBezTo>
                    <a:pt x="1314210" y="678307"/>
                    <a:pt x="1553198" y="738054"/>
                    <a:pt x="1777093" y="766984"/>
                  </a:cubicBezTo>
                  <a:lnTo>
                    <a:pt x="1777093" y="766984"/>
                  </a:lnTo>
                  <a:cubicBezTo>
                    <a:pt x="1832437" y="773902"/>
                    <a:pt x="1887153" y="779562"/>
                    <a:pt x="1938724" y="784594"/>
                  </a:cubicBezTo>
                  <a:cubicBezTo>
                    <a:pt x="1945642" y="785223"/>
                    <a:pt x="1951931" y="785852"/>
                    <a:pt x="1958850" y="786481"/>
                  </a:cubicBezTo>
                  <a:cubicBezTo>
                    <a:pt x="2139978" y="804090"/>
                    <a:pt x="2281484" y="820442"/>
                    <a:pt x="2309156" y="909119"/>
                  </a:cubicBezTo>
                  <a:cubicBezTo>
                    <a:pt x="2356954" y="1056286"/>
                    <a:pt x="2048785" y="1299677"/>
                    <a:pt x="1825519" y="1417913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D001E4-59A4-46DD-AD61-1289BDA13C17}"/>
                </a:ext>
              </a:extLst>
            </p:cNvPr>
            <p:cNvSpPr/>
            <p:nvPr/>
          </p:nvSpPr>
          <p:spPr>
            <a:xfrm>
              <a:off x="539489" y="1694282"/>
              <a:ext cx="2001116" cy="1381904"/>
            </a:xfrm>
            <a:custGeom>
              <a:avLst/>
              <a:gdLst>
                <a:gd name="connsiteX0" fmla="*/ 1996304 w 2001116"/>
                <a:gd name="connsiteY0" fmla="*/ 774999 h 1381904"/>
                <a:gd name="connsiteX1" fmla="*/ 1795051 w 2001116"/>
                <a:gd name="connsiteY1" fmla="*/ 671857 h 1381904"/>
                <a:gd name="connsiteX2" fmla="*/ 1665494 w 2001116"/>
                <a:gd name="connsiteY2" fmla="*/ 658021 h 1381904"/>
                <a:gd name="connsiteX3" fmla="*/ 1612665 w 2001116"/>
                <a:gd name="connsiteY3" fmla="*/ 652989 h 1381904"/>
                <a:gd name="connsiteX4" fmla="*/ 1612665 w 2001116"/>
                <a:gd name="connsiteY4" fmla="*/ 652989 h 1381904"/>
                <a:gd name="connsiteX5" fmla="*/ 1013936 w 2001116"/>
                <a:gd name="connsiteY5" fmla="*/ 402680 h 1381904"/>
                <a:gd name="connsiteX6" fmla="*/ 940981 w 2001116"/>
                <a:gd name="connsiteY6" fmla="*/ 268721 h 1381904"/>
                <a:gd name="connsiteX7" fmla="*/ 807651 w 2001116"/>
                <a:gd name="connsiteY7" fmla="*/ 89480 h 1381904"/>
                <a:gd name="connsiteX8" fmla="*/ 278732 w 2001116"/>
                <a:gd name="connsiteY8" fmla="*/ 56776 h 1381904"/>
                <a:gd name="connsiteX9" fmla="*/ 17102 w 2001116"/>
                <a:gd name="connsiteY9" fmla="*/ 388844 h 1381904"/>
                <a:gd name="connsiteX10" fmla="*/ 101377 w 2001116"/>
                <a:gd name="connsiteY10" fmla="*/ 867450 h 1381904"/>
                <a:gd name="connsiteX11" fmla="*/ 439106 w 2001116"/>
                <a:gd name="connsiteY11" fmla="*/ 1229077 h 1381904"/>
                <a:gd name="connsiteX12" fmla="*/ 962994 w 2001116"/>
                <a:gd name="connsiteY12" fmla="*/ 1381904 h 1381904"/>
                <a:gd name="connsiteX13" fmla="*/ 1573672 w 2001116"/>
                <a:gd name="connsiteY13" fmla="*/ 1229706 h 1381904"/>
                <a:gd name="connsiteX14" fmla="*/ 1996304 w 2001116"/>
                <a:gd name="connsiteY14" fmla="*/ 774999 h 1381904"/>
                <a:gd name="connsiteX15" fmla="*/ 1566125 w 2001116"/>
                <a:gd name="connsiteY15" fmla="*/ 1214612 h 1381904"/>
                <a:gd name="connsiteX16" fmla="*/ 448539 w 2001116"/>
                <a:gd name="connsiteY16" fmla="*/ 1215241 h 1381904"/>
                <a:gd name="connsiteX17" fmla="*/ 34083 w 2001116"/>
                <a:gd name="connsiteY17" fmla="*/ 393246 h 1381904"/>
                <a:gd name="connsiteX18" fmla="*/ 286908 w 2001116"/>
                <a:gd name="connsiteY18" fmla="*/ 71241 h 1381904"/>
                <a:gd name="connsiteX19" fmla="*/ 513318 w 2001116"/>
                <a:gd name="connsiteY19" fmla="*/ 16525 h 1381904"/>
                <a:gd name="connsiteX20" fmla="*/ 798217 w 2001116"/>
                <a:gd name="connsiteY20" fmla="*/ 103316 h 1381904"/>
                <a:gd name="connsiteX21" fmla="*/ 925259 w 2001116"/>
                <a:gd name="connsiteY21" fmla="*/ 275010 h 1381904"/>
                <a:gd name="connsiteX22" fmla="*/ 1000100 w 2001116"/>
                <a:gd name="connsiteY22" fmla="*/ 412114 h 1381904"/>
                <a:gd name="connsiteX23" fmla="*/ 1497573 w 2001116"/>
                <a:gd name="connsiteY23" fmla="*/ 655505 h 1381904"/>
                <a:gd name="connsiteX24" fmla="*/ 1663607 w 2001116"/>
                <a:gd name="connsiteY24" fmla="*/ 674372 h 1381904"/>
                <a:gd name="connsiteX25" fmla="*/ 1679959 w 2001116"/>
                <a:gd name="connsiteY25" fmla="*/ 676259 h 1381904"/>
                <a:gd name="connsiteX26" fmla="*/ 1979953 w 2001116"/>
                <a:gd name="connsiteY26" fmla="*/ 780030 h 1381904"/>
                <a:gd name="connsiteX27" fmla="*/ 1566125 w 2001116"/>
                <a:gd name="connsiteY27" fmla="*/ 1214612 h 138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01116" h="1381904">
                  <a:moveTo>
                    <a:pt x="1996304" y="774999"/>
                  </a:moveTo>
                  <a:cubicBezTo>
                    <a:pt x="1976179" y="710850"/>
                    <a:pt x="1900080" y="686951"/>
                    <a:pt x="1795051" y="671857"/>
                  </a:cubicBezTo>
                  <a:cubicBezTo>
                    <a:pt x="1755429" y="666197"/>
                    <a:pt x="1712034" y="662423"/>
                    <a:pt x="1665494" y="658021"/>
                  </a:cubicBezTo>
                  <a:cubicBezTo>
                    <a:pt x="1648513" y="656134"/>
                    <a:pt x="1630904" y="654876"/>
                    <a:pt x="1612665" y="652989"/>
                  </a:cubicBezTo>
                  <a:lnTo>
                    <a:pt x="1612665" y="652989"/>
                  </a:lnTo>
                  <a:cubicBezTo>
                    <a:pt x="1401349" y="631606"/>
                    <a:pt x="1156071" y="594500"/>
                    <a:pt x="1013936" y="402680"/>
                  </a:cubicBezTo>
                  <a:cubicBezTo>
                    <a:pt x="978088" y="354254"/>
                    <a:pt x="959220" y="310858"/>
                    <a:pt x="940981" y="268721"/>
                  </a:cubicBezTo>
                  <a:cubicBezTo>
                    <a:pt x="913938" y="205829"/>
                    <a:pt x="888152" y="146082"/>
                    <a:pt x="807651" y="89480"/>
                  </a:cubicBezTo>
                  <a:cubicBezTo>
                    <a:pt x="681868" y="1431"/>
                    <a:pt x="469923" y="-42593"/>
                    <a:pt x="278732" y="56776"/>
                  </a:cubicBezTo>
                  <a:cubicBezTo>
                    <a:pt x="87541" y="156145"/>
                    <a:pt x="27165" y="351109"/>
                    <a:pt x="17102" y="388844"/>
                  </a:cubicBezTo>
                  <a:cubicBezTo>
                    <a:pt x="-32582" y="575004"/>
                    <a:pt x="35341" y="751729"/>
                    <a:pt x="101377" y="867450"/>
                  </a:cubicBezTo>
                  <a:cubicBezTo>
                    <a:pt x="181250" y="1007698"/>
                    <a:pt x="304517" y="1139771"/>
                    <a:pt x="439106" y="1229077"/>
                  </a:cubicBezTo>
                  <a:cubicBezTo>
                    <a:pt x="611429" y="1343540"/>
                    <a:pt x="794444" y="1381904"/>
                    <a:pt x="962994" y="1381904"/>
                  </a:cubicBezTo>
                  <a:cubicBezTo>
                    <a:pt x="1273050" y="1381904"/>
                    <a:pt x="1532164" y="1251718"/>
                    <a:pt x="1573672" y="1229706"/>
                  </a:cubicBezTo>
                  <a:cubicBezTo>
                    <a:pt x="1732159" y="1146060"/>
                    <a:pt x="2043473" y="924681"/>
                    <a:pt x="1996304" y="774999"/>
                  </a:cubicBezTo>
                  <a:close/>
                  <a:moveTo>
                    <a:pt x="1566125" y="1214612"/>
                  </a:moveTo>
                  <a:cubicBezTo>
                    <a:pt x="1502605" y="1248574"/>
                    <a:pt x="930290" y="1534731"/>
                    <a:pt x="448539" y="1215241"/>
                  </a:cubicBezTo>
                  <a:cubicBezTo>
                    <a:pt x="187539" y="1041660"/>
                    <a:pt x="-46418" y="695127"/>
                    <a:pt x="34083" y="393246"/>
                  </a:cubicBezTo>
                  <a:cubicBezTo>
                    <a:pt x="44146" y="356140"/>
                    <a:pt x="102006" y="167465"/>
                    <a:pt x="286908" y="71241"/>
                  </a:cubicBezTo>
                  <a:cubicBezTo>
                    <a:pt x="361120" y="32877"/>
                    <a:pt x="439106" y="16525"/>
                    <a:pt x="513318" y="16525"/>
                  </a:cubicBezTo>
                  <a:cubicBezTo>
                    <a:pt x="623378" y="16525"/>
                    <a:pt x="725892" y="52373"/>
                    <a:pt x="798217" y="103316"/>
                  </a:cubicBezTo>
                  <a:cubicBezTo>
                    <a:pt x="874316" y="156774"/>
                    <a:pt x="898215" y="211489"/>
                    <a:pt x="925259" y="275010"/>
                  </a:cubicBezTo>
                  <a:cubicBezTo>
                    <a:pt x="943497" y="317776"/>
                    <a:pt x="962994" y="362430"/>
                    <a:pt x="1000100" y="412114"/>
                  </a:cubicBezTo>
                  <a:cubicBezTo>
                    <a:pt x="1121481" y="575632"/>
                    <a:pt x="1313300" y="629719"/>
                    <a:pt x="1497573" y="655505"/>
                  </a:cubicBezTo>
                  <a:cubicBezTo>
                    <a:pt x="1554176" y="663681"/>
                    <a:pt x="1610778" y="668712"/>
                    <a:pt x="1663607" y="674372"/>
                  </a:cubicBezTo>
                  <a:cubicBezTo>
                    <a:pt x="1669268" y="675001"/>
                    <a:pt x="1674928" y="675630"/>
                    <a:pt x="1679959" y="676259"/>
                  </a:cubicBezTo>
                  <a:cubicBezTo>
                    <a:pt x="1835302" y="691353"/>
                    <a:pt x="1956054" y="705189"/>
                    <a:pt x="1979953" y="780030"/>
                  </a:cubicBezTo>
                  <a:cubicBezTo>
                    <a:pt x="2020203" y="905814"/>
                    <a:pt x="1756687" y="1113985"/>
                    <a:pt x="1566125" y="1214612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0E795F-A45E-4814-9BD4-17D02EF0ECEF}"/>
                </a:ext>
              </a:extLst>
            </p:cNvPr>
            <p:cNvSpPr/>
            <p:nvPr/>
          </p:nvSpPr>
          <p:spPr>
            <a:xfrm>
              <a:off x="705794" y="1808277"/>
              <a:ext cx="1669403" cy="1155333"/>
            </a:xfrm>
            <a:custGeom>
              <a:avLst/>
              <a:gdLst>
                <a:gd name="connsiteX0" fmla="*/ 1665223 w 1669403"/>
                <a:gd name="connsiteY0" fmla="*/ 646539 h 1155333"/>
                <a:gd name="connsiteX1" fmla="*/ 1514283 w 1669403"/>
                <a:gd name="connsiteY1" fmla="*/ 562264 h 1155333"/>
                <a:gd name="connsiteX2" fmla="*/ 1388499 w 1669403"/>
                <a:gd name="connsiteY2" fmla="*/ 547799 h 1155333"/>
                <a:gd name="connsiteX3" fmla="*/ 1331268 w 1669403"/>
                <a:gd name="connsiteY3" fmla="*/ 542139 h 1155333"/>
                <a:gd name="connsiteX4" fmla="*/ 1096682 w 1669403"/>
                <a:gd name="connsiteY4" fmla="*/ 500001 h 1155333"/>
                <a:gd name="connsiteX5" fmla="*/ 847001 w 1669403"/>
                <a:gd name="connsiteY5" fmla="*/ 335854 h 1155333"/>
                <a:gd name="connsiteX6" fmla="*/ 786625 w 1669403"/>
                <a:gd name="connsiteY6" fmla="*/ 224536 h 1155333"/>
                <a:gd name="connsiteX7" fmla="*/ 675307 w 1669403"/>
                <a:gd name="connsiteY7" fmla="*/ 74853 h 1155333"/>
                <a:gd name="connsiteX8" fmla="*/ 233178 w 1669403"/>
                <a:gd name="connsiteY8" fmla="*/ 47810 h 1155333"/>
                <a:gd name="connsiteX9" fmla="*/ 14315 w 1669403"/>
                <a:gd name="connsiteY9" fmla="*/ 325792 h 1155333"/>
                <a:gd name="connsiteX10" fmla="*/ 84125 w 1669403"/>
                <a:gd name="connsiteY10" fmla="*/ 725783 h 1155333"/>
                <a:gd name="connsiteX11" fmla="*/ 365880 w 1669403"/>
                <a:gd name="connsiteY11" fmla="*/ 1027663 h 1155333"/>
                <a:gd name="connsiteX12" fmla="*/ 802977 w 1669403"/>
                <a:gd name="connsiteY12" fmla="*/ 1155333 h 1155333"/>
                <a:gd name="connsiteX13" fmla="*/ 1312400 w 1669403"/>
                <a:gd name="connsiteY13" fmla="*/ 1028292 h 1155333"/>
                <a:gd name="connsiteX14" fmla="*/ 1665223 w 1669403"/>
                <a:gd name="connsiteY14" fmla="*/ 646539 h 1155333"/>
                <a:gd name="connsiteX15" fmla="*/ 1304224 w 1669403"/>
                <a:gd name="connsiteY15" fmla="*/ 1011940 h 1155333"/>
                <a:gd name="connsiteX16" fmla="*/ 375314 w 1669403"/>
                <a:gd name="connsiteY16" fmla="*/ 1012569 h 1155333"/>
                <a:gd name="connsiteX17" fmla="*/ 30667 w 1669403"/>
                <a:gd name="connsiteY17" fmla="*/ 329565 h 1155333"/>
                <a:gd name="connsiteX18" fmla="*/ 240725 w 1669403"/>
                <a:gd name="connsiteY18" fmla="*/ 62904 h 1155333"/>
                <a:gd name="connsiteX19" fmla="*/ 428143 w 1669403"/>
                <a:gd name="connsiteY19" fmla="*/ 17622 h 1155333"/>
                <a:gd name="connsiteX20" fmla="*/ 664615 w 1669403"/>
                <a:gd name="connsiteY20" fmla="*/ 89319 h 1155333"/>
                <a:gd name="connsiteX21" fmla="*/ 770274 w 1669403"/>
                <a:gd name="connsiteY21" fmla="*/ 231454 h 1155333"/>
                <a:gd name="connsiteX22" fmla="*/ 832536 w 1669403"/>
                <a:gd name="connsiteY22" fmla="*/ 345917 h 1155333"/>
                <a:gd name="connsiteX23" fmla="*/ 1228125 w 1669403"/>
                <a:gd name="connsiteY23" fmla="*/ 546541 h 1155333"/>
                <a:gd name="connsiteX24" fmla="*/ 1386612 w 1669403"/>
                <a:gd name="connsiteY24" fmla="*/ 564780 h 1155333"/>
                <a:gd name="connsiteX25" fmla="*/ 1392902 w 1669403"/>
                <a:gd name="connsiteY25" fmla="*/ 565409 h 1155333"/>
                <a:gd name="connsiteX26" fmla="*/ 1392902 w 1669403"/>
                <a:gd name="connsiteY26" fmla="*/ 565409 h 1155333"/>
                <a:gd name="connsiteX27" fmla="*/ 1648242 w 1669403"/>
                <a:gd name="connsiteY27" fmla="*/ 651571 h 1155333"/>
                <a:gd name="connsiteX28" fmla="*/ 1304224 w 1669403"/>
                <a:gd name="connsiteY28" fmla="*/ 1011940 h 115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669403" h="1155333">
                  <a:moveTo>
                    <a:pt x="1665223" y="646539"/>
                  </a:moveTo>
                  <a:cubicBezTo>
                    <a:pt x="1649500" y="596226"/>
                    <a:pt x="1592897" y="574843"/>
                    <a:pt x="1514283" y="562264"/>
                  </a:cubicBezTo>
                  <a:cubicBezTo>
                    <a:pt x="1476548" y="555975"/>
                    <a:pt x="1434410" y="552202"/>
                    <a:pt x="1388499" y="547799"/>
                  </a:cubicBezTo>
                  <a:cubicBezTo>
                    <a:pt x="1369632" y="545913"/>
                    <a:pt x="1350764" y="544026"/>
                    <a:pt x="1331268" y="542139"/>
                  </a:cubicBezTo>
                  <a:cubicBezTo>
                    <a:pt x="1254540" y="533963"/>
                    <a:pt x="1173409" y="523271"/>
                    <a:pt x="1096682" y="500001"/>
                  </a:cubicBezTo>
                  <a:cubicBezTo>
                    <a:pt x="1000457" y="470442"/>
                    <a:pt x="911151" y="422016"/>
                    <a:pt x="847001" y="335854"/>
                  </a:cubicBezTo>
                  <a:cubicBezTo>
                    <a:pt x="817442" y="295603"/>
                    <a:pt x="801719" y="259755"/>
                    <a:pt x="786625" y="224536"/>
                  </a:cubicBezTo>
                  <a:cubicBezTo>
                    <a:pt x="763984" y="171707"/>
                    <a:pt x="742601" y="121394"/>
                    <a:pt x="675307" y="74853"/>
                  </a:cubicBezTo>
                  <a:cubicBezTo>
                    <a:pt x="570278" y="1270"/>
                    <a:pt x="392923" y="-35836"/>
                    <a:pt x="233178" y="47810"/>
                  </a:cubicBezTo>
                  <a:cubicBezTo>
                    <a:pt x="72805" y="130827"/>
                    <a:pt x="22491" y="293717"/>
                    <a:pt x="14315" y="325792"/>
                  </a:cubicBezTo>
                  <a:cubicBezTo>
                    <a:pt x="-27193" y="481763"/>
                    <a:pt x="29409" y="628929"/>
                    <a:pt x="84125" y="725783"/>
                  </a:cubicBezTo>
                  <a:cubicBezTo>
                    <a:pt x="150790" y="842761"/>
                    <a:pt x="253304" y="952822"/>
                    <a:pt x="365880" y="1027663"/>
                  </a:cubicBezTo>
                  <a:cubicBezTo>
                    <a:pt x="509273" y="1123258"/>
                    <a:pt x="662729" y="1155333"/>
                    <a:pt x="802977" y="1155333"/>
                  </a:cubicBezTo>
                  <a:cubicBezTo>
                    <a:pt x="1062091" y="1155333"/>
                    <a:pt x="1277810" y="1047159"/>
                    <a:pt x="1312400" y="1028292"/>
                  </a:cubicBezTo>
                  <a:cubicBezTo>
                    <a:pt x="1445102" y="957224"/>
                    <a:pt x="1705473" y="772323"/>
                    <a:pt x="1665223" y="646539"/>
                  </a:cubicBezTo>
                  <a:close/>
                  <a:moveTo>
                    <a:pt x="1304224" y="1011940"/>
                  </a:moveTo>
                  <a:cubicBezTo>
                    <a:pt x="1251395" y="1040241"/>
                    <a:pt x="775305" y="1278601"/>
                    <a:pt x="375314" y="1012569"/>
                  </a:cubicBezTo>
                  <a:cubicBezTo>
                    <a:pt x="158337" y="868547"/>
                    <a:pt x="-35998" y="579874"/>
                    <a:pt x="30667" y="329565"/>
                  </a:cubicBezTo>
                  <a:cubicBezTo>
                    <a:pt x="38843" y="298748"/>
                    <a:pt x="87270" y="142777"/>
                    <a:pt x="240725" y="62904"/>
                  </a:cubicBezTo>
                  <a:cubicBezTo>
                    <a:pt x="302359" y="30829"/>
                    <a:pt x="366509" y="17622"/>
                    <a:pt x="428143" y="17622"/>
                  </a:cubicBezTo>
                  <a:cubicBezTo>
                    <a:pt x="519336" y="17622"/>
                    <a:pt x="604240" y="47181"/>
                    <a:pt x="664615" y="89319"/>
                  </a:cubicBezTo>
                  <a:cubicBezTo>
                    <a:pt x="727507" y="133343"/>
                    <a:pt x="747004" y="179254"/>
                    <a:pt x="770274" y="231454"/>
                  </a:cubicBezTo>
                  <a:cubicBezTo>
                    <a:pt x="784739" y="265415"/>
                    <a:pt x="801719" y="304408"/>
                    <a:pt x="832536" y="345917"/>
                  </a:cubicBezTo>
                  <a:cubicBezTo>
                    <a:pt x="929390" y="476732"/>
                    <a:pt x="1080330" y="523271"/>
                    <a:pt x="1228125" y="546541"/>
                  </a:cubicBezTo>
                  <a:cubicBezTo>
                    <a:pt x="1282212" y="555346"/>
                    <a:pt x="1336299" y="560378"/>
                    <a:pt x="1386612" y="564780"/>
                  </a:cubicBezTo>
                  <a:cubicBezTo>
                    <a:pt x="1388499" y="564780"/>
                    <a:pt x="1391015" y="565409"/>
                    <a:pt x="1392902" y="565409"/>
                  </a:cubicBezTo>
                  <a:lnTo>
                    <a:pt x="1392902" y="565409"/>
                  </a:lnTo>
                  <a:cubicBezTo>
                    <a:pt x="1524974" y="577987"/>
                    <a:pt x="1628746" y="588679"/>
                    <a:pt x="1648242" y="651571"/>
                  </a:cubicBezTo>
                  <a:cubicBezTo>
                    <a:pt x="1681575" y="755342"/>
                    <a:pt x="1462711" y="928294"/>
                    <a:pt x="1304224" y="1011940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5B9597-76ED-4577-9BD0-22D50ADF95FF}"/>
                </a:ext>
              </a:extLst>
            </p:cNvPr>
            <p:cNvSpPr/>
            <p:nvPr/>
          </p:nvSpPr>
          <p:spPr>
            <a:xfrm>
              <a:off x="870927" y="1921780"/>
              <a:ext cx="1339302" cy="927367"/>
            </a:xfrm>
            <a:custGeom>
              <a:avLst/>
              <a:gdLst>
                <a:gd name="connsiteX0" fmla="*/ 1335943 w 1339302"/>
                <a:gd name="connsiteY0" fmla="*/ 518571 h 927367"/>
                <a:gd name="connsiteX1" fmla="*/ 1228398 w 1339302"/>
                <a:gd name="connsiteY1" fmla="*/ 452535 h 927367"/>
                <a:gd name="connsiteX2" fmla="*/ 1228398 w 1339302"/>
                <a:gd name="connsiteY2" fmla="*/ 452535 h 927367"/>
                <a:gd name="connsiteX3" fmla="*/ 1112677 w 1339302"/>
                <a:gd name="connsiteY3" fmla="*/ 438070 h 927367"/>
                <a:gd name="connsiteX4" fmla="*/ 1062993 w 1339302"/>
                <a:gd name="connsiteY4" fmla="*/ 433038 h 927367"/>
                <a:gd name="connsiteX5" fmla="*/ 681240 w 1339302"/>
                <a:gd name="connsiteY5" fmla="*/ 269520 h 927367"/>
                <a:gd name="connsiteX6" fmla="*/ 633442 w 1339302"/>
                <a:gd name="connsiteY6" fmla="*/ 180843 h 927367"/>
                <a:gd name="connsiteX7" fmla="*/ 543507 w 1339302"/>
                <a:gd name="connsiteY7" fmla="*/ 60091 h 927367"/>
                <a:gd name="connsiteX8" fmla="*/ 187540 w 1339302"/>
                <a:gd name="connsiteY8" fmla="*/ 38079 h 927367"/>
                <a:gd name="connsiteX9" fmla="*/ 11443 w 1339302"/>
                <a:gd name="connsiteY9" fmla="*/ 261344 h 927367"/>
                <a:gd name="connsiteX10" fmla="*/ 68046 w 1339302"/>
                <a:gd name="connsiteY10" fmla="*/ 582721 h 927367"/>
                <a:gd name="connsiteX11" fmla="*/ 293827 w 1339302"/>
                <a:gd name="connsiteY11" fmla="*/ 824854 h 927367"/>
                <a:gd name="connsiteX12" fmla="*/ 644763 w 1339302"/>
                <a:gd name="connsiteY12" fmla="*/ 927367 h 927367"/>
                <a:gd name="connsiteX13" fmla="*/ 1053559 w 1339302"/>
                <a:gd name="connsiteY13" fmla="*/ 825483 h 927367"/>
                <a:gd name="connsiteX14" fmla="*/ 1335943 w 1339302"/>
                <a:gd name="connsiteY14" fmla="*/ 518571 h 927367"/>
                <a:gd name="connsiteX15" fmla="*/ 1044125 w 1339302"/>
                <a:gd name="connsiteY15" fmla="*/ 809760 h 927367"/>
                <a:gd name="connsiteX16" fmla="*/ 303261 w 1339302"/>
                <a:gd name="connsiteY16" fmla="*/ 810389 h 927367"/>
                <a:gd name="connsiteX17" fmla="*/ 28424 w 1339302"/>
                <a:gd name="connsiteY17" fmla="*/ 267004 h 927367"/>
                <a:gd name="connsiteX18" fmla="*/ 195087 w 1339302"/>
                <a:gd name="connsiteY18" fmla="*/ 55059 h 927367"/>
                <a:gd name="connsiteX19" fmla="*/ 344140 w 1339302"/>
                <a:gd name="connsiteY19" fmla="*/ 18582 h 927367"/>
                <a:gd name="connsiteX20" fmla="*/ 532187 w 1339302"/>
                <a:gd name="connsiteY20" fmla="*/ 75814 h 927367"/>
                <a:gd name="connsiteX21" fmla="*/ 615833 w 1339302"/>
                <a:gd name="connsiteY21" fmla="*/ 189019 h 927367"/>
                <a:gd name="connsiteX22" fmla="*/ 632813 w 1339302"/>
                <a:gd name="connsiteY22" fmla="*/ 226754 h 927367"/>
                <a:gd name="connsiteX23" fmla="*/ 633442 w 1339302"/>
                <a:gd name="connsiteY23" fmla="*/ 227383 h 927367"/>
                <a:gd name="connsiteX24" fmla="*/ 666146 w 1339302"/>
                <a:gd name="connsiteY24" fmla="*/ 280841 h 927367"/>
                <a:gd name="connsiteX25" fmla="*/ 964253 w 1339302"/>
                <a:gd name="connsiteY25" fmla="*/ 438699 h 927367"/>
                <a:gd name="connsiteX26" fmla="*/ 1100728 w 1339302"/>
                <a:gd name="connsiteY26" fmla="*/ 455679 h 927367"/>
                <a:gd name="connsiteX27" fmla="*/ 1110791 w 1339302"/>
                <a:gd name="connsiteY27" fmla="*/ 456937 h 927367"/>
                <a:gd name="connsiteX28" fmla="*/ 1318333 w 1339302"/>
                <a:gd name="connsiteY28" fmla="*/ 524860 h 927367"/>
                <a:gd name="connsiteX29" fmla="*/ 1044125 w 1339302"/>
                <a:gd name="connsiteY29" fmla="*/ 809760 h 92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39302" h="927367">
                  <a:moveTo>
                    <a:pt x="1335943" y="518571"/>
                  </a:moveTo>
                  <a:cubicBezTo>
                    <a:pt x="1323993" y="480836"/>
                    <a:pt x="1284372" y="463226"/>
                    <a:pt x="1228398" y="452535"/>
                  </a:cubicBezTo>
                  <a:lnTo>
                    <a:pt x="1228398" y="452535"/>
                  </a:lnTo>
                  <a:cubicBezTo>
                    <a:pt x="1195065" y="446246"/>
                    <a:pt x="1155444" y="442472"/>
                    <a:pt x="1112677" y="438070"/>
                  </a:cubicBezTo>
                  <a:cubicBezTo>
                    <a:pt x="1096325" y="436183"/>
                    <a:pt x="1079974" y="434925"/>
                    <a:pt x="1062993" y="433038"/>
                  </a:cubicBezTo>
                  <a:cubicBezTo>
                    <a:pt x="926518" y="418573"/>
                    <a:pt x="771804" y="391530"/>
                    <a:pt x="681240" y="269520"/>
                  </a:cubicBezTo>
                  <a:cubicBezTo>
                    <a:pt x="657341" y="238074"/>
                    <a:pt x="645392" y="209144"/>
                    <a:pt x="633442" y="180843"/>
                  </a:cubicBezTo>
                  <a:cubicBezTo>
                    <a:pt x="615204" y="138076"/>
                    <a:pt x="597594" y="97826"/>
                    <a:pt x="543507" y="60091"/>
                  </a:cubicBezTo>
                  <a:cubicBezTo>
                    <a:pt x="459232" y="972"/>
                    <a:pt x="316468" y="-28587"/>
                    <a:pt x="187540" y="38079"/>
                  </a:cubicBezTo>
                  <a:cubicBezTo>
                    <a:pt x="58612" y="105373"/>
                    <a:pt x="18361" y="236187"/>
                    <a:pt x="11443" y="261344"/>
                  </a:cubicBezTo>
                  <a:cubicBezTo>
                    <a:pt x="-14971" y="360713"/>
                    <a:pt x="4525" y="471402"/>
                    <a:pt x="68046" y="582721"/>
                  </a:cubicBezTo>
                  <a:cubicBezTo>
                    <a:pt x="121504" y="676429"/>
                    <a:pt x="203892" y="765107"/>
                    <a:pt x="293827" y="824854"/>
                  </a:cubicBezTo>
                  <a:cubicBezTo>
                    <a:pt x="408919" y="901582"/>
                    <a:pt x="531558" y="927367"/>
                    <a:pt x="644763" y="927367"/>
                  </a:cubicBezTo>
                  <a:cubicBezTo>
                    <a:pt x="852306" y="927367"/>
                    <a:pt x="1025258" y="840577"/>
                    <a:pt x="1053559" y="825483"/>
                  </a:cubicBezTo>
                  <a:cubicBezTo>
                    <a:pt x="1178713" y="758818"/>
                    <a:pt x="1366760" y="616682"/>
                    <a:pt x="1335943" y="518571"/>
                  </a:cubicBezTo>
                  <a:close/>
                  <a:moveTo>
                    <a:pt x="1044125" y="809760"/>
                  </a:moveTo>
                  <a:cubicBezTo>
                    <a:pt x="1001988" y="831772"/>
                    <a:pt x="622122" y="1022334"/>
                    <a:pt x="303261" y="810389"/>
                  </a:cubicBezTo>
                  <a:cubicBezTo>
                    <a:pt x="130309" y="695297"/>
                    <a:pt x="-24405" y="465742"/>
                    <a:pt x="28424" y="267004"/>
                  </a:cubicBezTo>
                  <a:cubicBezTo>
                    <a:pt x="34713" y="242477"/>
                    <a:pt x="73077" y="118580"/>
                    <a:pt x="195087" y="55059"/>
                  </a:cubicBezTo>
                  <a:cubicBezTo>
                    <a:pt x="244143" y="29903"/>
                    <a:pt x="295085" y="18582"/>
                    <a:pt x="344140" y="18582"/>
                  </a:cubicBezTo>
                  <a:cubicBezTo>
                    <a:pt x="416466" y="18582"/>
                    <a:pt x="484389" y="41852"/>
                    <a:pt x="532187" y="75814"/>
                  </a:cubicBezTo>
                  <a:cubicBezTo>
                    <a:pt x="581871" y="111033"/>
                    <a:pt x="597594" y="146881"/>
                    <a:pt x="615833" y="189019"/>
                  </a:cubicBezTo>
                  <a:cubicBezTo>
                    <a:pt x="620864" y="200968"/>
                    <a:pt x="626524" y="213546"/>
                    <a:pt x="632813" y="226754"/>
                  </a:cubicBezTo>
                  <a:cubicBezTo>
                    <a:pt x="632813" y="226754"/>
                    <a:pt x="632813" y="227383"/>
                    <a:pt x="633442" y="227383"/>
                  </a:cubicBezTo>
                  <a:cubicBezTo>
                    <a:pt x="641618" y="244363"/>
                    <a:pt x="652310" y="261973"/>
                    <a:pt x="666146" y="280841"/>
                  </a:cubicBezTo>
                  <a:cubicBezTo>
                    <a:pt x="740358" y="380209"/>
                    <a:pt x="852306" y="419202"/>
                    <a:pt x="964253" y="438699"/>
                  </a:cubicBezTo>
                  <a:cubicBezTo>
                    <a:pt x="1010793" y="446875"/>
                    <a:pt x="1057333" y="451277"/>
                    <a:pt x="1100728" y="455679"/>
                  </a:cubicBezTo>
                  <a:cubicBezTo>
                    <a:pt x="1103872" y="455679"/>
                    <a:pt x="1107017" y="456308"/>
                    <a:pt x="1110791" y="456937"/>
                  </a:cubicBezTo>
                  <a:cubicBezTo>
                    <a:pt x="1217706" y="467000"/>
                    <a:pt x="1302610" y="475176"/>
                    <a:pt x="1318333" y="524860"/>
                  </a:cubicBezTo>
                  <a:cubicBezTo>
                    <a:pt x="1344119" y="605991"/>
                    <a:pt x="1169909" y="742466"/>
                    <a:pt x="1044125" y="809760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ADD6719-C0F1-4D97-BDF4-4A3324067593}"/>
                </a:ext>
              </a:extLst>
            </p:cNvPr>
            <p:cNvSpPr/>
            <p:nvPr/>
          </p:nvSpPr>
          <p:spPr>
            <a:xfrm>
              <a:off x="1035280" y="2035641"/>
              <a:ext cx="1009478" cy="699672"/>
            </a:xfrm>
            <a:custGeom>
              <a:avLst/>
              <a:gdLst>
                <a:gd name="connsiteX0" fmla="*/ 1006813 w 1009478"/>
                <a:gd name="connsiteY0" fmla="*/ 390246 h 699672"/>
                <a:gd name="connsiteX1" fmla="*/ 936375 w 1009478"/>
                <a:gd name="connsiteY1" fmla="*/ 341190 h 699672"/>
                <a:gd name="connsiteX2" fmla="*/ 837006 w 1009478"/>
                <a:gd name="connsiteY2" fmla="*/ 327983 h 699672"/>
                <a:gd name="connsiteX3" fmla="*/ 799899 w 1009478"/>
                <a:gd name="connsiteY3" fmla="*/ 324209 h 699672"/>
                <a:gd name="connsiteX4" fmla="*/ 515629 w 1009478"/>
                <a:gd name="connsiteY4" fmla="*/ 202828 h 699672"/>
                <a:gd name="connsiteX5" fmla="*/ 479781 w 1009478"/>
                <a:gd name="connsiteY5" fmla="*/ 136792 h 699672"/>
                <a:gd name="connsiteX6" fmla="*/ 469089 w 1009478"/>
                <a:gd name="connsiteY6" fmla="*/ 112893 h 699672"/>
                <a:gd name="connsiteX7" fmla="*/ 468460 w 1009478"/>
                <a:gd name="connsiteY7" fmla="*/ 112264 h 699672"/>
                <a:gd name="connsiteX8" fmla="*/ 411229 w 1009478"/>
                <a:gd name="connsiteY8" fmla="*/ 45599 h 699672"/>
                <a:gd name="connsiteX9" fmla="*/ 142052 w 1009478"/>
                <a:gd name="connsiteY9" fmla="*/ 28618 h 699672"/>
                <a:gd name="connsiteX10" fmla="*/ 8722 w 1009478"/>
                <a:gd name="connsiteY10" fmla="*/ 197797 h 699672"/>
                <a:gd name="connsiteX11" fmla="*/ 221296 w 1009478"/>
                <a:gd name="connsiteY11" fmla="*/ 622945 h 699672"/>
                <a:gd name="connsiteX12" fmla="*/ 485441 w 1009478"/>
                <a:gd name="connsiteY12" fmla="*/ 699673 h 699672"/>
                <a:gd name="connsiteX13" fmla="*/ 792982 w 1009478"/>
                <a:gd name="connsiteY13" fmla="*/ 622945 h 699672"/>
                <a:gd name="connsiteX14" fmla="*/ 1006813 w 1009478"/>
                <a:gd name="connsiteY14" fmla="*/ 390246 h 699672"/>
                <a:gd name="connsiteX15" fmla="*/ 784806 w 1009478"/>
                <a:gd name="connsiteY15" fmla="*/ 606593 h 699672"/>
                <a:gd name="connsiteX16" fmla="*/ 486699 w 1009478"/>
                <a:gd name="connsiteY16" fmla="*/ 680805 h 699672"/>
                <a:gd name="connsiteX17" fmla="*/ 232616 w 1009478"/>
                <a:gd name="connsiteY17" fmla="*/ 606593 h 699672"/>
                <a:gd name="connsiteX18" fmla="*/ 27589 w 1009478"/>
                <a:gd name="connsiteY18" fmla="*/ 202200 h 699672"/>
                <a:gd name="connsiteX19" fmla="*/ 151486 w 1009478"/>
                <a:gd name="connsiteY19" fmla="*/ 44970 h 699672"/>
                <a:gd name="connsiteX20" fmla="*/ 262175 w 1009478"/>
                <a:gd name="connsiteY20" fmla="*/ 17927 h 699672"/>
                <a:gd name="connsiteX21" fmla="*/ 401166 w 1009478"/>
                <a:gd name="connsiteY21" fmla="*/ 60064 h 699672"/>
                <a:gd name="connsiteX22" fmla="*/ 462800 w 1009478"/>
                <a:gd name="connsiteY22" fmla="*/ 143710 h 699672"/>
                <a:gd name="connsiteX23" fmla="*/ 500535 w 1009478"/>
                <a:gd name="connsiteY23" fmla="*/ 213520 h 699672"/>
                <a:gd name="connsiteX24" fmla="*/ 835748 w 1009478"/>
                <a:gd name="connsiteY24" fmla="*/ 346222 h 699672"/>
                <a:gd name="connsiteX25" fmla="*/ 989204 w 1009478"/>
                <a:gd name="connsiteY25" fmla="*/ 395277 h 699672"/>
                <a:gd name="connsiteX26" fmla="*/ 784806 w 1009478"/>
                <a:gd name="connsiteY26" fmla="*/ 606593 h 69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9478" h="699672">
                  <a:moveTo>
                    <a:pt x="1006813" y="390246"/>
                  </a:moveTo>
                  <a:cubicBezTo>
                    <a:pt x="998008" y="363202"/>
                    <a:pt x="972852" y="349995"/>
                    <a:pt x="936375" y="341190"/>
                  </a:cubicBezTo>
                  <a:cubicBezTo>
                    <a:pt x="908702" y="334901"/>
                    <a:pt x="874741" y="331756"/>
                    <a:pt x="837006" y="327983"/>
                  </a:cubicBezTo>
                  <a:cubicBezTo>
                    <a:pt x="825056" y="326725"/>
                    <a:pt x="812478" y="325467"/>
                    <a:pt x="799899" y="324209"/>
                  </a:cubicBezTo>
                  <a:cubicBezTo>
                    <a:pt x="698015" y="313518"/>
                    <a:pt x="582923" y="293393"/>
                    <a:pt x="515629" y="202828"/>
                  </a:cubicBezTo>
                  <a:cubicBezTo>
                    <a:pt x="498019" y="178930"/>
                    <a:pt x="488586" y="157546"/>
                    <a:pt x="479781" y="136792"/>
                  </a:cubicBezTo>
                  <a:cubicBezTo>
                    <a:pt x="476636" y="128616"/>
                    <a:pt x="472863" y="121069"/>
                    <a:pt x="469089" y="112893"/>
                  </a:cubicBezTo>
                  <a:cubicBezTo>
                    <a:pt x="469089" y="112893"/>
                    <a:pt x="469089" y="112264"/>
                    <a:pt x="468460" y="112264"/>
                  </a:cubicBezTo>
                  <a:cubicBezTo>
                    <a:pt x="457140" y="88994"/>
                    <a:pt x="442046" y="66982"/>
                    <a:pt x="411229" y="45599"/>
                  </a:cubicBezTo>
                  <a:cubicBezTo>
                    <a:pt x="347079" y="946"/>
                    <a:pt x="238906" y="-21695"/>
                    <a:pt x="142052" y="28618"/>
                  </a:cubicBezTo>
                  <a:cubicBezTo>
                    <a:pt x="44570" y="79561"/>
                    <a:pt x="13753" y="178301"/>
                    <a:pt x="8722" y="197797"/>
                  </a:cubicBezTo>
                  <a:cubicBezTo>
                    <a:pt x="-33416" y="356284"/>
                    <a:pt x="83563" y="531123"/>
                    <a:pt x="221296" y="622945"/>
                  </a:cubicBezTo>
                  <a:cubicBezTo>
                    <a:pt x="308086" y="680805"/>
                    <a:pt x="400537" y="699673"/>
                    <a:pt x="485441" y="699673"/>
                  </a:cubicBezTo>
                  <a:cubicBezTo>
                    <a:pt x="641413" y="699673"/>
                    <a:pt x="771598" y="634265"/>
                    <a:pt x="792982" y="622945"/>
                  </a:cubicBezTo>
                  <a:cubicBezTo>
                    <a:pt x="888577" y="573261"/>
                    <a:pt x="1030712" y="465087"/>
                    <a:pt x="1006813" y="390246"/>
                  </a:cubicBezTo>
                  <a:close/>
                  <a:moveTo>
                    <a:pt x="784806" y="606593"/>
                  </a:moveTo>
                  <a:cubicBezTo>
                    <a:pt x="764051" y="617285"/>
                    <a:pt x="637639" y="680805"/>
                    <a:pt x="486699" y="680805"/>
                  </a:cubicBezTo>
                  <a:cubicBezTo>
                    <a:pt x="404940" y="680805"/>
                    <a:pt x="316262" y="661938"/>
                    <a:pt x="232616" y="606593"/>
                  </a:cubicBezTo>
                  <a:cubicBezTo>
                    <a:pt x="103688" y="521060"/>
                    <a:pt x="-11403" y="349995"/>
                    <a:pt x="27589" y="202200"/>
                  </a:cubicBezTo>
                  <a:cubicBezTo>
                    <a:pt x="32621" y="183961"/>
                    <a:pt x="60922" y="92139"/>
                    <a:pt x="151486" y="44970"/>
                  </a:cubicBezTo>
                  <a:cubicBezTo>
                    <a:pt x="187963" y="26103"/>
                    <a:pt x="225698" y="17927"/>
                    <a:pt x="262175" y="17927"/>
                  </a:cubicBezTo>
                  <a:cubicBezTo>
                    <a:pt x="315633" y="17927"/>
                    <a:pt x="365947" y="35537"/>
                    <a:pt x="401166" y="60064"/>
                  </a:cubicBezTo>
                  <a:cubicBezTo>
                    <a:pt x="438272" y="85850"/>
                    <a:pt x="449593" y="112893"/>
                    <a:pt x="462800" y="143710"/>
                  </a:cubicBezTo>
                  <a:cubicBezTo>
                    <a:pt x="471605" y="164465"/>
                    <a:pt x="481667" y="187734"/>
                    <a:pt x="500535" y="213520"/>
                  </a:cubicBezTo>
                  <a:cubicBezTo>
                    <a:pt x="581036" y="322323"/>
                    <a:pt x="721914" y="335530"/>
                    <a:pt x="835748" y="346222"/>
                  </a:cubicBezTo>
                  <a:cubicBezTo>
                    <a:pt x="911847" y="353768"/>
                    <a:pt x="977883" y="360058"/>
                    <a:pt x="989204" y="395277"/>
                  </a:cubicBezTo>
                  <a:cubicBezTo>
                    <a:pt x="1006813" y="453137"/>
                    <a:pt x="881659" y="555022"/>
                    <a:pt x="784806" y="606593"/>
                  </a:cubicBezTo>
                  <a:close/>
                </a:path>
              </a:pathLst>
            </a:custGeom>
            <a:grpFill/>
            <a:ln w="6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58">
            <a:extLst>
              <a:ext uri="{FF2B5EF4-FFF2-40B4-BE49-F238E27FC236}">
                <a16:creationId xmlns:a16="http://schemas.microsoft.com/office/drawing/2014/main" id="{162B9393-3DD6-4461-BFE6-40A9E06889E9}"/>
              </a:ext>
            </a:extLst>
          </p:cNvPr>
          <p:cNvGrpSpPr/>
          <p:nvPr/>
        </p:nvGrpSpPr>
        <p:grpSpPr>
          <a:xfrm>
            <a:off x="1977943" y="-613"/>
            <a:ext cx="8236115" cy="1952934"/>
            <a:chOff x="2462376" y="-613"/>
            <a:chExt cx="6253932" cy="1482922"/>
          </a:xfrm>
          <a:solidFill>
            <a:srgbClr val="45E67A">
              <a:alpha val="15000"/>
            </a:srgb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01103C-A40A-4126-84F2-C4A51E1BFDFA}"/>
                </a:ext>
              </a:extLst>
            </p:cNvPr>
            <p:cNvSpPr/>
            <p:nvPr/>
          </p:nvSpPr>
          <p:spPr>
            <a:xfrm>
              <a:off x="2462376" y="0"/>
              <a:ext cx="6253932" cy="1482309"/>
            </a:xfrm>
            <a:custGeom>
              <a:avLst/>
              <a:gdLst>
                <a:gd name="connsiteX0" fmla="*/ 6245953 w 6253932"/>
                <a:gd name="connsiteY0" fmla="*/ 0 h 1482309"/>
                <a:gd name="connsiteX1" fmla="*/ 6065498 w 6253932"/>
                <a:gd name="connsiteY1" fmla="*/ 186593 h 1482309"/>
                <a:gd name="connsiteX2" fmla="*/ 5010389 w 6253932"/>
                <a:gd name="connsiteY2" fmla="*/ 933579 h 1482309"/>
                <a:gd name="connsiteX3" fmla="*/ 3574114 w 6253932"/>
                <a:gd name="connsiteY3" fmla="*/ 1411109 h 1482309"/>
                <a:gd name="connsiteX4" fmla="*/ 978385 w 6253932"/>
                <a:gd name="connsiteY4" fmla="*/ 933579 h 1482309"/>
                <a:gd name="connsiteX5" fmla="*/ 9821 w 6253932"/>
                <a:gd name="connsiteY5" fmla="*/ 0 h 1482309"/>
                <a:gd name="connsiteX6" fmla="*/ 0 w 6253932"/>
                <a:gd name="connsiteY6" fmla="*/ 0 h 1482309"/>
                <a:gd name="connsiteX7" fmla="*/ 974703 w 6253932"/>
                <a:gd name="connsiteY7" fmla="*/ 938489 h 1482309"/>
                <a:gd name="connsiteX8" fmla="*/ 2317067 w 6253932"/>
                <a:gd name="connsiteY8" fmla="*/ 1446095 h 1482309"/>
                <a:gd name="connsiteX9" fmla="*/ 2838177 w 6253932"/>
                <a:gd name="connsiteY9" fmla="*/ 1482309 h 1482309"/>
                <a:gd name="connsiteX10" fmla="*/ 3574728 w 6253932"/>
                <a:gd name="connsiteY10" fmla="*/ 1417247 h 1482309"/>
                <a:gd name="connsiteX11" fmla="*/ 5012844 w 6253932"/>
                <a:gd name="connsiteY11" fmla="*/ 939103 h 1482309"/>
                <a:gd name="connsiteX12" fmla="*/ 6069795 w 6253932"/>
                <a:gd name="connsiteY12" fmla="*/ 190889 h 1482309"/>
                <a:gd name="connsiteX13" fmla="*/ 6253933 w 6253932"/>
                <a:gd name="connsiteY13" fmla="*/ 0 h 1482309"/>
                <a:gd name="connsiteX14" fmla="*/ 6245953 w 6253932"/>
                <a:gd name="connsiteY14" fmla="*/ 0 h 148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53932" h="1482309">
                  <a:moveTo>
                    <a:pt x="6245953" y="0"/>
                  </a:moveTo>
                  <a:cubicBezTo>
                    <a:pt x="6187643" y="66290"/>
                    <a:pt x="6125650" y="129510"/>
                    <a:pt x="6065498" y="186593"/>
                  </a:cubicBezTo>
                  <a:cubicBezTo>
                    <a:pt x="5732823" y="501469"/>
                    <a:pt x="5301940" y="778903"/>
                    <a:pt x="5010389" y="933579"/>
                  </a:cubicBezTo>
                  <a:cubicBezTo>
                    <a:pt x="4902975" y="990661"/>
                    <a:pt x="4329693" y="1280371"/>
                    <a:pt x="3574114" y="1411109"/>
                  </a:cubicBezTo>
                  <a:cubicBezTo>
                    <a:pt x="2585294" y="1582357"/>
                    <a:pt x="1711867" y="1421544"/>
                    <a:pt x="978385" y="933579"/>
                  </a:cubicBezTo>
                  <a:cubicBezTo>
                    <a:pt x="622999" y="697268"/>
                    <a:pt x="281731" y="371958"/>
                    <a:pt x="9821" y="0"/>
                  </a:cubicBezTo>
                  <a:lnTo>
                    <a:pt x="0" y="0"/>
                  </a:lnTo>
                  <a:cubicBezTo>
                    <a:pt x="267614" y="365207"/>
                    <a:pt x="608882" y="695427"/>
                    <a:pt x="974703" y="938489"/>
                  </a:cubicBezTo>
                  <a:cubicBezTo>
                    <a:pt x="1376737" y="1205489"/>
                    <a:pt x="1828488" y="1376737"/>
                    <a:pt x="2317067" y="1446095"/>
                  </a:cubicBezTo>
                  <a:cubicBezTo>
                    <a:pt x="2486474" y="1470033"/>
                    <a:pt x="2660177" y="1482309"/>
                    <a:pt x="2838177" y="1482309"/>
                  </a:cubicBezTo>
                  <a:cubicBezTo>
                    <a:pt x="3077556" y="1482309"/>
                    <a:pt x="3323687" y="1460826"/>
                    <a:pt x="3574728" y="1417247"/>
                  </a:cubicBezTo>
                  <a:cubicBezTo>
                    <a:pt x="4330920" y="1286509"/>
                    <a:pt x="4905430" y="996185"/>
                    <a:pt x="5012844" y="939103"/>
                  </a:cubicBezTo>
                  <a:cubicBezTo>
                    <a:pt x="5305009" y="784427"/>
                    <a:pt x="5735892" y="506379"/>
                    <a:pt x="6069795" y="190889"/>
                  </a:cubicBezTo>
                  <a:cubicBezTo>
                    <a:pt x="6131174" y="132579"/>
                    <a:pt x="6195008" y="68131"/>
                    <a:pt x="6253933" y="0"/>
                  </a:cubicBezTo>
                  <a:lnTo>
                    <a:pt x="6245953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38ECE99-40CF-4909-BCA1-1908209E53CA}"/>
                </a:ext>
              </a:extLst>
            </p:cNvPr>
            <p:cNvSpPr/>
            <p:nvPr/>
          </p:nvSpPr>
          <p:spPr>
            <a:xfrm>
              <a:off x="2629327" y="0"/>
              <a:ext cx="5899160" cy="1371212"/>
            </a:xfrm>
            <a:custGeom>
              <a:avLst/>
              <a:gdLst>
                <a:gd name="connsiteX0" fmla="*/ 5889953 w 5899160"/>
                <a:gd name="connsiteY0" fmla="*/ 0 h 1371212"/>
                <a:gd name="connsiteX1" fmla="*/ 5757374 w 5899160"/>
                <a:gd name="connsiteY1" fmla="*/ 133807 h 1371212"/>
                <a:gd name="connsiteX2" fmla="*/ 4750141 w 5899160"/>
                <a:gd name="connsiteY2" fmla="*/ 846420 h 1371212"/>
                <a:gd name="connsiteX3" fmla="*/ 3379542 w 5899160"/>
                <a:gd name="connsiteY3" fmla="*/ 1302468 h 1371212"/>
                <a:gd name="connsiteX4" fmla="*/ 902275 w 5899160"/>
                <a:gd name="connsiteY4" fmla="*/ 847034 h 1371212"/>
                <a:gd name="connsiteX5" fmla="*/ 10434 w 5899160"/>
                <a:gd name="connsiteY5" fmla="*/ 0 h 1371212"/>
                <a:gd name="connsiteX6" fmla="*/ 0 w 5899160"/>
                <a:gd name="connsiteY6" fmla="*/ 0 h 1371212"/>
                <a:gd name="connsiteX7" fmla="*/ 898592 w 5899160"/>
                <a:gd name="connsiteY7" fmla="*/ 852558 h 1371212"/>
                <a:gd name="connsiteX8" fmla="*/ 2180191 w 5899160"/>
                <a:gd name="connsiteY8" fmla="*/ 1336840 h 1371212"/>
                <a:gd name="connsiteX9" fmla="*/ 2677363 w 5899160"/>
                <a:gd name="connsiteY9" fmla="*/ 1371213 h 1371212"/>
                <a:gd name="connsiteX10" fmla="*/ 3380769 w 5899160"/>
                <a:gd name="connsiteY10" fmla="*/ 1309220 h 1371212"/>
                <a:gd name="connsiteX11" fmla="*/ 4753210 w 5899160"/>
                <a:gd name="connsiteY11" fmla="*/ 852558 h 1371212"/>
                <a:gd name="connsiteX12" fmla="*/ 5762285 w 5899160"/>
                <a:gd name="connsiteY12" fmla="*/ 138717 h 1371212"/>
                <a:gd name="connsiteX13" fmla="*/ 5899160 w 5899160"/>
                <a:gd name="connsiteY13" fmla="*/ 0 h 1371212"/>
                <a:gd name="connsiteX14" fmla="*/ 5889953 w 5899160"/>
                <a:gd name="connsiteY14" fmla="*/ 0 h 137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9160" h="1371212">
                  <a:moveTo>
                    <a:pt x="5889953" y="0"/>
                  </a:moveTo>
                  <a:cubicBezTo>
                    <a:pt x="5846374" y="47262"/>
                    <a:pt x="5801567" y="92069"/>
                    <a:pt x="5757374" y="133807"/>
                  </a:cubicBezTo>
                  <a:cubicBezTo>
                    <a:pt x="5439430" y="434565"/>
                    <a:pt x="5028803" y="699110"/>
                    <a:pt x="4750141" y="846420"/>
                  </a:cubicBezTo>
                  <a:cubicBezTo>
                    <a:pt x="4647638" y="900434"/>
                    <a:pt x="4100134" y="1177868"/>
                    <a:pt x="3379542" y="1302468"/>
                  </a:cubicBezTo>
                  <a:cubicBezTo>
                    <a:pt x="2436143" y="1465737"/>
                    <a:pt x="1602612" y="1312289"/>
                    <a:pt x="902275" y="847034"/>
                  </a:cubicBezTo>
                  <a:cubicBezTo>
                    <a:pt x="577579" y="630979"/>
                    <a:pt x="264545" y="336972"/>
                    <a:pt x="10434" y="0"/>
                  </a:cubicBezTo>
                  <a:lnTo>
                    <a:pt x="0" y="0"/>
                  </a:lnTo>
                  <a:cubicBezTo>
                    <a:pt x="250427" y="330834"/>
                    <a:pt x="564075" y="630365"/>
                    <a:pt x="898592" y="852558"/>
                  </a:cubicBezTo>
                  <a:cubicBezTo>
                    <a:pt x="1282826" y="1107896"/>
                    <a:pt x="1713709" y="1270551"/>
                    <a:pt x="2180191" y="1336840"/>
                  </a:cubicBezTo>
                  <a:cubicBezTo>
                    <a:pt x="2341619" y="1359551"/>
                    <a:pt x="2507956" y="1371213"/>
                    <a:pt x="2677363" y="1371213"/>
                  </a:cubicBezTo>
                  <a:cubicBezTo>
                    <a:pt x="2905694" y="1371213"/>
                    <a:pt x="3140777" y="1350344"/>
                    <a:pt x="3380769" y="1309220"/>
                  </a:cubicBezTo>
                  <a:cubicBezTo>
                    <a:pt x="4102589" y="1184620"/>
                    <a:pt x="4650706" y="907185"/>
                    <a:pt x="4753210" y="852558"/>
                  </a:cubicBezTo>
                  <a:cubicBezTo>
                    <a:pt x="5032485" y="704634"/>
                    <a:pt x="5443726" y="439475"/>
                    <a:pt x="5762285" y="138717"/>
                  </a:cubicBezTo>
                  <a:cubicBezTo>
                    <a:pt x="5807705" y="95752"/>
                    <a:pt x="5854354" y="49103"/>
                    <a:pt x="5899160" y="0"/>
                  </a:cubicBezTo>
                  <a:lnTo>
                    <a:pt x="5889953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95DABD3-C842-4089-BC59-CA436283C92F}"/>
                </a:ext>
              </a:extLst>
            </p:cNvPr>
            <p:cNvSpPr/>
            <p:nvPr/>
          </p:nvSpPr>
          <p:spPr>
            <a:xfrm>
              <a:off x="2798120" y="-613"/>
              <a:ext cx="5539477" cy="1260729"/>
            </a:xfrm>
            <a:custGeom>
              <a:avLst/>
              <a:gdLst>
                <a:gd name="connsiteX0" fmla="*/ 5529657 w 5539477"/>
                <a:gd name="connsiteY0" fmla="*/ 614 h 1260729"/>
                <a:gd name="connsiteX1" fmla="*/ 5447409 w 5539477"/>
                <a:gd name="connsiteY1" fmla="*/ 81634 h 1260729"/>
                <a:gd name="connsiteX2" fmla="*/ 4488051 w 5539477"/>
                <a:gd name="connsiteY2" fmla="*/ 760489 h 1260729"/>
                <a:gd name="connsiteX3" fmla="*/ 3183128 w 5539477"/>
                <a:gd name="connsiteY3" fmla="*/ 1194440 h 1260729"/>
                <a:gd name="connsiteX4" fmla="*/ 824323 w 5539477"/>
                <a:gd name="connsiteY4" fmla="*/ 760489 h 1260729"/>
                <a:gd name="connsiteX5" fmla="*/ 11048 w 5539477"/>
                <a:gd name="connsiteY5" fmla="*/ 614 h 1260729"/>
                <a:gd name="connsiteX6" fmla="*/ 0 w 5539477"/>
                <a:gd name="connsiteY6" fmla="*/ 614 h 1260729"/>
                <a:gd name="connsiteX7" fmla="*/ 820027 w 5539477"/>
                <a:gd name="connsiteY7" fmla="*/ 766627 h 1260729"/>
                <a:gd name="connsiteX8" fmla="*/ 2040860 w 5539477"/>
                <a:gd name="connsiteY8" fmla="*/ 1228199 h 1260729"/>
                <a:gd name="connsiteX9" fmla="*/ 2514708 w 5539477"/>
                <a:gd name="connsiteY9" fmla="*/ 1260730 h 1260729"/>
                <a:gd name="connsiteX10" fmla="*/ 3184356 w 5539477"/>
                <a:gd name="connsiteY10" fmla="*/ 1201192 h 1260729"/>
                <a:gd name="connsiteX11" fmla="*/ 4491734 w 5539477"/>
                <a:gd name="connsiteY11" fmla="*/ 766627 h 1260729"/>
                <a:gd name="connsiteX12" fmla="*/ 5452319 w 5539477"/>
                <a:gd name="connsiteY12" fmla="*/ 86545 h 1260729"/>
                <a:gd name="connsiteX13" fmla="*/ 5539478 w 5539477"/>
                <a:gd name="connsiteY13" fmla="*/ 0 h 1260729"/>
                <a:gd name="connsiteX14" fmla="*/ 5529657 w 5539477"/>
                <a:gd name="connsiteY14" fmla="*/ 0 h 1260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9477" h="1260729">
                  <a:moveTo>
                    <a:pt x="5529657" y="614"/>
                  </a:moveTo>
                  <a:cubicBezTo>
                    <a:pt x="5502036" y="28848"/>
                    <a:pt x="5474416" y="55855"/>
                    <a:pt x="5447409" y="81634"/>
                  </a:cubicBezTo>
                  <a:cubicBezTo>
                    <a:pt x="5144809" y="367662"/>
                    <a:pt x="4753824" y="619931"/>
                    <a:pt x="4488051" y="760489"/>
                  </a:cubicBezTo>
                  <a:cubicBezTo>
                    <a:pt x="4390458" y="812048"/>
                    <a:pt x="3869348" y="1075978"/>
                    <a:pt x="3183128" y="1194440"/>
                  </a:cubicBezTo>
                  <a:cubicBezTo>
                    <a:pt x="2285150" y="1349730"/>
                    <a:pt x="1490902" y="1203647"/>
                    <a:pt x="824323" y="760489"/>
                  </a:cubicBezTo>
                  <a:cubicBezTo>
                    <a:pt x="529703" y="564689"/>
                    <a:pt x="246131" y="301986"/>
                    <a:pt x="11048" y="614"/>
                  </a:cubicBezTo>
                  <a:lnTo>
                    <a:pt x="0" y="614"/>
                  </a:lnTo>
                  <a:cubicBezTo>
                    <a:pt x="232627" y="297689"/>
                    <a:pt x="517427" y="565303"/>
                    <a:pt x="820027" y="766627"/>
                  </a:cubicBezTo>
                  <a:cubicBezTo>
                    <a:pt x="1185847" y="1009689"/>
                    <a:pt x="1596474" y="1164978"/>
                    <a:pt x="2040860" y="1228199"/>
                  </a:cubicBezTo>
                  <a:cubicBezTo>
                    <a:pt x="2194922" y="1250296"/>
                    <a:pt x="2352667" y="1260730"/>
                    <a:pt x="2514708" y="1260730"/>
                  </a:cubicBezTo>
                  <a:cubicBezTo>
                    <a:pt x="2732604" y="1260730"/>
                    <a:pt x="2956025" y="1241089"/>
                    <a:pt x="3184356" y="1201192"/>
                  </a:cubicBezTo>
                  <a:cubicBezTo>
                    <a:pt x="3871803" y="1082116"/>
                    <a:pt x="4394141" y="818185"/>
                    <a:pt x="4491734" y="766627"/>
                  </a:cubicBezTo>
                  <a:cubicBezTo>
                    <a:pt x="4757506" y="626068"/>
                    <a:pt x="5149106" y="373186"/>
                    <a:pt x="5452319" y="86545"/>
                  </a:cubicBezTo>
                  <a:cubicBezTo>
                    <a:pt x="5481168" y="58924"/>
                    <a:pt x="5510630" y="30076"/>
                    <a:pt x="5539478" y="0"/>
                  </a:cubicBezTo>
                  <a:lnTo>
                    <a:pt x="5529657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2D1787C-0C62-4362-9826-704CC114F18B}"/>
                </a:ext>
              </a:extLst>
            </p:cNvPr>
            <p:cNvSpPr/>
            <p:nvPr/>
          </p:nvSpPr>
          <p:spPr>
            <a:xfrm>
              <a:off x="2968141" y="0"/>
              <a:ext cx="5177953" cy="1149633"/>
            </a:xfrm>
            <a:custGeom>
              <a:avLst/>
              <a:gdLst>
                <a:gd name="connsiteX0" fmla="*/ 5165678 w 5177953"/>
                <a:gd name="connsiteY0" fmla="*/ 0 h 1149633"/>
                <a:gd name="connsiteX1" fmla="*/ 5136216 w 5177953"/>
                <a:gd name="connsiteY1" fmla="*/ 28234 h 1149633"/>
                <a:gd name="connsiteX2" fmla="*/ 4225348 w 5177953"/>
                <a:gd name="connsiteY2" fmla="*/ 673330 h 1149633"/>
                <a:gd name="connsiteX3" fmla="*/ 2985487 w 5177953"/>
                <a:gd name="connsiteY3" fmla="*/ 1085799 h 1149633"/>
                <a:gd name="connsiteX4" fmla="*/ 744530 w 5177953"/>
                <a:gd name="connsiteY4" fmla="*/ 673944 h 1149633"/>
                <a:gd name="connsiteX5" fmla="*/ 11662 w 5177953"/>
                <a:gd name="connsiteY5" fmla="*/ 0 h 1149633"/>
                <a:gd name="connsiteX6" fmla="*/ 0 w 5177953"/>
                <a:gd name="connsiteY6" fmla="*/ 0 h 1149633"/>
                <a:gd name="connsiteX7" fmla="*/ 740848 w 5177953"/>
                <a:gd name="connsiteY7" fmla="*/ 680082 h 1149633"/>
                <a:gd name="connsiteX8" fmla="*/ 1900916 w 5177953"/>
                <a:gd name="connsiteY8" fmla="*/ 1118330 h 1149633"/>
                <a:gd name="connsiteX9" fmla="*/ 2350826 w 5177953"/>
                <a:gd name="connsiteY9" fmla="*/ 1149634 h 1149633"/>
                <a:gd name="connsiteX10" fmla="*/ 2987328 w 5177953"/>
                <a:gd name="connsiteY10" fmla="*/ 1093165 h 1149633"/>
                <a:gd name="connsiteX11" fmla="*/ 4229645 w 5177953"/>
                <a:gd name="connsiteY11" fmla="*/ 680082 h 1149633"/>
                <a:gd name="connsiteX12" fmla="*/ 5142354 w 5177953"/>
                <a:gd name="connsiteY12" fmla="*/ 33759 h 1149633"/>
                <a:gd name="connsiteX13" fmla="*/ 5177954 w 5177953"/>
                <a:gd name="connsiteY13" fmla="*/ 0 h 1149633"/>
                <a:gd name="connsiteX14" fmla="*/ 5165678 w 5177953"/>
                <a:gd name="connsiteY14" fmla="*/ 0 h 114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77953" h="1149633">
                  <a:moveTo>
                    <a:pt x="5165678" y="0"/>
                  </a:moveTo>
                  <a:cubicBezTo>
                    <a:pt x="5155858" y="9821"/>
                    <a:pt x="5146037" y="19028"/>
                    <a:pt x="5136216" y="28234"/>
                  </a:cubicBezTo>
                  <a:cubicBezTo>
                    <a:pt x="4848961" y="300145"/>
                    <a:pt x="4477003" y="539524"/>
                    <a:pt x="4225348" y="673330"/>
                  </a:cubicBezTo>
                  <a:cubicBezTo>
                    <a:pt x="4132665" y="722434"/>
                    <a:pt x="3637335" y="972861"/>
                    <a:pt x="2985487" y="1085799"/>
                  </a:cubicBezTo>
                  <a:cubicBezTo>
                    <a:pt x="2132315" y="1233109"/>
                    <a:pt x="1377964" y="1095006"/>
                    <a:pt x="744530" y="673944"/>
                  </a:cubicBezTo>
                  <a:cubicBezTo>
                    <a:pt x="481827" y="497786"/>
                    <a:pt x="227103" y="265772"/>
                    <a:pt x="11662" y="0"/>
                  </a:cubicBezTo>
                  <a:lnTo>
                    <a:pt x="0" y="0"/>
                  </a:lnTo>
                  <a:cubicBezTo>
                    <a:pt x="213600" y="263317"/>
                    <a:pt x="469551" y="499627"/>
                    <a:pt x="740848" y="680082"/>
                  </a:cubicBezTo>
                  <a:cubicBezTo>
                    <a:pt x="1088254" y="910868"/>
                    <a:pt x="1478626" y="1058792"/>
                    <a:pt x="1900916" y="1118330"/>
                  </a:cubicBezTo>
                  <a:cubicBezTo>
                    <a:pt x="2046998" y="1139199"/>
                    <a:pt x="2197377" y="1149634"/>
                    <a:pt x="2350826" y="1149634"/>
                  </a:cubicBezTo>
                  <a:cubicBezTo>
                    <a:pt x="2557674" y="1149634"/>
                    <a:pt x="2770660" y="1130606"/>
                    <a:pt x="2987328" y="1093165"/>
                  </a:cubicBezTo>
                  <a:cubicBezTo>
                    <a:pt x="3640404" y="980227"/>
                    <a:pt x="4136348" y="729186"/>
                    <a:pt x="4229645" y="680082"/>
                  </a:cubicBezTo>
                  <a:cubicBezTo>
                    <a:pt x="4481913" y="546275"/>
                    <a:pt x="4854485" y="306283"/>
                    <a:pt x="5142354" y="33759"/>
                  </a:cubicBezTo>
                  <a:cubicBezTo>
                    <a:pt x="5154016" y="22710"/>
                    <a:pt x="5165678" y="11048"/>
                    <a:pt x="5177954" y="0"/>
                  </a:cubicBezTo>
                  <a:lnTo>
                    <a:pt x="5165678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8D398C6-0906-4EB2-B39B-2D9D8A305959}"/>
                </a:ext>
              </a:extLst>
            </p:cNvPr>
            <p:cNvSpPr/>
            <p:nvPr/>
          </p:nvSpPr>
          <p:spPr>
            <a:xfrm>
              <a:off x="3139389" y="-613"/>
              <a:ext cx="4811519" cy="1039150"/>
            </a:xfrm>
            <a:custGeom>
              <a:avLst/>
              <a:gdLst>
                <a:gd name="connsiteX0" fmla="*/ 4798017 w 4811519"/>
                <a:gd name="connsiteY0" fmla="*/ 614 h 1039150"/>
                <a:gd name="connsiteX1" fmla="*/ 3961417 w 4811519"/>
                <a:gd name="connsiteY1" fmla="*/ 586786 h 1039150"/>
                <a:gd name="connsiteX2" fmla="*/ 2787232 w 4811519"/>
                <a:gd name="connsiteY2" fmla="*/ 977158 h 1039150"/>
                <a:gd name="connsiteX3" fmla="*/ 2180191 w 4811519"/>
                <a:gd name="connsiteY3" fmla="*/ 1031171 h 1039150"/>
                <a:gd name="connsiteX4" fmla="*/ 664737 w 4811519"/>
                <a:gd name="connsiteY4" fmla="*/ 586786 h 1039150"/>
                <a:gd name="connsiteX5" fmla="*/ 12276 w 4811519"/>
                <a:gd name="connsiteY5" fmla="*/ 614 h 1039150"/>
                <a:gd name="connsiteX6" fmla="*/ 0 w 4811519"/>
                <a:gd name="connsiteY6" fmla="*/ 614 h 1039150"/>
                <a:gd name="connsiteX7" fmla="*/ 660441 w 4811519"/>
                <a:gd name="connsiteY7" fmla="*/ 594151 h 1039150"/>
                <a:gd name="connsiteX8" fmla="*/ 1759743 w 4811519"/>
                <a:gd name="connsiteY8" fmla="*/ 1009689 h 1039150"/>
                <a:gd name="connsiteX9" fmla="*/ 2186329 w 4811519"/>
                <a:gd name="connsiteY9" fmla="*/ 1039151 h 1039150"/>
                <a:gd name="connsiteX10" fmla="*/ 2789687 w 4811519"/>
                <a:gd name="connsiteY10" fmla="*/ 985751 h 1039150"/>
                <a:gd name="connsiteX11" fmla="*/ 3966328 w 4811519"/>
                <a:gd name="connsiteY11" fmla="*/ 594151 h 1039150"/>
                <a:gd name="connsiteX12" fmla="*/ 4811520 w 4811519"/>
                <a:gd name="connsiteY12" fmla="*/ 0 h 1039150"/>
                <a:gd name="connsiteX13" fmla="*/ 4798017 w 4811519"/>
                <a:gd name="connsiteY13" fmla="*/ 0 h 103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11519" h="1039150">
                  <a:moveTo>
                    <a:pt x="4798017" y="614"/>
                  </a:moveTo>
                  <a:cubicBezTo>
                    <a:pt x="4529789" y="247972"/>
                    <a:pt x="4192203" y="464641"/>
                    <a:pt x="3961417" y="586786"/>
                  </a:cubicBezTo>
                  <a:cubicBezTo>
                    <a:pt x="3873645" y="633434"/>
                    <a:pt x="3404707" y="870358"/>
                    <a:pt x="2787232" y="977158"/>
                  </a:cubicBezTo>
                  <a:cubicBezTo>
                    <a:pt x="2578543" y="1013372"/>
                    <a:pt x="2375991" y="1031171"/>
                    <a:pt x="2180191" y="1031171"/>
                  </a:cubicBezTo>
                  <a:cubicBezTo>
                    <a:pt x="1617957" y="1031171"/>
                    <a:pt x="1109737" y="882634"/>
                    <a:pt x="664737" y="586786"/>
                  </a:cubicBezTo>
                  <a:cubicBezTo>
                    <a:pt x="432110" y="432110"/>
                    <a:pt x="206848" y="230786"/>
                    <a:pt x="12276" y="614"/>
                  </a:cubicBezTo>
                  <a:lnTo>
                    <a:pt x="0" y="614"/>
                  </a:lnTo>
                  <a:cubicBezTo>
                    <a:pt x="193345" y="229558"/>
                    <a:pt x="420448" y="435179"/>
                    <a:pt x="660441" y="594151"/>
                  </a:cubicBezTo>
                  <a:cubicBezTo>
                    <a:pt x="989434" y="813275"/>
                    <a:pt x="1359550" y="952606"/>
                    <a:pt x="1759743" y="1009689"/>
                  </a:cubicBezTo>
                  <a:cubicBezTo>
                    <a:pt x="1898460" y="1029330"/>
                    <a:pt x="2040860" y="1039151"/>
                    <a:pt x="2186329" y="1039151"/>
                  </a:cubicBezTo>
                  <a:cubicBezTo>
                    <a:pt x="2382129" y="1039151"/>
                    <a:pt x="2584067" y="1021351"/>
                    <a:pt x="2789687" y="985751"/>
                  </a:cubicBezTo>
                  <a:cubicBezTo>
                    <a:pt x="3408390" y="878951"/>
                    <a:pt x="3878555" y="640799"/>
                    <a:pt x="3966328" y="594151"/>
                  </a:cubicBezTo>
                  <a:cubicBezTo>
                    <a:pt x="4199569" y="470165"/>
                    <a:pt x="4541451" y="251041"/>
                    <a:pt x="4811520" y="0"/>
                  </a:cubicBezTo>
                  <a:lnTo>
                    <a:pt x="4798017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2D8BD33-4E45-4764-927D-58A3788625D1}"/>
                </a:ext>
              </a:extLst>
            </p:cNvPr>
            <p:cNvSpPr/>
            <p:nvPr/>
          </p:nvSpPr>
          <p:spPr>
            <a:xfrm>
              <a:off x="3313092" y="0"/>
              <a:ext cx="4438333" cy="927440"/>
            </a:xfrm>
            <a:custGeom>
              <a:avLst/>
              <a:gdLst>
                <a:gd name="connsiteX0" fmla="*/ 4424217 w 4438333"/>
                <a:gd name="connsiteY0" fmla="*/ 0 h 927440"/>
                <a:gd name="connsiteX1" fmla="*/ 3695031 w 4438333"/>
                <a:gd name="connsiteY1" fmla="*/ 499627 h 927440"/>
                <a:gd name="connsiteX2" fmla="*/ 2586522 w 4438333"/>
                <a:gd name="connsiteY2" fmla="*/ 868517 h 927440"/>
                <a:gd name="connsiteX3" fmla="*/ 582489 w 4438333"/>
                <a:gd name="connsiteY3" fmla="*/ 500241 h 927440"/>
                <a:gd name="connsiteX4" fmla="*/ 12890 w 4438333"/>
                <a:gd name="connsiteY4" fmla="*/ 0 h 927440"/>
                <a:gd name="connsiteX5" fmla="*/ 0 w 4438333"/>
                <a:gd name="connsiteY5" fmla="*/ 0 h 927440"/>
                <a:gd name="connsiteX6" fmla="*/ 577579 w 4438333"/>
                <a:gd name="connsiteY6" fmla="*/ 507606 h 927440"/>
                <a:gd name="connsiteX7" fmla="*/ 1616116 w 4438333"/>
                <a:gd name="connsiteY7" fmla="*/ 899820 h 927440"/>
                <a:gd name="connsiteX8" fmla="*/ 2018764 w 4438333"/>
                <a:gd name="connsiteY8" fmla="*/ 927441 h 927440"/>
                <a:gd name="connsiteX9" fmla="*/ 2588363 w 4438333"/>
                <a:gd name="connsiteY9" fmla="*/ 877110 h 927440"/>
                <a:gd name="connsiteX10" fmla="*/ 3699942 w 4438333"/>
                <a:gd name="connsiteY10" fmla="*/ 507606 h 927440"/>
                <a:gd name="connsiteX11" fmla="*/ 4438334 w 4438333"/>
                <a:gd name="connsiteY11" fmla="*/ 0 h 927440"/>
                <a:gd name="connsiteX12" fmla="*/ 4424217 w 4438333"/>
                <a:gd name="connsiteY12" fmla="*/ 0 h 92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38333" h="927440">
                  <a:moveTo>
                    <a:pt x="4424217" y="0"/>
                  </a:moveTo>
                  <a:cubicBezTo>
                    <a:pt x="4182382" y="210531"/>
                    <a:pt x="3895741" y="392827"/>
                    <a:pt x="3695031" y="499627"/>
                  </a:cubicBezTo>
                  <a:cubicBezTo>
                    <a:pt x="3612169" y="543820"/>
                    <a:pt x="3169011" y="767855"/>
                    <a:pt x="2586522" y="868517"/>
                  </a:cubicBezTo>
                  <a:cubicBezTo>
                    <a:pt x="1823578" y="1000482"/>
                    <a:pt x="1149020" y="876496"/>
                    <a:pt x="582489" y="500241"/>
                  </a:cubicBezTo>
                  <a:cubicBezTo>
                    <a:pt x="381165" y="365820"/>
                    <a:pt x="185365" y="195186"/>
                    <a:pt x="12890" y="0"/>
                  </a:cubicBezTo>
                  <a:lnTo>
                    <a:pt x="0" y="0"/>
                  </a:lnTo>
                  <a:cubicBezTo>
                    <a:pt x="172476" y="194572"/>
                    <a:pt x="370117" y="369503"/>
                    <a:pt x="577579" y="507606"/>
                  </a:cubicBezTo>
                  <a:cubicBezTo>
                    <a:pt x="888772" y="714455"/>
                    <a:pt x="1238020" y="846420"/>
                    <a:pt x="1616116" y="899820"/>
                  </a:cubicBezTo>
                  <a:cubicBezTo>
                    <a:pt x="1746854" y="918234"/>
                    <a:pt x="1881274" y="927441"/>
                    <a:pt x="2018764" y="927441"/>
                  </a:cubicBezTo>
                  <a:cubicBezTo>
                    <a:pt x="2203515" y="927441"/>
                    <a:pt x="2394405" y="910868"/>
                    <a:pt x="2588363" y="877110"/>
                  </a:cubicBezTo>
                  <a:cubicBezTo>
                    <a:pt x="3172694" y="775834"/>
                    <a:pt x="3617080" y="551186"/>
                    <a:pt x="3699942" y="507606"/>
                  </a:cubicBezTo>
                  <a:cubicBezTo>
                    <a:pt x="3903107" y="399579"/>
                    <a:pt x="4194045" y="214214"/>
                    <a:pt x="4438334" y="0"/>
                  </a:cubicBezTo>
                  <a:lnTo>
                    <a:pt x="4424217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8CA05EE-D0E7-43EC-A6A0-A9CA9C56CA9E}"/>
                </a:ext>
              </a:extLst>
            </p:cNvPr>
            <p:cNvSpPr/>
            <p:nvPr/>
          </p:nvSpPr>
          <p:spPr>
            <a:xfrm>
              <a:off x="3488637" y="0"/>
              <a:ext cx="4061465" cy="816957"/>
            </a:xfrm>
            <a:custGeom>
              <a:avLst/>
              <a:gdLst>
                <a:gd name="connsiteX0" fmla="*/ 4044893 w 4061465"/>
                <a:gd name="connsiteY0" fmla="*/ 0 h 816957"/>
                <a:gd name="connsiteX1" fmla="*/ 3426190 w 4061465"/>
                <a:gd name="connsiteY1" fmla="*/ 412469 h 816957"/>
                <a:gd name="connsiteX2" fmla="*/ 2382743 w 4061465"/>
                <a:gd name="connsiteY2" fmla="*/ 759261 h 816957"/>
                <a:gd name="connsiteX3" fmla="*/ 1843219 w 4061465"/>
                <a:gd name="connsiteY3" fmla="*/ 807137 h 816957"/>
                <a:gd name="connsiteX4" fmla="*/ 497172 w 4061465"/>
                <a:gd name="connsiteY4" fmla="*/ 412469 h 816957"/>
                <a:gd name="connsiteX5" fmla="*/ 14117 w 4061465"/>
                <a:gd name="connsiteY5" fmla="*/ 0 h 816957"/>
                <a:gd name="connsiteX6" fmla="*/ 0 w 4061465"/>
                <a:gd name="connsiteY6" fmla="*/ 0 h 816957"/>
                <a:gd name="connsiteX7" fmla="*/ 492262 w 4061465"/>
                <a:gd name="connsiteY7" fmla="*/ 421062 h 816957"/>
                <a:gd name="connsiteX8" fmla="*/ 1469419 w 4061465"/>
                <a:gd name="connsiteY8" fmla="*/ 790565 h 816957"/>
                <a:gd name="connsiteX9" fmla="*/ 1848743 w 4061465"/>
                <a:gd name="connsiteY9" fmla="*/ 816958 h 816957"/>
                <a:gd name="connsiteX10" fmla="*/ 2385198 w 4061465"/>
                <a:gd name="connsiteY10" fmla="*/ 769696 h 816957"/>
                <a:gd name="connsiteX11" fmla="*/ 3431714 w 4061465"/>
                <a:gd name="connsiteY11" fmla="*/ 421675 h 816957"/>
                <a:gd name="connsiteX12" fmla="*/ 4061466 w 4061465"/>
                <a:gd name="connsiteY12" fmla="*/ 0 h 816957"/>
                <a:gd name="connsiteX13" fmla="*/ 4044893 w 4061465"/>
                <a:gd name="connsiteY13" fmla="*/ 0 h 81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61465" h="816957">
                  <a:moveTo>
                    <a:pt x="4044893" y="0"/>
                  </a:moveTo>
                  <a:cubicBezTo>
                    <a:pt x="3833135" y="173703"/>
                    <a:pt x="3597438" y="322241"/>
                    <a:pt x="3426190" y="412469"/>
                  </a:cubicBezTo>
                  <a:cubicBezTo>
                    <a:pt x="3348239" y="453593"/>
                    <a:pt x="2931473" y="664737"/>
                    <a:pt x="2382743" y="759261"/>
                  </a:cubicBezTo>
                  <a:cubicBezTo>
                    <a:pt x="2197378" y="791179"/>
                    <a:pt x="2017536" y="807137"/>
                    <a:pt x="1843219" y="807137"/>
                  </a:cubicBezTo>
                  <a:cubicBezTo>
                    <a:pt x="1343592" y="807137"/>
                    <a:pt x="892454" y="675172"/>
                    <a:pt x="497172" y="412469"/>
                  </a:cubicBezTo>
                  <a:cubicBezTo>
                    <a:pt x="328379" y="300145"/>
                    <a:pt x="163269" y="159586"/>
                    <a:pt x="14117" y="0"/>
                  </a:cubicBezTo>
                  <a:lnTo>
                    <a:pt x="0" y="0"/>
                  </a:lnTo>
                  <a:cubicBezTo>
                    <a:pt x="149765" y="160814"/>
                    <a:pt x="317331" y="304441"/>
                    <a:pt x="492262" y="421062"/>
                  </a:cubicBezTo>
                  <a:cubicBezTo>
                    <a:pt x="785041" y="615634"/>
                    <a:pt x="1114034" y="740234"/>
                    <a:pt x="1469419" y="790565"/>
                  </a:cubicBezTo>
                  <a:cubicBezTo>
                    <a:pt x="1592792" y="807751"/>
                    <a:pt x="1719233" y="816958"/>
                    <a:pt x="1848743" y="816958"/>
                  </a:cubicBezTo>
                  <a:cubicBezTo>
                    <a:pt x="2023060" y="816958"/>
                    <a:pt x="2202288" y="800999"/>
                    <a:pt x="2385198" y="769696"/>
                  </a:cubicBezTo>
                  <a:cubicBezTo>
                    <a:pt x="2935156" y="674558"/>
                    <a:pt x="3353149" y="463413"/>
                    <a:pt x="3431714" y="421675"/>
                  </a:cubicBezTo>
                  <a:cubicBezTo>
                    <a:pt x="3605417" y="329607"/>
                    <a:pt x="3846638" y="178000"/>
                    <a:pt x="4061466" y="0"/>
                  </a:cubicBezTo>
                  <a:lnTo>
                    <a:pt x="4044893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B76404-D487-49F8-AE6A-09643E5DA992}"/>
                </a:ext>
              </a:extLst>
            </p:cNvPr>
            <p:cNvSpPr/>
            <p:nvPr/>
          </p:nvSpPr>
          <p:spPr>
            <a:xfrm>
              <a:off x="3667250" y="0"/>
              <a:ext cx="3674775" cy="705861"/>
            </a:xfrm>
            <a:custGeom>
              <a:avLst/>
              <a:gdLst>
                <a:gd name="connsiteX0" fmla="*/ 3658204 w 3674775"/>
                <a:gd name="connsiteY0" fmla="*/ 0 h 705861"/>
                <a:gd name="connsiteX1" fmla="*/ 3154894 w 3674775"/>
                <a:gd name="connsiteY1" fmla="*/ 325924 h 705861"/>
                <a:gd name="connsiteX2" fmla="*/ 2177122 w 3674775"/>
                <a:gd name="connsiteY2" fmla="*/ 651234 h 705861"/>
                <a:gd name="connsiteX3" fmla="*/ 1671357 w 3674775"/>
                <a:gd name="connsiteY3" fmla="*/ 696655 h 705861"/>
                <a:gd name="connsiteX4" fmla="*/ 410013 w 3674775"/>
                <a:gd name="connsiteY4" fmla="*/ 326538 h 705861"/>
                <a:gd name="connsiteX5" fmla="*/ 15345 w 3674775"/>
                <a:gd name="connsiteY5" fmla="*/ 0 h 705861"/>
                <a:gd name="connsiteX6" fmla="*/ 0 w 3674775"/>
                <a:gd name="connsiteY6" fmla="*/ 0 h 705861"/>
                <a:gd name="connsiteX7" fmla="*/ 403876 w 3674775"/>
                <a:gd name="connsiteY7" fmla="*/ 335131 h 705861"/>
                <a:gd name="connsiteX8" fmla="*/ 1320268 w 3674775"/>
                <a:gd name="connsiteY8" fmla="*/ 681310 h 705861"/>
                <a:gd name="connsiteX9" fmla="*/ 1675654 w 3674775"/>
                <a:gd name="connsiteY9" fmla="*/ 705861 h 705861"/>
                <a:gd name="connsiteX10" fmla="*/ 2178350 w 3674775"/>
                <a:gd name="connsiteY10" fmla="*/ 661668 h 705861"/>
                <a:gd name="connsiteX11" fmla="*/ 3159190 w 3674775"/>
                <a:gd name="connsiteY11" fmla="*/ 335131 h 705861"/>
                <a:gd name="connsiteX12" fmla="*/ 3674776 w 3674775"/>
                <a:gd name="connsiteY12" fmla="*/ 0 h 705861"/>
                <a:gd name="connsiteX13" fmla="*/ 3658204 w 3674775"/>
                <a:gd name="connsiteY13" fmla="*/ 0 h 70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74775" h="705861">
                  <a:moveTo>
                    <a:pt x="3658204" y="0"/>
                  </a:moveTo>
                  <a:cubicBezTo>
                    <a:pt x="3480818" y="136262"/>
                    <a:pt x="3294838" y="251655"/>
                    <a:pt x="3154894" y="325924"/>
                  </a:cubicBezTo>
                  <a:cubicBezTo>
                    <a:pt x="3081853" y="364593"/>
                    <a:pt x="2691480" y="562234"/>
                    <a:pt x="2177122" y="651234"/>
                  </a:cubicBezTo>
                  <a:cubicBezTo>
                    <a:pt x="2003419" y="681310"/>
                    <a:pt x="1834626" y="696655"/>
                    <a:pt x="1671357" y="696655"/>
                  </a:cubicBezTo>
                  <a:cubicBezTo>
                    <a:pt x="1203033" y="696655"/>
                    <a:pt x="780130" y="572669"/>
                    <a:pt x="410013" y="326538"/>
                  </a:cubicBezTo>
                  <a:cubicBezTo>
                    <a:pt x="273138" y="235083"/>
                    <a:pt x="139331" y="124600"/>
                    <a:pt x="15345" y="0"/>
                  </a:cubicBezTo>
                  <a:lnTo>
                    <a:pt x="0" y="0"/>
                  </a:lnTo>
                  <a:cubicBezTo>
                    <a:pt x="125214" y="126441"/>
                    <a:pt x="262089" y="240607"/>
                    <a:pt x="403876" y="335131"/>
                  </a:cubicBezTo>
                  <a:cubicBezTo>
                    <a:pt x="678241" y="517427"/>
                    <a:pt x="986978" y="634048"/>
                    <a:pt x="1320268" y="681310"/>
                  </a:cubicBezTo>
                  <a:cubicBezTo>
                    <a:pt x="1435661" y="697882"/>
                    <a:pt x="1554123" y="705861"/>
                    <a:pt x="1675654" y="705861"/>
                  </a:cubicBezTo>
                  <a:cubicBezTo>
                    <a:pt x="1838922" y="705861"/>
                    <a:pt x="2007102" y="691130"/>
                    <a:pt x="2178350" y="661668"/>
                  </a:cubicBezTo>
                  <a:cubicBezTo>
                    <a:pt x="2693936" y="572669"/>
                    <a:pt x="3086149" y="374413"/>
                    <a:pt x="3159190" y="335131"/>
                  </a:cubicBezTo>
                  <a:cubicBezTo>
                    <a:pt x="3302204" y="259634"/>
                    <a:pt x="3493707" y="140559"/>
                    <a:pt x="3674776" y="0"/>
                  </a:cubicBezTo>
                  <a:lnTo>
                    <a:pt x="3658204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F5FD506-707D-4F12-9888-EAD3ADA64CF5}"/>
                </a:ext>
              </a:extLst>
            </p:cNvPr>
            <p:cNvSpPr/>
            <p:nvPr/>
          </p:nvSpPr>
          <p:spPr>
            <a:xfrm>
              <a:off x="3850160" y="0"/>
              <a:ext cx="3280720" cy="594765"/>
            </a:xfrm>
            <a:custGeom>
              <a:avLst/>
              <a:gdLst>
                <a:gd name="connsiteX0" fmla="*/ 3261080 w 3280720"/>
                <a:gd name="connsiteY0" fmla="*/ 0 h 594765"/>
                <a:gd name="connsiteX1" fmla="*/ 2879301 w 3280720"/>
                <a:gd name="connsiteY1" fmla="*/ 238765 h 594765"/>
                <a:gd name="connsiteX2" fmla="*/ 1966591 w 3280720"/>
                <a:gd name="connsiteY2" fmla="*/ 541979 h 594765"/>
                <a:gd name="connsiteX3" fmla="*/ 1495199 w 3280720"/>
                <a:gd name="connsiteY3" fmla="*/ 584331 h 594765"/>
                <a:gd name="connsiteX4" fmla="*/ 317944 w 3280720"/>
                <a:gd name="connsiteY4" fmla="*/ 239379 h 594765"/>
                <a:gd name="connsiteX5" fmla="*/ 16572 w 3280720"/>
                <a:gd name="connsiteY5" fmla="*/ 0 h 594765"/>
                <a:gd name="connsiteX6" fmla="*/ 0 w 3280720"/>
                <a:gd name="connsiteY6" fmla="*/ 0 h 594765"/>
                <a:gd name="connsiteX7" fmla="*/ 311807 w 3280720"/>
                <a:gd name="connsiteY7" fmla="*/ 248586 h 594765"/>
                <a:gd name="connsiteX8" fmla="*/ 1167433 w 3280720"/>
                <a:gd name="connsiteY8" fmla="*/ 572055 h 594765"/>
                <a:gd name="connsiteX9" fmla="*/ 1499495 w 3280720"/>
                <a:gd name="connsiteY9" fmla="*/ 594765 h 594765"/>
                <a:gd name="connsiteX10" fmla="*/ 1969047 w 3280720"/>
                <a:gd name="connsiteY10" fmla="*/ 553027 h 594765"/>
                <a:gd name="connsiteX11" fmla="*/ 2884211 w 3280720"/>
                <a:gd name="connsiteY11" fmla="*/ 248586 h 594765"/>
                <a:gd name="connsiteX12" fmla="*/ 3280721 w 3280720"/>
                <a:gd name="connsiteY12" fmla="*/ 0 h 594765"/>
                <a:gd name="connsiteX13" fmla="*/ 3261080 w 3280720"/>
                <a:gd name="connsiteY13" fmla="*/ 0 h 59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80720" h="594765">
                  <a:moveTo>
                    <a:pt x="3261080" y="0"/>
                  </a:moveTo>
                  <a:cubicBezTo>
                    <a:pt x="3123590" y="98821"/>
                    <a:pt x="2986715" y="182296"/>
                    <a:pt x="2879301" y="238765"/>
                  </a:cubicBezTo>
                  <a:cubicBezTo>
                    <a:pt x="2811170" y="274979"/>
                    <a:pt x="2446577" y="459117"/>
                    <a:pt x="1966591" y="541979"/>
                  </a:cubicBezTo>
                  <a:cubicBezTo>
                    <a:pt x="1804550" y="570213"/>
                    <a:pt x="1647419" y="584331"/>
                    <a:pt x="1495199" y="584331"/>
                  </a:cubicBezTo>
                  <a:cubicBezTo>
                    <a:pt x="1058178" y="584331"/>
                    <a:pt x="663510" y="468938"/>
                    <a:pt x="317944" y="239379"/>
                  </a:cubicBezTo>
                  <a:cubicBezTo>
                    <a:pt x="214214" y="170634"/>
                    <a:pt x="112938" y="90228"/>
                    <a:pt x="16572" y="0"/>
                  </a:cubicBezTo>
                  <a:lnTo>
                    <a:pt x="0" y="0"/>
                  </a:lnTo>
                  <a:cubicBezTo>
                    <a:pt x="98207" y="92683"/>
                    <a:pt x="203165" y="176772"/>
                    <a:pt x="311807" y="248586"/>
                  </a:cubicBezTo>
                  <a:cubicBezTo>
                    <a:pt x="568372" y="419220"/>
                    <a:pt x="856241" y="527862"/>
                    <a:pt x="1167433" y="572055"/>
                  </a:cubicBezTo>
                  <a:cubicBezTo>
                    <a:pt x="1275461" y="587399"/>
                    <a:pt x="1385944" y="594765"/>
                    <a:pt x="1499495" y="594765"/>
                  </a:cubicBezTo>
                  <a:cubicBezTo>
                    <a:pt x="1651716" y="594765"/>
                    <a:pt x="1808847" y="580648"/>
                    <a:pt x="1969047" y="553027"/>
                  </a:cubicBezTo>
                  <a:cubicBezTo>
                    <a:pt x="2450260" y="470165"/>
                    <a:pt x="2816080" y="285414"/>
                    <a:pt x="2884211" y="248586"/>
                  </a:cubicBezTo>
                  <a:cubicBezTo>
                    <a:pt x="2995308" y="190276"/>
                    <a:pt x="3138322" y="103117"/>
                    <a:pt x="3280721" y="0"/>
                  </a:cubicBezTo>
                  <a:lnTo>
                    <a:pt x="3261080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23B001-1AA1-439C-AF55-90549EDA8F89}"/>
                </a:ext>
              </a:extLst>
            </p:cNvPr>
            <p:cNvSpPr/>
            <p:nvPr/>
          </p:nvSpPr>
          <p:spPr>
            <a:xfrm>
              <a:off x="4039209" y="0"/>
              <a:ext cx="2871935" cy="484896"/>
            </a:xfrm>
            <a:custGeom>
              <a:avLst/>
              <a:gdLst>
                <a:gd name="connsiteX0" fmla="*/ 2851067 w 2871935"/>
                <a:gd name="connsiteY0" fmla="*/ 0 h 484896"/>
                <a:gd name="connsiteX1" fmla="*/ 2597570 w 2871935"/>
                <a:gd name="connsiteY1" fmla="*/ 152221 h 484896"/>
                <a:gd name="connsiteX2" fmla="*/ 1750536 w 2871935"/>
                <a:gd name="connsiteY2" fmla="*/ 433951 h 484896"/>
                <a:gd name="connsiteX3" fmla="*/ 220351 w 2871935"/>
                <a:gd name="connsiteY3" fmla="*/ 152834 h 484896"/>
                <a:gd name="connsiteX4" fmla="*/ 18414 w 2871935"/>
                <a:gd name="connsiteY4" fmla="*/ 0 h 484896"/>
                <a:gd name="connsiteX5" fmla="*/ 0 w 2871935"/>
                <a:gd name="connsiteY5" fmla="*/ 0 h 484896"/>
                <a:gd name="connsiteX6" fmla="*/ 213600 w 2871935"/>
                <a:gd name="connsiteY6" fmla="*/ 162655 h 484896"/>
                <a:gd name="connsiteX7" fmla="*/ 1008461 w 2871935"/>
                <a:gd name="connsiteY7" fmla="*/ 463413 h 484896"/>
                <a:gd name="connsiteX8" fmla="*/ 1316585 w 2871935"/>
                <a:gd name="connsiteY8" fmla="*/ 484896 h 484896"/>
                <a:gd name="connsiteX9" fmla="*/ 1752378 w 2871935"/>
                <a:gd name="connsiteY9" fmla="*/ 446227 h 484896"/>
                <a:gd name="connsiteX10" fmla="*/ 2602481 w 2871935"/>
                <a:gd name="connsiteY10" fmla="*/ 162655 h 484896"/>
                <a:gd name="connsiteX11" fmla="*/ 2871935 w 2871935"/>
                <a:gd name="connsiteY11" fmla="*/ 0 h 484896"/>
                <a:gd name="connsiteX12" fmla="*/ 2851067 w 2871935"/>
                <a:gd name="connsiteY12" fmla="*/ 0 h 48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1935" h="484896">
                  <a:moveTo>
                    <a:pt x="2851067" y="0"/>
                  </a:moveTo>
                  <a:cubicBezTo>
                    <a:pt x="2758998" y="61379"/>
                    <a:pt x="2670612" y="113552"/>
                    <a:pt x="2597570" y="152221"/>
                  </a:cubicBezTo>
                  <a:cubicBezTo>
                    <a:pt x="2534349" y="185979"/>
                    <a:pt x="2196150" y="356613"/>
                    <a:pt x="1750536" y="433951"/>
                  </a:cubicBezTo>
                  <a:cubicBezTo>
                    <a:pt x="1167434" y="534613"/>
                    <a:pt x="653075" y="440089"/>
                    <a:pt x="220351" y="152834"/>
                  </a:cubicBezTo>
                  <a:cubicBezTo>
                    <a:pt x="151607" y="106800"/>
                    <a:pt x="84090" y="55855"/>
                    <a:pt x="18414" y="0"/>
                  </a:cubicBezTo>
                  <a:lnTo>
                    <a:pt x="0" y="0"/>
                  </a:lnTo>
                  <a:cubicBezTo>
                    <a:pt x="68745" y="59538"/>
                    <a:pt x="139945" y="113552"/>
                    <a:pt x="213600" y="162655"/>
                  </a:cubicBezTo>
                  <a:cubicBezTo>
                    <a:pt x="451751" y="321014"/>
                    <a:pt x="719365" y="422289"/>
                    <a:pt x="1008461" y="463413"/>
                  </a:cubicBezTo>
                  <a:cubicBezTo>
                    <a:pt x="1108509" y="477531"/>
                    <a:pt x="1211627" y="484896"/>
                    <a:pt x="1316585" y="484896"/>
                  </a:cubicBezTo>
                  <a:cubicBezTo>
                    <a:pt x="1458371" y="484896"/>
                    <a:pt x="1603840" y="472007"/>
                    <a:pt x="1752378" y="446227"/>
                  </a:cubicBezTo>
                  <a:cubicBezTo>
                    <a:pt x="2199219" y="368276"/>
                    <a:pt x="2539260" y="196414"/>
                    <a:pt x="2602481" y="162655"/>
                  </a:cubicBezTo>
                  <a:cubicBezTo>
                    <a:pt x="2679818" y="121531"/>
                    <a:pt x="2774343" y="65676"/>
                    <a:pt x="2871935" y="0"/>
                  </a:cubicBezTo>
                  <a:lnTo>
                    <a:pt x="2851067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CF97A38-B63E-45F6-8111-D8A2C06C5F42}"/>
                </a:ext>
              </a:extLst>
            </p:cNvPr>
            <p:cNvSpPr/>
            <p:nvPr/>
          </p:nvSpPr>
          <p:spPr>
            <a:xfrm>
              <a:off x="4237464" y="-613"/>
              <a:ext cx="2446576" cy="373185"/>
            </a:xfrm>
            <a:custGeom>
              <a:avLst/>
              <a:gdLst>
                <a:gd name="connsiteX0" fmla="*/ 2421412 w 2446576"/>
                <a:gd name="connsiteY0" fmla="*/ 614 h 373185"/>
                <a:gd name="connsiteX1" fmla="*/ 2306019 w 2446576"/>
                <a:gd name="connsiteY1" fmla="*/ 65676 h 373185"/>
                <a:gd name="connsiteX2" fmla="*/ 1524661 w 2446576"/>
                <a:gd name="connsiteY2" fmla="*/ 325310 h 373185"/>
                <a:gd name="connsiteX3" fmla="*/ 112938 w 2446576"/>
                <a:gd name="connsiteY3" fmla="*/ 65676 h 373185"/>
                <a:gd name="connsiteX4" fmla="*/ 20869 w 2446576"/>
                <a:gd name="connsiteY4" fmla="*/ 0 h 373185"/>
                <a:gd name="connsiteX5" fmla="*/ 0 w 2446576"/>
                <a:gd name="connsiteY5" fmla="*/ 0 h 373185"/>
                <a:gd name="connsiteX6" fmla="*/ 106186 w 2446576"/>
                <a:gd name="connsiteY6" fmla="*/ 76110 h 373185"/>
                <a:gd name="connsiteX7" fmla="*/ 840282 w 2446576"/>
                <a:gd name="connsiteY7" fmla="*/ 353545 h 373185"/>
                <a:gd name="connsiteX8" fmla="*/ 1125082 w 2446576"/>
                <a:gd name="connsiteY8" fmla="*/ 373186 h 373185"/>
                <a:gd name="connsiteX9" fmla="*/ 1527729 w 2446576"/>
                <a:gd name="connsiteY9" fmla="*/ 337586 h 373185"/>
                <a:gd name="connsiteX10" fmla="*/ 2312770 w 2446576"/>
                <a:gd name="connsiteY10" fmla="*/ 76724 h 373185"/>
                <a:gd name="connsiteX11" fmla="*/ 2446577 w 2446576"/>
                <a:gd name="connsiteY11" fmla="*/ 614 h 373185"/>
                <a:gd name="connsiteX12" fmla="*/ 2421412 w 2446576"/>
                <a:gd name="connsiteY12" fmla="*/ 614 h 37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6576" h="373185">
                  <a:moveTo>
                    <a:pt x="2421412" y="614"/>
                  </a:moveTo>
                  <a:cubicBezTo>
                    <a:pt x="2380288" y="25165"/>
                    <a:pt x="2341005" y="47262"/>
                    <a:pt x="2306019" y="65676"/>
                  </a:cubicBezTo>
                  <a:cubicBezTo>
                    <a:pt x="2247708" y="96365"/>
                    <a:pt x="1935288" y="254724"/>
                    <a:pt x="1524661" y="325310"/>
                  </a:cubicBezTo>
                  <a:cubicBezTo>
                    <a:pt x="986978" y="418607"/>
                    <a:pt x="511903" y="330834"/>
                    <a:pt x="112938" y="65676"/>
                  </a:cubicBezTo>
                  <a:cubicBezTo>
                    <a:pt x="81634" y="44807"/>
                    <a:pt x="50945" y="23324"/>
                    <a:pt x="20869" y="0"/>
                  </a:cubicBezTo>
                  <a:lnTo>
                    <a:pt x="0" y="0"/>
                  </a:lnTo>
                  <a:cubicBezTo>
                    <a:pt x="34986" y="27007"/>
                    <a:pt x="70586" y="52172"/>
                    <a:pt x="106186" y="76110"/>
                  </a:cubicBezTo>
                  <a:cubicBezTo>
                    <a:pt x="325924" y="222193"/>
                    <a:pt x="572668" y="315489"/>
                    <a:pt x="840282" y="353545"/>
                  </a:cubicBezTo>
                  <a:cubicBezTo>
                    <a:pt x="932965" y="366434"/>
                    <a:pt x="1027489" y="373186"/>
                    <a:pt x="1125082" y="373186"/>
                  </a:cubicBezTo>
                  <a:cubicBezTo>
                    <a:pt x="1255819" y="373186"/>
                    <a:pt x="1390240" y="361524"/>
                    <a:pt x="1527729" y="337586"/>
                  </a:cubicBezTo>
                  <a:cubicBezTo>
                    <a:pt x="1940812" y="266386"/>
                    <a:pt x="2254460" y="107414"/>
                    <a:pt x="2312770" y="76724"/>
                  </a:cubicBezTo>
                  <a:cubicBezTo>
                    <a:pt x="2355736" y="54014"/>
                    <a:pt x="2400543" y="28234"/>
                    <a:pt x="2446577" y="614"/>
                  </a:cubicBezTo>
                  <a:lnTo>
                    <a:pt x="2421412" y="614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4EA26F8-E120-4FE9-8534-9C7CAAD45089}"/>
                </a:ext>
              </a:extLst>
            </p:cNvPr>
            <p:cNvSpPr/>
            <p:nvPr/>
          </p:nvSpPr>
          <p:spPr>
            <a:xfrm>
              <a:off x="4449222" y="0"/>
              <a:ext cx="1988687" cy="262703"/>
            </a:xfrm>
            <a:custGeom>
              <a:avLst/>
              <a:gdLst>
                <a:gd name="connsiteX0" fmla="*/ 1958612 w 1988687"/>
                <a:gd name="connsiteY0" fmla="*/ 0 h 262703"/>
                <a:gd name="connsiteX1" fmla="*/ 24552 w 1988687"/>
                <a:gd name="connsiteY1" fmla="*/ 0 h 262703"/>
                <a:gd name="connsiteX2" fmla="*/ 0 w 1988687"/>
                <a:gd name="connsiteY2" fmla="*/ 0 h 262703"/>
                <a:gd name="connsiteX3" fmla="*/ 657372 w 1988687"/>
                <a:gd name="connsiteY3" fmla="*/ 244289 h 262703"/>
                <a:gd name="connsiteX4" fmla="*/ 918234 w 1988687"/>
                <a:gd name="connsiteY4" fmla="*/ 262703 h 262703"/>
                <a:gd name="connsiteX5" fmla="*/ 1287123 w 1988687"/>
                <a:gd name="connsiteY5" fmla="*/ 230172 h 262703"/>
                <a:gd name="connsiteX6" fmla="*/ 1988688 w 1988687"/>
                <a:gd name="connsiteY6" fmla="*/ 0 h 262703"/>
                <a:gd name="connsiteX7" fmla="*/ 1958612 w 1988687"/>
                <a:gd name="connsiteY7" fmla="*/ 0 h 26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8687" h="262703">
                  <a:moveTo>
                    <a:pt x="1958612" y="0"/>
                  </a:moveTo>
                  <a:cubicBezTo>
                    <a:pt x="1731509" y="111096"/>
                    <a:pt x="815730" y="499013"/>
                    <a:pt x="24552" y="0"/>
                  </a:cubicBezTo>
                  <a:lnTo>
                    <a:pt x="0" y="0"/>
                  </a:lnTo>
                  <a:cubicBezTo>
                    <a:pt x="197641" y="128283"/>
                    <a:pt x="418606" y="210531"/>
                    <a:pt x="657372" y="244289"/>
                  </a:cubicBezTo>
                  <a:cubicBezTo>
                    <a:pt x="742075" y="256565"/>
                    <a:pt x="829234" y="262703"/>
                    <a:pt x="918234" y="262703"/>
                  </a:cubicBezTo>
                  <a:cubicBezTo>
                    <a:pt x="1037923" y="262703"/>
                    <a:pt x="1161296" y="251655"/>
                    <a:pt x="1287123" y="230172"/>
                  </a:cubicBezTo>
                  <a:cubicBezTo>
                    <a:pt x="1633302" y="170021"/>
                    <a:pt x="1903371" y="42965"/>
                    <a:pt x="1988688" y="0"/>
                  </a:cubicBezTo>
                  <a:lnTo>
                    <a:pt x="1958612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F7DD9CC-9CD0-4C0A-A6AF-4D662A95798F}"/>
                </a:ext>
              </a:extLst>
            </p:cNvPr>
            <p:cNvSpPr/>
            <p:nvPr/>
          </p:nvSpPr>
          <p:spPr>
            <a:xfrm>
              <a:off x="4692284" y="0"/>
              <a:ext cx="1455302" cy="150992"/>
            </a:xfrm>
            <a:custGeom>
              <a:avLst/>
              <a:gdLst>
                <a:gd name="connsiteX0" fmla="*/ 1416020 w 1455302"/>
                <a:gd name="connsiteY0" fmla="*/ 0 h 150992"/>
                <a:gd name="connsiteX1" fmla="*/ 32531 w 1455302"/>
                <a:gd name="connsiteY1" fmla="*/ 0 h 150992"/>
                <a:gd name="connsiteX2" fmla="*/ 0 w 1455302"/>
                <a:gd name="connsiteY2" fmla="*/ 0 h 150992"/>
                <a:gd name="connsiteX3" fmla="*/ 680696 w 1455302"/>
                <a:gd name="connsiteY3" fmla="*/ 150993 h 150992"/>
                <a:gd name="connsiteX4" fmla="*/ 1455302 w 1455302"/>
                <a:gd name="connsiteY4" fmla="*/ 0 h 150992"/>
                <a:gd name="connsiteX5" fmla="*/ 1416020 w 1455302"/>
                <a:gd name="connsiteY5" fmla="*/ 0 h 150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302" h="150992">
                  <a:moveTo>
                    <a:pt x="1416020" y="0"/>
                  </a:moveTo>
                  <a:cubicBezTo>
                    <a:pt x="1102985" y="113552"/>
                    <a:pt x="553641" y="240607"/>
                    <a:pt x="32531" y="0"/>
                  </a:cubicBezTo>
                  <a:lnTo>
                    <a:pt x="0" y="0"/>
                  </a:lnTo>
                  <a:cubicBezTo>
                    <a:pt x="227717" y="111096"/>
                    <a:pt x="462186" y="150993"/>
                    <a:pt x="680696" y="150993"/>
                  </a:cubicBezTo>
                  <a:cubicBezTo>
                    <a:pt x="991889" y="150993"/>
                    <a:pt x="1271778" y="69972"/>
                    <a:pt x="1455302" y="0"/>
                  </a:cubicBezTo>
                  <a:lnTo>
                    <a:pt x="1416020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2BABFA-6E11-4C72-836F-CF1AA1945FC3}"/>
                </a:ext>
              </a:extLst>
            </p:cNvPr>
            <p:cNvSpPr/>
            <p:nvPr/>
          </p:nvSpPr>
          <p:spPr>
            <a:xfrm>
              <a:off x="5032939" y="0"/>
              <a:ext cx="718137" cy="39896"/>
            </a:xfrm>
            <a:custGeom>
              <a:avLst/>
              <a:gdLst>
                <a:gd name="connsiteX0" fmla="*/ 640186 w 718137"/>
                <a:gd name="connsiteY0" fmla="*/ 0 h 39896"/>
                <a:gd name="connsiteX1" fmla="*/ 68745 w 718137"/>
                <a:gd name="connsiteY1" fmla="*/ 0 h 39896"/>
                <a:gd name="connsiteX2" fmla="*/ 0 w 718137"/>
                <a:gd name="connsiteY2" fmla="*/ 0 h 39896"/>
                <a:gd name="connsiteX3" fmla="*/ 346179 w 718137"/>
                <a:gd name="connsiteY3" fmla="*/ 39897 h 39896"/>
                <a:gd name="connsiteX4" fmla="*/ 718137 w 718137"/>
                <a:gd name="connsiteY4" fmla="*/ 0 h 39896"/>
                <a:gd name="connsiteX5" fmla="*/ 640186 w 718137"/>
                <a:gd name="connsiteY5" fmla="*/ 0 h 3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8137" h="39896">
                  <a:moveTo>
                    <a:pt x="640186" y="0"/>
                  </a:moveTo>
                  <a:cubicBezTo>
                    <a:pt x="467096" y="29462"/>
                    <a:pt x="270683" y="38669"/>
                    <a:pt x="68745" y="0"/>
                  </a:cubicBezTo>
                  <a:lnTo>
                    <a:pt x="0" y="0"/>
                  </a:lnTo>
                  <a:cubicBezTo>
                    <a:pt x="117848" y="28234"/>
                    <a:pt x="234469" y="39897"/>
                    <a:pt x="346179" y="39897"/>
                  </a:cubicBezTo>
                  <a:cubicBezTo>
                    <a:pt x="478758" y="39897"/>
                    <a:pt x="604586" y="23938"/>
                    <a:pt x="718137" y="0"/>
                  </a:cubicBezTo>
                  <a:lnTo>
                    <a:pt x="640186" y="0"/>
                  </a:lnTo>
                  <a:close/>
                </a:path>
              </a:pathLst>
            </a:custGeom>
            <a:grpFill/>
            <a:ln w="61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D6C4AF0-3BD5-4EAE-A5AB-45E0F542210E}"/>
              </a:ext>
            </a:extLst>
          </p:cNvPr>
          <p:cNvSpPr txBox="1"/>
          <p:nvPr/>
        </p:nvSpPr>
        <p:spPr>
          <a:xfrm>
            <a:off x="584554" y="1447194"/>
            <a:ext cx="5086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b="1" dirty="0"/>
              <a:t>INAGRO </a:t>
            </a:r>
            <a:r>
              <a:rPr lang="en-ID" sz="8800" dirty="0">
                <a:solidFill>
                  <a:srgbClr val="284257"/>
                </a:solidFill>
                <a:latin typeface="Lexend Deca ExtraBold" pitchFamily="2" charset="0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6901A5-EE7F-4470-8A4B-5CECF5DE225C}"/>
              </a:ext>
            </a:extLst>
          </p:cNvPr>
          <p:cNvSpPr txBox="1"/>
          <p:nvPr/>
        </p:nvSpPr>
        <p:spPr>
          <a:xfrm>
            <a:off x="622654" y="2851174"/>
            <a:ext cx="582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Qishloq</a:t>
            </a:r>
            <a:r>
              <a:rPr lang="en-CA" b="1" dirty="0"/>
              <a:t> </a:t>
            </a:r>
            <a:r>
              <a:rPr lang="en-CA" b="1" dirty="0" err="1"/>
              <a:t>xo‘jaligida</a:t>
            </a:r>
            <a:r>
              <a:rPr lang="en-CA" b="1" dirty="0"/>
              <a:t> </a:t>
            </a:r>
            <a:r>
              <a:rPr lang="en-CA" b="1" dirty="0" err="1"/>
              <a:t>innovatsiyalar</a:t>
            </a:r>
            <a:endParaRPr lang="en-CA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16B680-5CCC-450F-A5D6-AFE9F76AB945}"/>
              </a:ext>
            </a:extLst>
          </p:cNvPr>
          <p:cNvSpPr txBox="1"/>
          <p:nvPr/>
        </p:nvSpPr>
        <p:spPr>
          <a:xfrm>
            <a:off x="7974081" y="547558"/>
            <a:ext cx="567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84257"/>
                </a:solidFill>
                <a:latin typeface="Lexend Deca SemiBold" pitchFamily="2" charset="0"/>
                <a:ea typeface="Open Sans" pitchFamily="2" charset="0"/>
                <a:cs typeface="Poppins SemiBold" panose="00000700000000000000" pitchFamily="2" charset="0"/>
              </a:rPr>
              <a:t>Water</a:t>
            </a:r>
            <a:endParaRPr lang="en-ID" sz="1200" dirty="0">
              <a:solidFill>
                <a:srgbClr val="284257"/>
              </a:solidFill>
              <a:latin typeface="Lexend Deca SemiBold" pitchFamily="2" charset="0"/>
              <a:ea typeface="Open Sans" pitchFamily="2" charset="0"/>
              <a:cs typeface="Poppins SemiBold" panose="000007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268143-7B22-4780-AACD-A2E21640FB61}"/>
              </a:ext>
            </a:extLst>
          </p:cNvPr>
          <p:cNvSpPr txBox="1"/>
          <p:nvPr/>
        </p:nvSpPr>
        <p:spPr>
          <a:xfrm>
            <a:off x="9066819" y="565494"/>
            <a:ext cx="93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BCB56"/>
                </a:solidFill>
                <a:latin typeface="Lexend Deca SemiBold" pitchFamily="2" charset="0"/>
                <a:ea typeface="Open Sans" pitchFamily="2" charset="0"/>
                <a:cs typeface="Poppins SemiBold" panose="00000700000000000000" pitchFamily="2" charset="0"/>
              </a:rPr>
              <a:t>Productivity</a:t>
            </a:r>
            <a:endParaRPr lang="en-ID" sz="1200" dirty="0">
              <a:solidFill>
                <a:srgbClr val="1BCB56"/>
              </a:solidFill>
              <a:latin typeface="Lexend Deca SemiBold" pitchFamily="2" charset="0"/>
              <a:ea typeface="Open Sans" pitchFamily="2" charset="0"/>
              <a:cs typeface="Poppins SemiBold" panose="00000700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69EED6-5C00-4716-8419-086DE0B848BF}"/>
              </a:ext>
            </a:extLst>
          </p:cNvPr>
          <p:cNvSpPr txBox="1"/>
          <p:nvPr/>
        </p:nvSpPr>
        <p:spPr>
          <a:xfrm>
            <a:off x="10525843" y="56549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84257"/>
                </a:solidFill>
                <a:latin typeface="Lexend Deca SemiBold" pitchFamily="2" charset="0"/>
                <a:ea typeface="Open Sans" pitchFamily="2" charset="0"/>
                <a:cs typeface="Poppins SemiBold" panose="00000700000000000000" pitchFamily="2" charset="0"/>
              </a:rPr>
              <a:t>sand</a:t>
            </a:r>
            <a:endParaRPr lang="en-ID" sz="1200" dirty="0">
              <a:solidFill>
                <a:srgbClr val="284257"/>
              </a:solidFill>
              <a:latin typeface="Lexend Deca SemiBold" pitchFamily="2" charset="0"/>
              <a:ea typeface="Open Sans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542A0C-14C6-41AE-983F-8999B1BE88C6}"/>
              </a:ext>
            </a:extLst>
          </p:cNvPr>
          <p:cNvSpPr/>
          <p:nvPr/>
        </p:nvSpPr>
        <p:spPr>
          <a:xfrm>
            <a:off x="8872311" y="601781"/>
            <a:ext cx="57222" cy="189037"/>
          </a:xfrm>
          <a:prstGeom prst="rect">
            <a:avLst/>
          </a:prstGeom>
          <a:gradFill>
            <a:gsLst>
              <a:gs pos="0">
                <a:srgbClr val="1BCB56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BC80F6-0A15-490B-95E9-70DA235ED54D}"/>
              </a:ext>
            </a:extLst>
          </p:cNvPr>
          <p:cNvSpPr/>
          <p:nvPr/>
        </p:nvSpPr>
        <p:spPr>
          <a:xfrm>
            <a:off x="10331337" y="601781"/>
            <a:ext cx="57222" cy="189037"/>
          </a:xfrm>
          <a:prstGeom prst="rect">
            <a:avLst/>
          </a:prstGeom>
          <a:gradFill>
            <a:gsLst>
              <a:gs pos="0">
                <a:srgbClr val="1BCB56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E6EE9B-FDC3-43BA-BC4B-430297677DFB}"/>
              </a:ext>
            </a:extLst>
          </p:cNvPr>
          <p:cNvSpPr txBox="1"/>
          <p:nvPr/>
        </p:nvSpPr>
        <p:spPr>
          <a:xfrm>
            <a:off x="906878" y="4026051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24323B"/>
                </a:solidFill>
                <a:latin typeface="Lexend Deca SemiBold" pitchFamily="2" charset="77"/>
                <a:ea typeface="Open Sans SemiBold" pitchFamily="2" charset="0"/>
                <a:cs typeface="Poppins" panose="00000500000000000000" pitchFamily="2" charset="0"/>
              </a:defRPr>
            </a:lvl1pPr>
          </a:lstStyle>
          <a:p>
            <a:r>
              <a:rPr lang="en-AI" sz="1200" b="0" dirty="0">
                <a:solidFill>
                  <a:schemeClr val="bg1"/>
                </a:solidFill>
              </a:rPr>
              <a:t>L</a:t>
            </a:r>
            <a:r>
              <a:rPr lang="en-ID" sz="1200" b="0" dirty="0">
                <a:solidFill>
                  <a:schemeClr val="bg1"/>
                </a:solidFill>
              </a:rPr>
              <a:t>e</a:t>
            </a:r>
            <a:r>
              <a:rPr lang="en-AI" sz="1200" b="0" dirty="0">
                <a:solidFill>
                  <a:schemeClr val="bg1"/>
                </a:solidFill>
              </a:rPr>
              <a:t>a</a:t>
            </a:r>
            <a:r>
              <a:rPr lang="en-ID" sz="1200" b="0" dirty="0">
                <a:solidFill>
                  <a:schemeClr val="bg1"/>
                </a:solidFill>
              </a:rPr>
              <a:t>r</a:t>
            </a:r>
            <a:r>
              <a:rPr lang="en-AI" sz="1200" b="0" dirty="0">
                <a:solidFill>
                  <a:schemeClr val="bg1"/>
                </a:solidFill>
              </a:rPr>
              <a:t>n </a:t>
            </a:r>
            <a:r>
              <a:rPr lang="en-ID" sz="1200" b="0" dirty="0">
                <a:solidFill>
                  <a:schemeClr val="bg1"/>
                </a:solidFill>
              </a:rPr>
              <a:t>M</a:t>
            </a:r>
            <a:r>
              <a:rPr lang="en-AI" sz="1200" b="0" dirty="0">
                <a:solidFill>
                  <a:schemeClr val="bg1"/>
                </a:solidFill>
              </a:rPr>
              <a:t>o</a:t>
            </a:r>
            <a:r>
              <a:rPr lang="en-ID" sz="1200" b="0" dirty="0">
                <a:solidFill>
                  <a:schemeClr val="bg1"/>
                </a:solidFill>
              </a:rPr>
              <a:t>r</a:t>
            </a:r>
            <a:r>
              <a:rPr lang="en-AI" sz="1200" b="0" dirty="0">
                <a:solidFill>
                  <a:schemeClr val="bg1"/>
                </a:solidFill>
              </a:rPr>
              <a:t>e</a:t>
            </a:r>
            <a:endParaRPr lang="en-US" sz="1200" b="0" dirty="0">
              <a:solidFill>
                <a:schemeClr val="bg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65E4426-26A0-4602-9895-1B5D989C8B01}"/>
              </a:ext>
            </a:extLst>
          </p:cNvPr>
          <p:cNvGrpSpPr/>
          <p:nvPr/>
        </p:nvGrpSpPr>
        <p:grpSpPr>
          <a:xfrm>
            <a:off x="640473" y="481013"/>
            <a:ext cx="450460" cy="430572"/>
            <a:chOff x="5676900" y="3027854"/>
            <a:chExt cx="838199" cy="801195"/>
          </a:xfrm>
          <a:solidFill>
            <a:srgbClr val="45E67A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D248B2C-A682-4701-A1D5-6DD31C9FF51C}"/>
                </a:ext>
              </a:extLst>
            </p:cNvPr>
            <p:cNvSpPr/>
            <p:nvPr/>
          </p:nvSpPr>
          <p:spPr>
            <a:xfrm>
              <a:off x="5676900" y="3142154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904660F-FC01-46EE-8410-805752DF8864}"/>
                </a:ext>
              </a:extLst>
            </p:cNvPr>
            <p:cNvSpPr/>
            <p:nvPr/>
          </p:nvSpPr>
          <p:spPr>
            <a:xfrm>
              <a:off x="5708942" y="3059687"/>
              <a:ext cx="46529" cy="47625"/>
            </a:xfrm>
            <a:custGeom>
              <a:avLst/>
              <a:gdLst>
                <a:gd name="connsiteX0" fmla="*/ 33061 w 46529"/>
                <a:gd name="connsiteY0" fmla="*/ 47625 h 47625"/>
                <a:gd name="connsiteX1" fmla="*/ 0 w 46529"/>
                <a:gd name="connsiteY1" fmla="*/ 13783 h 47625"/>
                <a:gd name="connsiteX2" fmla="*/ 13468 w 46529"/>
                <a:gd name="connsiteY2" fmla="*/ 0 h 47625"/>
                <a:gd name="connsiteX3" fmla="*/ 46530 w 46529"/>
                <a:gd name="connsiteY3" fmla="*/ 33833 h 47625"/>
                <a:gd name="connsiteX4" fmla="*/ 33061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47625"/>
                  </a:moveTo>
                  <a:lnTo>
                    <a:pt x="0" y="13783"/>
                  </a:lnTo>
                  <a:lnTo>
                    <a:pt x="13468" y="0"/>
                  </a:lnTo>
                  <a:lnTo>
                    <a:pt x="46530" y="33833"/>
                  </a:lnTo>
                  <a:lnTo>
                    <a:pt x="33061" y="476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D14FE5D-7ABA-4949-BCC3-C707C29FE7E6}"/>
                </a:ext>
              </a:extLst>
            </p:cNvPr>
            <p:cNvSpPr/>
            <p:nvPr/>
          </p:nvSpPr>
          <p:spPr>
            <a:xfrm>
              <a:off x="5743575" y="3095625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EEA8F33-709B-4378-9B95-5711A90B55EF}"/>
                </a:ext>
              </a:extLst>
            </p:cNvPr>
            <p:cNvSpPr/>
            <p:nvPr/>
          </p:nvSpPr>
          <p:spPr>
            <a:xfrm>
              <a:off x="5791200" y="3027854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1F4EE3F-0404-454A-AFF9-64972BD0A5CE}"/>
                </a:ext>
              </a:extLst>
            </p:cNvPr>
            <p:cNvSpPr/>
            <p:nvPr/>
          </p:nvSpPr>
          <p:spPr>
            <a:xfrm>
              <a:off x="5876925" y="3142154"/>
              <a:ext cx="47625" cy="19050"/>
            </a:xfrm>
            <a:custGeom>
              <a:avLst/>
              <a:gdLst>
                <a:gd name="connsiteX0" fmla="*/ 0 w 47625"/>
                <a:gd name="connsiteY0" fmla="*/ 0 h 19050"/>
                <a:gd name="connsiteX1" fmla="*/ 47625 w 47625"/>
                <a:gd name="connsiteY1" fmla="*/ 0 h 19050"/>
                <a:gd name="connsiteX2" fmla="*/ 47625 w 47625"/>
                <a:gd name="connsiteY2" fmla="*/ 19050 h 19050"/>
                <a:gd name="connsiteX3" fmla="*/ 0 w 4762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9050">
                  <a:moveTo>
                    <a:pt x="0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2BE935-F804-44A0-8DD9-D00DEC71F443}"/>
                </a:ext>
              </a:extLst>
            </p:cNvPr>
            <p:cNvSpPr/>
            <p:nvPr/>
          </p:nvSpPr>
          <p:spPr>
            <a:xfrm>
              <a:off x="5845978" y="3059687"/>
              <a:ext cx="46529" cy="47625"/>
            </a:xfrm>
            <a:custGeom>
              <a:avLst/>
              <a:gdLst>
                <a:gd name="connsiteX0" fmla="*/ 13468 w 46529"/>
                <a:gd name="connsiteY0" fmla="*/ 47625 h 47625"/>
                <a:gd name="connsiteX1" fmla="*/ 46530 w 46529"/>
                <a:gd name="connsiteY1" fmla="*/ 13783 h 47625"/>
                <a:gd name="connsiteX2" fmla="*/ 33061 w 46529"/>
                <a:gd name="connsiteY2" fmla="*/ 0 h 47625"/>
                <a:gd name="connsiteX3" fmla="*/ 0 w 46529"/>
                <a:gd name="connsiteY3" fmla="*/ 33833 h 47625"/>
                <a:gd name="connsiteX4" fmla="*/ 13468 w 46529"/>
                <a:gd name="connsiteY4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47625"/>
                  </a:moveTo>
                  <a:lnTo>
                    <a:pt x="46530" y="13783"/>
                  </a:lnTo>
                  <a:lnTo>
                    <a:pt x="33061" y="0"/>
                  </a:lnTo>
                  <a:lnTo>
                    <a:pt x="0" y="33833"/>
                  </a:lnTo>
                  <a:lnTo>
                    <a:pt x="13468" y="476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4625ECB-683B-43C0-BCE3-29059ADE2679}"/>
                </a:ext>
              </a:extLst>
            </p:cNvPr>
            <p:cNvSpPr/>
            <p:nvPr/>
          </p:nvSpPr>
          <p:spPr>
            <a:xfrm>
              <a:off x="5708942" y="3197142"/>
              <a:ext cx="46529" cy="47625"/>
            </a:xfrm>
            <a:custGeom>
              <a:avLst/>
              <a:gdLst>
                <a:gd name="connsiteX0" fmla="*/ 33061 w 46529"/>
                <a:gd name="connsiteY0" fmla="*/ 0 h 47625"/>
                <a:gd name="connsiteX1" fmla="*/ 0 w 46529"/>
                <a:gd name="connsiteY1" fmla="*/ 33842 h 47625"/>
                <a:gd name="connsiteX2" fmla="*/ 13468 w 46529"/>
                <a:gd name="connsiteY2" fmla="*/ 47625 h 47625"/>
                <a:gd name="connsiteX3" fmla="*/ 46530 w 46529"/>
                <a:gd name="connsiteY3" fmla="*/ 13792 h 47625"/>
                <a:gd name="connsiteX4" fmla="*/ 33061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33061" y="0"/>
                  </a:moveTo>
                  <a:lnTo>
                    <a:pt x="0" y="33842"/>
                  </a:lnTo>
                  <a:lnTo>
                    <a:pt x="13468" y="47625"/>
                  </a:lnTo>
                  <a:lnTo>
                    <a:pt x="46530" y="13792"/>
                  </a:lnTo>
                  <a:lnTo>
                    <a:pt x="330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D355843-21F4-46C1-BED8-AC41223A8917}"/>
                </a:ext>
              </a:extLst>
            </p:cNvPr>
            <p:cNvSpPr/>
            <p:nvPr/>
          </p:nvSpPr>
          <p:spPr>
            <a:xfrm>
              <a:off x="5791200" y="3228975"/>
              <a:ext cx="19050" cy="47625"/>
            </a:xfrm>
            <a:custGeom>
              <a:avLst/>
              <a:gdLst>
                <a:gd name="connsiteX0" fmla="*/ 0 w 19050"/>
                <a:gd name="connsiteY0" fmla="*/ 0 h 47625"/>
                <a:gd name="connsiteX1" fmla="*/ 19050 w 19050"/>
                <a:gd name="connsiteY1" fmla="*/ 0 h 47625"/>
                <a:gd name="connsiteX2" fmla="*/ 19050 w 19050"/>
                <a:gd name="connsiteY2" fmla="*/ 47625 h 47625"/>
                <a:gd name="connsiteX3" fmla="*/ 0 w 19050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7625">
                  <a:moveTo>
                    <a:pt x="0" y="0"/>
                  </a:moveTo>
                  <a:lnTo>
                    <a:pt x="19050" y="0"/>
                  </a:lnTo>
                  <a:lnTo>
                    <a:pt x="19050" y="47625"/>
                  </a:lnTo>
                  <a:lnTo>
                    <a:pt x="0" y="476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59ED506-73E4-4990-90D0-31B4E5E237B3}"/>
                </a:ext>
              </a:extLst>
            </p:cNvPr>
            <p:cNvSpPr/>
            <p:nvPr/>
          </p:nvSpPr>
          <p:spPr>
            <a:xfrm>
              <a:off x="5845978" y="3197142"/>
              <a:ext cx="46529" cy="47625"/>
            </a:xfrm>
            <a:custGeom>
              <a:avLst/>
              <a:gdLst>
                <a:gd name="connsiteX0" fmla="*/ 13468 w 46529"/>
                <a:gd name="connsiteY0" fmla="*/ 0 h 47625"/>
                <a:gd name="connsiteX1" fmla="*/ 46530 w 46529"/>
                <a:gd name="connsiteY1" fmla="*/ 33842 h 47625"/>
                <a:gd name="connsiteX2" fmla="*/ 33061 w 46529"/>
                <a:gd name="connsiteY2" fmla="*/ 47625 h 47625"/>
                <a:gd name="connsiteX3" fmla="*/ 0 w 46529"/>
                <a:gd name="connsiteY3" fmla="*/ 13792 h 47625"/>
                <a:gd name="connsiteX4" fmla="*/ 13468 w 46529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29" h="47625">
                  <a:moveTo>
                    <a:pt x="13468" y="0"/>
                  </a:moveTo>
                  <a:lnTo>
                    <a:pt x="46530" y="33842"/>
                  </a:lnTo>
                  <a:lnTo>
                    <a:pt x="33061" y="47625"/>
                  </a:lnTo>
                  <a:lnTo>
                    <a:pt x="0" y="13792"/>
                  </a:lnTo>
                  <a:lnTo>
                    <a:pt x="1346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78228BD-D7BC-42EE-8193-B527F4F2A35D}"/>
                </a:ext>
              </a:extLst>
            </p:cNvPr>
            <p:cNvSpPr/>
            <p:nvPr/>
          </p:nvSpPr>
          <p:spPr>
            <a:xfrm>
              <a:off x="6074578" y="3350714"/>
              <a:ext cx="162858" cy="91573"/>
            </a:xfrm>
            <a:custGeom>
              <a:avLst/>
              <a:gdLst>
                <a:gd name="connsiteX0" fmla="*/ 0 w 162858"/>
                <a:gd name="connsiteY0" fmla="*/ 91573 h 91573"/>
                <a:gd name="connsiteX1" fmla="*/ 162858 w 162858"/>
                <a:gd name="connsiteY1" fmla="*/ 91573 h 91573"/>
                <a:gd name="connsiteX2" fmla="*/ 151114 w 162858"/>
                <a:gd name="connsiteY2" fmla="*/ 0 h 91573"/>
                <a:gd name="connsiteX3" fmla="*/ 11744 w 162858"/>
                <a:gd name="connsiteY3" fmla="*/ 0 h 91573"/>
                <a:gd name="connsiteX4" fmla="*/ 0 w 162858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58" h="91573">
                  <a:moveTo>
                    <a:pt x="0" y="91573"/>
                  </a:moveTo>
                  <a:lnTo>
                    <a:pt x="162858" y="91573"/>
                  </a:lnTo>
                  <a:lnTo>
                    <a:pt x="151114" y="0"/>
                  </a:lnTo>
                  <a:lnTo>
                    <a:pt x="11744" y="0"/>
                  </a:lnTo>
                  <a:lnTo>
                    <a:pt x="0" y="91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A7EAD80-6C9A-4CDE-91F7-7E54A3BE0BDA}"/>
                </a:ext>
              </a:extLst>
            </p:cNvPr>
            <p:cNvSpPr/>
            <p:nvPr/>
          </p:nvSpPr>
          <p:spPr>
            <a:xfrm>
              <a:off x="6248866" y="3231918"/>
              <a:ext cx="145437" cy="80695"/>
            </a:xfrm>
            <a:custGeom>
              <a:avLst/>
              <a:gdLst>
                <a:gd name="connsiteX0" fmla="*/ 10344 w 145437"/>
                <a:gd name="connsiteY0" fmla="*/ 80696 h 80695"/>
                <a:gd name="connsiteX1" fmla="*/ 145437 w 145437"/>
                <a:gd name="connsiteY1" fmla="*/ 80696 h 80695"/>
                <a:gd name="connsiteX2" fmla="*/ 109128 w 145437"/>
                <a:gd name="connsiteY2" fmla="*/ 0 h 80695"/>
                <a:gd name="connsiteX3" fmla="*/ 0 w 145437"/>
                <a:gd name="connsiteY3" fmla="*/ 0 h 80695"/>
                <a:gd name="connsiteX4" fmla="*/ 10344 w 14543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7" h="80695">
                  <a:moveTo>
                    <a:pt x="10344" y="80696"/>
                  </a:moveTo>
                  <a:lnTo>
                    <a:pt x="145437" y="80696"/>
                  </a:lnTo>
                  <a:lnTo>
                    <a:pt x="109128" y="0"/>
                  </a:lnTo>
                  <a:lnTo>
                    <a:pt x="0" y="0"/>
                  </a:lnTo>
                  <a:lnTo>
                    <a:pt x="10344" y="806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AB877C-75C6-457E-91F1-0ABEBC69ACAE}"/>
                </a:ext>
              </a:extLst>
            </p:cNvPr>
            <p:cNvSpPr/>
            <p:nvPr/>
          </p:nvSpPr>
          <p:spPr>
            <a:xfrm>
              <a:off x="6264097" y="3350714"/>
              <a:ext cx="188566" cy="91573"/>
            </a:xfrm>
            <a:custGeom>
              <a:avLst/>
              <a:gdLst>
                <a:gd name="connsiteX0" fmla="*/ 11744 w 188566"/>
                <a:gd name="connsiteY0" fmla="*/ 91573 h 91573"/>
                <a:gd name="connsiteX1" fmla="*/ 188566 w 188566"/>
                <a:gd name="connsiteY1" fmla="*/ 91573 h 91573"/>
                <a:gd name="connsiteX2" fmla="*/ 147361 w 188566"/>
                <a:gd name="connsiteY2" fmla="*/ 0 h 91573"/>
                <a:gd name="connsiteX3" fmla="*/ 0 w 188566"/>
                <a:gd name="connsiteY3" fmla="*/ 0 h 91573"/>
                <a:gd name="connsiteX4" fmla="*/ 11744 w 18856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66" h="91573">
                  <a:moveTo>
                    <a:pt x="11744" y="91573"/>
                  </a:moveTo>
                  <a:lnTo>
                    <a:pt x="188566" y="91573"/>
                  </a:lnTo>
                  <a:lnTo>
                    <a:pt x="147361" y="0"/>
                  </a:lnTo>
                  <a:lnTo>
                    <a:pt x="0" y="0"/>
                  </a:lnTo>
                  <a:lnTo>
                    <a:pt x="11744" y="91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CDB57E-BB0C-4959-AA58-8FB9C8870DC0}"/>
                </a:ext>
              </a:extLst>
            </p:cNvPr>
            <p:cNvSpPr/>
            <p:nvPr/>
          </p:nvSpPr>
          <p:spPr>
            <a:xfrm>
              <a:off x="6280727" y="3480387"/>
              <a:ext cx="234372" cy="101546"/>
            </a:xfrm>
            <a:custGeom>
              <a:avLst/>
              <a:gdLst>
                <a:gd name="connsiteX0" fmla="*/ 0 w 234372"/>
                <a:gd name="connsiteY0" fmla="*/ 0 h 101546"/>
                <a:gd name="connsiteX1" fmla="*/ 13011 w 234372"/>
                <a:gd name="connsiteY1" fmla="*/ 101546 h 101546"/>
                <a:gd name="connsiteX2" fmla="*/ 234363 w 234372"/>
                <a:gd name="connsiteY2" fmla="*/ 101546 h 101546"/>
                <a:gd name="connsiteX3" fmla="*/ 234363 w 234372"/>
                <a:gd name="connsiteY3" fmla="*/ 100641 h 101546"/>
                <a:gd name="connsiteX4" fmla="*/ 234372 w 234372"/>
                <a:gd name="connsiteY4" fmla="*/ 100641 h 101546"/>
                <a:gd name="connsiteX5" fmla="*/ 189081 w 234372"/>
                <a:gd name="connsiteY5" fmla="*/ 0 h 101546"/>
                <a:gd name="connsiteX6" fmla="*/ 0 w 234372"/>
                <a:gd name="connsiteY6" fmla="*/ 0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72" h="101546">
                  <a:moveTo>
                    <a:pt x="0" y="0"/>
                  </a:moveTo>
                  <a:lnTo>
                    <a:pt x="13011" y="101546"/>
                  </a:lnTo>
                  <a:lnTo>
                    <a:pt x="234363" y="101546"/>
                  </a:lnTo>
                  <a:lnTo>
                    <a:pt x="234363" y="100641"/>
                  </a:lnTo>
                  <a:lnTo>
                    <a:pt x="234372" y="100641"/>
                  </a:lnTo>
                  <a:lnTo>
                    <a:pt x="18908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53BD52C-19F4-4ED2-887A-F4FB8EC17ACA}"/>
                </a:ext>
              </a:extLst>
            </p:cNvPr>
            <p:cNvSpPr/>
            <p:nvPr/>
          </p:nvSpPr>
          <p:spPr>
            <a:xfrm>
              <a:off x="6091199" y="3231918"/>
              <a:ext cx="129606" cy="80695"/>
            </a:xfrm>
            <a:custGeom>
              <a:avLst/>
              <a:gdLst>
                <a:gd name="connsiteX0" fmla="*/ 0 w 129606"/>
                <a:gd name="connsiteY0" fmla="*/ 80696 h 80695"/>
                <a:gd name="connsiteX1" fmla="*/ 129607 w 129606"/>
                <a:gd name="connsiteY1" fmla="*/ 80696 h 80695"/>
                <a:gd name="connsiteX2" fmla="*/ 119263 w 129606"/>
                <a:gd name="connsiteY2" fmla="*/ 0 h 80695"/>
                <a:gd name="connsiteX3" fmla="*/ 10344 w 129606"/>
                <a:gd name="connsiteY3" fmla="*/ 0 h 80695"/>
                <a:gd name="connsiteX4" fmla="*/ 0 w 129606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06" h="80695">
                  <a:moveTo>
                    <a:pt x="0" y="80696"/>
                  </a:moveTo>
                  <a:lnTo>
                    <a:pt x="129607" y="80696"/>
                  </a:lnTo>
                  <a:lnTo>
                    <a:pt x="119263" y="0"/>
                  </a:lnTo>
                  <a:lnTo>
                    <a:pt x="10344" y="0"/>
                  </a:lnTo>
                  <a:lnTo>
                    <a:pt x="0" y="806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AE48370-ABF8-4F01-95F1-529FE1DB1762}"/>
                </a:ext>
              </a:extLst>
            </p:cNvPr>
            <p:cNvSpPr/>
            <p:nvPr/>
          </p:nvSpPr>
          <p:spPr>
            <a:xfrm>
              <a:off x="5796915" y="3620033"/>
              <a:ext cx="718175" cy="209016"/>
            </a:xfrm>
            <a:custGeom>
              <a:avLst/>
              <a:gdLst>
                <a:gd name="connsiteX0" fmla="*/ 718176 w 718175"/>
                <a:gd name="connsiteY0" fmla="*/ 60750 h 209016"/>
                <a:gd name="connsiteX1" fmla="*/ 718176 w 718175"/>
                <a:gd name="connsiteY1" fmla="*/ 0 h 209016"/>
                <a:gd name="connsiteX2" fmla="*/ 0 w 718175"/>
                <a:gd name="connsiteY2" fmla="*/ 0 h 209016"/>
                <a:gd name="connsiteX3" fmla="*/ 0 w 718175"/>
                <a:gd name="connsiteY3" fmla="*/ 60750 h 209016"/>
                <a:gd name="connsiteX4" fmla="*/ 330518 w 718175"/>
                <a:gd name="connsiteY4" fmla="*/ 60750 h 209016"/>
                <a:gd name="connsiteX5" fmla="*/ 330518 w 718175"/>
                <a:gd name="connsiteY5" fmla="*/ 151867 h 209016"/>
                <a:gd name="connsiteX6" fmla="*/ 229419 w 718175"/>
                <a:gd name="connsiteY6" fmla="*/ 151867 h 209016"/>
                <a:gd name="connsiteX7" fmla="*/ 229419 w 718175"/>
                <a:gd name="connsiteY7" fmla="*/ 209017 h 209016"/>
                <a:gd name="connsiteX8" fmla="*/ 488756 w 718175"/>
                <a:gd name="connsiteY8" fmla="*/ 209017 h 209016"/>
                <a:gd name="connsiteX9" fmla="*/ 488756 w 718175"/>
                <a:gd name="connsiteY9" fmla="*/ 151867 h 209016"/>
                <a:gd name="connsiteX10" fmla="*/ 387668 w 718175"/>
                <a:gd name="connsiteY10" fmla="*/ 151867 h 209016"/>
                <a:gd name="connsiteX11" fmla="*/ 387668 w 718175"/>
                <a:gd name="connsiteY11" fmla="*/ 60750 h 209016"/>
                <a:gd name="connsiteX12" fmla="*/ 718176 w 718175"/>
                <a:gd name="connsiteY12" fmla="*/ 60750 h 20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8175" h="209016">
                  <a:moveTo>
                    <a:pt x="718176" y="60750"/>
                  </a:moveTo>
                  <a:lnTo>
                    <a:pt x="718176" y="0"/>
                  </a:lnTo>
                  <a:lnTo>
                    <a:pt x="0" y="0"/>
                  </a:lnTo>
                  <a:lnTo>
                    <a:pt x="0" y="60750"/>
                  </a:lnTo>
                  <a:lnTo>
                    <a:pt x="330518" y="60750"/>
                  </a:lnTo>
                  <a:lnTo>
                    <a:pt x="330518" y="151867"/>
                  </a:lnTo>
                  <a:lnTo>
                    <a:pt x="229419" y="151867"/>
                  </a:lnTo>
                  <a:lnTo>
                    <a:pt x="229419" y="209017"/>
                  </a:lnTo>
                  <a:lnTo>
                    <a:pt x="488756" y="209017"/>
                  </a:lnTo>
                  <a:lnTo>
                    <a:pt x="488756" y="151867"/>
                  </a:lnTo>
                  <a:lnTo>
                    <a:pt x="387668" y="151867"/>
                  </a:lnTo>
                  <a:lnTo>
                    <a:pt x="387668" y="60750"/>
                  </a:lnTo>
                  <a:lnTo>
                    <a:pt x="718176" y="60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F60478-F183-4372-A47D-E1BB41A4CAE6}"/>
                </a:ext>
              </a:extLst>
            </p:cNvPr>
            <p:cNvSpPr/>
            <p:nvPr/>
          </p:nvSpPr>
          <p:spPr>
            <a:xfrm>
              <a:off x="5859360" y="3350714"/>
              <a:ext cx="188556" cy="91573"/>
            </a:xfrm>
            <a:custGeom>
              <a:avLst/>
              <a:gdLst>
                <a:gd name="connsiteX0" fmla="*/ 176813 w 188556"/>
                <a:gd name="connsiteY0" fmla="*/ 91573 h 91573"/>
                <a:gd name="connsiteX1" fmla="*/ 188557 w 188556"/>
                <a:gd name="connsiteY1" fmla="*/ 0 h 91573"/>
                <a:gd name="connsiteX2" fmla="*/ 41205 w 188556"/>
                <a:gd name="connsiteY2" fmla="*/ 0 h 91573"/>
                <a:gd name="connsiteX3" fmla="*/ 0 w 188556"/>
                <a:gd name="connsiteY3" fmla="*/ 91573 h 91573"/>
                <a:gd name="connsiteX4" fmla="*/ 176813 w 188556"/>
                <a:gd name="connsiteY4" fmla="*/ 91573 h 9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56" h="91573">
                  <a:moveTo>
                    <a:pt x="176813" y="91573"/>
                  </a:moveTo>
                  <a:lnTo>
                    <a:pt x="188557" y="0"/>
                  </a:lnTo>
                  <a:lnTo>
                    <a:pt x="41205" y="0"/>
                  </a:lnTo>
                  <a:lnTo>
                    <a:pt x="0" y="91573"/>
                  </a:lnTo>
                  <a:lnTo>
                    <a:pt x="176813" y="91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A25C338-479B-4862-9356-5CE44DC4325A}"/>
                </a:ext>
              </a:extLst>
            </p:cNvPr>
            <p:cNvSpPr/>
            <p:nvPr/>
          </p:nvSpPr>
          <p:spPr>
            <a:xfrm>
              <a:off x="6056680" y="3480387"/>
              <a:ext cx="198653" cy="101546"/>
            </a:xfrm>
            <a:custGeom>
              <a:avLst/>
              <a:gdLst>
                <a:gd name="connsiteX0" fmla="*/ 198653 w 198653"/>
                <a:gd name="connsiteY0" fmla="*/ 101546 h 101546"/>
                <a:gd name="connsiteX1" fmla="*/ 185642 w 198653"/>
                <a:gd name="connsiteY1" fmla="*/ 0 h 101546"/>
                <a:gd name="connsiteX2" fmla="*/ 13021 w 198653"/>
                <a:gd name="connsiteY2" fmla="*/ 0 h 101546"/>
                <a:gd name="connsiteX3" fmla="*/ 0 w 198653"/>
                <a:gd name="connsiteY3" fmla="*/ 101546 h 101546"/>
                <a:gd name="connsiteX4" fmla="*/ 198653 w 198653"/>
                <a:gd name="connsiteY4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53" h="101546">
                  <a:moveTo>
                    <a:pt x="198653" y="101546"/>
                  </a:moveTo>
                  <a:lnTo>
                    <a:pt x="185642" y="0"/>
                  </a:lnTo>
                  <a:lnTo>
                    <a:pt x="13021" y="0"/>
                  </a:lnTo>
                  <a:lnTo>
                    <a:pt x="0" y="101546"/>
                  </a:lnTo>
                  <a:lnTo>
                    <a:pt x="198653" y="1015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1EC0330-E92E-4D9D-85BE-5BBA028890AF}"/>
                </a:ext>
              </a:extLst>
            </p:cNvPr>
            <p:cNvSpPr/>
            <p:nvPr/>
          </p:nvSpPr>
          <p:spPr>
            <a:xfrm>
              <a:off x="5796915" y="3480387"/>
              <a:ext cx="234372" cy="101546"/>
            </a:xfrm>
            <a:custGeom>
              <a:avLst/>
              <a:gdLst>
                <a:gd name="connsiteX0" fmla="*/ 221361 w 234372"/>
                <a:gd name="connsiteY0" fmla="*/ 101546 h 101546"/>
                <a:gd name="connsiteX1" fmla="*/ 234372 w 234372"/>
                <a:gd name="connsiteY1" fmla="*/ 0 h 101546"/>
                <a:gd name="connsiteX2" fmla="*/ 45301 w 234372"/>
                <a:gd name="connsiteY2" fmla="*/ 0 h 101546"/>
                <a:gd name="connsiteX3" fmla="*/ 0 w 234372"/>
                <a:gd name="connsiteY3" fmla="*/ 100641 h 101546"/>
                <a:gd name="connsiteX4" fmla="*/ 0 w 234372"/>
                <a:gd name="connsiteY4" fmla="*/ 101546 h 101546"/>
                <a:gd name="connsiteX5" fmla="*/ 221361 w 234372"/>
                <a:gd name="connsiteY5" fmla="*/ 101546 h 10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372" h="101546">
                  <a:moveTo>
                    <a:pt x="221361" y="101546"/>
                  </a:moveTo>
                  <a:lnTo>
                    <a:pt x="234372" y="0"/>
                  </a:lnTo>
                  <a:lnTo>
                    <a:pt x="45301" y="0"/>
                  </a:lnTo>
                  <a:lnTo>
                    <a:pt x="0" y="100641"/>
                  </a:lnTo>
                  <a:lnTo>
                    <a:pt x="0" y="101546"/>
                  </a:lnTo>
                  <a:lnTo>
                    <a:pt x="221361" y="1015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26077A4-1453-4AF2-9C6E-3BDE65343407}"/>
                </a:ext>
              </a:extLst>
            </p:cNvPr>
            <p:cNvSpPr/>
            <p:nvPr/>
          </p:nvSpPr>
          <p:spPr>
            <a:xfrm>
              <a:off x="5917711" y="3231918"/>
              <a:ext cx="145427" cy="80695"/>
            </a:xfrm>
            <a:custGeom>
              <a:avLst/>
              <a:gdLst>
                <a:gd name="connsiteX0" fmla="*/ 135084 w 145427"/>
                <a:gd name="connsiteY0" fmla="*/ 80696 h 80695"/>
                <a:gd name="connsiteX1" fmla="*/ 145428 w 145427"/>
                <a:gd name="connsiteY1" fmla="*/ 0 h 80695"/>
                <a:gd name="connsiteX2" fmla="*/ 36319 w 145427"/>
                <a:gd name="connsiteY2" fmla="*/ 0 h 80695"/>
                <a:gd name="connsiteX3" fmla="*/ 0 w 145427"/>
                <a:gd name="connsiteY3" fmla="*/ 80696 h 80695"/>
                <a:gd name="connsiteX4" fmla="*/ 135084 w 145427"/>
                <a:gd name="connsiteY4" fmla="*/ 80696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" h="80695">
                  <a:moveTo>
                    <a:pt x="135084" y="80696"/>
                  </a:moveTo>
                  <a:lnTo>
                    <a:pt x="145428" y="0"/>
                  </a:lnTo>
                  <a:lnTo>
                    <a:pt x="36319" y="0"/>
                  </a:lnTo>
                  <a:lnTo>
                    <a:pt x="0" y="80696"/>
                  </a:lnTo>
                  <a:lnTo>
                    <a:pt x="135084" y="806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1BCB56"/>
                </a:solidFill>
              </a:endParaRPr>
            </a:p>
          </p:txBody>
        </p:sp>
      </p:grpSp>
      <p:pic>
        <p:nvPicPr>
          <p:cNvPr id="1034" name="Picture 10" descr="Nine Steps to Success for Acquiring Agritech Startups | Publicis Sapient">
            <a:extLst>
              <a:ext uri="{FF2B5EF4-FFF2-40B4-BE49-F238E27FC236}">
                <a16:creationId xmlns:a16="http://schemas.microsoft.com/office/drawing/2014/main" id="{A4EBF649-BAF1-439D-A5AF-DB15AA926BD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r="12911"/>
          <a:stretch>
            <a:fillRect/>
          </a:stretch>
        </p:blipFill>
        <p:spPr bwMode="auto">
          <a:xfrm>
            <a:off x="5158158" y="1016292"/>
            <a:ext cx="6876525" cy="54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5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EA7522C-66F5-43A2-A8FD-8B34A1060DB1}"/>
              </a:ext>
            </a:extLst>
          </p:cNvPr>
          <p:cNvSpPr/>
          <p:nvPr/>
        </p:nvSpPr>
        <p:spPr>
          <a:xfrm>
            <a:off x="-1" y="-1"/>
            <a:ext cx="5730953" cy="6855627"/>
          </a:xfrm>
          <a:custGeom>
            <a:avLst/>
            <a:gdLst>
              <a:gd name="connsiteX0" fmla="*/ 4201039 w 5359610"/>
              <a:gd name="connsiteY0" fmla="*/ 0 h 6411410"/>
              <a:gd name="connsiteX1" fmla="*/ 4554719 w 5359610"/>
              <a:gd name="connsiteY1" fmla="*/ 0 h 6411410"/>
              <a:gd name="connsiteX2" fmla="*/ 3201085 w 5359610"/>
              <a:gd name="connsiteY2" fmla="*/ 2339728 h 6411410"/>
              <a:gd name="connsiteX3" fmla="*/ 3196978 w 5359610"/>
              <a:gd name="connsiteY3" fmla="*/ 2668769 h 6411410"/>
              <a:gd name="connsiteX4" fmla="*/ 5359610 w 5359610"/>
              <a:gd name="connsiteY4" fmla="*/ 6411410 h 6411410"/>
              <a:gd name="connsiteX5" fmla="*/ 5005930 w 5359610"/>
              <a:gd name="connsiteY5" fmla="*/ 6411410 h 6411410"/>
              <a:gd name="connsiteX6" fmla="*/ 2843812 w 5359610"/>
              <a:gd name="connsiteY6" fmla="*/ 2668256 h 6411410"/>
              <a:gd name="connsiteX7" fmla="*/ 2847918 w 5359610"/>
              <a:gd name="connsiteY7" fmla="*/ 2339215 h 6411410"/>
              <a:gd name="connsiteX8" fmla="*/ 4201039 w 5359610"/>
              <a:gd name="connsiteY8" fmla="*/ 0 h 6411410"/>
              <a:gd name="connsiteX9" fmla="*/ 0 w 5359610"/>
              <a:gd name="connsiteY9" fmla="*/ 0 h 6411410"/>
              <a:gd name="connsiteX10" fmla="*/ 1688321 w 5359610"/>
              <a:gd name="connsiteY10" fmla="*/ 0 h 6411410"/>
              <a:gd name="connsiteX11" fmla="*/ 334687 w 5359610"/>
              <a:gd name="connsiteY11" fmla="*/ 2339728 h 6411410"/>
              <a:gd name="connsiteX12" fmla="*/ 330580 w 5359610"/>
              <a:gd name="connsiteY12" fmla="*/ 2668769 h 6411410"/>
              <a:gd name="connsiteX13" fmla="*/ 2493213 w 5359610"/>
              <a:gd name="connsiteY13" fmla="*/ 6411410 h 6411410"/>
              <a:gd name="connsiteX14" fmla="*/ 673994 w 5359610"/>
              <a:gd name="connsiteY14" fmla="*/ 6411410 h 6411410"/>
              <a:gd name="connsiteX15" fmla="*/ 0 w 5359610"/>
              <a:gd name="connsiteY15" fmla="*/ 5239493 h 641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59610" h="6411410">
                <a:moveTo>
                  <a:pt x="4201039" y="0"/>
                </a:moveTo>
                <a:lnTo>
                  <a:pt x="4554719" y="0"/>
                </a:lnTo>
                <a:cubicBezTo>
                  <a:pt x="4104534" y="780251"/>
                  <a:pt x="3653323" y="1560503"/>
                  <a:pt x="3201085" y="2339728"/>
                </a:cubicBezTo>
                <a:cubicBezTo>
                  <a:pt x="3133840" y="2455740"/>
                  <a:pt x="3127680" y="2549678"/>
                  <a:pt x="3196978" y="2668769"/>
                </a:cubicBezTo>
                <a:cubicBezTo>
                  <a:pt x="3920764" y="3914092"/>
                  <a:pt x="4641984" y="5161981"/>
                  <a:pt x="5359610" y="6411410"/>
                </a:cubicBezTo>
                <a:lnTo>
                  <a:pt x="5005930" y="6411410"/>
                </a:lnTo>
                <a:cubicBezTo>
                  <a:pt x="4288817" y="5161981"/>
                  <a:pt x="3567598" y="3914092"/>
                  <a:pt x="2843812" y="2668256"/>
                </a:cubicBezTo>
                <a:cubicBezTo>
                  <a:pt x="2774513" y="2549165"/>
                  <a:pt x="2780673" y="2455227"/>
                  <a:pt x="2847918" y="2339215"/>
                </a:cubicBezTo>
                <a:cubicBezTo>
                  <a:pt x="3299643" y="1560503"/>
                  <a:pt x="3750854" y="780251"/>
                  <a:pt x="4201039" y="0"/>
                </a:cubicBezTo>
                <a:close/>
                <a:moveTo>
                  <a:pt x="0" y="0"/>
                </a:moveTo>
                <a:lnTo>
                  <a:pt x="1688321" y="0"/>
                </a:lnTo>
                <a:cubicBezTo>
                  <a:pt x="1238137" y="780251"/>
                  <a:pt x="786925" y="1560503"/>
                  <a:pt x="334687" y="2339728"/>
                </a:cubicBezTo>
                <a:cubicBezTo>
                  <a:pt x="267441" y="2455740"/>
                  <a:pt x="261795" y="2549678"/>
                  <a:pt x="330580" y="2668769"/>
                </a:cubicBezTo>
                <a:cubicBezTo>
                  <a:pt x="1054880" y="3914092"/>
                  <a:pt x="1776100" y="5161981"/>
                  <a:pt x="2493213" y="6411410"/>
                </a:cubicBezTo>
                <a:lnTo>
                  <a:pt x="673994" y="6411410"/>
                </a:lnTo>
                <a:cubicBezTo>
                  <a:pt x="449671" y="6020771"/>
                  <a:pt x="225349" y="5630132"/>
                  <a:pt x="0" y="5239493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6FE5000-5447-4C31-978E-355580383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877959" y="-1658239"/>
            <a:ext cx="5191895" cy="49024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5814DFA-53C4-4026-AAA2-3D01CBFC6C41}"/>
              </a:ext>
            </a:extLst>
          </p:cNvPr>
          <p:cNvSpPr txBox="1"/>
          <p:nvPr/>
        </p:nvSpPr>
        <p:spPr>
          <a:xfrm>
            <a:off x="5055199" y="2380870"/>
            <a:ext cx="6857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8800" dirty="0">
                <a:solidFill>
                  <a:srgbClr val="45E67A"/>
                </a:solidFill>
                <a:latin typeface="Lexend Deca ExtraBold" pitchFamily="2" charset="0"/>
              </a:rPr>
              <a:t>INAGRO</a:t>
            </a:r>
            <a:endParaRPr lang="en-ID" sz="8800" dirty="0">
              <a:solidFill>
                <a:srgbClr val="284257"/>
              </a:solidFill>
              <a:latin typeface="Lexend Deca Extra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DBA53A-0AB3-482F-9FEA-F8314C1DFC30}"/>
              </a:ext>
            </a:extLst>
          </p:cNvPr>
          <p:cNvSpPr txBox="1"/>
          <p:nvPr/>
        </p:nvSpPr>
        <p:spPr>
          <a:xfrm>
            <a:off x="5569427" y="3995137"/>
            <a:ext cx="582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Aqlli Sug‘orish va Monitoring Tizimi</a:t>
            </a:r>
            <a:endParaRPr lang="en-ID" dirty="0">
              <a:solidFill>
                <a:srgbClr val="284257"/>
              </a:solidFill>
              <a:latin typeface="Lexend Deca Medium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3583-769A-486C-A6C8-E3C881C314D4}"/>
              </a:ext>
            </a:extLst>
          </p:cNvPr>
          <p:cNvGrpSpPr/>
          <p:nvPr/>
        </p:nvGrpSpPr>
        <p:grpSpPr>
          <a:xfrm>
            <a:off x="7381130" y="5839711"/>
            <a:ext cx="3572395" cy="276999"/>
            <a:chOff x="10487703" y="-4093329"/>
            <a:chExt cx="3572395" cy="27699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1FBF06-D2CF-4FAF-8A1D-50DAE6A39614}"/>
                </a:ext>
              </a:extLst>
            </p:cNvPr>
            <p:cNvSpPr txBox="1"/>
            <p:nvPr/>
          </p:nvSpPr>
          <p:spPr>
            <a:xfrm>
              <a:off x="10487703" y="-4093329"/>
              <a:ext cx="567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84257"/>
                  </a:solidFill>
                  <a:latin typeface="Lexend Deca SemiBold" pitchFamily="2" charset="0"/>
                  <a:ea typeface="Open Sans" pitchFamily="2" charset="0"/>
                  <a:cs typeface="Poppins SemiBold" panose="00000700000000000000" pitchFamily="2" charset="0"/>
                </a:rPr>
                <a:t>Water</a:t>
              </a:r>
              <a:endParaRPr lang="en-ID" sz="1200" dirty="0">
                <a:solidFill>
                  <a:srgbClr val="284257"/>
                </a:solidFill>
                <a:latin typeface="Lexend Deca SemiBold" pitchFamily="2" charset="0"/>
                <a:ea typeface="Open Sans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3630EA-54BE-4EF8-BE7E-C9D1BFC2522C}"/>
                </a:ext>
              </a:extLst>
            </p:cNvPr>
            <p:cNvSpPr txBox="1"/>
            <p:nvPr/>
          </p:nvSpPr>
          <p:spPr>
            <a:xfrm>
              <a:off x="12121456" y="-4093329"/>
              <a:ext cx="933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1BCB56"/>
                  </a:solidFill>
                  <a:latin typeface="Lexend Deca SemiBold" pitchFamily="2" charset="0"/>
                  <a:ea typeface="Open Sans" pitchFamily="2" charset="0"/>
                  <a:cs typeface="Poppins SemiBold" panose="00000700000000000000" pitchFamily="2" charset="0"/>
                </a:rPr>
                <a:t>Productivity</a:t>
              </a:r>
              <a:endParaRPr lang="en-ID" sz="1200" dirty="0">
                <a:solidFill>
                  <a:srgbClr val="1BCB56"/>
                </a:solidFill>
                <a:latin typeface="Lexend Deca SemiBold" pitchFamily="2" charset="0"/>
                <a:ea typeface="Open Sans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73F485-5CA5-4ECE-8EC1-6AF23B639A40}"/>
                </a:ext>
              </a:extLst>
            </p:cNvPr>
            <p:cNvSpPr txBox="1"/>
            <p:nvPr/>
          </p:nvSpPr>
          <p:spPr>
            <a:xfrm>
              <a:off x="13580480" y="-409332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84257"/>
                  </a:solidFill>
                  <a:latin typeface="Lexend Deca SemiBold" pitchFamily="2" charset="0"/>
                  <a:ea typeface="Open Sans" pitchFamily="2" charset="0"/>
                  <a:cs typeface="Poppins SemiBold" panose="00000700000000000000" pitchFamily="2" charset="0"/>
                </a:rPr>
                <a:t>sand</a:t>
              </a:r>
              <a:endParaRPr lang="en-ID" sz="1200" dirty="0">
                <a:solidFill>
                  <a:srgbClr val="284257"/>
                </a:solidFill>
                <a:latin typeface="Lexend Deca SemiBold" pitchFamily="2" charset="0"/>
                <a:ea typeface="Open Sans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1F7BA6-A6B5-4A0B-935E-B308A1B1DEE9}"/>
                </a:ext>
              </a:extLst>
            </p:cNvPr>
            <p:cNvSpPr/>
            <p:nvPr/>
          </p:nvSpPr>
          <p:spPr>
            <a:xfrm>
              <a:off x="11926948" y="-4057042"/>
              <a:ext cx="57222" cy="189037"/>
            </a:xfrm>
            <a:prstGeom prst="rect">
              <a:avLst/>
            </a:prstGeom>
            <a:gradFill>
              <a:gsLst>
                <a:gs pos="0">
                  <a:srgbClr val="1BCB56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A66983-FBCF-44D0-9EB5-93E3CA0B15B6}"/>
                </a:ext>
              </a:extLst>
            </p:cNvPr>
            <p:cNvSpPr/>
            <p:nvPr/>
          </p:nvSpPr>
          <p:spPr>
            <a:xfrm>
              <a:off x="13385974" y="-4057042"/>
              <a:ext cx="57222" cy="189037"/>
            </a:xfrm>
            <a:prstGeom prst="rect">
              <a:avLst/>
            </a:prstGeom>
            <a:gradFill>
              <a:gsLst>
                <a:gs pos="0">
                  <a:srgbClr val="1BCB56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050" name="Picture 2" descr="Krishi Bharat Harvesting Innovation For Sustainable Agriculture">
            <a:extLst>
              <a:ext uri="{FF2B5EF4-FFF2-40B4-BE49-F238E27FC236}">
                <a16:creationId xmlns:a16="http://schemas.microsoft.com/office/drawing/2014/main" id="{3E7D4CCE-2D26-489A-BE9F-76B69203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6" y="560787"/>
            <a:ext cx="57150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1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AB29C7-F39F-456D-B3DC-86106E7E709C}"/>
              </a:ext>
            </a:extLst>
          </p:cNvPr>
          <p:cNvSpPr txBox="1"/>
          <p:nvPr/>
        </p:nvSpPr>
        <p:spPr>
          <a:xfrm>
            <a:off x="738870" y="1530451"/>
            <a:ext cx="449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84257"/>
                </a:solidFill>
                <a:latin typeface="Catamaran "/>
                <a:ea typeface="Open Sans" panose="020B0606030504020204" pitchFamily="34" charset="0"/>
                <a:cs typeface="Catamaran ExtraBold" pitchFamily="2" charset="0"/>
              </a:rPr>
              <a:t>MAQSAD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5B8E4-958A-4B20-84CB-BB6B946B945A}"/>
              </a:ext>
            </a:extLst>
          </p:cNvPr>
          <p:cNvSpPr txBox="1"/>
          <p:nvPr/>
        </p:nvSpPr>
        <p:spPr>
          <a:xfrm>
            <a:off x="734098" y="3106676"/>
            <a:ext cx="4498694" cy="188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 err="1"/>
              <a:t>Maqsad</a:t>
            </a:r>
            <a:r>
              <a:rPr lang="en-CA" sz="2000" b="1" dirty="0"/>
              <a:t>:</a:t>
            </a:r>
            <a:r>
              <a:rPr lang="en-CA" sz="2000" dirty="0"/>
              <a:t> AI </a:t>
            </a:r>
            <a:r>
              <a:rPr lang="en-CA" sz="2000" dirty="0" err="1"/>
              <a:t>va</a:t>
            </a:r>
            <a:r>
              <a:rPr lang="en-CA" sz="2000" dirty="0"/>
              <a:t> IoT </a:t>
            </a:r>
            <a:r>
              <a:rPr lang="en-CA" sz="2000" dirty="0" err="1"/>
              <a:t>texnologiyalari</a:t>
            </a:r>
            <a:r>
              <a:rPr lang="en-CA" sz="2000" dirty="0"/>
              <a:t> </a:t>
            </a:r>
            <a:r>
              <a:rPr lang="en-CA" sz="2000" dirty="0" err="1"/>
              <a:t>yordamida</a:t>
            </a:r>
            <a:r>
              <a:rPr lang="en-CA" sz="2000" dirty="0"/>
              <a:t> </a:t>
            </a:r>
            <a:r>
              <a:rPr lang="en-CA" sz="2000" dirty="0" err="1"/>
              <a:t>suv</a:t>
            </a:r>
            <a:r>
              <a:rPr lang="en-CA" sz="2000" dirty="0"/>
              <a:t> </a:t>
            </a:r>
            <a:r>
              <a:rPr lang="en-CA" sz="2000" dirty="0" err="1"/>
              <a:t>iste’molini</a:t>
            </a:r>
            <a:r>
              <a:rPr lang="en-CA" sz="2000" dirty="0"/>
              <a:t> </a:t>
            </a:r>
            <a:r>
              <a:rPr lang="en-CA" sz="2000" dirty="0" err="1"/>
              <a:t>optimallashtirish</a:t>
            </a:r>
            <a:r>
              <a:rPr lang="en-CA" sz="2000" dirty="0"/>
              <a:t> </a:t>
            </a:r>
            <a:r>
              <a:rPr lang="en-CA" sz="2000" dirty="0" err="1"/>
              <a:t>va</a:t>
            </a:r>
            <a:r>
              <a:rPr lang="en-CA" sz="2000" dirty="0"/>
              <a:t> </a:t>
            </a:r>
            <a:r>
              <a:rPr lang="en-CA" sz="2000" dirty="0" err="1"/>
              <a:t>fermerlarning</a:t>
            </a:r>
            <a:r>
              <a:rPr lang="en-CA" sz="2000" dirty="0"/>
              <a:t> </a:t>
            </a:r>
            <a:r>
              <a:rPr lang="en-CA" sz="2000" dirty="0" err="1"/>
              <a:t>hosildorligini</a:t>
            </a:r>
            <a:r>
              <a:rPr lang="en-CA" sz="2000" dirty="0"/>
              <a:t> </a:t>
            </a:r>
            <a:r>
              <a:rPr lang="en-CA" sz="2000" dirty="0" err="1"/>
              <a:t>oshirish</a:t>
            </a:r>
            <a:r>
              <a:rPr lang="en-CA" sz="2000" dirty="0"/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AF436-1724-4EF9-8827-81BFC9000003}"/>
              </a:ext>
            </a:extLst>
          </p:cNvPr>
          <p:cNvGrpSpPr/>
          <p:nvPr/>
        </p:nvGrpSpPr>
        <p:grpSpPr>
          <a:xfrm>
            <a:off x="3993076" y="4940536"/>
            <a:ext cx="946768" cy="131759"/>
            <a:chOff x="3922310" y="4761662"/>
            <a:chExt cx="946768" cy="131759"/>
          </a:xfrm>
        </p:grpSpPr>
        <p:sp>
          <p:nvSpPr>
            <p:cNvPr id="22" name="Graphic 20">
              <a:extLst>
                <a:ext uri="{FF2B5EF4-FFF2-40B4-BE49-F238E27FC236}">
                  <a16:creationId xmlns:a16="http://schemas.microsoft.com/office/drawing/2014/main" id="{0204DBF5-1367-4896-9210-7FD74F836A84}"/>
                </a:ext>
              </a:extLst>
            </p:cNvPr>
            <p:cNvSpPr/>
            <p:nvPr/>
          </p:nvSpPr>
          <p:spPr>
            <a:xfrm>
              <a:off x="3922310" y="4761662"/>
              <a:ext cx="137935" cy="131759"/>
            </a:xfrm>
            <a:custGeom>
              <a:avLst/>
              <a:gdLst>
                <a:gd name="connsiteX0" fmla="*/ 381054 w 705569"/>
                <a:gd name="connsiteY0" fmla="*/ 17909 h 673976"/>
                <a:gd name="connsiteX1" fmla="*/ 464248 w 705569"/>
                <a:gd name="connsiteY1" fmla="*/ 192301 h 673976"/>
                <a:gd name="connsiteX2" fmla="*/ 488048 w 705569"/>
                <a:gd name="connsiteY2" fmla="*/ 209571 h 673976"/>
                <a:gd name="connsiteX3" fmla="*/ 679499 w 705569"/>
                <a:gd name="connsiteY3" fmla="*/ 234845 h 673976"/>
                <a:gd name="connsiteX4" fmla="*/ 696559 w 705569"/>
                <a:gd name="connsiteY4" fmla="*/ 287710 h 673976"/>
                <a:gd name="connsiteX5" fmla="*/ 556499 w 705569"/>
                <a:gd name="connsiteY5" fmla="*/ 420821 h 673976"/>
                <a:gd name="connsiteX6" fmla="*/ 547442 w 705569"/>
                <a:gd name="connsiteY6" fmla="*/ 448622 h 673976"/>
                <a:gd name="connsiteX7" fmla="*/ 582615 w 705569"/>
                <a:gd name="connsiteY7" fmla="*/ 638599 h 673976"/>
                <a:gd name="connsiteX8" fmla="*/ 537754 w 705569"/>
                <a:gd name="connsiteY8" fmla="*/ 671245 h 673976"/>
                <a:gd name="connsiteX9" fmla="*/ 367996 w 705569"/>
                <a:gd name="connsiteY9" fmla="*/ 579205 h 673976"/>
                <a:gd name="connsiteX10" fmla="*/ 338720 w 705569"/>
                <a:gd name="connsiteY10" fmla="*/ 579205 h 673976"/>
                <a:gd name="connsiteX11" fmla="*/ 168752 w 705569"/>
                <a:gd name="connsiteY11" fmla="*/ 671034 h 673976"/>
                <a:gd name="connsiteX12" fmla="*/ 123890 w 705569"/>
                <a:gd name="connsiteY12" fmla="*/ 638388 h 673976"/>
                <a:gd name="connsiteX13" fmla="*/ 159063 w 705569"/>
                <a:gd name="connsiteY13" fmla="*/ 448411 h 673976"/>
                <a:gd name="connsiteX14" fmla="*/ 150007 w 705569"/>
                <a:gd name="connsiteY14" fmla="*/ 420610 h 673976"/>
                <a:gd name="connsiteX15" fmla="*/ 9946 w 705569"/>
                <a:gd name="connsiteY15" fmla="*/ 287500 h 673976"/>
                <a:gd name="connsiteX16" fmla="*/ 27006 w 705569"/>
                <a:gd name="connsiteY16" fmla="*/ 234635 h 673976"/>
                <a:gd name="connsiteX17" fmla="*/ 218457 w 705569"/>
                <a:gd name="connsiteY17" fmla="*/ 209361 h 673976"/>
                <a:gd name="connsiteX18" fmla="*/ 242257 w 705569"/>
                <a:gd name="connsiteY18" fmla="*/ 192090 h 673976"/>
                <a:gd name="connsiteX19" fmla="*/ 325451 w 705569"/>
                <a:gd name="connsiteY19" fmla="*/ 17699 h 673976"/>
                <a:gd name="connsiteX20" fmla="*/ 381054 w 705569"/>
                <a:gd name="connsiteY20" fmla="*/ 17909 h 67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5569" h="673976">
                  <a:moveTo>
                    <a:pt x="381054" y="17909"/>
                  </a:moveTo>
                  <a:lnTo>
                    <a:pt x="464248" y="192301"/>
                  </a:lnTo>
                  <a:cubicBezTo>
                    <a:pt x="468671" y="201778"/>
                    <a:pt x="477728" y="208097"/>
                    <a:pt x="488048" y="209571"/>
                  </a:cubicBezTo>
                  <a:lnTo>
                    <a:pt x="679499" y="234845"/>
                  </a:lnTo>
                  <a:cubicBezTo>
                    <a:pt x="705195" y="238215"/>
                    <a:pt x="715304" y="269808"/>
                    <a:pt x="696559" y="287710"/>
                  </a:cubicBezTo>
                  <a:lnTo>
                    <a:pt x="556499" y="420821"/>
                  </a:lnTo>
                  <a:cubicBezTo>
                    <a:pt x="548916" y="427982"/>
                    <a:pt x="545547" y="438512"/>
                    <a:pt x="547442" y="448622"/>
                  </a:cubicBezTo>
                  <a:lnTo>
                    <a:pt x="582615" y="638599"/>
                  </a:lnTo>
                  <a:cubicBezTo>
                    <a:pt x="587249" y="664084"/>
                    <a:pt x="560500" y="683461"/>
                    <a:pt x="537754" y="671245"/>
                  </a:cubicBezTo>
                  <a:lnTo>
                    <a:pt x="367996" y="579205"/>
                  </a:lnTo>
                  <a:cubicBezTo>
                    <a:pt x="358939" y="574150"/>
                    <a:pt x="347777" y="574150"/>
                    <a:pt x="338720" y="579205"/>
                  </a:cubicBezTo>
                  <a:lnTo>
                    <a:pt x="168752" y="671034"/>
                  </a:lnTo>
                  <a:cubicBezTo>
                    <a:pt x="146005" y="683250"/>
                    <a:pt x="119257" y="663873"/>
                    <a:pt x="123890" y="638388"/>
                  </a:cubicBezTo>
                  <a:lnTo>
                    <a:pt x="159063" y="448411"/>
                  </a:lnTo>
                  <a:cubicBezTo>
                    <a:pt x="160959" y="438091"/>
                    <a:pt x="157589" y="427771"/>
                    <a:pt x="150007" y="420610"/>
                  </a:cubicBezTo>
                  <a:lnTo>
                    <a:pt x="9946" y="287500"/>
                  </a:lnTo>
                  <a:cubicBezTo>
                    <a:pt x="-8799" y="269597"/>
                    <a:pt x="1521" y="238215"/>
                    <a:pt x="27006" y="234635"/>
                  </a:cubicBezTo>
                  <a:lnTo>
                    <a:pt x="218457" y="209361"/>
                  </a:lnTo>
                  <a:cubicBezTo>
                    <a:pt x="228778" y="208097"/>
                    <a:pt x="237624" y="201568"/>
                    <a:pt x="242257" y="192090"/>
                  </a:cubicBezTo>
                  <a:lnTo>
                    <a:pt x="325451" y="17699"/>
                  </a:lnTo>
                  <a:cubicBezTo>
                    <a:pt x="336614" y="-5469"/>
                    <a:pt x="369892" y="-5469"/>
                    <a:pt x="381054" y="17909"/>
                  </a:cubicBezTo>
                  <a:close/>
                </a:path>
              </a:pathLst>
            </a:custGeom>
            <a:solidFill>
              <a:srgbClr val="1BCB56"/>
            </a:solidFill>
            <a:ln w="2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Graphic 20">
              <a:extLst>
                <a:ext uri="{FF2B5EF4-FFF2-40B4-BE49-F238E27FC236}">
                  <a16:creationId xmlns:a16="http://schemas.microsoft.com/office/drawing/2014/main" id="{6A2C4D10-402F-4146-B195-90A04E247937}"/>
                </a:ext>
              </a:extLst>
            </p:cNvPr>
            <p:cNvSpPr/>
            <p:nvPr/>
          </p:nvSpPr>
          <p:spPr>
            <a:xfrm>
              <a:off x="4124518" y="4761662"/>
              <a:ext cx="137935" cy="131759"/>
            </a:xfrm>
            <a:custGeom>
              <a:avLst/>
              <a:gdLst>
                <a:gd name="connsiteX0" fmla="*/ 381054 w 705569"/>
                <a:gd name="connsiteY0" fmla="*/ 17909 h 673976"/>
                <a:gd name="connsiteX1" fmla="*/ 464248 w 705569"/>
                <a:gd name="connsiteY1" fmla="*/ 192301 h 673976"/>
                <a:gd name="connsiteX2" fmla="*/ 488048 w 705569"/>
                <a:gd name="connsiteY2" fmla="*/ 209571 h 673976"/>
                <a:gd name="connsiteX3" fmla="*/ 679499 w 705569"/>
                <a:gd name="connsiteY3" fmla="*/ 234845 h 673976"/>
                <a:gd name="connsiteX4" fmla="*/ 696559 w 705569"/>
                <a:gd name="connsiteY4" fmla="*/ 287710 h 673976"/>
                <a:gd name="connsiteX5" fmla="*/ 556499 w 705569"/>
                <a:gd name="connsiteY5" fmla="*/ 420821 h 673976"/>
                <a:gd name="connsiteX6" fmla="*/ 547442 w 705569"/>
                <a:gd name="connsiteY6" fmla="*/ 448622 h 673976"/>
                <a:gd name="connsiteX7" fmla="*/ 582615 w 705569"/>
                <a:gd name="connsiteY7" fmla="*/ 638599 h 673976"/>
                <a:gd name="connsiteX8" fmla="*/ 537754 w 705569"/>
                <a:gd name="connsiteY8" fmla="*/ 671245 h 673976"/>
                <a:gd name="connsiteX9" fmla="*/ 367996 w 705569"/>
                <a:gd name="connsiteY9" fmla="*/ 579205 h 673976"/>
                <a:gd name="connsiteX10" fmla="*/ 338720 w 705569"/>
                <a:gd name="connsiteY10" fmla="*/ 579205 h 673976"/>
                <a:gd name="connsiteX11" fmla="*/ 168752 w 705569"/>
                <a:gd name="connsiteY11" fmla="*/ 671034 h 673976"/>
                <a:gd name="connsiteX12" fmla="*/ 123890 w 705569"/>
                <a:gd name="connsiteY12" fmla="*/ 638388 h 673976"/>
                <a:gd name="connsiteX13" fmla="*/ 159063 w 705569"/>
                <a:gd name="connsiteY13" fmla="*/ 448411 h 673976"/>
                <a:gd name="connsiteX14" fmla="*/ 150007 w 705569"/>
                <a:gd name="connsiteY14" fmla="*/ 420610 h 673976"/>
                <a:gd name="connsiteX15" fmla="*/ 9946 w 705569"/>
                <a:gd name="connsiteY15" fmla="*/ 287500 h 673976"/>
                <a:gd name="connsiteX16" fmla="*/ 27006 w 705569"/>
                <a:gd name="connsiteY16" fmla="*/ 234635 h 673976"/>
                <a:gd name="connsiteX17" fmla="*/ 218457 w 705569"/>
                <a:gd name="connsiteY17" fmla="*/ 209361 h 673976"/>
                <a:gd name="connsiteX18" fmla="*/ 242257 w 705569"/>
                <a:gd name="connsiteY18" fmla="*/ 192090 h 673976"/>
                <a:gd name="connsiteX19" fmla="*/ 325451 w 705569"/>
                <a:gd name="connsiteY19" fmla="*/ 17699 h 673976"/>
                <a:gd name="connsiteX20" fmla="*/ 381054 w 705569"/>
                <a:gd name="connsiteY20" fmla="*/ 17909 h 67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5569" h="673976">
                  <a:moveTo>
                    <a:pt x="381054" y="17909"/>
                  </a:moveTo>
                  <a:lnTo>
                    <a:pt x="464248" y="192301"/>
                  </a:lnTo>
                  <a:cubicBezTo>
                    <a:pt x="468671" y="201778"/>
                    <a:pt x="477728" y="208097"/>
                    <a:pt x="488048" y="209571"/>
                  </a:cubicBezTo>
                  <a:lnTo>
                    <a:pt x="679499" y="234845"/>
                  </a:lnTo>
                  <a:cubicBezTo>
                    <a:pt x="705195" y="238215"/>
                    <a:pt x="715304" y="269808"/>
                    <a:pt x="696559" y="287710"/>
                  </a:cubicBezTo>
                  <a:lnTo>
                    <a:pt x="556499" y="420821"/>
                  </a:lnTo>
                  <a:cubicBezTo>
                    <a:pt x="548916" y="427982"/>
                    <a:pt x="545547" y="438512"/>
                    <a:pt x="547442" y="448622"/>
                  </a:cubicBezTo>
                  <a:lnTo>
                    <a:pt x="582615" y="638599"/>
                  </a:lnTo>
                  <a:cubicBezTo>
                    <a:pt x="587249" y="664084"/>
                    <a:pt x="560500" y="683461"/>
                    <a:pt x="537754" y="671245"/>
                  </a:cubicBezTo>
                  <a:lnTo>
                    <a:pt x="367996" y="579205"/>
                  </a:lnTo>
                  <a:cubicBezTo>
                    <a:pt x="358939" y="574150"/>
                    <a:pt x="347777" y="574150"/>
                    <a:pt x="338720" y="579205"/>
                  </a:cubicBezTo>
                  <a:lnTo>
                    <a:pt x="168752" y="671034"/>
                  </a:lnTo>
                  <a:cubicBezTo>
                    <a:pt x="146005" y="683250"/>
                    <a:pt x="119257" y="663873"/>
                    <a:pt x="123890" y="638388"/>
                  </a:cubicBezTo>
                  <a:lnTo>
                    <a:pt x="159063" y="448411"/>
                  </a:lnTo>
                  <a:cubicBezTo>
                    <a:pt x="160959" y="438091"/>
                    <a:pt x="157589" y="427771"/>
                    <a:pt x="150007" y="420610"/>
                  </a:cubicBezTo>
                  <a:lnTo>
                    <a:pt x="9946" y="287500"/>
                  </a:lnTo>
                  <a:cubicBezTo>
                    <a:pt x="-8799" y="269597"/>
                    <a:pt x="1521" y="238215"/>
                    <a:pt x="27006" y="234635"/>
                  </a:cubicBezTo>
                  <a:lnTo>
                    <a:pt x="218457" y="209361"/>
                  </a:lnTo>
                  <a:cubicBezTo>
                    <a:pt x="228778" y="208097"/>
                    <a:pt x="237624" y="201568"/>
                    <a:pt x="242257" y="192090"/>
                  </a:cubicBezTo>
                  <a:lnTo>
                    <a:pt x="325451" y="17699"/>
                  </a:lnTo>
                  <a:cubicBezTo>
                    <a:pt x="336614" y="-5469"/>
                    <a:pt x="369892" y="-5469"/>
                    <a:pt x="381054" y="17909"/>
                  </a:cubicBezTo>
                  <a:close/>
                </a:path>
              </a:pathLst>
            </a:custGeom>
            <a:solidFill>
              <a:srgbClr val="1BCB56"/>
            </a:solidFill>
            <a:ln w="2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Graphic 20">
              <a:extLst>
                <a:ext uri="{FF2B5EF4-FFF2-40B4-BE49-F238E27FC236}">
                  <a16:creationId xmlns:a16="http://schemas.microsoft.com/office/drawing/2014/main" id="{76921F89-D010-47D6-8780-597004BCF21B}"/>
                </a:ext>
              </a:extLst>
            </p:cNvPr>
            <p:cNvSpPr/>
            <p:nvPr/>
          </p:nvSpPr>
          <p:spPr>
            <a:xfrm>
              <a:off x="4326726" y="4761662"/>
              <a:ext cx="137935" cy="131759"/>
            </a:xfrm>
            <a:custGeom>
              <a:avLst/>
              <a:gdLst>
                <a:gd name="connsiteX0" fmla="*/ 381054 w 705569"/>
                <a:gd name="connsiteY0" fmla="*/ 17909 h 673976"/>
                <a:gd name="connsiteX1" fmla="*/ 464248 w 705569"/>
                <a:gd name="connsiteY1" fmla="*/ 192301 h 673976"/>
                <a:gd name="connsiteX2" fmla="*/ 488048 w 705569"/>
                <a:gd name="connsiteY2" fmla="*/ 209571 h 673976"/>
                <a:gd name="connsiteX3" fmla="*/ 679499 w 705569"/>
                <a:gd name="connsiteY3" fmla="*/ 234845 h 673976"/>
                <a:gd name="connsiteX4" fmla="*/ 696559 w 705569"/>
                <a:gd name="connsiteY4" fmla="*/ 287710 h 673976"/>
                <a:gd name="connsiteX5" fmla="*/ 556499 w 705569"/>
                <a:gd name="connsiteY5" fmla="*/ 420821 h 673976"/>
                <a:gd name="connsiteX6" fmla="*/ 547442 w 705569"/>
                <a:gd name="connsiteY6" fmla="*/ 448622 h 673976"/>
                <a:gd name="connsiteX7" fmla="*/ 582615 w 705569"/>
                <a:gd name="connsiteY7" fmla="*/ 638599 h 673976"/>
                <a:gd name="connsiteX8" fmla="*/ 537754 w 705569"/>
                <a:gd name="connsiteY8" fmla="*/ 671245 h 673976"/>
                <a:gd name="connsiteX9" fmla="*/ 367996 w 705569"/>
                <a:gd name="connsiteY9" fmla="*/ 579205 h 673976"/>
                <a:gd name="connsiteX10" fmla="*/ 338720 w 705569"/>
                <a:gd name="connsiteY10" fmla="*/ 579205 h 673976"/>
                <a:gd name="connsiteX11" fmla="*/ 168752 w 705569"/>
                <a:gd name="connsiteY11" fmla="*/ 671034 h 673976"/>
                <a:gd name="connsiteX12" fmla="*/ 123890 w 705569"/>
                <a:gd name="connsiteY12" fmla="*/ 638388 h 673976"/>
                <a:gd name="connsiteX13" fmla="*/ 159063 w 705569"/>
                <a:gd name="connsiteY13" fmla="*/ 448411 h 673976"/>
                <a:gd name="connsiteX14" fmla="*/ 150007 w 705569"/>
                <a:gd name="connsiteY14" fmla="*/ 420610 h 673976"/>
                <a:gd name="connsiteX15" fmla="*/ 9946 w 705569"/>
                <a:gd name="connsiteY15" fmla="*/ 287500 h 673976"/>
                <a:gd name="connsiteX16" fmla="*/ 27006 w 705569"/>
                <a:gd name="connsiteY16" fmla="*/ 234635 h 673976"/>
                <a:gd name="connsiteX17" fmla="*/ 218457 w 705569"/>
                <a:gd name="connsiteY17" fmla="*/ 209361 h 673976"/>
                <a:gd name="connsiteX18" fmla="*/ 242257 w 705569"/>
                <a:gd name="connsiteY18" fmla="*/ 192090 h 673976"/>
                <a:gd name="connsiteX19" fmla="*/ 325451 w 705569"/>
                <a:gd name="connsiteY19" fmla="*/ 17699 h 673976"/>
                <a:gd name="connsiteX20" fmla="*/ 381054 w 705569"/>
                <a:gd name="connsiteY20" fmla="*/ 17909 h 67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5569" h="673976">
                  <a:moveTo>
                    <a:pt x="381054" y="17909"/>
                  </a:moveTo>
                  <a:lnTo>
                    <a:pt x="464248" y="192301"/>
                  </a:lnTo>
                  <a:cubicBezTo>
                    <a:pt x="468671" y="201778"/>
                    <a:pt x="477728" y="208097"/>
                    <a:pt x="488048" y="209571"/>
                  </a:cubicBezTo>
                  <a:lnTo>
                    <a:pt x="679499" y="234845"/>
                  </a:lnTo>
                  <a:cubicBezTo>
                    <a:pt x="705195" y="238215"/>
                    <a:pt x="715304" y="269808"/>
                    <a:pt x="696559" y="287710"/>
                  </a:cubicBezTo>
                  <a:lnTo>
                    <a:pt x="556499" y="420821"/>
                  </a:lnTo>
                  <a:cubicBezTo>
                    <a:pt x="548916" y="427982"/>
                    <a:pt x="545547" y="438512"/>
                    <a:pt x="547442" y="448622"/>
                  </a:cubicBezTo>
                  <a:lnTo>
                    <a:pt x="582615" y="638599"/>
                  </a:lnTo>
                  <a:cubicBezTo>
                    <a:pt x="587249" y="664084"/>
                    <a:pt x="560500" y="683461"/>
                    <a:pt x="537754" y="671245"/>
                  </a:cubicBezTo>
                  <a:lnTo>
                    <a:pt x="367996" y="579205"/>
                  </a:lnTo>
                  <a:cubicBezTo>
                    <a:pt x="358939" y="574150"/>
                    <a:pt x="347777" y="574150"/>
                    <a:pt x="338720" y="579205"/>
                  </a:cubicBezTo>
                  <a:lnTo>
                    <a:pt x="168752" y="671034"/>
                  </a:lnTo>
                  <a:cubicBezTo>
                    <a:pt x="146005" y="683250"/>
                    <a:pt x="119257" y="663873"/>
                    <a:pt x="123890" y="638388"/>
                  </a:cubicBezTo>
                  <a:lnTo>
                    <a:pt x="159063" y="448411"/>
                  </a:lnTo>
                  <a:cubicBezTo>
                    <a:pt x="160959" y="438091"/>
                    <a:pt x="157589" y="427771"/>
                    <a:pt x="150007" y="420610"/>
                  </a:cubicBezTo>
                  <a:lnTo>
                    <a:pt x="9946" y="287500"/>
                  </a:lnTo>
                  <a:cubicBezTo>
                    <a:pt x="-8799" y="269597"/>
                    <a:pt x="1521" y="238215"/>
                    <a:pt x="27006" y="234635"/>
                  </a:cubicBezTo>
                  <a:lnTo>
                    <a:pt x="218457" y="209361"/>
                  </a:lnTo>
                  <a:cubicBezTo>
                    <a:pt x="228778" y="208097"/>
                    <a:pt x="237624" y="201568"/>
                    <a:pt x="242257" y="192090"/>
                  </a:cubicBezTo>
                  <a:lnTo>
                    <a:pt x="325451" y="17699"/>
                  </a:lnTo>
                  <a:cubicBezTo>
                    <a:pt x="336614" y="-5469"/>
                    <a:pt x="369892" y="-5469"/>
                    <a:pt x="381054" y="17909"/>
                  </a:cubicBezTo>
                  <a:close/>
                </a:path>
              </a:pathLst>
            </a:custGeom>
            <a:solidFill>
              <a:srgbClr val="1BCB56"/>
            </a:solidFill>
            <a:ln w="2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Graphic 20">
              <a:extLst>
                <a:ext uri="{FF2B5EF4-FFF2-40B4-BE49-F238E27FC236}">
                  <a16:creationId xmlns:a16="http://schemas.microsoft.com/office/drawing/2014/main" id="{3E998F75-BD5B-416F-B7E0-A45C0228B65A}"/>
                </a:ext>
              </a:extLst>
            </p:cNvPr>
            <p:cNvSpPr/>
            <p:nvPr/>
          </p:nvSpPr>
          <p:spPr>
            <a:xfrm>
              <a:off x="4528934" y="4761662"/>
              <a:ext cx="137935" cy="131759"/>
            </a:xfrm>
            <a:custGeom>
              <a:avLst/>
              <a:gdLst>
                <a:gd name="connsiteX0" fmla="*/ 381054 w 705569"/>
                <a:gd name="connsiteY0" fmla="*/ 17909 h 673976"/>
                <a:gd name="connsiteX1" fmla="*/ 464248 w 705569"/>
                <a:gd name="connsiteY1" fmla="*/ 192301 h 673976"/>
                <a:gd name="connsiteX2" fmla="*/ 488048 w 705569"/>
                <a:gd name="connsiteY2" fmla="*/ 209571 h 673976"/>
                <a:gd name="connsiteX3" fmla="*/ 679499 w 705569"/>
                <a:gd name="connsiteY3" fmla="*/ 234845 h 673976"/>
                <a:gd name="connsiteX4" fmla="*/ 696559 w 705569"/>
                <a:gd name="connsiteY4" fmla="*/ 287710 h 673976"/>
                <a:gd name="connsiteX5" fmla="*/ 556499 w 705569"/>
                <a:gd name="connsiteY5" fmla="*/ 420821 h 673976"/>
                <a:gd name="connsiteX6" fmla="*/ 547442 w 705569"/>
                <a:gd name="connsiteY6" fmla="*/ 448622 h 673976"/>
                <a:gd name="connsiteX7" fmla="*/ 582615 w 705569"/>
                <a:gd name="connsiteY7" fmla="*/ 638599 h 673976"/>
                <a:gd name="connsiteX8" fmla="*/ 537754 w 705569"/>
                <a:gd name="connsiteY8" fmla="*/ 671245 h 673976"/>
                <a:gd name="connsiteX9" fmla="*/ 367996 w 705569"/>
                <a:gd name="connsiteY9" fmla="*/ 579205 h 673976"/>
                <a:gd name="connsiteX10" fmla="*/ 338720 w 705569"/>
                <a:gd name="connsiteY10" fmla="*/ 579205 h 673976"/>
                <a:gd name="connsiteX11" fmla="*/ 168752 w 705569"/>
                <a:gd name="connsiteY11" fmla="*/ 671034 h 673976"/>
                <a:gd name="connsiteX12" fmla="*/ 123890 w 705569"/>
                <a:gd name="connsiteY12" fmla="*/ 638388 h 673976"/>
                <a:gd name="connsiteX13" fmla="*/ 159063 w 705569"/>
                <a:gd name="connsiteY13" fmla="*/ 448411 h 673976"/>
                <a:gd name="connsiteX14" fmla="*/ 150007 w 705569"/>
                <a:gd name="connsiteY14" fmla="*/ 420610 h 673976"/>
                <a:gd name="connsiteX15" fmla="*/ 9946 w 705569"/>
                <a:gd name="connsiteY15" fmla="*/ 287500 h 673976"/>
                <a:gd name="connsiteX16" fmla="*/ 27006 w 705569"/>
                <a:gd name="connsiteY16" fmla="*/ 234635 h 673976"/>
                <a:gd name="connsiteX17" fmla="*/ 218457 w 705569"/>
                <a:gd name="connsiteY17" fmla="*/ 209361 h 673976"/>
                <a:gd name="connsiteX18" fmla="*/ 242257 w 705569"/>
                <a:gd name="connsiteY18" fmla="*/ 192090 h 673976"/>
                <a:gd name="connsiteX19" fmla="*/ 325451 w 705569"/>
                <a:gd name="connsiteY19" fmla="*/ 17699 h 673976"/>
                <a:gd name="connsiteX20" fmla="*/ 381054 w 705569"/>
                <a:gd name="connsiteY20" fmla="*/ 17909 h 67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5569" h="673976">
                  <a:moveTo>
                    <a:pt x="381054" y="17909"/>
                  </a:moveTo>
                  <a:lnTo>
                    <a:pt x="464248" y="192301"/>
                  </a:lnTo>
                  <a:cubicBezTo>
                    <a:pt x="468671" y="201778"/>
                    <a:pt x="477728" y="208097"/>
                    <a:pt x="488048" y="209571"/>
                  </a:cubicBezTo>
                  <a:lnTo>
                    <a:pt x="679499" y="234845"/>
                  </a:lnTo>
                  <a:cubicBezTo>
                    <a:pt x="705195" y="238215"/>
                    <a:pt x="715304" y="269808"/>
                    <a:pt x="696559" y="287710"/>
                  </a:cubicBezTo>
                  <a:lnTo>
                    <a:pt x="556499" y="420821"/>
                  </a:lnTo>
                  <a:cubicBezTo>
                    <a:pt x="548916" y="427982"/>
                    <a:pt x="545547" y="438512"/>
                    <a:pt x="547442" y="448622"/>
                  </a:cubicBezTo>
                  <a:lnTo>
                    <a:pt x="582615" y="638599"/>
                  </a:lnTo>
                  <a:cubicBezTo>
                    <a:pt x="587249" y="664084"/>
                    <a:pt x="560500" y="683461"/>
                    <a:pt x="537754" y="671245"/>
                  </a:cubicBezTo>
                  <a:lnTo>
                    <a:pt x="367996" y="579205"/>
                  </a:lnTo>
                  <a:cubicBezTo>
                    <a:pt x="358939" y="574150"/>
                    <a:pt x="347777" y="574150"/>
                    <a:pt x="338720" y="579205"/>
                  </a:cubicBezTo>
                  <a:lnTo>
                    <a:pt x="168752" y="671034"/>
                  </a:lnTo>
                  <a:cubicBezTo>
                    <a:pt x="146005" y="683250"/>
                    <a:pt x="119257" y="663873"/>
                    <a:pt x="123890" y="638388"/>
                  </a:cubicBezTo>
                  <a:lnTo>
                    <a:pt x="159063" y="448411"/>
                  </a:lnTo>
                  <a:cubicBezTo>
                    <a:pt x="160959" y="438091"/>
                    <a:pt x="157589" y="427771"/>
                    <a:pt x="150007" y="420610"/>
                  </a:cubicBezTo>
                  <a:lnTo>
                    <a:pt x="9946" y="287500"/>
                  </a:lnTo>
                  <a:cubicBezTo>
                    <a:pt x="-8799" y="269597"/>
                    <a:pt x="1521" y="238215"/>
                    <a:pt x="27006" y="234635"/>
                  </a:cubicBezTo>
                  <a:lnTo>
                    <a:pt x="218457" y="209361"/>
                  </a:lnTo>
                  <a:cubicBezTo>
                    <a:pt x="228778" y="208097"/>
                    <a:pt x="237624" y="201568"/>
                    <a:pt x="242257" y="192090"/>
                  </a:cubicBezTo>
                  <a:lnTo>
                    <a:pt x="325451" y="17699"/>
                  </a:lnTo>
                  <a:cubicBezTo>
                    <a:pt x="336614" y="-5469"/>
                    <a:pt x="369892" y="-5469"/>
                    <a:pt x="381054" y="17909"/>
                  </a:cubicBezTo>
                  <a:close/>
                </a:path>
              </a:pathLst>
            </a:custGeom>
            <a:solidFill>
              <a:srgbClr val="1BCB56"/>
            </a:solidFill>
            <a:ln w="2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Graphic 20">
              <a:extLst>
                <a:ext uri="{FF2B5EF4-FFF2-40B4-BE49-F238E27FC236}">
                  <a16:creationId xmlns:a16="http://schemas.microsoft.com/office/drawing/2014/main" id="{25E63E77-7764-4A80-B99F-AACE51E9A200}"/>
                </a:ext>
              </a:extLst>
            </p:cNvPr>
            <p:cNvSpPr/>
            <p:nvPr/>
          </p:nvSpPr>
          <p:spPr>
            <a:xfrm>
              <a:off x="4731143" y="4761662"/>
              <a:ext cx="137935" cy="131759"/>
            </a:xfrm>
            <a:custGeom>
              <a:avLst/>
              <a:gdLst>
                <a:gd name="connsiteX0" fmla="*/ 381054 w 705569"/>
                <a:gd name="connsiteY0" fmla="*/ 17909 h 673976"/>
                <a:gd name="connsiteX1" fmla="*/ 464248 w 705569"/>
                <a:gd name="connsiteY1" fmla="*/ 192301 h 673976"/>
                <a:gd name="connsiteX2" fmla="*/ 488048 w 705569"/>
                <a:gd name="connsiteY2" fmla="*/ 209571 h 673976"/>
                <a:gd name="connsiteX3" fmla="*/ 679499 w 705569"/>
                <a:gd name="connsiteY3" fmla="*/ 234845 h 673976"/>
                <a:gd name="connsiteX4" fmla="*/ 696559 w 705569"/>
                <a:gd name="connsiteY4" fmla="*/ 287710 h 673976"/>
                <a:gd name="connsiteX5" fmla="*/ 556499 w 705569"/>
                <a:gd name="connsiteY5" fmla="*/ 420821 h 673976"/>
                <a:gd name="connsiteX6" fmla="*/ 547442 w 705569"/>
                <a:gd name="connsiteY6" fmla="*/ 448622 h 673976"/>
                <a:gd name="connsiteX7" fmla="*/ 582615 w 705569"/>
                <a:gd name="connsiteY7" fmla="*/ 638599 h 673976"/>
                <a:gd name="connsiteX8" fmla="*/ 537754 w 705569"/>
                <a:gd name="connsiteY8" fmla="*/ 671245 h 673976"/>
                <a:gd name="connsiteX9" fmla="*/ 367996 w 705569"/>
                <a:gd name="connsiteY9" fmla="*/ 579205 h 673976"/>
                <a:gd name="connsiteX10" fmla="*/ 338720 w 705569"/>
                <a:gd name="connsiteY10" fmla="*/ 579205 h 673976"/>
                <a:gd name="connsiteX11" fmla="*/ 168752 w 705569"/>
                <a:gd name="connsiteY11" fmla="*/ 671034 h 673976"/>
                <a:gd name="connsiteX12" fmla="*/ 123890 w 705569"/>
                <a:gd name="connsiteY12" fmla="*/ 638388 h 673976"/>
                <a:gd name="connsiteX13" fmla="*/ 159063 w 705569"/>
                <a:gd name="connsiteY13" fmla="*/ 448411 h 673976"/>
                <a:gd name="connsiteX14" fmla="*/ 150007 w 705569"/>
                <a:gd name="connsiteY14" fmla="*/ 420610 h 673976"/>
                <a:gd name="connsiteX15" fmla="*/ 9946 w 705569"/>
                <a:gd name="connsiteY15" fmla="*/ 287500 h 673976"/>
                <a:gd name="connsiteX16" fmla="*/ 27006 w 705569"/>
                <a:gd name="connsiteY16" fmla="*/ 234635 h 673976"/>
                <a:gd name="connsiteX17" fmla="*/ 218457 w 705569"/>
                <a:gd name="connsiteY17" fmla="*/ 209361 h 673976"/>
                <a:gd name="connsiteX18" fmla="*/ 242257 w 705569"/>
                <a:gd name="connsiteY18" fmla="*/ 192090 h 673976"/>
                <a:gd name="connsiteX19" fmla="*/ 325451 w 705569"/>
                <a:gd name="connsiteY19" fmla="*/ 17699 h 673976"/>
                <a:gd name="connsiteX20" fmla="*/ 381054 w 705569"/>
                <a:gd name="connsiteY20" fmla="*/ 17909 h 67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05569" h="673976">
                  <a:moveTo>
                    <a:pt x="381054" y="17909"/>
                  </a:moveTo>
                  <a:lnTo>
                    <a:pt x="464248" y="192301"/>
                  </a:lnTo>
                  <a:cubicBezTo>
                    <a:pt x="468671" y="201778"/>
                    <a:pt x="477728" y="208097"/>
                    <a:pt x="488048" y="209571"/>
                  </a:cubicBezTo>
                  <a:lnTo>
                    <a:pt x="679499" y="234845"/>
                  </a:lnTo>
                  <a:cubicBezTo>
                    <a:pt x="705195" y="238215"/>
                    <a:pt x="715304" y="269808"/>
                    <a:pt x="696559" y="287710"/>
                  </a:cubicBezTo>
                  <a:lnTo>
                    <a:pt x="556499" y="420821"/>
                  </a:lnTo>
                  <a:cubicBezTo>
                    <a:pt x="548916" y="427982"/>
                    <a:pt x="545547" y="438512"/>
                    <a:pt x="547442" y="448622"/>
                  </a:cubicBezTo>
                  <a:lnTo>
                    <a:pt x="582615" y="638599"/>
                  </a:lnTo>
                  <a:cubicBezTo>
                    <a:pt x="587249" y="664084"/>
                    <a:pt x="560500" y="683461"/>
                    <a:pt x="537754" y="671245"/>
                  </a:cubicBezTo>
                  <a:lnTo>
                    <a:pt x="367996" y="579205"/>
                  </a:lnTo>
                  <a:cubicBezTo>
                    <a:pt x="358939" y="574150"/>
                    <a:pt x="347777" y="574150"/>
                    <a:pt x="338720" y="579205"/>
                  </a:cubicBezTo>
                  <a:lnTo>
                    <a:pt x="168752" y="671034"/>
                  </a:lnTo>
                  <a:cubicBezTo>
                    <a:pt x="146005" y="683250"/>
                    <a:pt x="119257" y="663873"/>
                    <a:pt x="123890" y="638388"/>
                  </a:cubicBezTo>
                  <a:lnTo>
                    <a:pt x="159063" y="448411"/>
                  </a:lnTo>
                  <a:cubicBezTo>
                    <a:pt x="160959" y="438091"/>
                    <a:pt x="157589" y="427771"/>
                    <a:pt x="150007" y="420610"/>
                  </a:cubicBezTo>
                  <a:lnTo>
                    <a:pt x="9946" y="287500"/>
                  </a:lnTo>
                  <a:cubicBezTo>
                    <a:pt x="-8799" y="269597"/>
                    <a:pt x="1521" y="238215"/>
                    <a:pt x="27006" y="234635"/>
                  </a:cubicBezTo>
                  <a:lnTo>
                    <a:pt x="218457" y="209361"/>
                  </a:lnTo>
                  <a:cubicBezTo>
                    <a:pt x="228778" y="208097"/>
                    <a:pt x="237624" y="201568"/>
                    <a:pt x="242257" y="192090"/>
                  </a:cubicBezTo>
                  <a:lnTo>
                    <a:pt x="325451" y="17699"/>
                  </a:lnTo>
                  <a:cubicBezTo>
                    <a:pt x="336614" y="-5469"/>
                    <a:pt x="369892" y="-5469"/>
                    <a:pt x="381054" y="179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BEE3CE-95D8-4A4C-B8B5-38CAD1D6B81A}"/>
              </a:ext>
            </a:extLst>
          </p:cNvPr>
          <p:cNvCxnSpPr/>
          <p:nvPr/>
        </p:nvCxnSpPr>
        <p:spPr>
          <a:xfrm>
            <a:off x="818965" y="2816631"/>
            <a:ext cx="1028700" cy="0"/>
          </a:xfrm>
          <a:prstGeom prst="line">
            <a:avLst/>
          </a:prstGeom>
          <a:ln w="19050">
            <a:solidFill>
              <a:srgbClr val="1BC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D0331F-EF8C-4FAB-830C-B7B54611C15F}"/>
              </a:ext>
            </a:extLst>
          </p:cNvPr>
          <p:cNvSpPr txBox="1"/>
          <p:nvPr/>
        </p:nvSpPr>
        <p:spPr>
          <a:xfrm>
            <a:off x="734099" y="1194220"/>
            <a:ext cx="132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 spc="100">
                <a:solidFill>
                  <a:srgbClr val="98CEF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b="0" dirty="0">
                <a:solidFill>
                  <a:srgbClr val="1BCB5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INAGRO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EC225B-6A03-4735-8D3A-0D57143D18D3}"/>
              </a:ext>
            </a:extLst>
          </p:cNvPr>
          <p:cNvGrpSpPr/>
          <p:nvPr/>
        </p:nvGrpSpPr>
        <p:grpSpPr>
          <a:xfrm>
            <a:off x="2061274" y="1266205"/>
            <a:ext cx="304514" cy="133026"/>
            <a:chOff x="8417082" y="505641"/>
            <a:chExt cx="372042" cy="16252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F38123-E9C8-4C3B-891A-1565B61426B7}"/>
                </a:ext>
              </a:extLst>
            </p:cNvPr>
            <p:cNvSpPr/>
            <p:nvPr/>
          </p:nvSpPr>
          <p:spPr>
            <a:xfrm>
              <a:off x="8630932" y="505641"/>
              <a:ext cx="158192" cy="162527"/>
            </a:xfrm>
            <a:custGeom>
              <a:avLst/>
              <a:gdLst>
                <a:gd name="connsiteX0" fmla="*/ 353819 w 357131"/>
                <a:gd name="connsiteY0" fmla="*/ 233684 h 477250"/>
                <a:gd name="connsiteX1" fmla="*/ 194262 w 357131"/>
                <a:gd name="connsiteY1" fmla="*/ 6628 h 477250"/>
                <a:gd name="connsiteX2" fmla="*/ 184470 w 357131"/>
                <a:gd name="connsiteY2" fmla="*/ 1808 h 477250"/>
                <a:gd name="connsiteX3" fmla="*/ 2160 w 357131"/>
                <a:gd name="connsiteY3" fmla="*/ 1808 h 477250"/>
                <a:gd name="connsiteX4" fmla="*/ 164597 w 357131"/>
                <a:gd name="connsiteY4" fmla="*/ 233202 h 477250"/>
                <a:gd name="connsiteX5" fmla="*/ 164597 w 357131"/>
                <a:gd name="connsiteY5" fmla="*/ 243566 h 477250"/>
                <a:gd name="connsiteX6" fmla="*/ 5616 w 357131"/>
                <a:gd name="connsiteY6" fmla="*/ 476648 h 477250"/>
                <a:gd name="connsiteX7" fmla="*/ 187926 w 357131"/>
                <a:gd name="connsiteY7" fmla="*/ 476648 h 477250"/>
                <a:gd name="connsiteX8" fmla="*/ 198006 w 357131"/>
                <a:gd name="connsiteY8" fmla="*/ 471827 h 477250"/>
                <a:gd name="connsiteX9" fmla="*/ 353531 w 357131"/>
                <a:gd name="connsiteY9" fmla="*/ 243325 h 477250"/>
                <a:gd name="connsiteX10" fmla="*/ 353819 w 357131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131" h="477250">
                  <a:moveTo>
                    <a:pt x="353819" y="233684"/>
                  </a:moveTo>
                  <a:lnTo>
                    <a:pt x="194262" y="6628"/>
                  </a:lnTo>
                  <a:cubicBezTo>
                    <a:pt x="192246" y="3736"/>
                    <a:pt x="188502" y="1808"/>
                    <a:pt x="184470" y="1808"/>
                  </a:cubicBezTo>
                  <a:lnTo>
                    <a:pt x="2160" y="1808"/>
                  </a:lnTo>
                  <a:lnTo>
                    <a:pt x="164597" y="233202"/>
                  </a:lnTo>
                  <a:cubicBezTo>
                    <a:pt x="166901" y="236335"/>
                    <a:pt x="166901" y="240433"/>
                    <a:pt x="164597" y="243566"/>
                  </a:cubicBezTo>
                  <a:lnTo>
                    <a:pt x="5616" y="476648"/>
                  </a:lnTo>
                  <a:lnTo>
                    <a:pt x="187926" y="476648"/>
                  </a:lnTo>
                  <a:cubicBezTo>
                    <a:pt x="191958" y="476648"/>
                    <a:pt x="195990" y="474719"/>
                    <a:pt x="198006" y="471827"/>
                  </a:cubicBezTo>
                  <a:lnTo>
                    <a:pt x="353531" y="243325"/>
                  </a:lnTo>
                  <a:cubicBezTo>
                    <a:pt x="355835" y="240192"/>
                    <a:pt x="355835" y="236576"/>
                    <a:pt x="353819" y="233684"/>
                  </a:cubicBezTo>
                  <a:close/>
                </a:path>
              </a:pathLst>
            </a:custGeom>
            <a:solidFill>
              <a:srgbClr val="1BCB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3030B5-B4FD-4D36-8AB0-93BF9DB7A8B0}"/>
                </a:ext>
              </a:extLst>
            </p:cNvPr>
            <p:cNvSpPr/>
            <p:nvPr/>
          </p:nvSpPr>
          <p:spPr>
            <a:xfrm>
              <a:off x="8507996" y="505641"/>
              <a:ext cx="140332" cy="162527"/>
            </a:xfrm>
            <a:custGeom>
              <a:avLst/>
              <a:gdLst>
                <a:gd name="connsiteX0" fmla="*/ 314362 w 316810"/>
                <a:gd name="connsiteY0" fmla="*/ 233684 h 477250"/>
                <a:gd name="connsiteX1" fmla="*/ 154805 w 316810"/>
                <a:gd name="connsiteY1" fmla="*/ 6628 h 477250"/>
                <a:gd name="connsiteX2" fmla="*/ 145013 w 316810"/>
                <a:gd name="connsiteY2" fmla="*/ 1808 h 477250"/>
                <a:gd name="connsiteX3" fmla="*/ 2160 w 316810"/>
                <a:gd name="connsiteY3" fmla="*/ 1808 h 477250"/>
                <a:gd name="connsiteX4" fmla="*/ 164597 w 316810"/>
                <a:gd name="connsiteY4" fmla="*/ 233443 h 477250"/>
                <a:gd name="connsiteX5" fmla="*/ 164597 w 316810"/>
                <a:gd name="connsiteY5" fmla="*/ 243566 h 477250"/>
                <a:gd name="connsiteX6" fmla="*/ 5904 w 316810"/>
                <a:gd name="connsiteY6" fmla="*/ 476648 h 477250"/>
                <a:gd name="connsiteX7" fmla="*/ 148757 w 316810"/>
                <a:gd name="connsiteY7" fmla="*/ 476648 h 477250"/>
                <a:gd name="connsiteX8" fmla="*/ 158837 w 316810"/>
                <a:gd name="connsiteY8" fmla="*/ 471827 h 477250"/>
                <a:gd name="connsiteX9" fmla="*/ 314362 w 316810"/>
                <a:gd name="connsiteY9" fmla="*/ 243325 h 477250"/>
                <a:gd name="connsiteX10" fmla="*/ 314362 w 316810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810" h="477250">
                  <a:moveTo>
                    <a:pt x="314362" y="233684"/>
                  </a:moveTo>
                  <a:lnTo>
                    <a:pt x="154805" y="6628"/>
                  </a:lnTo>
                  <a:cubicBezTo>
                    <a:pt x="152789" y="3736"/>
                    <a:pt x="149045" y="1808"/>
                    <a:pt x="145013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148757" y="476648"/>
                  </a:lnTo>
                  <a:cubicBezTo>
                    <a:pt x="152789" y="476648"/>
                    <a:pt x="156821" y="474719"/>
                    <a:pt x="158837" y="471827"/>
                  </a:cubicBezTo>
                  <a:lnTo>
                    <a:pt x="314362" y="243325"/>
                  </a:lnTo>
                  <a:cubicBezTo>
                    <a:pt x="316378" y="240192"/>
                    <a:pt x="316378" y="236576"/>
                    <a:pt x="314362" y="233684"/>
                  </a:cubicBezTo>
                  <a:close/>
                </a:path>
              </a:pathLst>
            </a:custGeom>
            <a:solidFill>
              <a:srgbClr val="1BCB56">
                <a:alpha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85FC482-ED99-4AF5-B215-DF594DD99D62}"/>
                </a:ext>
              </a:extLst>
            </p:cNvPr>
            <p:cNvSpPr/>
            <p:nvPr/>
          </p:nvSpPr>
          <p:spPr>
            <a:xfrm>
              <a:off x="8417082" y="505641"/>
              <a:ext cx="105887" cy="162527"/>
            </a:xfrm>
            <a:custGeom>
              <a:avLst/>
              <a:gdLst>
                <a:gd name="connsiteX0" fmla="*/ 237463 w 239047"/>
                <a:gd name="connsiteY0" fmla="*/ 233684 h 477250"/>
                <a:gd name="connsiteX1" fmla="*/ 77906 w 239047"/>
                <a:gd name="connsiteY1" fmla="*/ 6628 h 477250"/>
                <a:gd name="connsiteX2" fmla="*/ 68114 w 239047"/>
                <a:gd name="connsiteY2" fmla="*/ 1808 h 477250"/>
                <a:gd name="connsiteX3" fmla="*/ 2160 w 239047"/>
                <a:gd name="connsiteY3" fmla="*/ 1808 h 477250"/>
                <a:gd name="connsiteX4" fmla="*/ 164597 w 239047"/>
                <a:gd name="connsiteY4" fmla="*/ 233443 h 477250"/>
                <a:gd name="connsiteX5" fmla="*/ 164597 w 239047"/>
                <a:gd name="connsiteY5" fmla="*/ 243566 h 477250"/>
                <a:gd name="connsiteX6" fmla="*/ 5904 w 239047"/>
                <a:gd name="connsiteY6" fmla="*/ 476648 h 477250"/>
                <a:gd name="connsiteX7" fmla="*/ 71858 w 239047"/>
                <a:gd name="connsiteY7" fmla="*/ 476648 h 477250"/>
                <a:gd name="connsiteX8" fmla="*/ 81939 w 239047"/>
                <a:gd name="connsiteY8" fmla="*/ 471827 h 477250"/>
                <a:gd name="connsiteX9" fmla="*/ 237463 w 239047"/>
                <a:gd name="connsiteY9" fmla="*/ 243325 h 477250"/>
                <a:gd name="connsiteX10" fmla="*/ 237463 w 239047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47" h="477250">
                  <a:moveTo>
                    <a:pt x="237463" y="233684"/>
                  </a:moveTo>
                  <a:lnTo>
                    <a:pt x="77906" y="6628"/>
                  </a:lnTo>
                  <a:cubicBezTo>
                    <a:pt x="75890" y="3736"/>
                    <a:pt x="72146" y="1808"/>
                    <a:pt x="68114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71858" y="476648"/>
                  </a:lnTo>
                  <a:cubicBezTo>
                    <a:pt x="75890" y="476648"/>
                    <a:pt x="79923" y="474719"/>
                    <a:pt x="81939" y="471827"/>
                  </a:cubicBezTo>
                  <a:lnTo>
                    <a:pt x="237463" y="243325"/>
                  </a:lnTo>
                  <a:cubicBezTo>
                    <a:pt x="239480" y="240192"/>
                    <a:pt x="239480" y="236576"/>
                    <a:pt x="237463" y="233684"/>
                  </a:cubicBezTo>
                  <a:close/>
                </a:path>
              </a:pathLst>
            </a:custGeom>
            <a:solidFill>
              <a:srgbClr val="1BCB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8" name="Graphic 7" descr="Renewable Energy with solid fill">
            <a:extLst>
              <a:ext uri="{FF2B5EF4-FFF2-40B4-BE49-F238E27FC236}">
                <a16:creationId xmlns:a16="http://schemas.microsoft.com/office/drawing/2014/main" id="{5479D0F2-A565-40EF-BBEA-CDBAAB860088}"/>
              </a:ext>
            </a:extLst>
          </p:cNvPr>
          <p:cNvSpPr/>
          <p:nvPr/>
        </p:nvSpPr>
        <p:spPr>
          <a:xfrm>
            <a:off x="633266" y="5476989"/>
            <a:ext cx="700049" cy="700124"/>
          </a:xfrm>
          <a:custGeom>
            <a:avLst/>
            <a:gdLst>
              <a:gd name="connsiteX0" fmla="*/ 722974 w 723888"/>
              <a:gd name="connsiteY0" fmla="*/ 336112 h 723966"/>
              <a:gd name="connsiteX1" fmla="*/ 387790 w 723888"/>
              <a:gd name="connsiteY1" fmla="*/ 1004 h 723966"/>
              <a:gd name="connsiteX2" fmla="*/ 115279 w 723888"/>
              <a:gd name="connsiteY2" fmla="*/ 97349 h 723966"/>
              <a:gd name="connsiteX3" fmla="*/ 96911 w 723888"/>
              <a:gd name="connsiteY3" fmla="*/ 608490 h 723966"/>
              <a:gd name="connsiteX4" fmla="*/ 176487 w 723888"/>
              <a:gd name="connsiteY4" fmla="*/ 672764 h 723966"/>
              <a:gd name="connsiteX5" fmla="*/ 337855 w 723888"/>
              <a:gd name="connsiteY5" fmla="*/ 632097 h 723966"/>
              <a:gd name="connsiteX6" fmla="*/ 354509 w 723888"/>
              <a:gd name="connsiteY6" fmla="*/ 571732 h 723966"/>
              <a:gd name="connsiteX7" fmla="*/ 362663 w 723888"/>
              <a:gd name="connsiteY7" fmla="*/ 497380 h 723966"/>
              <a:gd name="connsiteX8" fmla="*/ 468181 w 723888"/>
              <a:gd name="connsiteY8" fmla="*/ 430495 h 723966"/>
              <a:gd name="connsiteX9" fmla="*/ 468181 w 723888"/>
              <a:gd name="connsiteY9" fmla="*/ 430495 h 723966"/>
              <a:gd name="connsiteX10" fmla="*/ 422813 w 723888"/>
              <a:gd name="connsiteY10" fmla="*/ 139726 h 723966"/>
              <a:gd name="connsiteX11" fmla="*/ 286091 w 723888"/>
              <a:gd name="connsiteY11" fmla="*/ 255759 h 723966"/>
              <a:gd name="connsiteX12" fmla="*/ 242491 w 723888"/>
              <a:gd name="connsiteY12" fmla="*/ 435079 h 723966"/>
              <a:gd name="connsiteX13" fmla="*/ 242524 w 723888"/>
              <a:gd name="connsiteY13" fmla="*/ 435134 h 723966"/>
              <a:gd name="connsiteX14" fmla="*/ 281967 w 723888"/>
              <a:gd name="connsiteY14" fmla="*/ 475768 h 723966"/>
              <a:gd name="connsiteX15" fmla="*/ 338812 w 723888"/>
              <a:gd name="connsiteY15" fmla="*/ 317653 h 723966"/>
              <a:gd name="connsiteX16" fmla="*/ 354947 w 723888"/>
              <a:gd name="connsiteY16" fmla="*/ 312833 h 723966"/>
              <a:gd name="connsiteX17" fmla="*/ 359767 w 723888"/>
              <a:gd name="connsiteY17" fmla="*/ 328968 h 723966"/>
              <a:gd name="connsiteX18" fmla="*/ 340774 w 723888"/>
              <a:gd name="connsiteY18" fmla="*/ 370802 h 723966"/>
              <a:gd name="connsiteX19" fmla="*/ 304074 w 723888"/>
              <a:gd name="connsiteY19" fmla="*/ 499637 h 723966"/>
              <a:gd name="connsiteX20" fmla="*/ 302169 w 723888"/>
              <a:gd name="connsiteY20" fmla="*/ 510648 h 723966"/>
              <a:gd name="connsiteX21" fmla="*/ 302169 w 723888"/>
              <a:gd name="connsiteY21" fmla="*/ 510648 h 723966"/>
              <a:gd name="connsiteX22" fmla="*/ 298693 w 723888"/>
              <a:gd name="connsiteY22" fmla="*/ 554025 h 723966"/>
              <a:gd name="connsiteX23" fmla="*/ 298693 w 723888"/>
              <a:gd name="connsiteY23" fmla="*/ 554025 h 723966"/>
              <a:gd name="connsiteX24" fmla="*/ 266679 w 723888"/>
              <a:gd name="connsiteY24" fmla="*/ 624386 h 723966"/>
              <a:gd name="connsiteX25" fmla="*/ 205900 w 723888"/>
              <a:gd name="connsiteY25" fmla="*/ 623691 h 723966"/>
              <a:gd name="connsiteX26" fmla="*/ 100110 w 723888"/>
              <a:gd name="connsiteY26" fmla="*/ 206253 h 723966"/>
              <a:gd name="connsiteX27" fmla="*/ 154332 w 723888"/>
              <a:gd name="connsiteY27" fmla="*/ 139116 h 723966"/>
              <a:gd name="connsiteX28" fmla="*/ 383884 w 723888"/>
              <a:gd name="connsiteY28" fmla="*/ 57954 h 723966"/>
              <a:gd name="connsiteX29" fmla="*/ 666098 w 723888"/>
              <a:gd name="connsiteY29" fmla="*/ 383154 h 723966"/>
              <a:gd name="connsiteX30" fmla="*/ 642145 w 723888"/>
              <a:gd name="connsiteY30" fmla="*/ 481816 h 723966"/>
              <a:gd name="connsiteX31" fmla="*/ 510853 w 723888"/>
              <a:gd name="connsiteY31" fmla="*/ 498447 h 723966"/>
              <a:gd name="connsiteX32" fmla="*/ 459799 w 723888"/>
              <a:gd name="connsiteY32" fmla="*/ 549425 h 723966"/>
              <a:gd name="connsiteX33" fmla="*/ 485288 w 723888"/>
              <a:gd name="connsiteY33" fmla="*/ 574913 h 723966"/>
              <a:gd name="connsiteX34" fmla="*/ 444511 w 723888"/>
              <a:gd name="connsiteY34" fmla="*/ 615690 h 723966"/>
              <a:gd name="connsiteX35" fmla="*/ 445140 w 723888"/>
              <a:gd name="connsiteY35" fmla="*/ 646275 h 723966"/>
              <a:gd name="connsiteX36" fmla="*/ 475096 w 723888"/>
              <a:gd name="connsiteY36" fmla="*/ 646275 h 723966"/>
              <a:gd name="connsiteX37" fmla="*/ 515872 w 723888"/>
              <a:gd name="connsiteY37" fmla="*/ 605498 h 723966"/>
              <a:gd name="connsiteX38" fmla="*/ 556649 w 723888"/>
              <a:gd name="connsiteY38" fmla="*/ 646275 h 723966"/>
              <a:gd name="connsiteX39" fmla="*/ 515872 w 723888"/>
              <a:gd name="connsiteY39" fmla="*/ 687051 h 723966"/>
              <a:gd name="connsiteX40" fmla="*/ 515868 w 723888"/>
              <a:gd name="connsiteY40" fmla="*/ 717631 h 723966"/>
              <a:gd name="connsiteX41" fmla="*/ 546448 w 723888"/>
              <a:gd name="connsiteY41" fmla="*/ 717636 h 723966"/>
              <a:gd name="connsiteX42" fmla="*/ 587234 w 723888"/>
              <a:gd name="connsiteY42" fmla="*/ 676859 h 723966"/>
              <a:gd name="connsiteX43" fmla="*/ 612713 w 723888"/>
              <a:gd name="connsiteY43" fmla="*/ 702348 h 723966"/>
              <a:gd name="connsiteX44" fmla="*/ 663691 w 723888"/>
              <a:gd name="connsiteY44" fmla="*/ 651371 h 723966"/>
              <a:gd name="connsiteX45" fmla="*/ 684036 w 723888"/>
              <a:gd name="connsiteY45" fmla="*/ 526898 h 723966"/>
              <a:gd name="connsiteX46" fmla="*/ 722974 w 723888"/>
              <a:gd name="connsiteY46" fmla="*/ 336112 h 72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23888" h="723966">
                <a:moveTo>
                  <a:pt x="722974" y="336112"/>
                </a:moveTo>
                <a:cubicBezTo>
                  <a:pt x="709692" y="156797"/>
                  <a:pt x="567107" y="14245"/>
                  <a:pt x="387790" y="1004"/>
                </a:cubicBezTo>
                <a:cubicBezTo>
                  <a:pt x="287462" y="-6513"/>
                  <a:pt x="188589" y="28444"/>
                  <a:pt x="115279" y="97349"/>
                </a:cubicBezTo>
                <a:cubicBezTo>
                  <a:pt x="-30940" y="233424"/>
                  <a:pt x="-39164" y="462270"/>
                  <a:pt x="96911" y="608490"/>
                </a:cubicBezTo>
                <a:cubicBezTo>
                  <a:pt x="120257" y="633576"/>
                  <a:pt x="147051" y="655218"/>
                  <a:pt x="176487" y="672764"/>
                </a:cubicBezTo>
                <a:cubicBezTo>
                  <a:pt x="232278" y="706095"/>
                  <a:pt x="304524" y="687888"/>
                  <a:pt x="337855" y="632097"/>
                </a:cubicBezTo>
                <a:cubicBezTo>
                  <a:pt x="348756" y="613849"/>
                  <a:pt x="354512" y="592988"/>
                  <a:pt x="354509" y="571732"/>
                </a:cubicBezTo>
                <a:cubicBezTo>
                  <a:pt x="354509" y="534299"/>
                  <a:pt x="355881" y="515306"/>
                  <a:pt x="362663" y="497380"/>
                </a:cubicBezTo>
                <a:cubicBezTo>
                  <a:pt x="406946" y="494559"/>
                  <a:pt x="446730" y="469340"/>
                  <a:pt x="468181" y="430495"/>
                </a:cubicBezTo>
                <a:lnTo>
                  <a:pt x="468181" y="430495"/>
                </a:lnTo>
                <a:cubicBezTo>
                  <a:pt x="524959" y="331312"/>
                  <a:pt x="482468" y="237595"/>
                  <a:pt x="422813" y="139726"/>
                </a:cubicBezTo>
                <a:cubicBezTo>
                  <a:pt x="422813" y="139726"/>
                  <a:pt x="345803" y="221793"/>
                  <a:pt x="286091" y="255759"/>
                </a:cubicBezTo>
                <a:cubicBezTo>
                  <a:pt x="224533" y="293237"/>
                  <a:pt x="205013" y="373521"/>
                  <a:pt x="242491" y="435079"/>
                </a:cubicBezTo>
                <a:cubicBezTo>
                  <a:pt x="242501" y="435097"/>
                  <a:pt x="242512" y="435116"/>
                  <a:pt x="242524" y="435134"/>
                </a:cubicBezTo>
                <a:cubicBezTo>
                  <a:pt x="252505" y="451428"/>
                  <a:pt x="265976" y="465306"/>
                  <a:pt x="281967" y="475768"/>
                </a:cubicBezTo>
                <a:cubicBezTo>
                  <a:pt x="294659" y="421019"/>
                  <a:pt x="313739" y="367950"/>
                  <a:pt x="338812" y="317653"/>
                </a:cubicBezTo>
                <a:cubicBezTo>
                  <a:pt x="341937" y="311866"/>
                  <a:pt x="349161" y="309708"/>
                  <a:pt x="354947" y="312833"/>
                </a:cubicBezTo>
                <a:cubicBezTo>
                  <a:pt x="360734" y="315958"/>
                  <a:pt x="362892" y="323182"/>
                  <a:pt x="359767" y="328968"/>
                </a:cubicBezTo>
                <a:cubicBezTo>
                  <a:pt x="359586" y="329302"/>
                  <a:pt x="351557" y="344380"/>
                  <a:pt x="340774" y="370802"/>
                </a:cubicBezTo>
                <a:cubicBezTo>
                  <a:pt x="325157" y="412710"/>
                  <a:pt x="312886" y="455790"/>
                  <a:pt x="304074" y="499637"/>
                </a:cubicBezTo>
                <a:cubicBezTo>
                  <a:pt x="304074" y="499752"/>
                  <a:pt x="302731" y="507153"/>
                  <a:pt x="302169" y="510648"/>
                </a:cubicBezTo>
                <a:lnTo>
                  <a:pt x="302169" y="510648"/>
                </a:lnTo>
                <a:cubicBezTo>
                  <a:pt x="299692" y="524971"/>
                  <a:pt x="298528" y="539491"/>
                  <a:pt x="298693" y="554025"/>
                </a:cubicBezTo>
                <a:lnTo>
                  <a:pt x="298693" y="554025"/>
                </a:lnTo>
                <a:cubicBezTo>
                  <a:pt x="298693" y="595345"/>
                  <a:pt x="285920" y="613480"/>
                  <a:pt x="266679" y="624386"/>
                </a:cubicBezTo>
                <a:cubicBezTo>
                  <a:pt x="247810" y="635263"/>
                  <a:pt x="224515" y="634996"/>
                  <a:pt x="205900" y="623691"/>
                </a:cubicBezTo>
                <a:cubicBezTo>
                  <a:pt x="61415" y="537632"/>
                  <a:pt x="14051" y="350738"/>
                  <a:pt x="100110" y="206253"/>
                </a:cubicBezTo>
                <a:cubicBezTo>
                  <a:pt x="114905" y="181413"/>
                  <a:pt x="133163" y="158807"/>
                  <a:pt x="154332" y="139116"/>
                </a:cubicBezTo>
                <a:cubicBezTo>
                  <a:pt x="216084" y="81073"/>
                  <a:pt x="299372" y="51625"/>
                  <a:pt x="383884" y="57954"/>
                </a:cubicBezTo>
                <a:cubicBezTo>
                  <a:pt x="551617" y="69825"/>
                  <a:pt x="677969" y="215422"/>
                  <a:pt x="666098" y="383154"/>
                </a:cubicBezTo>
                <a:cubicBezTo>
                  <a:pt x="663692" y="417150"/>
                  <a:pt x="655596" y="450501"/>
                  <a:pt x="642145" y="481816"/>
                </a:cubicBezTo>
                <a:cubicBezTo>
                  <a:pt x="599707" y="456781"/>
                  <a:pt x="545708" y="463621"/>
                  <a:pt x="510853" y="498447"/>
                </a:cubicBezTo>
                <a:lnTo>
                  <a:pt x="459799" y="549425"/>
                </a:lnTo>
                <a:lnTo>
                  <a:pt x="485288" y="574913"/>
                </a:lnTo>
                <a:lnTo>
                  <a:pt x="444511" y="615690"/>
                </a:lnTo>
                <a:cubicBezTo>
                  <a:pt x="436239" y="624309"/>
                  <a:pt x="436521" y="638002"/>
                  <a:pt x="445140" y="646275"/>
                </a:cubicBezTo>
                <a:cubicBezTo>
                  <a:pt x="453510" y="654307"/>
                  <a:pt x="466726" y="654307"/>
                  <a:pt x="475096" y="646275"/>
                </a:cubicBezTo>
                <a:lnTo>
                  <a:pt x="515872" y="605498"/>
                </a:lnTo>
                <a:lnTo>
                  <a:pt x="556649" y="646275"/>
                </a:lnTo>
                <a:lnTo>
                  <a:pt x="515872" y="687051"/>
                </a:lnTo>
                <a:cubicBezTo>
                  <a:pt x="507427" y="695494"/>
                  <a:pt x="507425" y="709185"/>
                  <a:pt x="515868" y="717631"/>
                </a:cubicBezTo>
                <a:cubicBezTo>
                  <a:pt x="524311" y="726077"/>
                  <a:pt x="538002" y="726079"/>
                  <a:pt x="546448" y="717636"/>
                </a:cubicBezTo>
                <a:lnTo>
                  <a:pt x="587234" y="676859"/>
                </a:lnTo>
                <a:lnTo>
                  <a:pt x="612713" y="702348"/>
                </a:lnTo>
                <a:lnTo>
                  <a:pt x="663691" y="651371"/>
                </a:lnTo>
                <a:cubicBezTo>
                  <a:pt x="696485" y="618547"/>
                  <a:pt x="704673" y="568454"/>
                  <a:pt x="684036" y="526898"/>
                </a:cubicBezTo>
                <a:cubicBezTo>
                  <a:pt x="714205" y="468055"/>
                  <a:pt x="727671" y="402071"/>
                  <a:pt x="722974" y="336112"/>
                </a:cubicBezTo>
                <a:close/>
              </a:path>
            </a:pathLst>
          </a:custGeom>
          <a:solidFill>
            <a:srgbClr val="1BCB5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100" name="Picture 4" descr="Agritech:The Future of Agriculture Technology.">
            <a:extLst>
              <a:ext uri="{FF2B5EF4-FFF2-40B4-BE49-F238E27FC236}">
                <a16:creationId xmlns:a16="http://schemas.microsoft.com/office/drawing/2014/main" id="{8239E753-4F05-45B1-820C-8C109EDD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916" y="1920002"/>
            <a:ext cx="6812712" cy="327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82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8B4178-B199-4845-90C6-47B9A8D293C3}"/>
              </a:ext>
            </a:extLst>
          </p:cNvPr>
          <p:cNvSpPr/>
          <p:nvPr/>
        </p:nvSpPr>
        <p:spPr>
          <a:xfrm>
            <a:off x="4686300" y="291975"/>
            <a:ext cx="7124700" cy="614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44F1E-3EFA-473D-B226-D3FD20B71836}"/>
              </a:ext>
            </a:extLst>
          </p:cNvPr>
          <p:cNvSpPr txBox="1"/>
          <p:nvPr/>
        </p:nvSpPr>
        <p:spPr>
          <a:xfrm>
            <a:off x="5566044" y="1291498"/>
            <a:ext cx="595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/>
              <a:t>Bozor</a:t>
            </a:r>
            <a:r>
              <a:rPr lang="en-CA" sz="3200" dirty="0"/>
              <a:t> </a:t>
            </a:r>
            <a:r>
              <a:rPr lang="en-CA" sz="3200" dirty="0" err="1"/>
              <a:t>va</a:t>
            </a:r>
            <a:r>
              <a:rPr lang="en-CA" sz="3200" dirty="0"/>
              <a:t> </a:t>
            </a:r>
            <a:r>
              <a:rPr lang="en-CA" sz="3200" dirty="0" err="1"/>
              <a:t>Muammo</a:t>
            </a:r>
            <a:r>
              <a:rPr lang="en-CA" sz="3200" dirty="0"/>
              <a:t> </a:t>
            </a:r>
            <a:r>
              <a:rPr lang="en-CA" sz="3200" dirty="0" err="1"/>
              <a:t>Tahlili</a:t>
            </a:r>
            <a:endParaRPr lang="en-US" sz="3200" b="1" dirty="0">
              <a:solidFill>
                <a:srgbClr val="284257"/>
              </a:solidFill>
              <a:latin typeface="Catamaran" pitchFamily="2" charset="0"/>
              <a:ea typeface="Open Sans" panose="020B0606030504020204" pitchFamily="34" charset="0"/>
              <a:cs typeface="Catamaran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4308D-50A0-4BFD-8AE5-80D34ECA3445}"/>
              </a:ext>
            </a:extLst>
          </p:cNvPr>
          <p:cNvSpPr txBox="1"/>
          <p:nvPr/>
        </p:nvSpPr>
        <p:spPr>
          <a:xfrm>
            <a:off x="5566043" y="1926683"/>
            <a:ext cx="5810813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err="1"/>
              <a:t>Suv</a:t>
            </a:r>
            <a:r>
              <a:rPr lang="en-CA" sz="1400" dirty="0"/>
              <a:t> </a:t>
            </a:r>
            <a:r>
              <a:rPr lang="en-CA" sz="1400" dirty="0" err="1"/>
              <a:t>tanqisligi</a:t>
            </a:r>
            <a:r>
              <a:rPr lang="en-CA" sz="1400" dirty="0"/>
              <a:t> (</a:t>
            </a:r>
            <a:r>
              <a:rPr lang="en-CA" sz="1400" dirty="0" err="1"/>
              <a:t>O‘zbekiston</a:t>
            </a:r>
            <a:r>
              <a:rPr lang="en-CA" sz="1400" dirty="0"/>
              <a:t> </a:t>
            </a:r>
            <a:r>
              <a:rPr lang="en-CA" sz="1400" dirty="0" err="1"/>
              <a:t>suvga</a:t>
            </a:r>
            <a:r>
              <a:rPr lang="en-CA" sz="1400" dirty="0"/>
              <a:t> </a:t>
            </a:r>
            <a:r>
              <a:rPr lang="en-CA" sz="1400" dirty="0" err="1"/>
              <a:t>bog‘liq</a:t>
            </a:r>
            <a:r>
              <a:rPr lang="en-CA" sz="1400" dirty="0"/>
              <a:t> </a:t>
            </a:r>
            <a:r>
              <a:rPr lang="en-CA" sz="1400" dirty="0" err="1"/>
              <a:t>mamlakatlardan</a:t>
            </a:r>
            <a:r>
              <a:rPr lang="en-CA" sz="1400" dirty="0"/>
              <a:t> </a:t>
            </a:r>
            <a:r>
              <a:rPr lang="en-CA" sz="1400" dirty="0" err="1"/>
              <a:t>biri</a:t>
            </a:r>
            <a:r>
              <a:rPr lang="en-CA" sz="1400" dirty="0"/>
              <a:t>, </a:t>
            </a:r>
            <a:r>
              <a:rPr lang="en-CA" sz="1400" dirty="0" err="1"/>
              <a:t>lekin</a:t>
            </a:r>
            <a:r>
              <a:rPr lang="en-CA" sz="1400" dirty="0"/>
              <a:t> </a:t>
            </a:r>
            <a:r>
              <a:rPr lang="en-CA" sz="1400" dirty="0" err="1"/>
              <a:t>suv</a:t>
            </a:r>
            <a:r>
              <a:rPr lang="en-CA" sz="1400" dirty="0"/>
              <a:t> </a:t>
            </a:r>
            <a:r>
              <a:rPr lang="en-CA" sz="1400" dirty="0" err="1"/>
              <a:t>resurslari</a:t>
            </a:r>
            <a:r>
              <a:rPr lang="en-CA" sz="1400" dirty="0"/>
              <a:t> </a:t>
            </a:r>
            <a:r>
              <a:rPr lang="en-CA" sz="1400" dirty="0" err="1"/>
              <a:t>kamaymoqda</a:t>
            </a:r>
            <a:r>
              <a:rPr lang="en-CA" sz="1400" dirty="0"/>
              <a:t>).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7D883-953A-4FEC-8CC3-0814995E6799}"/>
              </a:ext>
            </a:extLst>
          </p:cNvPr>
          <p:cNvSpPr txBox="1"/>
          <p:nvPr/>
        </p:nvSpPr>
        <p:spPr>
          <a:xfrm>
            <a:off x="5566043" y="2740719"/>
            <a:ext cx="4106668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err="1"/>
              <a:t>An’anaviy</a:t>
            </a:r>
            <a:r>
              <a:rPr lang="en-CA" sz="1400" dirty="0"/>
              <a:t> </a:t>
            </a:r>
            <a:r>
              <a:rPr lang="en-CA" sz="1400" dirty="0" err="1"/>
              <a:t>sug‘orish</a:t>
            </a:r>
            <a:r>
              <a:rPr lang="en-CA" sz="1400" dirty="0"/>
              <a:t> </a:t>
            </a:r>
            <a:r>
              <a:rPr lang="en-CA" sz="1400" dirty="0" err="1"/>
              <a:t>usullari</a:t>
            </a:r>
            <a:r>
              <a:rPr lang="en-CA" sz="1400" dirty="0"/>
              <a:t> </a:t>
            </a:r>
            <a:r>
              <a:rPr lang="en-CA" sz="1400" dirty="0" err="1"/>
              <a:t>samarasiz</a:t>
            </a:r>
            <a:r>
              <a:rPr lang="en-CA" sz="1400" dirty="0"/>
              <a:t> (</a:t>
            </a:r>
            <a:r>
              <a:rPr lang="en-CA" sz="1400" dirty="0" err="1"/>
              <a:t>ortalama</a:t>
            </a:r>
            <a:r>
              <a:rPr lang="en-CA" sz="1400" dirty="0"/>
              <a:t> 40-50% </a:t>
            </a:r>
            <a:r>
              <a:rPr lang="en-CA" sz="1400" dirty="0" err="1"/>
              <a:t>suv</a:t>
            </a:r>
            <a:r>
              <a:rPr lang="en-CA" sz="1400" dirty="0"/>
              <a:t> </a:t>
            </a:r>
            <a:r>
              <a:rPr lang="en-CA" sz="1400" dirty="0" err="1"/>
              <a:t>yo‘qotiladi</a:t>
            </a:r>
            <a:r>
              <a:rPr lang="en-CA" sz="1400" dirty="0"/>
              <a:t>).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64CAF5-7845-45BD-8706-A3204DA115CD}"/>
              </a:ext>
            </a:extLst>
          </p:cNvPr>
          <p:cNvSpPr/>
          <p:nvPr/>
        </p:nvSpPr>
        <p:spPr>
          <a:xfrm>
            <a:off x="5637088" y="3108051"/>
            <a:ext cx="1169178" cy="1040853"/>
          </a:xfrm>
          <a:custGeom>
            <a:avLst/>
            <a:gdLst>
              <a:gd name="connsiteX0" fmla="*/ 1159443 w 1169178"/>
              <a:gd name="connsiteY0" fmla="*/ 478788 h 1040852"/>
              <a:gd name="connsiteX1" fmla="*/ 909923 w 1169178"/>
              <a:gd name="connsiteY1" fmla="*/ 46050 h 1040852"/>
              <a:gd name="connsiteX2" fmla="*/ 837206 w 1169178"/>
              <a:gd name="connsiteY2" fmla="*/ 3988 h 1040852"/>
              <a:gd name="connsiteX3" fmla="*/ 337454 w 1169178"/>
              <a:gd name="connsiteY3" fmla="*/ 3988 h 1040852"/>
              <a:gd name="connsiteX4" fmla="*/ 264737 w 1169178"/>
              <a:gd name="connsiteY4" fmla="*/ 46050 h 1040852"/>
              <a:gd name="connsiteX5" fmla="*/ 15217 w 1169178"/>
              <a:gd name="connsiteY5" fmla="*/ 478788 h 1040852"/>
              <a:gd name="connsiteX6" fmla="*/ 15217 w 1169178"/>
              <a:gd name="connsiteY6" fmla="*/ 562199 h 1040852"/>
              <a:gd name="connsiteX7" fmla="*/ 264737 w 1169178"/>
              <a:gd name="connsiteY7" fmla="*/ 994937 h 1040852"/>
              <a:gd name="connsiteX8" fmla="*/ 337454 w 1169178"/>
              <a:gd name="connsiteY8" fmla="*/ 1036999 h 1040852"/>
              <a:gd name="connsiteX9" fmla="*/ 837206 w 1169178"/>
              <a:gd name="connsiteY9" fmla="*/ 1036999 h 1040852"/>
              <a:gd name="connsiteX10" fmla="*/ 909923 w 1169178"/>
              <a:gd name="connsiteY10" fmla="*/ 994937 h 1040852"/>
              <a:gd name="connsiteX11" fmla="*/ 1159443 w 1169178"/>
              <a:gd name="connsiteY11" fmla="*/ 562199 h 1040852"/>
              <a:gd name="connsiteX12" fmla="*/ 1159443 w 1169178"/>
              <a:gd name="connsiteY12" fmla="*/ 478788 h 1040852"/>
              <a:gd name="connsiteX13" fmla="*/ 1073894 w 1169178"/>
              <a:gd name="connsiteY13" fmla="*/ 555783 h 1040852"/>
              <a:gd name="connsiteX14" fmla="*/ 861445 w 1169178"/>
              <a:gd name="connsiteY14" fmla="*/ 924359 h 1040852"/>
              <a:gd name="connsiteX15" fmla="*/ 799422 w 1169178"/>
              <a:gd name="connsiteY15" fmla="*/ 960005 h 1040852"/>
              <a:gd name="connsiteX16" fmla="*/ 374525 w 1169178"/>
              <a:gd name="connsiteY16" fmla="*/ 960005 h 1040852"/>
              <a:gd name="connsiteX17" fmla="*/ 312502 w 1169178"/>
              <a:gd name="connsiteY17" fmla="*/ 924359 h 1040852"/>
              <a:gd name="connsiteX18" fmla="*/ 100054 w 1169178"/>
              <a:gd name="connsiteY18" fmla="*/ 555783 h 1040852"/>
              <a:gd name="connsiteX19" fmla="*/ 100054 w 1169178"/>
              <a:gd name="connsiteY19" fmla="*/ 484492 h 1040852"/>
              <a:gd name="connsiteX20" fmla="*/ 312502 w 1169178"/>
              <a:gd name="connsiteY20" fmla="*/ 115916 h 1040852"/>
              <a:gd name="connsiteX21" fmla="*/ 374525 w 1169178"/>
              <a:gd name="connsiteY21" fmla="*/ 80270 h 1040852"/>
              <a:gd name="connsiteX22" fmla="*/ 800135 w 1169178"/>
              <a:gd name="connsiteY22" fmla="*/ 80270 h 1040852"/>
              <a:gd name="connsiteX23" fmla="*/ 862158 w 1169178"/>
              <a:gd name="connsiteY23" fmla="*/ 115916 h 1040852"/>
              <a:gd name="connsiteX24" fmla="*/ 1074606 w 1169178"/>
              <a:gd name="connsiteY24" fmla="*/ 484492 h 1040852"/>
              <a:gd name="connsiteX25" fmla="*/ 1073894 w 1169178"/>
              <a:gd name="connsiteY25" fmla="*/ 555783 h 104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69178" h="1040852">
                <a:moveTo>
                  <a:pt x="1159443" y="478788"/>
                </a:moveTo>
                <a:lnTo>
                  <a:pt x="909923" y="46050"/>
                </a:lnTo>
                <a:cubicBezTo>
                  <a:pt x="894952" y="20385"/>
                  <a:pt x="867149" y="3988"/>
                  <a:pt x="837206" y="3988"/>
                </a:cubicBezTo>
                <a:lnTo>
                  <a:pt x="337454" y="3988"/>
                </a:lnTo>
                <a:cubicBezTo>
                  <a:pt x="307511" y="3988"/>
                  <a:pt x="279708" y="19673"/>
                  <a:pt x="264737" y="46050"/>
                </a:cubicBezTo>
                <a:lnTo>
                  <a:pt x="15217" y="478788"/>
                </a:lnTo>
                <a:cubicBezTo>
                  <a:pt x="246" y="504453"/>
                  <a:pt x="246" y="536534"/>
                  <a:pt x="15217" y="562199"/>
                </a:cubicBezTo>
                <a:lnTo>
                  <a:pt x="264737" y="994937"/>
                </a:lnTo>
                <a:cubicBezTo>
                  <a:pt x="279708" y="1020602"/>
                  <a:pt x="307511" y="1036999"/>
                  <a:pt x="337454" y="1036999"/>
                </a:cubicBezTo>
                <a:lnTo>
                  <a:pt x="837206" y="1036999"/>
                </a:lnTo>
                <a:cubicBezTo>
                  <a:pt x="867149" y="1036999"/>
                  <a:pt x="894952" y="1021315"/>
                  <a:pt x="909923" y="994937"/>
                </a:cubicBezTo>
                <a:lnTo>
                  <a:pt x="1159443" y="562199"/>
                </a:lnTo>
                <a:cubicBezTo>
                  <a:pt x="1174414" y="536534"/>
                  <a:pt x="1174414" y="504453"/>
                  <a:pt x="1159443" y="478788"/>
                </a:cubicBezTo>
                <a:close/>
                <a:moveTo>
                  <a:pt x="1073894" y="555783"/>
                </a:moveTo>
                <a:lnTo>
                  <a:pt x="861445" y="924359"/>
                </a:lnTo>
                <a:cubicBezTo>
                  <a:pt x="848613" y="946459"/>
                  <a:pt x="825087" y="960005"/>
                  <a:pt x="799422" y="960005"/>
                </a:cubicBezTo>
                <a:lnTo>
                  <a:pt x="374525" y="960005"/>
                </a:lnTo>
                <a:cubicBezTo>
                  <a:pt x="348860" y="960005"/>
                  <a:pt x="325334" y="946459"/>
                  <a:pt x="312502" y="924359"/>
                </a:cubicBezTo>
                <a:lnTo>
                  <a:pt x="100054" y="555783"/>
                </a:lnTo>
                <a:cubicBezTo>
                  <a:pt x="87221" y="533683"/>
                  <a:pt x="87221" y="506592"/>
                  <a:pt x="100054" y="484492"/>
                </a:cubicBezTo>
                <a:lnTo>
                  <a:pt x="312502" y="115916"/>
                </a:lnTo>
                <a:cubicBezTo>
                  <a:pt x="325334" y="93815"/>
                  <a:pt x="348860" y="80270"/>
                  <a:pt x="374525" y="80270"/>
                </a:cubicBezTo>
                <a:lnTo>
                  <a:pt x="800135" y="80270"/>
                </a:lnTo>
                <a:cubicBezTo>
                  <a:pt x="825800" y="80270"/>
                  <a:pt x="849326" y="93815"/>
                  <a:pt x="862158" y="115916"/>
                </a:cubicBezTo>
                <a:lnTo>
                  <a:pt x="1074606" y="484492"/>
                </a:lnTo>
                <a:cubicBezTo>
                  <a:pt x="1086726" y="506592"/>
                  <a:pt x="1086726" y="533683"/>
                  <a:pt x="1073894" y="555783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 w="710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965798-9236-406D-9735-2BB94750E2E6}"/>
              </a:ext>
            </a:extLst>
          </p:cNvPr>
          <p:cNvSpPr/>
          <p:nvPr/>
        </p:nvSpPr>
        <p:spPr>
          <a:xfrm>
            <a:off x="5637088" y="4784451"/>
            <a:ext cx="1169178" cy="1040853"/>
          </a:xfrm>
          <a:custGeom>
            <a:avLst/>
            <a:gdLst>
              <a:gd name="connsiteX0" fmla="*/ 1159443 w 1169178"/>
              <a:gd name="connsiteY0" fmla="*/ 478788 h 1040852"/>
              <a:gd name="connsiteX1" fmla="*/ 909923 w 1169178"/>
              <a:gd name="connsiteY1" fmla="*/ 46050 h 1040852"/>
              <a:gd name="connsiteX2" fmla="*/ 837206 w 1169178"/>
              <a:gd name="connsiteY2" fmla="*/ 3988 h 1040852"/>
              <a:gd name="connsiteX3" fmla="*/ 337454 w 1169178"/>
              <a:gd name="connsiteY3" fmla="*/ 3988 h 1040852"/>
              <a:gd name="connsiteX4" fmla="*/ 264737 w 1169178"/>
              <a:gd name="connsiteY4" fmla="*/ 46050 h 1040852"/>
              <a:gd name="connsiteX5" fmla="*/ 15217 w 1169178"/>
              <a:gd name="connsiteY5" fmla="*/ 478788 h 1040852"/>
              <a:gd name="connsiteX6" fmla="*/ 15217 w 1169178"/>
              <a:gd name="connsiteY6" fmla="*/ 562199 h 1040852"/>
              <a:gd name="connsiteX7" fmla="*/ 264737 w 1169178"/>
              <a:gd name="connsiteY7" fmla="*/ 994937 h 1040852"/>
              <a:gd name="connsiteX8" fmla="*/ 337454 w 1169178"/>
              <a:gd name="connsiteY8" fmla="*/ 1036999 h 1040852"/>
              <a:gd name="connsiteX9" fmla="*/ 837206 w 1169178"/>
              <a:gd name="connsiteY9" fmla="*/ 1036999 h 1040852"/>
              <a:gd name="connsiteX10" fmla="*/ 909923 w 1169178"/>
              <a:gd name="connsiteY10" fmla="*/ 994937 h 1040852"/>
              <a:gd name="connsiteX11" fmla="*/ 1159443 w 1169178"/>
              <a:gd name="connsiteY11" fmla="*/ 562199 h 1040852"/>
              <a:gd name="connsiteX12" fmla="*/ 1159443 w 1169178"/>
              <a:gd name="connsiteY12" fmla="*/ 478788 h 1040852"/>
              <a:gd name="connsiteX13" fmla="*/ 1073894 w 1169178"/>
              <a:gd name="connsiteY13" fmla="*/ 555783 h 1040852"/>
              <a:gd name="connsiteX14" fmla="*/ 861445 w 1169178"/>
              <a:gd name="connsiteY14" fmla="*/ 924359 h 1040852"/>
              <a:gd name="connsiteX15" fmla="*/ 799422 w 1169178"/>
              <a:gd name="connsiteY15" fmla="*/ 960005 h 1040852"/>
              <a:gd name="connsiteX16" fmla="*/ 374525 w 1169178"/>
              <a:gd name="connsiteY16" fmla="*/ 960005 h 1040852"/>
              <a:gd name="connsiteX17" fmla="*/ 312502 w 1169178"/>
              <a:gd name="connsiteY17" fmla="*/ 924359 h 1040852"/>
              <a:gd name="connsiteX18" fmla="*/ 100054 w 1169178"/>
              <a:gd name="connsiteY18" fmla="*/ 555783 h 1040852"/>
              <a:gd name="connsiteX19" fmla="*/ 100054 w 1169178"/>
              <a:gd name="connsiteY19" fmla="*/ 484492 h 1040852"/>
              <a:gd name="connsiteX20" fmla="*/ 312502 w 1169178"/>
              <a:gd name="connsiteY20" fmla="*/ 115916 h 1040852"/>
              <a:gd name="connsiteX21" fmla="*/ 374525 w 1169178"/>
              <a:gd name="connsiteY21" fmla="*/ 80270 h 1040852"/>
              <a:gd name="connsiteX22" fmla="*/ 800135 w 1169178"/>
              <a:gd name="connsiteY22" fmla="*/ 80270 h 1040852"/>
              <a:gd name="connsiteX23" fmla="*/ 862158 w 1169178"/>
              <a:gd name="connsiteY23" fmla="*/ 115916 h 1040852"/>
              <a:gd name="connsiteX24" fmla="*/ 1074606 w 1169178"/>
              <a:gd name="connsiteY24" fmla="*/ 484492 h 1040852"/>
              <a:gd name="connsiteX25" fmla="*/ 1073894 w 1169178"/>
              <a:gd name="connsiteY25" fmla="*/ 555783 h 104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69178" h="1040852">
                <a:moveTo>
                  <a:pt x="1159443" y="478788"/>
                </a:moveTo>
                <a:lnTo>
                  <a:pt x="909923" y="46050"/>
                </a:lnTo>
                <a:cubicBezTo>
                  <a:pt x="894952" y="20385"/>
                  <a:pt x="867149" y="3988"/>
                  <a:pt x="837206" y="3988"/>
                </a:cubicBezTo>
                <a:lnTo>
                  <a:pt x="337454" y="3988"/>
                </a:lnTo>
                <a:cubicBezTo>
                  <a:pt x="307511" y="3988"/>
                  <a:pt x="279708" y="19673"/>
                  <a:pt x="264737" y="46050"/>
                </a:cubicBezTo>
                <a:lnTo>
                  <a:pt x="15217" y="478788"/>
                </a:lnTo>
                <a:cubicBezTo>
                  <a:pt x="246" y="504453"/>
                  <a:pt x="246" y="536534"/>
                  <a:pt x="15217" y="562199"/>
                </a:cubicBezTo>
                <a:lnTo>
                  <a:pt x="264737" y="994937"/>
                </a:lnTo>
                <a:cubicBezTo>
                  <a:pt x="279708" y="1020602"/>
                  <a:pt x="307511" y="1036999"/>
                  <a:pt x="337454" y="1036999"/>
                </a:cubicBezTo>
                <a:lnTo>
                  <a:pt x="837206" y="1036999"/>
                </a:lnTo>
                <a:cubicBezTo>
                  <a:pt x="867149" y="1036999"/>
                  <a:pt x="894952" y="1021315"/>
                  <a:pt x="909923" y="994937"/>
                </a:cubicBezTo>
                <a:lnTo>
                  <a:pt x="1159443" y="562199"/>
                </a:lnTo>
                <a:cubicBezTo>
                  <a:pt x="1174414" y="536534"/>
                  <a:pt x="1174414" y="504453"/>
                  <a:pt x="1159443" y="478788"/>
                </a:cubicBezTo>
                <a:close/>
                <a:moveTo>
                  <a:pt x="1073894" y="555783"/>
                </a:moveTo>
                <a:lnTo>
                  <a:pt x="861445" y="924359"/>
                </a:lnTo>
                <a:cubicBezTo>
                  <a:pt x="848613" y="946459"/>
                  <a:pt x="825087" y="960005"/>
                  <a:pt x="799422" y="960005"/>
                </a:cubicBezTo>
                <a:lnTo>
                  <a:pt x="374525" y="960005"/>
                </a:lnTo>
                <a:cubicBezTo>
                  <a:pt x="348860" y="960005"/>
                  <a:pt x="325334" y="946459"/>
                  <a:pt x="312502" y="924359"/>
                </a:cubicBezTo>
                <a:lnTo>
                  <a:pt x="100054" y="555783"/>
                </a:lnTo>
                <a:cubicBezTo>
                  <a:pt x="87221" y="533683"/>
                  <a:pt x="87221" y="506592"/>
                  <a:pt x="100054" y="484492"/>
                </a:cubicBezTo>
                <a:lnTo>
                  <a:pt x="312502" y="115916"/>
                </a:lnTo>
                <a:cubicBezTo>
                  <a:pt x="325334" y="93815"/>
                  <a:pt x="348860" y="80270"/>
                  <a:pt x="374525" y="80270"/>
                </a:cubicBezTo>
                <a:lnTo>
                  <a:pt x="800135" y="80270"/>
                </a:lnTo>
                <a:cubicBezTo>
                  <a:pt x="825800" y="80270"/>
                  <a:pt x="849326" y="93815"/>
                  <a:pt x="862158" y="115916"/>
                </a:cubicBezTo>
                <a:lnTo>
                  <a:pt x="1074606" y="484492"/>
                </a:lnTo>
                <a:cubicBezTo>
                  <a:pt x="1086726" y="506592"/>
                  <a:pt x="1086726" y="533683"/>
                  <a:pt x="1073894" y="555783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 w="710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4E350A-D4BF-4E49-AD52-D72AE2FDBCD0}"/>
              </a:ext>
            </a:extLst>
          </p:cNvPr>
          <p:cNvSpPr txBox="1"/>
          <p:nvPr/>
        </p:nvSpPr>
        <p:spPr>
          <a:xfrm>
            <a:off x="5566043" y="4449757"/>
            <a:ext cx="4106668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err="1"/>
              <a:t>Hosildorlik</a:t>
            </a:r>
            <a:r>
              <a:rPr lang="en-CA" sz="1400" dirty="0"/>
              <a:t> past </a:t>
            </a:r>
            <a:r>
              <a:rPr lang="en-CA" sz="1400" dirty="0" err="1"/>
              <a:t>bo‘lib</a:t>
            </a:r>
            <a:r>
              <a:rPr lang="en-CA" sz="1400" dirty="0"/>
              <a:t>, </a:t>
            </a:r>
            <a:r>
              <a:rPr lang="en-CA" sz="1400" dirty="0" err="1"/>
              <a:t>qishloq</a:t>
            </a:r>
            <a:r>
              <a:rPr lang="en-CA" sz="1400" dirty="0"/>
              <a:t> </a:t>
            </a:r>
            <a:r>
              <a:rPr lang="en-CA" sz="1400" dirty="0" err="1"/>
              <a:t>xo‘jaligi</a:t>
            </a:r>
            <a:r>
              <a:rPr lang="en-CA" sz="1400" dirty="0"/>
              <a:t> </a:t>
            </a:r>
            <a:r>
              <a:rPr lang="en-CA" sz="1400" dirty="0" err="1"/>
              <a:t>mahsulotlari</a:t>
            </a:r>
            <a:r>
              <a:rPr lang="en-CA" sz="1400" dirty="0"/>
              <a:t> </a:t>
            </a:r>
            <a:r>
              <a:rPr lang="en-CA" sz="1400" dirty="0" err="1"/>
              <a:t>sifati</a:t>
            </a:r>
            <a:r>
              <a:rPr lang="en-CA" sz="1400" dirty="0"/>
              <a:t> ham talab </a:t>
            </a:r>
            <a:r>
              <a:rPr lang="en-CA" sz="1400" dirty="0" err="1"/>
              <a:t>darajasida</a:t>
            </a:r>
            <a:r>
              <a:rPr lang="en-CA" sz="1400" dirty="0"/>
              <a:t> </a:t>
            </a:r>
            <a:r>
              <a:rPr lang="en-CA" sz="1400" dirty="0" err="1"/>
              <a:t>emas</a:t>
            </a:r>
            <a:r>
              <a:rPr lang="en-CA" sz="1400" dirty="0"/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C1EDB2-47E0-4643-9362-871CA9DEF14A}"/>
              </a:ext>
            </a:extLst>
          </p:cNvPr>
          <p:cNvGrpSpPr/>
          <p:nvPr/>
        </p:nvGrpSpPr>
        <p:grpSpPr>
          <a:xfrm>
            <a:off x="5395420" y="867324"/>
            <a:ext cx="2821692" cy="276999"/>
            <a:chOff x="9370308" y="309293"/>
            <a:chExt cx="2821692" cy="27699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A1111-3039-4536-9F78-7483426648AA}"/>
                </a:ext>
              </a:extLst>
            </p:cNvPr>
            <p:cNvSpPr txBox="1"/>
            <p:nvPr/>
          </p:nvSpPr>
          <p:spPr>
            <a:xfrm>
              <a:off x="9370308" y="309293"/>
              <a:ext cx="2821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 spc="100">
                  <a:solidFill>
                    <a:srgbClr val="98CEF2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defRPr>
              </a:lvl1pPr>
            </a:lstStyle>
            <a:p>
              <a:r>
                <a:rPr lang="en-CA" dirty="0" err="1"/>
                <a:t>Muammo</a:t>
              </a:r>
              <a:endParaRPr lang="en-US" b="0" dirty="0">
                <a:solidFill>
                  <a:srgbClr val="1BCB5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48C781-16D3-453A-961F-2844BD38A3A0}"/>
                </a:ext>
              </a:extLst>
            </p:cNvPr>
            <p:cNvGrpSpPr/>
            <p:nvPr/>
          </p:nvGrpSpPr>
          <p:grpSpPr>
            <a:xfrm>
              <a:off x="11805627" y="381279"/>
              <a:ext cx="304514" cy="133026"/>
              <a:chOff x="8417082" y="505641"/>
              <a:chExt cx="372042" cy="16252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AFA7810-69A5-4F87-A645-7A97C968CB7F}"/>
                  </a:ext>
                </a:extLst>
              </p:cNvPr>
              <p:cNvSpPr/>
              <p:nvPr/>
            </p:nvSpPr>
            <p:spPr>
              <a:xfrm>
                <a:off x="8630932" y="505641"/>
                <a:ext cx="158192" cy="162527"/>
              </a:xfrm>
              <a:custGeom>
                <a:avLst/>
                <a:gdLst>
                  <a:gd name="connsiteX0" fmla="*/ 353819 w 357131"/>
                  <a:gd name="connsiteY0" fmla="*/ 233684 h 477250"/>
                  <a:gd name="connsiteX1" fmla="*/ 194262 w 357131"/>
                  <a:gd name="connsiteY1" fmla="*/ 6628 h 477250"/>
                  <a:gd name="connsiteX2" fmla="*/ 184470 w 357131"/>
                  <a:gd name="connsiteY2" fmla="*/ 1808 h 477250"/>
                  <a:gd name="connsiteX3" fmla="*/ 2160 w 357131"/>
                  <a:gd name="connsiteY3" fmla="*/ 1808 h 477250"/>
                  <a:gd name="connsiteX4" fmla="*/ 164597 w 357131"/>
                  <a:gd name="connsiteY4" fmla="*/ 233202 h 477250"/>
                  <a:gd name="connsiteX5" fmla="*/ 164597 w 357131"/>
                  <a:gd name="connsiteY5" fmla="*/ 243566 h 477250"/>
                  <a:gd name="connsiteX6" fmla="*/ 5616 w 357131"/>
                  <a:gd name="connsiteY6" fmla="*/ 476648 h 477250"/>
                  <a:gd name="connsiteX7" fmla="*/ 187926 w 357131"/>
                  <a:gd name="connsiteY7" fmla="*/ 476648 h 477250"/>
                  <a:gd name="connsiteX8" fmla="*/ 198006 w 357131"/>
                  <a:gd name="connsiteY8" fmla="*/ 471827 h 477250"/>
                  <a:gd name="connsiteX9" fmla="*/ 353531 w 357131"/>
                  <a:gd name="connsiteY9" fmla="*/ 243325 h 477250"/>
                  <a:gd name="connsiteX10" fmla="*/ 353819 w 357131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131" h="477250">
                    <a:moveTo>
                      <a:pt x="353819" y="233684"/>
                    </a:moveTo>
                    <a:lnTo>
                      <a:pt x="194262" y="6628"/>
                    </a:lnTo>
                    <a:cubicBezTo>
                      <a:pt x="192246" y="3736"/>
                      <a:pt x="188502" y="1808"/>
                      <a:pt x="184470" y="1808"/>
                    </a:cubicBezTo>
                    <a:lnTo>
                      <a:pt x="2160" y="1808"/>
                    </a:lnTo>
                    <a:lnTo>
                      <a:pt x="164597" y="233202"/>
                    </a:lnTo>
                    <a:cubicBezTo>
                      <a:pt x="166901" y="236335"/>
                      <a:pt x="166901" y="240433"/>
                      <a:pt x="164597" y="243566"/>
                    </a:cubicBezTo>
                    <a:lnTo>
                      <a:pt x="5616" y="476648"/>
                    </a:lnTo>
                    <a:lnTo>
                      <a:pt x="187926" y="476648"/>
                    </a:lnTo>
                    <a:cubicBezTo>
                      <a:pt x="191958" y="476648"/>
                      <a:pt x="195990" y="474719"/>
                      <a:pt x="198006" y="471827"/>
                    </a:cubicBezTo>
                    <a:lnTo>
                      <a:pt x="353531" y="243325"/>
                    </a:lnTo>
                    <a:cubicBezTo>
                      <a:pt x="355835" y="240192"/>
                      <a:pt x="355835" y="236576"/>
                      <a:pt x="353819" y="233684"/>
                    </a:cubicBezTo>
                    <a:close/>
                  </a:path>
                </a:pathLst>
              </a:custGeom>
              <a:solidFill>
                <a:srgbClr val="1BCB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58B0A01-C51A-4C50-96D9-6D526A465A70}"/>
                  </a:ext>
                </a:extLst>
              </p:cNvPr>
              <p:cNvSpPr/>
              <p:nvPr/>
            </p:nvSpPr>
            <p:spPr>
              <a:xfrm>
                <a:off x="8507996" y="505641"/>
                <a:ext cx="140332" cy="162527"/>
              </a:xfrm>
              <a:custGeom>
                <a:avLst/>
                <a:gdLst>
                  <a:gd name="connsiteX0" fmla="*/ 314362 w 316810"/>
                  <a:gd name="connsiteY0" fmla="*/ 233684 h 477250"/>
                  <a:gd name="connsiteX1" fmla="*/ 154805 w 316810"/>
                  <a:gd name="connsiteY1" fmla="*/ 6628 h 477250"/>
                  <a:gd name="connsiteX2" fmla="*/ 145013 w 316810"/>
                  <a:gd name="connsiteY2" fmla="*/ 1808 h 477250"/>
                  <a:gd name="connsiteX3" fmla="*/ 2160 w 316810"/>
                  <a:gd name="connsiteY3" fmla="*/ 1808 h 477250"/>
                  <a:gd name="connsiteX4" fmla="*/ 164597 w 316810"/>
                  <a:gd name="connsiteY4" fmla="*/ 233443 h 477250"/>
                  <a:gd name="connsiteX5" fmla="*/ 164597 w 316810"/>
                  <a:gd name="connsiteY5" fmla="*/ 243566 h 477250"/>
                  <a:gd name="connsiteX6" fmla="*/ 5904 w 316810"/>
                  <a:gd name="connsiteY6" fmla="*/ 476648 h 477250"/>
                  <a:gd name="connsiteX7" fmla="*/ 148757 w 316810"/>
                  <a:gd name="connsiteY7" fmla="*/ 476648 h 477250"/>
                  <a:gd name="connsiteX8" fmla="*/ 158837 w 316810"/>
                  <a:gd name="connsiteY8" fmla="*/ 471827 h 477250"/>
                  <a:gd name="connsiteX9" fmla="*/ 314362 w 316810"/>
                  <a:gd name="connsiteY9" fmla="*/ 243325 h 477250"/>
                  <a:gd name="connsiteX10" fmla="*/ 314362 w 316810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6810" h="477250">
                    <a:moveTo>
                      <a:pt x="314362" y="233684"/>
                    </a:moveTo>
                    <a:lnTo>
                      <a:pt x="154805" y="6628"/>
                    </a:lnTo>
                    <a:cubicBezTo>
                      <a:pt x="152789" y="3736"/>
                      <a:pt x="149045" y="1808"/>
                      <a:pt x="145013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148757" y="476648"/>
                    </a:lnTo>
                    <a:cubicBezTo>
                      <a:pt x="152789" y="476648"/>
                      <a:pt x="156821" y="474719"/>
                      <a:pt x="158837" y="471827"/>
                    </a:cubicBezTo>
                    <a:lnTo>
                      <a:pt x="314362" y="243325"/>
                    </a:lnTo>
                    <a:cubicBezTo>
                      <a:pt x="316378" y="240192"/>
                      <a:pt x="316378" y="236576"/>
                      <a:pt x="314362" y="233684"/>
                    </a:cubicBezTo>
                    <a:close/>
                  </a:path>
                </a:pathLst>
              </a:custGeom>
              <a:solidFill>
                <a:srgbClr val="1BCB56">
                  <a:alpha val="7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F35125-0658-432F-8875-CB3BDC7E38B5}"/>
                  </a:ext>
                </a:extLst>
              </p:cNvPr>
              <p:cNvSpPr/>
              <p:nvPr/>
            </p:nvSpPr>
            <p:spPr>
              <a:xfrm>
                <a:off x="8417082" y="505641"/>
                <a:ext cx="105887" cy="162527"/>
              </a:xfrm>
              <a:custGeom>
                <a:avLst/>
                <a:gdLst>
                  <a:gd name="connsiteX0" fmla="*/ 237463 w 239047"/>
                  <a:gd name="connsiteY0" fmla="*/ 233684 h 477250"/>
                  <a:gd name="connsiteX1" fmla="*/ 77906 w 239047"/>
                  <a:gd name="connsiteY1" fmla="*/ 6628 h 477250"/>
                  <a:gd name="connsiteX2" fmla="*/ 68114 w 239047"/>
                  <a:gd name="connsiteY2" fmla="*/ 1808 h 477250"/>
                  <a:gd name="connsiteX3" fmla="*/ 2160 w 239047"/>
                  <a:gd name="connsiteY3" fmla="*/ 1808 h 477250"/>
                  <a:gd name="connsiteX4" fmla="*/ 164597 w 239047"/>
                  <a:gd name="connsiteY4" fmla="*/ 233443 h 477250"/>
                  <a:gd name="connsiteX5" fmla="*/ 164597 w 239047"/>
                  <a:gd name="connsiteY5" fmla="*/ 243566 h 477250"/>
                  <a:gd name="connsiteX6" fmla="*/ 5904 w 239047"/>
                  <a:gd name="connsiteY6" fmla="*/ 476648 h 477250"/>
                  <a:gd name="connsiteX7" fmla="*/ 71858 w 239047"/>
                  <a:gd name="connsiteY7" fmla="*/ 476648 h 477250"/>
                  <a:gd name="connsiteX8" fmla="*/ 81939 w 239047"/>
                  <a:gd name="connsiteY8" fmla="*/ 471827 h 477250"/>
                  <a:gd name="connsiteX9" fmla="*/ 237463 w 239047"/>
                  <a:gd name="connsiteY9" fmla="*/ 243325 h 477250"/>
                  <a:gd name="connsiteX10" fmla="*/ 237463 w 239047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047" h="477250">
                    <a:moveTo>
                      <a:pt x="237463" y="233684"/>
                    </a:moveTo>
                    <a:lnTo>
                      <a:pt x="77906" y="6628"/>
                    </a:lnTo>
                    <a:cubicBezTo>
                      <a:pt x="75890" y="3736"/>
                      <a:pt x="72146" y="1808"/>
                      <a:pt x="68114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71858" y="476648"/>
                    </a:lnTo>
                    <a:cubicBezTo>
                      <a:pt x="75890" y="476648"/>
                      <a:pt x="79923" y="474719"/>
                      <a:pt x="81939" y="471827"/>
                    </a:cubicBezTo>
                    <a:lnTo>
                      <a:pt x="237463" y="243325"/>
                    </a:lnTo>
                    <a:cubicBezTo>
                      <a:pt x="239480" y="240192"/>
                      <a:pt x="239480" y="236576"/>
                      <a:pt x="237463" y="233684"/>
                    </a:cubicBezTo>
                    <a:close/>
                  </a:path>
                </a:pathLst>
              </a:custGeom>
              <a:solidFill>
                <a:srgbClr val="1BCB56">
                  <a:alpha val="3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pic>
        <p:nvPicPr>
          <p:cNvPr id="2050" name="Picture 2" descr="Agritech Innovation &amp; Development through time - Agmatix">
            <a:extLst>
              <a:ext uri="{FF2B5EF4-FFF2-40B4-BE49-F238E27FC236}">
                <a16:creationId xmlns:a16="http://schemas.microsoft.com/office/drawing/2014/main" id="{1FD02EA5-E78F-4B6F-BCE4-6685564CCA09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8" r="319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D26B43-EBCB-431A-B07A-98E89D40C21D}"/>
              </a:ext>
            </a:extLst>
          </p:cNvPr>
          <p:cNvSpPr txBox="1"/>
          <p:nvPr/>
        </p:nvSpPr>
        <p:spPr>
          <a:xfrm>
            <a:off x="5566043" y="3622600"/>
            <a:ext cx="4106668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err="1"/>
              <a:t>Fermerlarda</a:t>
            </a:r>
            <a:r>
              <a:rPr lang="en-CA" sz="1400" dirty="0"/>
              <a:t> </a:t>
            </a:r>
            <a:r>
              <a:rPr lang="en-CA" sz="1400" dirty="0" err="1"/>
              <a:t>raqamli</a:t>
            </a:r>
            <a:r>
              <a:rPr lang="en-CA" sz="1400" dirty="0"/>
              <a:t> </a:t>
            </a:r>
            <a:r>
              <a:rPr lang="en-CA" sz="1400" dirty="0" err="1"/>
              <a:t>yechimlardan</a:t>
            </a:r>
            <a:r>
              <a:rPr lang="en-CA" sz="1400" dirty="0"/>
              <a:t> </a:t>
            </a:r>
            <a:r>
              <a:rPr lang="en-CA" sz="1400" dirty="0" err="1"/>
              <a:t>foydalanish</a:t>
            </a:r>
            <a:r>
              <a:rPr lang="en-CA" sz="1400" dirty="0"/>
              <a:t> </a:t>
            </a:r>
            <a:r>
              <a:rPr lang="en-CA" sz="1400" dirty="0" err="1"/>
              <a:t>imkoniyati</a:t>
            </a:r>
            <a:r>
              <a:rPr lang="en-CA" sz="1400" dirty="0"/>
              <a:t> </a:t>
            </a:r>
            <a:r>
              <a:rPr lang="en-CA" sz="1400" dirty="0" err="1"/>
              <a:t>cheklangan</a:t>
            </a:r>
            <a:r>
              <a:rPr lang="en-CA" sz="1400" dirty="0"/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7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8DFF2BF-3EE7-43A8-804C-3FBCD39DAC24}"/>
              </a:ext>
            </a:extLst>
          </p:cNvPr>
          <p:cNvSpPr/>
          <p:nvPr/>
        </p:nvSpPr>
        <p:spPr>
          <a:xfrm>
            <a:off x="6986726" y="502362"/>
            <a:ext cx="4763049" cy="58710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E0595-19C2-4149-915D-B8E5D3E5FC10}"/>
              </a:ext>
            </a:extLst>
          </p:cNvPr>
          <p:cNvSpPr txBox="1"/>
          <p:nvPr/>
        </p:nvSpPr>
        <p:spPr>
          <a:xfrm>
            <a:off x="8005152" y="1451922"/>
            <a:ext cx="323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err="1"/>
              <a:t>Raqobatchilar</a:t>
            </a:r>
            <a:endParaRPr lang="en-C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BDEDF-47F1-467B-91BE-A1779103A574}"/>
              </a:ext>
            </a:extLst>
          </p:cNvPr>
          <p:cNvSpPr txBox="1"/>
          <p:nvPr/>
        </p:nvSpPr>
        <p:spPr>
          <a:xfrm>
            <a:off x="8000381" y="1047801"/>
            <a:ext cx="175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 spc="100">
                <a:solidFill>
                  <a:srgbClr val="1BCB5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/>
              <a:t>WHY CHOOSE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5C0CE-4453-4614-8CD6-7E6DA77C6A27}"/>
              </a:ext>
            </a:extLst>
          </p:cNvPr>
          <p:cNvSpPr txBox="1"/>
          <p:nvPr/>
        </p:nvSpPr>
        <p:spPr>
          <a:xfrm>
            <a:off x="7963635" y="2304204"/>
            <a:ext cx="2688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r>
              <a:rPr lang="en-CA" dirty="0" err="1"/>
              <a:t>O‘zbekiston</a:t>
            </a:r>
            <a:r>
              <a:rPr lang="en-CA" dirty="0"/>
              <a:t> </a:t>
            </a:r>
            <a:r>
              <a:rPr lang="en-CA" dirty="0" err="1"/>
              <a:t>bozorida</a:t>
            </a:r>
            <a:r>
              <a:rPr lang="en-CA" dirty="0"/>
              <a:t> "</a:t>
            </a:r>
            <a:r>
              <a:rPr lang="en-CA" dirty="0" err="1"/>
              <a:t>Tomchilatib</a:t>
            </a:r>
            <a:r>
              <a:rPr lang="en-CA" dirty="0"/>
              <a:t> </a:t>
            </a:r>
            <a:r>
              <a:rPr lang="en-CA" dirty="0" err="1"/>
              <a:t>sug‘orish</a:t>
            </a:r>
            <a:r>
              <a:rPr lang="en-CA" dirty="0"/>
              <a:t>" </a:t>
            </a:r>
            <a:r>
              <a:rPr lang="en-CA" dirty="0" err="1"/>
              <a:t>texnologiyalari</a:t>
            </a:r>
            <a:r>
              <a:rPr lang="en-CA" dirty="0"/>
              <a:t> </a:t>
            </a:r>
            <a:r>
              <a:rPr lang="en-CA" dirty="0" err="1"/>
              <a:t>mavjud</a:t>
            </a:r>
            <a:r>
              <a:rPr lang="en-CA" dirty="0"/>
              <a:t>, </a:t>
            </a:r>
            <a:r>
              <a:rPr lang="en-CA" dirty="0" err="1"/>
              <a:t>lekin</a:t>
            </a:r>
            <a:r>
              <a:rPr lang="en-CA" dirty="0"/>
              <a:t> </a:t>
            </a:r>
            <a:r>
              <a:rPr lang="en-CA" dirty="0" err="1"/>
              <a:t>ular</a:t>
            </a:r>
            <a:r>
              <a:rPr lang="en-CA" dirty="0"/>
              <a:t> AI </a:t>
            </a:r>
            <a:r>
              <a:rPr lang="en-CA" dirty="0" err="1"/>
              <a:t>va</a:t>
            </a:r>
            <a:r>
              <a:rPr lang="en-CA" dirty="0"/>
              <a:t> IoT </a:t>
            </a:r>
            <a:r>
              <a:rPr lang="en-CA" dirty="0" err="1"/>
              <a:t>integratsiyasi</a:t>
            </a:r>
            <a:r>
              <a:rPr lang="en-CA" dirty="0"/>
              <a:t> </a:t>
            </a:r>
            <a:r>
              <a:rPr lang="en-CA" dirty="0" err="1"/>
              <a:t>bilan</a:t>
            </a:r>
            <a:r>
              <a:rPr lang="en-CA" dirty="0"/>
              <a:t> </a:t>
            </a:r>
            <a:r>
              <a:rPr lang="en-CA" dirty="0" err="1"/>
              <a:t>to‘liq</a:t>
            </a:r>
            <a:r>
              <a:rPr lang="en-CA" dirty="0"/>
              <a:t> </a:t>
            </a:r>
            <a:r>
              <a:rPr lang="en-CA" dirty="0" err="1"/>
              <a:t>ishlamaydi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1494C8-97B1-4AF5-840B-01600D2D5DAA}"/>
              </a:ext>
            </a:extLst>
          </p:cNvPr>
          <p:cNvSpPr txBox="1"/>
          <p:nvPr/>
        </p:nvSpPr>
        <p:spPr>
          <a:xfrm>
            <a:off x="7948819" y="3847414"/>
            <a:ext cx="2688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endParaRPr lang="en-CA" dirty="0"/>
          </a:p>
          <a:p>
            <a:r>
              <a:rPr lang="en-CA" dirty="0"/>
              <a:t>Chet el </a:t>
            </a:r>
            <a:r>
              <a:rPr lang="en-CA" dirty="0" err="1"/>
              <a:t>kompaniyalari</a:t>
            </a:r>
            <a:r>
              <a:rPr lang="en-CA" dirty="0"/>
              <a:t> (</a:t>
            </a:r>
            <a:r>
              <a:rPr lang="en-CA" dirty="0" err="1"/>
              <a:t>masalan</a:t>
            </a:r>
            <a:r>
              <a:rPr lang="en-CA" dirty="0"/>
              <a:t>, Netafim, John Deere) </a:t>
            </a:r>
            <a:r>
              <a:rPr lang="en-CA" dirty="0" err="1"/>
              <a:t>shunday</a:t>
            </a:r>
            <a:r>
              <a:rPr lang="en-CA" dirty="0"/>
              <a:t> </a:t>
            </a:r>
            <a:r>
              <a:rPr lang="en-CA" dirty="0" err="1"/>
              <a:t>tizimlar</a:t>
            </a:r>
            <a:r>
              <a:rPr lang="en-CA" dirty="0"/>
              <a:t> </a:t>
            </a:r>
            <a:r>
              <a:rPr lang="en-CA" dirty="0" err="1"/>
              <a:t>ishlab</a:t>
            </a:r>
            <a:r>
              <a:rPr lang="en-CA" dirty="0"/>
              <a:t> </a:t>
            </a:r>
            <a:r>
              <a:rPr lang="en-CA" dirty="0" err="1"/>
              <a:t>chiqadi</a:t>
            </a:r>
            <a:r>
              <a:rPr lang="en-CA" dirty="0"/>
              <a:t>, </a:t>
            </a:r>
            <a:r>
              <a:rPr lang="en-CA" dirty="0" err="1"/>
              <a:t>lekin</a:t>
            </a:r>
            <a:r>
              <a:rPr lang="en-CA" dirty="0"/>
              <a:t> </a:t>
            </a:r>
            <a:r>
              <a:rPr lang="en-CA" dirty="0" err="1"/>
              <a:t>ularning</a:t>
            </a:r>
            <a:r>
              <a:rPr lang="en-CA" dirty="0"/>
              <a:t> </a:t>
            </a:r>
            <a:r>
              <a:rPr lang="en-CA" dirty="0" err="1"/>
              <a:t>xizmatlari</a:t>
            </a:r>
            <a:r>
              <a:rPr lang="en-CA" dirty="0"/>
              <a:t> </a:t>
            </a:r>
            <a:r>
              <a:rPr lang="en-CA" dirty="0" err="1"/>
              <a:t>qimmat</a:t>
            </a:r>
            <a:r>
              <a:rPr lang="en-CA" dirty="0"/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2D79A9-E8BC-4FD3-B958-0D715C64B82C}"/>
              </a:ext>
            </a:extLst>
          </p:cNvPr>
          <p:cNvGrpSpPr/>
          <p:nvPr/>
        </p:nvGrpSpPr>
        <p:grpSpPr>
          <a:xfrm>
            <a:off x="9603619" y="1119787"/>
            <a:ext cx="304514" cy="133026"/>
            <a:chOff x="8417082" y="505641"/>
            <a:chExt cx="372042" cy="16252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BC679C-1750-434F-AF1E-DFB229D1EE7C}"/>
                </a:ext>
              </a:extLst>
            </p:cNvPr>
            <p:cNvSpPr/>
            <p:nvPr/>
          </p:nvSpPr>
          <p:spPr>
            <a:xfrm>
              <a:off x="8630932" y="505641"/>
              <a:ext cx="158192" cy="162527"/>
            </a:xfrm>
            <a:custGeom>
              <a:avLst/>
              <a:gdLst>
                <a:gd name="connsiteX0" fmla="*/ 353819 w 357131"/>
                <a:gd name="connsiteY0" fmla="*/ 233684 h 477250"/>
                <a:gd name="connsiteX1" fmla="*/ 194262 w 357131"/>
                <a:gd name="connsiteY1" fmla="*/ 6628 h 477250"/>
                <a:gd name="connsiteX2" fmla="*/ 184470 w 357131"/>
                <a:gd name="connsiteY2" fmla="*/ 1808 h 477250"/>
                <a:gd name="connsiteX3" fmla="*/ 2160 w 357131"/>
                <a:gd name="connsiteY3" fmla="*/ 1808 h 477250"/>
                <a:gd name="connsiteX4" fmla="*/ 164597 w 357131"/>
                <a:gd name="connsiteY4" fmla="*/ 233202 h 477250"/>
                <a:gd name="connsiteX5" fmla="*/ 164597 w 357131"/>
                <a:gd name="connsiteY5" fmla="*/ 243566 h 477250"/>
                <a:gd name="connsiteX6" fmla="*/ 5616 w 357131"/>
                <a:gd name="connsiteY6" fmla="*/ 476648 h 477250"/>
                <a:gd name="connsiteX7" fmla="*/ 187926 w 357131"/>
                <a:gd name="connsiteY7" fmla="*/ 476648 h 477250"/>
                <a:gd name="connsiteX8" fmla="*/ 198006 w 357131"/>
                <a:gd name="connsiteY8" fmla="*/ 471827 h 477250"/>
                <a:gd name="connsiteX9" fmla="*/ 353531 w 357131"/>
                <a:gd name="connsiteY9" fmla="*/ 243325 h 477250"/>
                <a:gd name="connsiteX10" fmla="*/ 353819 w 357131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131" h="477250">
                  <a:moveTo>
                    <a:pt x="353819" y="233684"/>
                  </a:moveTo>
                  <a:lnTo>
                    <a:pt x="194262" y="6628"/>
                  </a:lnTo>
                  <a:cubicBezTo>
                    <a:pt x="192246" y="3736"/>
                    <a:pt x="188502" y="1808"/>
                    <a:pt x="184470" y="1808"/>
                  </a:cubicBezTo>
                  <a:lnTo>
                    <a:pt x="2160" y="1808"/>
                  </a:lnTo>
                  <a:lnTo>
                    <a:pt x="164597" y="233202"/>
                  </a:lnTo>
                  <a:cubicBezTo>
                    <a:pt x="166901" y="236335"/>
                    <a:pt x="166901" y="240433"/>
                    <a:pt x="164597" y="243566"/>
                  </a:cubicBezTo>
                  <a:lnTo>
                    <a:pt x="5616" y="476648"/>
                  </a:lnTo>
                  <a:lnTo>
                    <a:pt x="187926" y="476648"/>
                  </a:lnTo>
                  <a:cubicBezTo>
                    <a:pt x="191958" y="476648"/>
                    <a:pt x="195990" y="474719"/>
                    <a:pt x="198006" y="471827"/>
                  </a:cubicBezTo>
                  <a:lnTo>
                    <a:pt x="353531" y="243325"/>
                  </a:lnTo>
                  <a:cubicBezTo>
                    <a:pt x="355835" y="240192"/>
                    <a:pt x="355835" y="236576"/>
                    <a:pt x="353819" y="233684"/>
                  </a:cubicBezTo>
                  <a:close/>
                </a:path>
              </a:pathLst>
            </a:custGeom>
            <a:solidFill>
              <a:srgbClr val="1BCB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6B2FF06-8D50-4856-A9C1-12F79A31FA48}"/>
                </a:ext>
              </a:extLst>
            </p:cNvPr>
            <p:cNvSpPr/>
            <p:nvPr/>
          </p:nvSpPr>
          <p:spPr>
            <a:xfrm>
              <a:off x="8507996" y="505641"/>
              <a:ext cx="140332" cy="162527"/>
            </a:xfrm>
            <a:custGeom>
              <a:avLst/>
              <a:gdLst>
                <a:gd name="connsiteX0" fmla="*/ 314362 w 316810"/>
                <a:gd name="connsiteY0" fmla="*/ 233684 h 477250"/>
                <a:gd name="connsiteX1" fmla="*/ 154805 w 316810"/>
                <a:gd name="connsiteY1" fmla="*/ 6628 h 477250"/>
                <a:gd name="connsiteX2" fmla="*/ 145013 w 316810"/>
                <a:gd name="connsiteY2" fmla="*/ 1808 h 477250"/>
                <a:gd name="connsiteX3" fmla="*/ 2160 w 316810"/>
                <a:gd name="connsiteY3" fmla="*/ 1808 h 477250"/>
                <a:gd name="connsiteX4" fmla="*/ 164597 w 316810"/>
                <a:gd name="connsiteY4" fmla="*/ 233443 h 477250"/>
                <a:gd name="connsiteX5" fmla="*/ 164597 w 316810"/>
                <a:gd name="connsiteY5" fmla="*/ 243566 h 477250"/>
                <a:gd name="connsiteX6" fmla="*/ 5904 w 316810"/>
                <a:gd name="connsiteY6" fmla="*/ 476648 h 477250"/>
                <a:gd name="connsiteX7" fmla="*/ 148757 w 316810"/>
                <a:gd name="connsiteY7" fmla="*/ 476648 h 477250"/>
                <a:gd name="connsiteX8" fmla="*/ 158837 w 316810"/>
                <a:gd name="connsiteY8" fmla="*/ 471827 h 477250"/>
                <a:gd name="connsiteX9" fmla="*/ 314362 w 316810"/>
                <a:gd name="connsiteY9" fmla="*/ 243325 h 477250"/>
                <a:gd name="connsiteX10" fmla="*/ 314362 w 316810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810" h="477250">
                  <a:moveTo>
                    <a:pt x="314362" y="233684"/>
                  </a:moveTo>
                  <a:lnTo>
                    <a:pt x="154805" y="6628"/>
                  </a:lnTo>
                  <a:cubicBezTo>
                    <a:pt x="152789" y="3736"/>
                    <a:pt x="149045" y="1808"/>
                    <a:pt x="145013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148757" y="476648"/>
                  </a:lnTo>
                  <a:cubicBezTo>
                    <a:pt x="152789" y="476648"/>
                    <a:pt x="156821" y="474719"/>
                    <a:pt x="158837" y="471827"/>
                  </a:cubicBezTo>
                  <a:lnTo>
                    <a:pt x="314362" y="243325"/>
                  </a:lnTo>
                  <a:cubicBezTo>
                    <a:pt x="316378" y="240192"/>
                    <a:pt x="316378" y="236576"/>
                    <a:pt x="314362" y="233684"/>
                  </a:cubicBezTo>
                  <a:close/>
                </a:path>
              </a:pathLst>
            </a:custGeom>
            <a:solidFill>
              <a:srgbClr val="1BCB56">
                <a:alpha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7B54676-3D66-4F98-8306-E52979E75BDF}"/>
                </a:ext>
              </a:extLst>
            </p:cNvPr>
            <p:cNvSpPr/>
            <p:nvPr/>
          </p:nvSpPr>
          <p:spPr>
            <a:xfrm>
              <a:off x="8417082" y="505641"/>
              <a:ext cx="105887" cy="162527"/>
            </a:xfrm>
            <a:custGeom>
              <a:avLst/>
              <a:gdLst>
                <a:gd name="connsiteX0" fmla="*/ 237463 w 239047"/>
                <a:gd name="connsiteY0" fmla="*/ 233684 h 477250"/>
                <a:gd name="connsiteX1" fmla="*/ 77906 w 239047"/>
                <a:gd name="connsiteY1" fmla="*/ 6628 h 477250"/>
                <a:gd name="connsiteX2" fmla="*/ 68114 w 239047"/>
                <a:gd name="connsiteY2" fmla="*/ 1808 h 477250"/>
                <a:gd name="connsiteX3" fmla="*/ 2160 w 239047"/>
                <a:gd name="connsiteY3" fmla="*/ 1808 h 477250"/>
                <a:gd name="connsiteX4" fmla="*/ 164597 w 239047"/>
                <a:gd name="connsiteY4" fmla="*/ 233443 h 477250"/>
                <a:gd name="connsiteX5" fmla="*/ 164597 w 239047"/>
                <a:gd name="connsiteY5" fmla="*/ 243566 h 477250"/>
                <a:gd name="connsiteX6" fmla="*/ 5904 w 239047"/>
                <a:gd name="connsiteY6" fmla="*/ 476648 h 477250"/>
                <a:gd name="connsiteX7" fmla="*/ 71858 w 239047"/>
                <a:gd name="connsiteY7" fmla="*/ 476648 h 477250"/>
                <a:gd name="connsiteX8" fmla="*/ 81939 w 239047"/>
                <a:gd name="connsiteY8" fmla="*/ 471827 h 477250"/>
                <a:gd name="connsiteX9" fmla="*/ 237463 w 239047"/>
                <a:gd name="connsiteY9" fmla="*/ 243325 h 477250"/>
                <a:gd name="connsiteX10" fmla="*/ 237463 w 239047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47" h="477250">
                  <a:moveTo>
                    <a:pt x="237463" y="233684"/>
                  </a:moveTo>
                  <a:lnTo>
                    <a:pt x="77906" y="6628"/>
                  </a:lnTo>
                  <a:cubicBezTo>
                    <a:pt x="75890" y="3736"/>
                    <a:pt x="72146" y="1808"/>
                    <a:pt x="68114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71858" y="476648"/>
                  </a:lnTo>
                  <a:cubicBezTo>
                    <a:pt x="75890" y="476648"/>
                    <a:pt x="79923" y="474719"/>
                    <a:pt x="81939" y="471827"/>
                  </a:cubicBezTo>
                  <a:lnTo>
                    <a:pt x="237463" y="243325"/>
                  </a:lnTo>
                  <a:cubicBezTo>
                    <a:pt x="239480" y="240192"/>
                    <a:pt x="239480" y="236576"/>
                    <a:pt x="237463" y="233684"/>
                  </a:cubicBezTo>
                  <a:close/>
                </a:path>
              </a:pathLst>
            </a:custGeom>
            <a:solidFill>
              <a:srgbClr val="1BCB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4F5B56-AA0D-4138-8D57-D72994DCA9E0}"/>
              </a:ext>
            </a:extLst>
          </p:cNvPr>
          <p:cNvGrpSpPr/>
          <p:nvPr/>
        </p:nvGrpSpPr>
        <p:grpSpPr>
          <a:xfrm>
            <a:off x="7370517" y="2304204"/>
            <a:ext cx="307777" cy="307777"/>
            <a:chOff x="7760311" y="4178300"/>
            <a:chExt cx="307777" cy="307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C48EE01-C218-4A7B-B835-DDCF460A6E94}"/>
                </a:ext>
              </a:extLst>
            </p:cNvPr>
            <p:cNvSpPr/>
            <p:nvPr/>
          </p:nvSpPr>
          <p:spPr>
            <a:xfrm>
              <a:off x="7760311" y="4178300"/>
              <a:ext cx="307777" cy="307777"/>
            </a:xfrm>
            <a:prstGeom prst="ellipse">
              <a:avLst/>
            </a:prstGeom>
            <a:solidFill>
              <a:srgbClr val="1BCB56"/>
            </a:solidFill>
            <a:ln w="791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D022A1-22EC-455E-A325-C7BCBFB4B560}"/>
                </a:ext>
              </a:extLst>
            </p:cNvPr>
            <p:cNvCxnSpPr>
              <a:cxnSpLocks/>
            </p:cNvCxnSpPr>
            <p:nvPr/>
          </p:nvCxnSpPr>
          <p:spPr>
            <a:xfrm>
              <a:off x="7837255" y="4332188"/>
              <a:ext cx="153888" cy="0"/>
            </a:xfrm>
            <a:prstGeom prst="line">
              <a:avLst/>
            </a:prstGeom>
            <a:ln w="19050">
              <a:solidFill>
                <a:schemeClr val="bg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466427-5612-4828-941E-B869FF8FFD1F}"/>
              </a:ext>
            </a:extLst>
          </p:cNvPr>
          <p:cNvGrpSpPr/>
          <p:nvPr/>
        </p:nvGrpSpPr>
        <p:grpSpPr>
          <a:xfrm>
            <a:off x="7456488" y="4056401"/>
            <a:ext cx="307777" cy="307777"/>
            <a:chOff x="7760311" y="4178300"/>
            <a:chExt cx="307777" cy="30777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BD8DB9-BED4-45BE-B1F1-E04FE3414D4C}"/>
                </a:ext>
              </a:extLst>
            </p:cNvPr>
            <p:cNvSpPr/>
            <p:nvPr/>
          </p:nvSpPr>
          <p:spPr>
            <a:xfrm>
              <a:off x="7760311" y="4178300"/>
              <a:ext cx="307777" cy="307777"/>
            </a:xfrm>
            <a:prstGeom prst="ellipse">
              <a:avLst/>
            </a:prstGeom>
            <a:solidFill>
              <a:srgbClr val="1BCB56"/>
            </a:solidFill>
            <a:ln w="791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71ED2-6FEA-4DE2-9EB5-C1F1CFB3D0B2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29" y="4332188"/>
              <a:ext cx="153888" cy="0"/>
            </a:xfrm>
            <a:prstGeom prst="line">
              <a:avLst/>
            </a:prstGeom>
            <a:ln w="19050">
              <a:solidFill>
                <a:schemeClr val="bg1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017C18-7CC1-4FBE-B9B5-AFD8DDC6E9AF}"/>
              </a:ext>
            </a:extLst>
          </p:cNvPr>
          <p:cNvCxnSpPr>
            <a:cxnSpLocks/>
          </p:cNvCxnSpPr>
          <p:nvPr/>
        </p:nvCxnSpPr>
        <p:spPr>
          <a:xfrm>
            <a:off x="7242631" y="493486"/>
            <a:ext cx="4507145" cy="0"/>
          </a:xfrm>
          <a:prstGeom prst="line">
            <a:avLst/>
          </a:prstGeom>
          <a:ln w="41275">
            <a:solidFill>
              <a:srgbClr val="1BC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Does Your Company Compare Against Your Competitors? - The Dingley Press">
            <a:extLst>
              <a:ext uri="{FF2B5EF4-FFF2-40B4-BE49-F238E27FC236}">
                <a16:creationId xmlns:a16="http://schemas.microsoft.com/office/drawing/2014/main" id="{6651084B-7C0F-4719-9E07-63557243C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1" y="502362"/>
            <a:ext cx="5947299" cy="594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28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26E2843-C937-4BFC-AD86-84403A5EE57D}"/>
              </a:ext>
            </a:extLst>
          </p:cNvPr>
          <p:cNvSpPr/>
          <p:nvPr/>
        </p:nvSpPr>
        <p:spPr>
          <a:xfrm rot="10800000">
            <a:off x="9112084" y="0"/>
            <a:ext cx="3079914" cy="3450250"/>
          </a:xfrm>
          <a:prstGeom prst="rtTriangle">
            <a:avLst/>
          </a:prstGeom>
          <a:solidFill>
            <a:srgbClr val="F2F2F2"/>
          </a:solidFill>
          <a:ln w="7914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BA32974-4CB0-4D6C-A4CE-1945678F92B3}"/>
              </a:ext>
            </a:extLst>
          </p:cNvPr>
          <p:cNvSpPr/>
          <p:nvPr/>
        </p:nvSpPr>
        <p:spPr>
          <a:xfrm>
            <a:off x="2405160" y="5132876"/>
            <a:ext cx="3253085" cy="1725124"/>
          </a:xfrm>
          <a:prstGeom prst="triangle">
            <a:avLst/>
          </a:prstGeom>
          <a:solidFill>
            <a:srgbClr val="45E67A"/>
          </a:solidFill>
          <a:ln w="7914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1F9C2-A55F-497D-A7E3-05A931E830DE}"/>
              </a:ext>
            </a:extLst>
          </p:cNvPr>
          <p:cNvSpPr txBox="1"/>
          <p:nvPr/>
        </p:nvSpPr>
        <p:spPr>
          <a:xfrm>
            <a:off x="5373182" y="1519360"/>
            <a:ext cx="477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/>
              <a:t>Mahsulot</a:t>
            </a:r>
            <a:r>
              <a:rPr lang="en-CA" sz="3200" dirty="0"/>
              <a:t> </a:t>
            </a:r>
            <a:r>
              <a:rPr lang="en-CA" sz="3200" dirty="0" err="1"/>
              <a:t>Tavsifi</a:t>
            </a:r>
            <a:endParaRPr lang="en-US" sz="3200" b="1" dirty="0">
              <a:solidFill>
                <a:srgbClr val="284257"/>
              </a:solidFill>
              <a:latin typeface="Catamaran "/>
              <a:ea typeface="Open Sans" panose="020B0606030504020204" pitchFamily="34" charset="0"/>
              <a:cs typeface="Catamaran Extra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F6A78-1167-40E3-8AB6-D62433905EE1}"/>
              </a:ext>
            </a:extLst>
          </p:cNvPr>
          <p:cNvSpPr txBox="1"/>
          <p:nvPr/>
        </p:nvSpPr>
        <p:spPr>
          <a:xfrm>
            <a:off x="5505876" y="3091648"/>
            <a:ext cx="3550117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/>
              <a:t>AI </a:t>
            </a:r>
            <a:r>
              <a:rPr lang="en-CA" sz="1400" b="1" dirty="0" err="1"/>
              <a:t>Algoritm</a:t>
            </a:r>
            <a:r>
              <a:rPr lang="en-CA" sz="1400" dirty="0"/>
              <a:t> – </a:t>
            </a:r>
            <a:r>
              <a:rPr lang="en-CA" sz="1400" dirty="0" err="1"/>
              <a:t>Sun’iy</a:t>
            </a:r>
            <a:r>
              <a:rPr lang="en-CA" sz="1400" dirty="0"/>
              <a:t> </a:t>
            </a:r>
            <a:r>
              <a:rPr lang="en-CA" sz="1400" dirty="0" err="1"/>
              <a:t>intellekt</a:t>
            </a:r>
            <a:r>
              <a:rPr lang="en-CA" sz="1400" dirty="0"/>
              <a:t> </a:t>
            </a:r>
            <a:r>
              <a:rPr lang="en-CA" sz="1400" dirty="0" err="1"/>
              <a:t>sug‘orish</a:t>
            </a:r>
            <a:r>
              <a:rPr lang="en-CA" sz="1400" dirty="0"/>
              <a:t> </a:t>
            </a:r>
            <a:r>
              <a:rPr lang="en-CA" sz="1400" dirty="0" err="1"/>
              <a:t>va</a:t>
            </a:r>
            <a:r>
              <a:rPr lang="en-CA" sz="1400" dirty="0"/>
              <a:t> </a:t>
            </a:r>
            <a:r>
              <a:rPr lang="en-CA" sz="1400" dirty="0" err="1"/>
              <a:t>o‘g‘itlash</a:t>
            </a:r>
            <a:r>
              <a:rPr lang="en-CA" sz="1400" dirty="0"/>
              <a:t> </a:t>
            </a:r>
            <a:r>
              <a:rPr lang="en-CA" sz="1400" dirty="0" err="1"/>
              <a:t>jadvalini</a:t>
            </a:r>
            <a:r>
              <a:rPr lang="en-CA" sz="1400" dirty="0"/>
              <a:t> </a:t>
            </a:r>
            <a:r>
              <a:rPr lang="en-CA" sz="1400" dirty="0" err="1"/>
              <a:t>optimallashtiradi</a:t>
            </a:r>
            <a:r>
              <a:rPr lang="en-CA" sz="1400" dirty="0"/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4912D-2FEE-4CC6-A599-7511596FB48D}"/>
              </a:ext>
            </a:extLst>
          </p:cNvPr>
          <p:cNvSpPr txBox="1"/>
          <p:nvPr/>
        </p:nvSpPr>
        <p:spPr>
          <a:xfrm>
            <a:off x="5508324" y="2269072"/>
            <a:ext cx="2688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r>
              <a:rPr lang="en-CA" dirty="0"/>
              <a:t>IoT </a:t>
            </a:r>
            <a:r>
              <a:rPr lang="en-CA" dirty="0" err="1"/>
              <a:t>Sensorlar</a:t>
            </a:r>
            <a:r>
              <a:rPr lang="en-CA" dirty="0"/>
              <a:t> – </a:t>
            </a:r>
            <a:r>
              <a:rPr lang="en-CA" b="0" dirty="0" err="1"/>
              <a:t>Tuproq</a:t>
            </a:r>
            <a:r>
              <a:rPr lang="en-CA" b="0" dirty="0"/>
              <a:t> </a:t>
            </a:r>
            <a:r>
              <a:rPr lang="en-CA" b="0" dirty="0" err="1"/>
              <a:t>namligi</a:t>
            </a:r>
            <a:r>
              <a:rPr lang="en-CA" b="0" dirty="0"/>
              <a:t>, </a:t>
            </a:r>
            <a:r>
              <a:rPr lang="en-CA" b="0" dirty="0" err="1"/>
              <a:t>harorat</a:t>
            </a:r>
            <a:r>
              <a:rPr lang="en-CA" b="0" dirty="0"/>
              <a:t> </a:t>
            </a:r>
            <a:r>
              <a:rPr lang="en-CA" b="0" dirty="0" err="1"/>
              <a:t>va</a:t>
            </a:r>
            <a:r>
              <a:rPr lang="en-CA" b="0" dirty="0"/>
              <a:t> </a:t>
            </a:r>
            <a:r>
              <a:rPr lang="en-CA" b="0" dirty="0" err="1"/>
              <a:t>o‘simliklarning</a:t>
            </a:r>
            <a:r>
              <a:rPr lang="en-CA" b="0" dirty="0"/>
              <a:t> </a:t>
            </a:r>
            <a:r>
              <a:rPr lang="en-CA" b="0" dirty="0" err="1"/>
              <a:t>o‘sish</a:t>
            </a:r>
            <a:r>
              <a:rPr lang="en-CA" b="0" dirty="0"/>
              <a:t> </a:t>
            </a:r>
            <a:r>
              <a:rPr lang="en-CA" b="0" dirty="0" err="1"/>
              <a:t>holatini</a:t>
            </a:r>
            <a:r>
              <a:rPr lang="en-CA" b="0" dirty="0"/>
              <a:t> </a:t>
            </a:r>
            <a:r>
              <a:rPr lang="en-CA" b="0" dirty="0" err="1"/>
              <a:t>o‘lchaydi</a:t>
            </a:r>
            <a:r>
              <a:rPr lang="en-CA" b="0" dirty="0"/>
              <a:t>.</a:t>
            </a:r>
            <a:endParaRPr lang="en-US" b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15693-8ECE-42FE-9505-AB005FEC5ED2}"/>
              </a:ext>
            </a:extLst>
          </p:cNvPr>
          <p:cNvSpPr txBox="1"/>
          <p:nvPr/>
        </p:nvSpPr>
        <p:spPr>
          <a:xfrm>
            <a:off x="5521879" y="3851110"/>
            <a:ext cx="3590205" cy="1027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/>
              <a:t>Mobil </a:t>
            </a:r>
            <a:r>
              <a:rPr lang="en-CA" sz="1400" b="1" dirty="0" err="1"/>
              <a:t>Ilova</a:t>
            </a:r>
            <a:r>
              <a:rPr lang="en-CA" sz="1400" b="1" dirty="0"/>
              <a:t> &amp; </a:t>
            </a:r>
            <a:r>
              <a:rPr lang="en-CA" sz="1400" b="1" dirty="0" err="1"/>
              <a:t>Veb</a:t>
            </a:r>
            <a:r>
              <a:rPr lang="en-CA" sz="1400" b="1" dirty="0"/>
              <a:t> </a:t>
            </a:r>
            <a:r>
              <a:rPr lang="en-CA" sz="1400" b="1" dirty="0" err="1"/>
              <a:t>Platforma</a:t>
            </a:r>
            <a:r>
              <a:rPr lang="en-CA" sz="1400" dirty="0"/>
              <a:t> – </a:t>
            </a:r>
            <a:r>
              <a:rPr lang="en-CA" sz="1400" dirty="0" err="1"/>
              <a:t>Fermerlar</a:t>
            </a:r>
            <a:r>
              <a:rPr lang="en-CA" sz="1400" dirty="0"/>
              <a:t> </a:t>
            </a:r>
            <a:r>
              <a:rPr lang="en-CA" sz="1400" dirty="0" err="1"/>
              <a:t>ma’lumotlarni</a:t>
            </a:r>
            <a:r>
              <a:rPr lang="en-CA" sz="1400" dirty="0"/>
              <a:t> </a:t>
            </a:r>
            <a:r>
              <a:rPr lang="en-CA" sz="1400" dirty="0" err="1"/>
              <a:t>kuzatib</a:t>
            </a:r>
            <a:r>
              <a:rPr lang="en-CA" sz="1400" dirty="0"/>
              <a:t> </a:t>
            </a:r>
            <a:r>
              <a:rPr lang="en-CA" sz="1400" dirty="0" err="1"/>
              <a:t>borishi</a:t>
            </a:r>
            <a:r>
              <a:rPr lang="en-CA" sz="1400" dirty="0"/>
              <a:t> </a:t>
            </a:r>
            <a:r>
              <a:rPr lang="en-CA" sz="1400" dirty="0" err="1"/>
              <a:t>va</a:t>
            </a:r>
            <a:r>
              <a:rPr lang="en-CA" sz="1400" dirty="0"/>
              <a:t> </a:t>
            </a:r>
            <a:r>
              <a:rPr lang="en-CA" sz="1400" dirty="0" err="1"/>
              <a:t>sug‘orish</a:t>
            </a:r>
            <a:r>
              <a:rPr lang="en-CA" sz="1400" dirty="0"/>
              <a:t> </a:t>
            </a:r>
            <a:r>
              <a:rPr lang="en-CA" sz="1400" dirty="0" err="1"/>
              <a:t>jarayonini</a:t>
            </a:r>
            <a:r>
              <a:rPr lang="en-CA" sz="1400" dirty="0"/>
              <a:t> </a:t>
            </a:r>
            <a:r>
              <a:rPr lang="en-CA" sz="1400" dirty="0" err="1"/>
              <a:t>boshqarishi</a:t>
            </a:r>
            <a:r>
              <a:rPr lang="en-CA" sz="1400" dirty="0"/>
              <a:t> </a:t>
            </a:r>
            <a:r>
              <a:rPr lang="en-CA" sz="1400" dirty="0" err="1"/>
              <a:t>uchun</a:t>
            </a:r>
            <a:r>
              <a:rPr lang="en-CA" sz="1400" dirty="0"/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B5BFE2-855B-4778-8A87-F3D869238BE9}"/>
              </a:ext>
            </a:extLst>
          </p:cNvPr>
          <p:cNvSpPr txBox="1"/>
          <p:nvPr/>
        </p:nvSpPr>
        <p:spPr>
          <a:xfrm>
            <a:off x="5505876" y="5060889"/>
            <a:ext cx="2688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r>
              <a:rPr lang="en-CA" dirty="0" err="1"/>
              <a:t>Avtomatik</a:t>
            </a:r>
            <a:r>
              <a:rPr lang="en-CA" dirty="0"/>
              <a:t> </a:t>
            </a:r>
            <a:r>
              <a:rPr lang="en-CA" dirty="0" err="1"/>
              <a:t>Sug‘orish</a:t>
            </a:r>
            <a:r>
              <a:rPr lang="en-CA" dirty="0"/>
              <a:t> </a:t>
            </a:r>
            <a:r>
              <a:rPr lang="en-CA" dirty="0" err="1"/>
              <a:t>Tizimi</a:t>
            </a:r>
            <a:r>
              <a:rPr lang="en-CA" dirty="0"/>
              <a:t> – </a:t>
            </a:r>
            <a:r>
              <a:rPr lang="en-CA" b="0" dirty="0" err="1"/>
              <a:t>Sensorlardan</a:t>
            </a:r>
            <a:r>
              <a:rPr lang="en-CA" b="0" dirty="0"/>
              <a:t> </a:t>
            </a:r>
            <a:r>
              <a:rPr lang="en-CA" b="0" dirty="0" err="1"/>
              <a:t>olingan</a:t>
            </a:r>
            <a:r>
              <a:rPr lang="en-CA" b="0" dirty="0"/>
              <a:t> </a:t>
            </a:r>
            <a:r>
              <a:rPr lang="en-CA" b="0" dirty="0" err="1"/>
              <a:t>ma’lumotlarga</a:t>
            </a:r>
            <a:r>
              <a:rPr lang="en-CA" b="0" dirty="0"/>
              <a:t> </a:t>
            </a:r>
            <a:r>
              <a:rPr lang="en-CA" b="0" dirty="0" err="1"/>
              <a:t>asosan</a:t>
            </a:r>
            <a:r>
              <a:rPr lang="en-CA" b="0" dirty="0"/>
              <a:t> </a:t>
            </a:r>
            <a:r>
              <a:rPr lang="en-CA" b="0" dirty="0" err="1"/>
              <a:t>suv</a:t>
            </a:r>
            <a:r>
              <a:rPr lang="en-CA" b="0" dirty="0"/>
              <a:t> </a:t>
            </a:r>
            <a:r>
              <a:rPr lang="en-CA" b="0" dirty="0" err="1"/>
              <a:t>taqsimotini</a:t>
            </a:r>
            <a:r>
              <a:rPr lang="en-CA" b="0" dirty="0"/>
              <a:t> </a:t>
            </a:r>
            <a:r>
              <a:rPr lang="en-CA" b="0" dirty="0" err="1"/>
              <a:t>boshqaradi</a:t>
            </a:r>
            <a:r>
              <a:rPr lang="en-CA" b="0" dirty="0"/>
              <a:t>.</a:t>
            </a:r>
            <a:endParaRPr lang="en-US" b="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E97643-F248-470B-A0D8-885FFB52120E}"/>
              </a:ext>
            </a:extLst>
          </p:cNvPr>
          <p:cNvSpPr txBox="1"/>
          <p:nvPr/>
        </p:nvSpPr>
        <p:spPr>
          <a:xfrm>
            <a:off x="5373183" y="1133436"/>
            <a:ext cx="175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 spc="100">
                <a:solidFill>
                  <a:srgbClr val="1BCB5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WHY CHOOSE US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EB0F2EA-466D-4749-A84B-40F555419822}"/>
              </a:ext>
            </a:extLst>
          </p:cNvPr>
          <p:cNvGrpSpPr/>
          <p:nvPr/>
        </p:nvGrpSpPr>
        <p:grpSpPr>
          <a:xfrm>
            <a:off x="6976421" y="1205422"/>
            <a:ext cx="304514" cy="133026"/>
            <a:chOff x="8417082" y="505641"/>
            <a:chExt cx="372042" cy="16252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0391718-54C6-4E23-9850-CBE41C0F9406}"/>
                </a:ext>
              </a:extLst>
            </p:cNvPr>
            <p:cNvSpPr/>
            <p:nvPr/>
          </p:nvSpPr>
          <p:spPr>
            <a:xfrm>
              <a:off x="8630932" y="505641"/>
              <a:ext cx="158192" cy="162527"/>
            </a:xfrm>
            <a:custGeom>
              <a:avLst/>
              <a:gdLst>
                <a:gd name="connsiteX0" fmla="*/ 353819 w 357131"/>
                <a:gd name="connsiteY0" fmla="*/ 233684 h 477250"/>
                <a:gd name="connsiteX1" fmla="*/ 194262 w 357131"/>
                <a:gd name="connsiteY1" fmla="*/ 6628 h 477250"/>
                <a:gd name="connsiteX2" fmla="*/ 184470 w 357131"/>
                <a:gd name="connsiteY2" fmla="*/ 1808 h 477250"/>
                <a:gd name="connsiteX3" fmla="*/ 2160 w 357131"/>
                <a:gd name="connsiteY3" fmla="*/ 1808 h 477250"/>
                <a:gd name="connsiteX4" fmla="*/ 164597 w 357131"/>
                <a:gd name="connsiteY4" fmla="*/ 233202 h 477250"/>
                <a:gd name="connsiteX5" fmla="*/ 164597 w 357131"/>
                <a:gd name="connsiteY5" fmla="*/ 243566 h 477250"/>
                <a:gd name="connsiteX6" fmla="*/ 5616 w 357131"/>
                <a:gd name="connsiteY6" fmla="*/ 476648 h 477250"/>
                <a:gd name="connsiteX7" fmla="*/ 187926 w 357131"/>
                <a:gd name="connsiteY7" fmla="*/ 476648 h 477250"/>
                <a:gd name="connsiteX8" fmla="*/ 198006 w 357131"/>
                <a:gd name="connsiteY8" fmla="*/ 471827 h 477250"/>
                <a:gd name="connsiteX9" fmla="*/ 353531 w 357131"/>
                <a:gd name="connsiteY9" fmla="*/ 243325 h 477250"/>
                <a:gd name="connsiteX10" fmla="*/ 353819 w 357131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131" h="477250">
                  <a:moveTo>
                    <a:pt x="353819" y="233684"/>
                  </a:moveTo>
                  <a:lnTo>
                    <a:pt x="194262" y="6628"/>
                  </a:lnTo>
                  <a:cubicBezTo>
                    <a:pt x="192246" y="3736"/>
                    <a:pt x="188502" y="1808"/>
                    <a:pt x="184470" y="1808"/>
                  </a:cubicBezTo>
                  <a:lnTo>
                    <a:pt x="2160" y="1808"/>
                  </a:lnTo>
                  <a:lnTo>
                    <a:pt x="164597" y="233202"/>
                  </a:lnTo>
                  <a:cubicBezTo>
                    <a:pt x="166901" y="236335"/>
                    <a:pt x="166901" y="240433"/>
                    <a:pt x="164597" y="243566"/>
                  </a:cubicBezTo>
                  <a:lnTo>
                    <a:pt x="5616" y="476648"/>
                  </a:lnTo>
                  <a:lnTo>
                    <a:pt x="187926" y="476648"/>
                  </a:lnTo>
                  <a:cubicBezTo>
                    <a:pt x="191958" y="476648"/>
                    <a:pt x="195990" y="474719"/>
                    <a:pt x="198006" y="471827"/>
                  </a:cubicBezTo>
                  <a:lnTo>
                    <a:pt x="353531" y="243325"/>
                  </a:lnTo>
                  <a:cubicBezTo>
                    <a:pt x="355835" y="240192"/>
                    <a:pt x="355835" y="236576"/>
                    <a:pt x="353819" y="233684"/>
                  </a:cubicBezTo>
                  <a:close/>
                </a:path>
              </a:pathLst>
            </a:custGeom>
            <a:solidFill>
              <a:srgbClr val="1BCB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A8BC8-628C-462E-B3AF-55BD4F6B458B}"/>
                </a:ext>
              </a:extLst>
            </p:cNvPr>
            <p:cNvSpPr/>
            <p:nvPr/>
          </p:nvSpPr>
          <p:spPr>
            <a:xfrm>
              <a:off x="8507996" y="505641"/>
              <a:ext cx="140332" cy="162527"/>
            </a:xfrm>
            <a:custGeom>
              <a:avLst/>
              <a:gdLst>
                <a:gd name="connsiteX0" fmla="*/ 314362 w 316810"/>
                <a:gd name="connsiteY0" fmla="*/ 233684 h 477250"/>
                <a:gd name="connsiteX1" fmla="*/ 154805 w 316810"/>
                <a:gd name="connsiteY1" fmla="*/ 6628 h 477250"/>
                <a:gd name="connsiteX2" fmla="*/ 145013 w 316810"/>
                <a:gd name="connsiteY2" fmla="*/ 1808 h 477250"/>
                <a:gd name="connsiteX3" fmla="*/ 2160 w 316810"/>
                <a:gd name="connsiteY3" fmla="*/ 1808 h 477250"/>
                <a:gd name="connsiteX4" fmla="*/ 164597 w 316810"/>
                <a:gd name="connsiteY4" fmla="*/ 233443 h 477250"/>
                <a:gd name="connsiteX5" fmla="*/ 164597 w 316810"/>
                <a:gd name="connsiteY5" fmla="*/ 243566 h 477250"/>
                <a:gd name="connsiteX6" fmla="*/ 5904 w 316810"/>
                <a:gd name="connsiteY6" fmla="*/ 476648 h 477250"/>
                <a:gd name="connsiteX7" fmla="*/ 148757 w 316810"/>
                <a:gd name="connsiteY7" fmla="*/ 476648 h 477250"/>
                <a:gd name="connsiteX8" fmla="*/ 158837 w 316810"/>
                <a:gd name="connsiteY8" fmla="*/ 471827 h 477250"/>
                <a:gd name="connsiteX9" fmla="*/ 314362 w 316810"/>
                <a:gd name="connsiteY9" fmla="*/ 243325 h 477250"/>
                <a:gd name="connsiteX10" fmla="*/ 314362 w 316810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810" h="477250">
                  <a:moveTo>
                    <a:pt x="314362" y="233684"/>
                  </a:moveTo>
                  <a:lnTo>
                    <a:pt x="154805" y="6628"/>
                  </a:lnTo>
                  <a:cubicBezTo>
                    <a:pt x="152789" y="3736"/>
                    <a:pt x="149045" y="1808"/>
                    <a:pt x="145013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148757" y="476648"/>
                  </a:lnTo>
                  <a:cubicBezTo>
                    <a:pt x="152789" y="476648"/>
                    <a:pt x="156821" y="474719"/>
                    <a:pt x="158837" y="471827"/>
                  </a:cubicBezTo>
                  <a:lnTo>
                    <a:pt x="314362" y="243325"/>
                  </a:lnTo>
                  <a:cubicBezTo>
                    <a:pt x="316378" y="240192"/>
                    <a:pt x="316378" y="236576"/>
                    <a:pt x="314362" y="233684"/>
                  </a:cubicBezTo>
                  <a:close/>
                </a:path>
              </a:pathLst>
            </a:custGeom>
            <a:solidFill>
              <a:srgbClr val="1BCB56">
                <a:alpha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EEC766-BD26-48D5-8555-362D82BACB43}"/>
                </a:ext>
              </a:extLst>
            </p:cNvPr>
            <p:cNvSpPr/>
            <p:nvPr/>
          </p:nvSpPr>
          <p:spPr>
            <a:xfrm>
              <a:off x="8417082" y="505641"/>
              <a:ext cx="105887" cy="162527"/>
            </a:xfrm>
            <a:custGeom>
              <a:avLst/>
              <a:gdLst>
                <a:gd name="connsiteX0" fmla="*/ 237463 w 239047"/>
                <a:gd name="connsiteY0" fmla="*/ 233684 h 477250"/>
                <a:gd name="connsiteX1" fmla="*/ 77906 w 239047"/>
                <a:gd name="connsiteY1" fmla="*/ 6628 h 477250"/>
                <a:gd name="connsiteX2" fmla="*/ 68114 w 239047"/>
                <a:gd name="connsiteY2" fmla="*/ 1808 h 477250"/>
                <a:gd name="connsiteX3" fmla="*/ 2160 w 239047"/>
                <a:gd name="connsiteY3" fmla="*/ 1808 h 477250"/>
                <a:gd name="connsiteX4" fmla="*/ 164597 w 239047"/>
                <a:gd name="connsiteY4" fmla="*/ 233443 h 477250"/>
                <a:gd name="connsiteX5" fmla="*/ 164597 w 239047"/>
                <a:gd name="connsiteY5" fmla="*/ 243566 h 477250"/>
                <a:gd name="connsiteX6" fmla="*/ 5904 w 239047"/>
                <a:gd name="connsiteY6" fmla="*/ 476648 h 477250"/>
                <a:gd name="connsiteX7" fmla="*/ 71858 w 239047"/>
                <a:gd name="connsiteY7" fmla="*/ 476648 h 477250"/>
                <a:gd name="connsiteX8" fmla="*/ 81939 w 239047"/>
                <a:gd name="connsiteY8" fmla="*/ 471827 h 477250"/>
                <a:gd name="connsiteX9" fmla="*/ 237463 w 239047"/>
                <a:gd name="connsiteY9" fmla="*/ 243325 h 477250"/>
                <a:gd name="connsiteX10" fmla="*/ 237463 w 239047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47" h="477250">
                  <a:moveTo>
                    <a:pt x="237463" y="233684"/>
                  </a:moveTo>
                  <a:lnTo>
                    <a:pt x="77906" y="6628"/>
                  </a:lnTo>
                  <a:cubicBezTo>
                    <a:pt x="75890" y="3736"/>
                    <a:pt x="72146" y="1808"/>
                    <a:pt x="68114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71858" y="476648"/>
                  </a:lnTo>
                  <a:cubicBezTo>
                    <a:pt x="75890" y="476648"/>
                    <a:pt x="79923" y="474719"/>
                    <a:pt x="81939" y="471827"/>
                  </a:cubicBezTo>
                  <a:lnTo>
                    <a:pt x="237463" y="243325"/>
                  </a:lnTo>
                  <a:cubicBezTo>
                    <a:pt x="239480" y="240192"/>
                    <a:pt x="239480" y="236576"/>
                    <a:pt x="237463" y="233684"/>
                  </a:cubicBezTo>
                  <a:close/>
                </a:path>
              </a:pathLst>
            </a:custGeom>
            <a:solidFill>
              <a:srgbClr val="1BCB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pic>
        <p:nvPicPr>
          <p:cNvPr id="6146" name="Picture 2" descr="Shoots of change: India's agritech revolution">
            <a:extLst>
              <a:ext uri="{FF2B5EF4-FFF2-40B4-BE49-F238E27FC236}">
                <a16:creationId xmlns:a16="http://schemas.microsoft.com/office/drawing/2014/main" id="{4B9F54CC-3838-4304-8109-00E5D80D6F7C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" b="3570"/>
          <a:stretch>
            <a:fillRect/>
          </a:stretch>
        </p:blipFill>
        <p:spPr bwMode="auto">
          <a:xfrm>
            <a:off x="-57679" y="1375316"/>
            <a:ext cx="5127992" cy="425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AAC2F42-67BD-4E20-97C2-3FDF70D2A8E7}"/>
              </a:ext>
            </a:extLst>
          </p:cNvPr>
          <p:cNvSpPr txBox="1"/>
          <p:nvPr/>
        </p:nvSpPr>
        <p:spPr>
          <a:xfrm>
            <a:off x="688221" y="4295310"/>
            <a:ext cx="334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pPr algn="l"/>
            <a:r>
              <a:rPr lang="en-CA" dirty="0" err="1"/>
              <a:t>Platforma</a:t>
            </a:r>
            <a:r>
              <a:rPr lang="en-CA" dirty="0"/>
              <a:t> </a:t>
            </a:r>
            <a:r>
              <a:rPr lang="en-CA" dirty="0" err="1"/>
              <a:t>orqali</a:t>
            </a:r>
            <a:r>
              <a:rPr lang="en-CA" dirty="0"/>
              <a:t> </a:t>
            </a:r>
            <a:r>
              <a:rPr lang="en-CA" dirty="0" err="1"/>
              <a:t>fermerlarga</a:t>
            </a:r>
            <a:r>
              <a:rPr lang="en-CA" dirty="0"/>
              <a:t> real </a:t>
            </a:r>
            <a:r>
              <a:rPr lang="en-CA" dirty="0" err="1"/>
              <a:t>vaqtda</a:t>
            </a:r>
            <a:r>
              <a:rPr lang="en-CA" dirty="0"/>
              <a:t> </a:t>
            </a:r>
            <a:r>
              <a:rPr lang="en-CA" dirty="0" err="1"/>
              <a:t>maslahat</a:t>
            </a:r>
            <a:r>
              <a:rPr lang="en-CA" dirty="0"/>
              <a:t> </a:t>
            </a:r>
            <a:r>
              <a:rPr lang="en-CA" dirty="0" err="1"/>
              <a:t>beradi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3E3A81-D9BA-456A-8C27-DAE7546F1671}"/>
              </a:ext>
            </a:extLst>
          </p:cNvPr>
          <p:cNvSpPr txBox="1"/>
          <p:nvPr/>
        </p:nvSpPr>
        <p:spPr>
          <a:xfrm>
            <a:off x="721155" y="2497824"/>
            <a:ext cx="343229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it-IT" sz="1400" b="1" dirty="0">
                <a:latin typeface="Catamaran"/>
              </a:rPr>
              <a:t>Sensorlar tuproq va havo holatini kuzatadi.</a:t>
            </a:r>
            <a:endParaRPr lang="en-US" sz="1400" b="1" dirty="0">
              <a:latin typeface="Catamar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3E7B2-2528-497F-979D-941980006C21}"/>
              </a:ext>
            </a:extLst>
          </p:cNvPr>
          <p:cNvSpPr txBox="1"/>
          <p:nvPr/>
        </p:nvSpPr>
        <p:spPr>
          <a:xfrm>
            <a:off x="722276" y="5003732"/>
            <a:ext cx="327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pPr algn="l"/>
            <a:r>
              <a:rPr lang="en-CA" dirty="0" err="1"/>
              <a:t>Avtomatlashtirilgan</a:t>
            </a:r>
            <a:r>
              <a:rPr lang="en-CA" dirty="0"/>
              <a:t> </a:t>
            </a:r>
            <a:r>
              <a:rPr lang="en-CA" dirty="0" err="1"/>
              <a:t>tizim</a:t>
            </a:r>
            <a:r>
              <a:rPr lang="en-CA" dirty="0"/>
              <a:t> </a:t>
            </a:r>
            <a:r>
              <a:rPr lang="en-CA" dirty="0" err="1"/>
              <a:t>suvni</a:t>
            </a:r>
            <a:r>
              <a:rPr lang="en-CA" dirty="0"/>
              <a:t> </a:t>
            </a:r>
            <a:r>
              <a:rPr lang="en-CA" dirty="0" err="1"/>
              <a:t>belgilangan</a:t>
            </a:r>
            <a:r>
              <a:rPr lang="en-CA" dirty="0"/>
              <a:t> </a:t>
            </a:r>
            <a:r>
              <a:rPr lang="en-CA" dirty="0" err="1"/>
              <a:t>miqdorda</a:t>
            </a:r>
            <a:r>
              <a:rPr lang="en-CA" dirty="0"/>
              <a:t> </a:t>
            </a:r>
            <a:r>
              <a:rPr lang="en-CA" dirty="0" err="1"/>
              <a:t>taqsimlaydi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7B245-0B99-4734-BC8E-F6DB665127C3}"/>
              </a:ext>
            </a:extLst>
          </p:cNvPr>
          <p:cNvSpPr txBox="1"/>
          <p:nvPr/>
        </p:nvSpPr>
        <p:spPr>
          <a:xfrm>
            <a:off x="721155" y="3144691"/>
            <a:ext cx="3432291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CA" sz="1400" b="1" dirty="0">
                <a:latin typeface="Catamaran"/>
              </a:rPr>
              <a:t>AI </a:t>
            </a:r>
            <a:r>
              <a:rPr lang="en-CA" sz="1400" b="1" dirty="0" err="1">
                <a:latin typeface="Catamaran"/>
              </a:rPr>
              <a:t>ma’lumotlarni</a:t>
            </a:r>
            <a:r>
              <a:rPr lang="en-CA" sz="1400" b="1" dirty="0">
                <a:latin typeface="Catamaran"/>
              </a:rPr>
              <a:t> </a:t>
            </a:r>
            <a:r>
              <a:rPr lang="en-CA" sz="1400" b="1" dirty="0" err="1">
                <a:latin typeface="Catamaran"/>
              </a:rPr>
              <a:t>tahlil</a:t>
            </a:r>
            <a:r>
              <a:rPr lang="en-CA" sz="1400" b="1" dirty="0">
                <a:latin typeface="Catamaran"/>
              </a:rPr>
              <a:t> </a:t>
            </a:r>
            <a:r>
              <a:rPr lang="en-CA" sz="1400" b="1" dirty="0" err="1">
                <a:latin typeface="Catamaran"/>
              </a:rPr>
              <a:t>qiladi</a:t>
            </a:r>
            <a:r>
              <a:rPr lang="en-CA" sz="1400" b="1" dirty="0">
                <a:latin typeface="Catamaran"/>
              </a:rPr>
              <a:t> </a:t>
            </a:r>
            <a:r>
              <a:rPr lang="en-CA" sz="1400" b="1" dirty="0" err="1">
                <a:latin typeface="Catamaran"/>
              </a:rPr>
              <a:t>va</a:t>
            </a:r>
            <a:r>
              <a:rPr lang="en-CA" sz="1400" b="1" dirty="0">
                <a:latin typeface="Catamaran"/>
              </a:rPr>
              <a:t> </a:t>
            </a:r>
            <a:r>
              <a:rPr lang="en-CA" sz="1400" b="1" dirty="0" err="1">
                <a:latin typeface="Catamaran"/>
              </a:rPr>
              <a:t>eng</a:t>
            </a:r>
            <a:r>
              <a:rPr lang="en-CA" sz="1400" b="1" dirty="0">
                <a:latin typeface="Catamaran"/>
              </a:rPr>
              <a:t> </a:t>
            </a:r>
            <a:r>
              <a:rPr lang="en-CA" sz="1400" b="1" dirty="0" err="1">
                <a:latin typeface="Catamaran"/>
              </a:rPr>
              <a:t>yaxshi</a:t>
            </a:r>
            <a:r>
              <a:rPr lang="en-CA" sz="1400" b="1" dirty="0">
                <a:latin typeface="Catamaran"/>
              </a:rPr>
              <a:t> </a:t>
            </a:r>
            <a:r>
              <a:rPr lang="en-CA" sz="1400" b="1" dirty="0" err="1">
                <a:latin typeface="Catamaran"/>
              </a:rPr>
              <a:t>sug‘orish</a:t>
            </a:r>
            <a:r>
              <a:rPr lang="en-CA" sz="1400" b="1" dirty="0">
                <a:latin typeface="Catamaran"/>
              </a:rPr>
              <a:t> </a:t>
            </a:r>
            <a:r>
              <a:rPr lang="en-CA" sz="1400" b="1" dirty="0" err="1">
                <a:latin typeface="Catamaran"/>
              </a:rPr>
              <a:t>strategiyasini</a:t>
            </a:r>
            <a:r>
              <a:rPr lang="en-CA" sz="1400" b="1" dirty="0">
                <a:latin typeface="Catamaran"/>
              </a:rPr>
              <a:t> </a:t>
            </a:r>
            <a:r>
              <a:rPr lang="en-CA" sz="1400" b="1" dirty="0" err="1">
                <a:latin typeface="Catamaran"/>
              </a:rPr>
              <a:t>ishlab</a:t>
            </a:r>
            <a:r>
              <a:rPr lang="en-CA" sz="1400" b="1" dirty="0">
                <a:latin typeface="Catamaran"/>
              </a:rPr>
              <a:t> </a:t>
            </a:r>
            <a:r>
              <a:rPr lang="en-CA" sz="1400" b="1" dirty="0" err="1">
                <a:latin typeface="Catamaran"/>
              </a:rPr>
              <a:t>chiqadi</a:t>
            </a:r>
            <a:r>
              <a:rPr lang="en-CA" sz="1400" b="1" dirty="0">
                <a:latin typeface="Catamaran"/>
              </a:rPr>
              <a:t>.</a:t>
            </a:r>
            <a:endParaRPr lang="en-US" sz="1400" b="1" dirty="0">
              <a:latin typeface="Catamaran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A7A063-B6C5-4F44-B93D-6324C1788E32}"/>
              </a:ext>
            </a:extLst>
          </p:cNvPr>
          <p:cNvGrpSpPr/>
          <p:nvPr/>
        </p:nvGrpSpPr>
        <p:grpSpPr>
          <a:xfrm>
            <a:off x="756333" y="932735"/>
            <a:ext cx="2082798" cy="276999"/>
            <a:chOff x="711283" y="1751748"/>
            <a:chExt cx="2082798" cy="2769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2D841-8F10-431B-9764-88B0E6F478FA}"/>
                </a:ext>
              </a:extLst>
            </p:cNvPr>
            <p:cNvSpPr txBox="1"/>
            <p:nvPr/>
          </p:nvSpPr>
          <p:spPr>
            <a:xfrm>
              <a:off x="711283" y="1751748"/>
              <a:ext cx="2082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0" spc="100">
                  <a:solidFill>
                    <a:srgbClr val="1BCB56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dirty="0"/>
                <a:t>INAGRO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DA0622-5123-472D-9DF9-FAAA4FB5DE7B}"/>
                </a:ext>
              </a:extLst>
            </p:cNvPr>
            <p:cNvGrpSpPr/>
            <p:nvPr/>
          </p:nvGrpSpPr>
          <p:grpSpPr>
            <a:xfrm>
              <a:off x="2392251" y="1823734"/>
              <a:ext cx="304514" cy="133026"/>
              <a:chOff x="8417082" y="505641"/>
              <a:chExt cx="372042" cy="162527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EFA78D7-916A-48A3-8002-7DECC2F2BDB3}"/>
                  </a:ext>
                </a:extLst>
              </p:cNvPr>
              <p:cNvSpPr/>
              <p:nvPr/>
            </p:nvSpPr>
            <p:spPr>
              <a:xfrm>
                <a:off x="8630932" y="505641"/>
                <a:ext cx="158192" cy="162527"/>
              </a:xfrm>
              <a:custGeom>
                <a:avLst/>
                <a:gdLst>
                  <a:gd name="connsiteX0" fmla="*/ 353819 w 357131"/>
                  <a:gd name="connsiteY0" fmla="*/ 233684 h 477250"/>
                  <a:gd name="connsiteX1" fmla="*/ 194262 w 357131"/>
                  <a:gd name="connsiteY1" fmla="*/ 6628 h 477250"/>
                  <a:gd name="connsiteX2" fmla="*/ 184470 w 357131"/>
                  <a:gd name="connsiteY2" fmla="*/ 1808 h 477250"/>
                  <a:gd name="connsiteX3" fmla="*/ 2160 w 357131"/>
                  <a:gd name="connsiteY3" fmla="*/ 1808 h 477250"/>
                  <a:gd name="connsiteX4" fmla="*/ 164597 w 357131"/>
                  <a:gd name="connsiteY4" fmla="*/ 233202 h 477250"/>
                  <a:gd name="connsiteX5" fmla="*/ 164597 w 357131"/>
                  <a:gd name="connsiteY5" fmla="*/ 243566 h 477250"/>
                  <a:gd name="connsiteX6" fmla="*/ 5616 w 357131"/>
                  <a:gd name="connsiteY6" fmla="*/ 476648 h 477250"/>
                  <a:gd name="connsiteX7" fmla="*/ 187926 w 357131"/>
                  <a:gd name="connsiteY7" fmla="*/ 476648 h 477250"/>
                  <a:gd name="connsiteX8" fmla="*/ 198006 w 357131"/>
                  <a:gd name="connsiteY8" fmla="*/ 471827 h 477250"/>
                  <a:gd name="connsiteX9" fmla="*/ 353531 w 357131"/>
                  <a:gd name="connsiteY9" fmla="*/ 243325 h 477250"/>
                  <a:gd name="connsiteX10" fmla="*/ 353819 w 357131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131" h="477250">
                    <a:moveTo>
                      <a:pt x="353819" y="233684"/>
                    </a:moveTo>
                    <a:lnTo>
                      <a:pt x="194262" y="6628"/>
                    </a:lnTo>
                    <a:cubicBezTo>
                      <a:pt x="192246" y="3736"/>
                      <a:pt x="188502" y="1808"/>
                      <a:pt x="184470" y="1808"/>
                    </a:cubicBezTo>
                    <a:lnTo>
                      <a:pt x="2160" y="1808"/>
                    </a:lnTo>
                    <a:lnTo>
                      <a:pt x="164597" y="233202"/>
                    </a:lnTo>
                    <a:cubicBezTo>
                      <a:pt x="166901" y="236335"/>
                      <a:pt x="166901" y="240433"/>
                      <a:pt x="164597" y="243566"/>
                    </a:cubicBezTo>
                    <a:lnTo>
                      <a:pt x="5616" y="476648"/>
                    </a:lnTo>
                    <a:lnTo>
                      <a:pt x="187926" y="476648"/>
                    </a:lnTo>
                    <a:cubicBezTo>
                      <a:pt x="191958" y="476648"/>
                      <a:pt x="195990" y="474719"/>
                      <a:pt x="198006" y="471827"/>
                    </a:cubicBezTo>
                    <a:lnTo>
                      <a:pt x="353531" y="243325"/>
                    </a:lnTo>
                    <a:cubicBezTo>
                      <a:pt x="355835" y="240192"/>
                      <a:pt x="355835" y="236576"/>
                      <a:pt x="353819" y="233684"/>
                    </a:cubicBezTo>
                    <a:close/>
                  </a:path>
                </a:pathLst>
              </a:custGeom>
              <a:solidFill>
                <a:srgbClr val="1BCB5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BC70B3B-33EF-4B52-A8FF-1B486EAD692B}"/>
                  </a:ext>
                </a:extLst>
              </p:cNvPr>
              <p:cNvSpPr/>
              <p:nvPr/>
            </p:nvSpPr>
            <p:spPr>
              <a:xfrm>
                <a:off x="8507996" y="505641"/>
                <a:ext cx="140332" cy="162527"/>
              </a:xfrm>
              <a:custGeom>
                <a:avLst/>
                <a:gdLst>
                  <a:gd name="connsiteX0" fmla="*/ 314362 w 316810"/>
                  <a:gd name="connsiteY0" fmla="*/ 233684 h 477250"/>
                  <a:gd name="connsiteX1" fmla="*/ 154805 w 316810"/>
                  <a:gd name="connsiteY1" fmla="*/ 6628 h 477250"/>
                  <a:gd name="connsiteX2" fmla="*/ 145013 w 316810"/>
                  <a:gd name="connsiteY2" fmla="*/ 1808 h 477250"/>
                  <a:gd name="connsiteX3" fmla="*/ 2160 w 316810"/>
                  <a:gd name="connsiteY3" fmla="*/ 1808 h 477250"/>
                  <a:gd name="connsiteX4" fmla="*/ 164597 w 316810"/>
                  <a:gd name="connsiteY4" fmla="*/ 233443 h 477250"/>
                  <a:gd name="connsiteX5" fmla="*/ 164597 w 316810"/>
                  <a:gd name="connsiteY5" fmla="*/ 243566 h 477250"/>
                  <a:gd name="connsiteX6" fmla="*/ 5904 w 316810"/>
                  <a:gd name="connsiteY6" fmla="*/ 476648 h 477250"/>
                  <a:gd name="connsiteX7" fmla="*/ 148757 w 316810"/>
                  <a:gd name="connsiteY7" fmla="*/ 476648 h 477250"/>
                  <a:gd name="connsiteX8" fmla="*/ 158837 w 316810"/>
                  <a:gd name="connsiteY8" fmla="*/ 471827 h 477250"/>
                  <a:gd name="connsiteX9" fmla="*/ 314362 w 316810"/>
                  <a:gd name="connsiteY9" fmla="*/ 243325 h 477250"/>
                  <a:gd name="connsiteX10" fmla="*/ 314362 w 316810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6810" h="477250">
                    <a:moveTo>
                      <a:pt x="314362" y="233684"/>
                    </a:moveTo>
                    <a:lnTo>
                      <a:pt x="154805" y="6628"/>
                    </a:lnTo>
                    <a:cubicBezTo>
                      <a:pt x="152789" y="3736"/>
                      <a:pt x="149045" y="1808"/>
                      <a:pt x="145013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148757" y="476648"/>
                    </a:lnTo>
                    <a:cubicBezTo>
                      <a:pt x="152789" y="476648"/>
                      <a:pt x="156821" y="474719"/>
                      <a:pt x="158837" y="471827"/>
                    </a:cubicBezTo>
                    <a:lnTo>
                      <a:pt x="314362" y="243325"/>
                    </a:lnTo>
                    <a:cubicBezTo>
                      <a:pt x="316378" y="240192"/>
                      <a:pt x="316378" y="236576"/>
                      <a:pt x="314362" y="233684"/>
                    </a:cubicBezTo>
                    <a:close/>
                  </a:path>
                </a:pathLst>
              </a:custGeom>
              <a:solidFill>
                <a:srgbClr val="1BCB56">
                  <a:alpha val="7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867699B-E02C-4CDA-8270-8C397CC956C4}"/>
                  </a:ext>
                </a:extLst>
              </p:cNvPr>
              <p:cNvSpPr/>
              <p:nvPr/>
            </p:nvSpPr>
            <p:spPr>
              <a:xfrm>
                <a:off x="8417082" y="505641"/>
                <a:ext cx="105887" cy="162527"/>
              </a:xfrm>
              <a:custGeom>
                <a:avLst/>
                <a:gdLst>
                  <a:gd name="connsiteX0" fmla="*/ 237463 w 239047"/>
                  <a:gd name="connsiteY0" fmla="*/ 233684 h 477250"/>
                  <a:gd name="connsiteX1" fmla="*/ 77906 w 239047"/>
                  <a:gd name="connsiteY1" fmla="*/ 6628 h 477250"/>
                  <a:gd name="connsiteX2" fmla="*/ 68114 w 239047"/>
                  <a:gd name="connsiteY2" fmla="*/ 1808 h 477250"/>
                  <a:gd name="connsiteX3" fmla="*/ 2160 w 239047"/>
                  <a:gd name="connsiteY3" fmla="*/ 1808 h 477250"/>
                  <a:gd name="connsiteX4" fmla="*/ 164597 w 239047"/>
                  <a:gd name="connsiteY4" fmla="*/ 233443 h 477250"/>
                  <a:gd name="connsiteX5" fmla="*/ 164597 w 239047"/>
                  <a:gd name="connsiteY5" fmla="*/ 243566 h 477250"/>
                  <a:gd name="connsiteX6" fmla="*/ 5904 w 239047"/>
                  <a:gd name="connsiteY6" fmla="*/ 476648 h 477250"/>
                  <a:gd name="connsiteX7" fmla="*/ 71858 w 239047"/>
                  <a:gd name="connsiteY7" fmla="*/ 476648 h 477250"/>
                  <a:gd name="connsiteX8" fmla="*/ 81939 w 239047"/>
                  <a:gd name="connsiteY8" fmla="*/ 471827 h 477250"/>
                  <a:gd name="connsiteX9" fmla="*/ 237463 w 239047"/>
                  <a:gd name="connsiteY9" fmla="*/ 243325 h 477250"/>
                  <a:gd name="connsiteX10" fmla="*/ 237463 w 239047"/>
                  <a:gd name="connsiteY10" fmla="*/ 233684 h 47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047" h="477250">
                    <a:moveTo>
                      <a:pt x="237463" y="233684"/>
                    </a:moveTo>
                    <a:lnTo>
                      <a:pt x="77906" y="6628"/>
                    </a:lnTo>
                    <a:cubicBezTo>
                      <a:pt x="75890" y="3736"/>
                      <a:pt x="72146" y="1808"/>
                      <a:pt x="68114" y="1808"/>
                    </a:cubicBezTo>
                    <a:lnTo>
                      <a:pt x="2160" y="1808"/>
                    </a:lnTo>
                    <a:lnTo>
                      <a:pt x="164597" y="233443"/>
                    </a:lnTo>
                    <a:cubicBezTo>
                      <a:pt x="166901" y="236576"/>
                      <a:pt x="166901" y="240433"/>
                      <a:pt x="164597" y="243566"/>
                    </a:cubicBezTo>
                    <a:lnTo>
                      <a:pt x="5904" y="476648"/>
                    </a:lnTo>
                    <a:lnTo>
                      <a:pt x="71858" y="476648"/>
                    </a:lnTo>
                    <a:cubicBezTo>
                      <a:pt x="75890" y="476648"/>
                      <a:pt x="79923" y="474719"/>
                      <a:pt x="81939" y="471827"/>
                    </a:cubicBezTo>
                    <a:lnTo>
                      <a:pt x="237463" y="243325"/>
                    </a:lnTo>
                    <a:cubicBezTo>
                      <a:pt x="239480" y="240192"/>
                      <a:pt x="239480" y="236576"/>
                      <a:pt x="237463" y="233684"/>
                    </a:cubicBezTo>
                    <a:close/>
                  </a:path>
                </a:pathLst>
              </a:custGeom>
              <a:solidFill>
                <a:srgbClr val="1BCB56">
                  <a:alpha val="3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2F89DC7-7BE9-4254-892D-A6AD7D4A60E6}"/>
              </a:ext>
            </a:extLst>
          </p:cNvPr>
          <p:cNvSpPr txBox="1"/>
          <p:nvPr/>
        </p:nvSpPr>
        <p:spPr>
          <a:xfrm>
            <a:off x="767990" y="1284261"/>
            <a:ext cx="3858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/>
              <a:t>Ishlash</a:t>
            </a:r>
            <a:r>
              <a:rPr lang="en-CA" sz="3200" dirty="0"/>
              <a:t> </a:t>
            </a:r>
            <a:r>
              <a:rPr lang="en-CA" sz="3200" dirty="0" err="1"/>
              <a:t>Mexanizmi</a:t>
            </a:r>
            <a:endParaRPr lang="en-US" sz="3200" b="1" dirty="0">
              <a:solidFill>
                <a:srgbClr val="284257"/>
              </a:solidFill>
              <a:latin typeface="Catamaran "/>
              <a:ea typeface="Open Sans" panose="020B0606030504020204" pitchFamily="34" charset="0"/>
              <a:cs typeface="Catamaran ExtraBold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7A11E-6EF1-4500-8A0F-8F5F44A8716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B082FE-24DD-4549-9F32-F6FE49C59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223" y="1644697"/>
            <a:ext cx="7708777" cy="33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5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22C6049-D97F-44ED-ADD1-528A19D4903C}"/>
              </a:ext>
            </a:extLst>
          </p:cNvPr>
          <p:cNvSpPr txBox="1"/>
          <p:nvPr/>
        </p:nvSpPr>
        <p:spPr>
          <a:xfrm>
            <a:off x="7294015" y="1294086"/>
            <a:ext cx="3953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/>
              <a:t>Monetizatsiya</a:t>
            </a:r>
            <a:r>
              <a:rPr lang="en-CA" sz="3200" dirty="0"/>
              <a:t> </a:t>
            </a:r>
            <a:r>
              <a:rPr lang="en-CA" sz="3200" dirty="0" err="1"/>
              <a:t>Strategiyasi</a:t>
            </a:r>
            <a:endParaRPr lang="en-US" sz="3200" b="1" dirty="0">
              <a:solidFill>
                <a:srgbClr val="284257"/>
              </a:solidFill>
              <a:latin typeface="Catamaran "/>
              <a:ea typeface="Open Sans" panose="020B0606030504020204" pitchFamily="34" charset="0"/>
              <a:cs typeface="Catamaran ExtraBold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F5D47D-5296-4B76-895B-9444B3A46DB6}"/>
              </a:ext>
            </a:extLst>
          </p:cNvPr>
          <p:cNvSpPr txBox="1"/>
          <p:nvPr/>
        </p:nvSpPr>
        <p:spPr>
          <a:xfrm>
            <a:off x="7063353" y="2548565"/>
            <a:ext cx="3953265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b="1" dirty="0" err="1"/>
              <a:t>Obuna</a:t>
            </a:r>
            <a:r>
              <a:rPr lang="en-CA" sz="1400" b="1" dirty="0"/>
              <a:t> Moduli</a:t>
            </a:r>
            <a:r>
              <a:rPr lang="en-CA" sz="1400" dirty="0"/>
              <a:t> – </a:t>
            </a:r>
            <a:r>
              <a:rPr lang="en-CA" sz="1400" dirty="0" err="1"/>
              <a:t>Fermerlar</a:t>
            </a:r>
            <a:r>
              <a:rPr lang="en-CA" sz="1400" dirty="0"/>
              <a:t> </a:t>
            </a:r>
            <a:r>
              <a:rPr lang="en-CA" sz="1400" dirty="0" err="1"/>
              <a:t>oylik</a:t>
            </a:r>
            <a:r>
              <a:rPr lang="en-CA" sz="1400" dirty="0"/>
              <a:t>/</a:t>
            </a:r>
            <a:r>
              <a:rPr lang="en-CA" sz="1400" dirty="0" err="1"/>
              <a:t>yillik</a:t>
            </a:r>
            <a:r>
              <a:rPr lang="en-CA" sz="1400" dirty="0"/>
              <a:t> </a:t>
            </a:r>
            <a:r>
              <a:rPr lang="en-CA" sz="1400" dirty="0" err="1"/>
              <a:t>obuna</a:t>
            </a:r>
            <a:r>
              <a:rPr lang="en-CA" sz="1400" dirty="0"/>
              <a:t> </a:t>
            </a:r>
            <a:r>
              <a:rPr lang="en-CA" sz="1400" dirty="0" err="1"/>
              <a:t>orqali</a:t>
            </a:r>
            <a:r>
              <a:rPr lang="en-CA" sz="1400" dirty="0"/>
              <a:t> </a:t>
            </a:r>
            <a:r>
              <a:rPr lang="en-CA" sz="1400" dirty="0" err="1"/>
              <a:t>xizmatlardan</a:t>
            </a:r>
            <a:r>
              <a:rPr lang="en-CA" sz="1400" dirty="0"/>
              <a:t> </a:t>
            </a:r>
            <a:r>
              <a:rPr lang="en-CA" sz="1400" dirty="0" err="1"/>
              <a:t>foydalanadi</a:t>
            </a:r>
            <a:r>
              <a:rPr lang="en-CA" sz="1400" dirty="0"/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46DFD99-0A24-49B2-BB9D-76BA746BB7C3}"/>
              </a:ext>
            </a:extLst>
          </p:cNvPr>
          <p:cNvSpPr txBox="1"/>
          <p:nvPr/>
        </p:nvSpPr>
        <p:spPr>
          <a:xfrm>
            <a:off x="7069080" y="3429000"/>
            <a:ext cx="395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r>
              <a:rPr lang="en-CA" dirty="0" err="1"/>
              <a:t>Sensorlar</a:t>
            </a:r>
            <a:r>
              <a:rPr lang="en-CA" dirty="0"/>
              <a:t> </a:t>
            </a:r>
            <a:r>
              <a:rPr lang="en-CA" dirty="0" err="1"/>
              <a:t>va</a:t>
            </a:r>
            <a:r>
              <a:rPr lang="en-CA" dirty="0"/>
              <a:t> </a:t>
            </a:r>
            <a:r>
              <a:rPr lang="en-CA" dirty="0" err="1"/>
              <a:t>Qurilmalar</a:t>
            </a:r>
            <a:r>
              <a:rPr lang="en-CA" dirty="0"/>
              <a:t> </a:t>
            </a:r>
            <a:r>
              <a:rPr lang="en-CA" dirty="0" err="1"/>
              <a:t>Sotilishi</a:t>
            </a:r>
            <a:r>
              <a:rPr lang="en-CA" dirty="0"/>
              <a:t> – </a:t>
            </a:r>
            <a:r>
              <a:rPr lang="en-CA" b="0" dirty="0"/>
              <a:t>IoT </a:t>
            </a:r>
            <a:r>
              <a:rPr lang="en-CA" b="0" dirty="0" err="1"/>
              <a:t>qurilmalarini</a:t>
            </a:r>
            <a:r>
              <a:rPr lang="en-CA" b="0" dirty="0"/>
              <a:t> </a:t>
            </a:r>
            <a:r>
              <a:rPr lang="en-CA" b="0" dirty="0" err="1"/>
              <a:t>fermerlarga</a:t>
            </a:r>
            <a:r>
              <a:rPr lang="en-CA" b="0" dirty="0"/>
              <a:t> </a:t>
            </a:r>
            <a:r>
              <a:rPr lang="en-CA" b="0" dirty="0" err="1"/>
              <a:t>yetkazib</a:t>
            </a:r>
            <a:r>
              <a:rPr lang="en-CA" b="0" dirty="0"/>
              <a:t> </a:t>
            </a:r>
            <a:r>
              <a:rPr lang="en-CA" b="0" dirty="0" err="1"/>
              <a:t>berish</a:t>
            </a:r>
            <a:r>
              <a:rPr lang="en-CA" b="0" dirty="0"/>
              <a:t>.</a:t>
            </a:r>
            <a:endParaRPr lang="en-US" b="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D2EFF4-E7BB-4C52-862F-1CCE7DACDC8C}"/>
              </a:ext>
            </a:extLst>
          </p:cNvPr>
          <p:cNvSpPr txBox="1"/>
          <p:nvPr/>
        </p:nvSpPr>
        <p:spPr>
          <a:xfrm>
            <a:off x="7069080" y="4099060"/>
            <a:ext cx="3953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r>
              <a:rPr lang="en-CA" dirty="0"/>
              <a:t>Data Analytics </a:t>
            </a:r>
            <a:r>
              <a:rPr lang="en-CA" dirty="0" err="1"/>
              <a:t>va</a:t>
            </a:r>
            <a:r>
              <a:rPr lang="en-CA" dirty="0"/>
              <a:t> Predictive Analysis </a:t>
            </a:r>
            <a:r>
              <a:rPr lang="en-CA" b="0" dirty="0"/>
              <a:t>– </a:t>
            </a:r>
            <a:r>
              <a:rPr lang="en-CA" b="0" dirty="0" err="1"/>
              <a:t>Yirik</a:t>
            </a:r>
            <a:r>
              <a:rPr lang="en-CA" b="0" dirty="0"/>
              <a:t> </a:t>
            </a:r>
            <a:r>
              <a:rPr lang="en-CA" b="0" dirty="0" err="1"/>
              <a:t>qishloq</a:t>
            </a:r>
            <a:r>
              <a:rPr lang="en-CA" b="0" dirty="0"/>
              <a:t> </a:t>
            </a:r>
            <a:r>
              <a:rPr lang="en-CA" b="0" dirty="0" err="1"/>
              <a:t>xo‘jaligi</a:t>
            </a:r>
            <a:r>
              <a:rPr lang="en-CA" b="0" dirty="0"/>
              <a:t> </a:t>
            </a:r>
            <a:r>
              <a:rPr lang="en-CA" b="0" dirty="0" err="1"/>
              <a:t>korxonalariga</a:t>
            </a:r>
            <a:r>
              <a:rPr lang="en-CA" b="0" dirty="0"/>
              <a:t> AI </a:t>
            </a:r>
            <a:r>
              <a:rPr lang="en-CA" b="0" dirty="0" err="1"/>
              <a:t>tahlillari</a:t>
            </a:r>
            <a:r>
              <a:rPr lang="en-CA" b="0" dirty="0"/>
              <a:t> </a:t>
            </a:r>
            <a:r>
              <a:rPr lang="en-CA" b="0" dirty="0" err="1"/>
              <a:t>xizmatini</a:t>
            </a:r>
            <a:r>
              <a:rPr lang="en-CA" b="0" dirty="0"/>
              <a:t> </a:t>
            </a:r>
            <a:r>
              <a:rPr lang="en-CA" b="0" dirty="0" err="1"/>
              <a:t>taklif</a:t>
            </a:r>
            <a:r>
              <a:rPr lang="en-CA" b="0" dirty="0"/>
              <a:t> </a:t>
            </a:r>
            <a:r>
              <a:rPr lang="en-CA" b="0" dirty="0" err="1"/>
              <a:t>qilish</a:t>
            </a:r>
            <a:r>
              <a:rPr lang="en-CA" b="0" dirty="0"/>
              <a:t>.</a:t>
            </a:r>
            <a:endParaRPr lang="en-US" b="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2FD4A2-B169-450C-9238-27B76B2D42A6}"/>
              </a:ext>
            </a:extLst>
          </p:cNvPr>
          <p:cNvSpPr txBox="1"/>
          <p:nvPr/>
        </p:nvSpPr>
        <p:spPr>
          <a:xfrm>
            <a:off x="7063352" y="5009916"/>
            <a:ext cx="407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0">
                <a:solidFill>
                  <a:srgbClr val="284257"/>
                </a:solidFill>
                <a:latin typeface="Catamaran" pitchFamily="2" charset="0"/>
                <a:ea typeface="Open Sans" panose="020B0606030504020204" pitchFamily="34" charset="0"/>
                <a:cs typeface="Catamaran" pitchFamily="2" charset="0"/>
              </a:defRPr>
            </a:lvl1pPr>
          </a:lstStyle>
          <a:p>
            <a:r>
              <a:rPr lang="en-CA" dirty="0" err="1"/>
              <a:t>Xususiylashtirilgan</a:t>
            </a:r>
            <a:r>
              <a:rPr lang="en-CA" dirty="0"/>
              <a:t> </a:t>
            </a:r>
            <a:r>
              <a:rPr lang="en-CA" dirty="0" err="1"/>
              <a:t>Konsalting</a:t>
            </a:r>
            <a:r>
              <a:rPr lang="en-CA" dirty="0"/>
              <a:t> – </a:t>
            </a:r>
            <a:r>
              <a:rPr lang="en-CA" b="0" dirty="0" err="1"/>
              <a:t>Suvni</a:t>
            </a:r>
            <a:r>
              <a:rPr lang="en-CA" b="0" dirty="0"/>
              <a:t> </a:t>
            </a:r>
            <a:r>
              <a:rPr lang="en-CA" b="0" dirty="0" err="1"/>
              <a:t>boshqarish</a:t>
            </a:r>
            <a:r>
              <a:rPr lang="en-CA" b="0" dirty="0"/>
              <a:t> </a:t>
            </a:r>
            <a:r>
              <a:rPr lang="en-CA" b="0" dirty="0" err="1"/>
              <a:t>va</a:t>
            </a:r>
            <a:r>
              <a:rPr lang="en-CA" b="0" dirty="0"/>
              <a:t> </a:t>
            </a:r>
            <a:r>
              <a:rPr lang="en-CA" b="0" dirty="0" err="1"/>
              <a:t>hosildorlikni</a:t>
            </a:r>
            <a:r>
              <a:rPr lang="en-CA" b="0" dirty="0"/>
              <a:t> </a:t>
            </a:r>
            <a:r>
              <a:rPr lang="en-CA" b="0" dirty="0" err="1"/>
              <a:t>oshirish</a:t>
            </a:r>
            <a:r>
              <a:rPr lang="en-CA" b="0" dirty="0"/>
              <a:t> </a:t>
            </a:r>
            <a:r>
              <a:rPr lang="en-CA" b="0" dirty="0" err="1"/>
              <a:t>bo‘yicha</a:t>
            </a:r>
            <a:r>
              <a:rPr lang="en-CA" b="0" dirty="0"/>
              <a:t> </a:t>
            </a:r>
            <a:r>
              <a:rPr lang="en-CA" b="0" dirty="0" err="1"/>
              <a:t>maslahat</a:t>
            </a:r>
            <a:r>
              <a:rPr lang="en-CA" b="0" dirty="0"/>
              <a:t> </a:t>
            </a:r>
            <a:r>
              <a:rPr lang="en-CA" b="0" dirty="0" err="1"/>
              <a:t>xizmatlari</a:t>
            </a:r>
            <a:r>
              <a:rPr lang="en-CA" b="0" dirty="0"/>
              <a:t>.</a:t>
            </a:r>
            <a:endParaRPr lang="en-US" b="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75F0DD-8F32-44D0-A134-94944D1225B0}"/>
              </a:ext>
            </a:extLst>
          </p:cNvPr>
          <p:cNvSpPr txBox="1"/>
          <p:nvPr/>
        </p:nvSpPr>
        <p:spPr>
          <a:xfrm>
            <a:off x="7284491" y="957311"/>
            <a:ext cx="175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 spc="100">
                <a:solidFill>
                  <a:srgbClr val="1BCB5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INAGRO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C168CB-739C-4C5C-8BDB-C0AF16719A53}"/>
              </a:ext>
            </a:extLst>
          </p:cNvPr>
          <p:cNvGrpSpPr/>
          <p:nvPr/>
        </p:nvGrpSpPr>
        <p:grpSpPr>
          <a:xfrm>
            <a:off x="8887729" y="1029297"/>
            <a:ext cx="304514" cy="133026"/>
            <a:chOff x="8417082" y="505641"/>
            <a:chExt cx="372042" cy="16252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733EDB8-1738-4C4B-B588-8A951EEADC36}"/>
                </a:ext>
              </a:extLst>
            </p:cNvPr>
            <p:cNvSpPr/>
            <p:nvPr/>
          </p:nvSpPr>
          <p:spPr>
            <a:xfrm>
              <a:off x="8630932" y="505641"/>
              <a:ext cx="158192" cy="162527"/>
            </a:xfrm>
            <a:custGeom>
              <a:avLst/>
              <a:gdLst>
                <a:gd name="connsiteX0" fmla="*/ 353819 w 357131"/>
                <a:gd name="connsiteY0" fmla="*/ 233684 h 477250"/>
                <a:gd name="connsiteX1" fmla="*/ 194262 w 357131"/>
                <a:gd name="connsiteY1" fmla="*/ 6628 h 477250"/>
                <a:gd name="connsiteX2" fmla="*/ 184470 w 357131"/>
                <a:gd name="connsiteY2" fmla="*/ 1808 h 477250"/>
                <a:gd name="connsiteX3" fmla="*/ 2160 w 357131"/>
                <a:gd name="connsiteY3" fmla="*/ 1808 h 477250"/>
                <a:gd name="connsiteX4" fmla="*/ 164597 w 357131"/>
                <a:gd name="connsiteY4" fmla="*/ 233202 h 477250"/>
                <a:gd name="connsiteX5" fmla="*/ 164597 w 357131"/>
                <a:gd name="connsiteY5" fmla="*/ 243566 h 477250"/>
                <a:gd name="connsiteX6" fmla="*/ 5616 w 357131"/>
                <a:gd name="connsiteY6" fmla="*/ 476648 h 477250"/>
                <a:gd name="connsiteX7" fmla="*/ 187926 w 357131"/>
                <a:gd name="connsiteY7" fmla="*/ 476648 h 477250"/>
                <a:gd name="connsiteX8" fmla="*/ 198006 w 357131"/>
                <a:gd name="connsiteY8" fmla="*/ 471827 h 477250"/>
                <a:gd name="connsiteX9" fmla="*/ 353531 w 357131"/>
                <a:gd name="connsiteY9" fmla="*/ 243325 h 477250"/>
                <a:gd name="connsiteX10" fmla="*/ 353819 w 357131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7131" h="477250">
                  <a:moveTo>
                    <a:pt x="353819" y="233684"/>
                  </a:moveTo>
                  <a:lnTo>
                    <a:pt x="194262" y="6628"/>
                  </a:lnTo>
                  <a:cubicBezTo>
                    <a:pt x="192246" y="3736"/>
                    <a:pt x="188502" y="1808"/>
                    <a:pt x="184470" y="1808"/>
                  </a:cubicBezTo>
                  <a:lnTo>
                    <a:pt x="2160" y="1808"/>
                  </a:lnTo>
                  <a:lnTo>
                    <a:pt x="164597" y="233202"/>
                  </a:lnTo>
                  <a:cubicBezTo>
                    <a:pt x="166901" y="236335"/>
                    <a:pt x="166901" y="240433"/>
                    <a:pt x="164597" y="243566"/>
                  </a:cubicBezTo>
                  <a:lnTo>
                    <a:pt x="5616" y="476648"/>
                  </a:lnTo>
                  <a:lnTo>
                    <a:pt x="187926" y="476648"/>
                  </a:lnTo>
                  <a:cubicBezTo>
                    <a:pt x="191958" y="476648"/>
                    <a:pt x="195990" y="474719"/>
                    <a:pt x="198006" y="471827"/>
                  </a:cubicBezTo>
                  <a:lnTo>
                    <a:pt x="353531" y="243325"/>
                  </a:lnTo>
                  <a:cubicBezTo>
                    <a:pt x="355835" y="240192"/>
                    <a:pt x="355835" y="236576"/>
                    <a:pt x="353819" y="233684"/>
                  </a:cubicBezTo>
                  <a:close/>
                </a:path>
              </a:pathLst>
            </a:custGeom>
            <a:solidFill>
              <a:srgbClr val="1BCB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8C0A3C-3C7A-4BEC-8871-0A35E34F2968}"/>
                </a:ext>
              </a:extLst>
            </p:cNvPr>
            <p:cNvSpPr/>
            <p:nvPr/>
          </p:nvSpPr>
          <p:spPr>
            <a:xfrm>
              <a:off x="8507996" y="505641"/>
              <a:ext cx="140332" cy="162527"/>
            </a:xfrm>
            <a:custGeom>
              <a:avLst/>
              <a:gdLst>
                <a:gd name="connsiteX0" fmla="*/ 314362 w 316810"/>
                <a:gd name="connsiteY0" fmla="*/ 233684 h 477250"/>
                <a:gd name="connsiteX1" fmla="*/ 154805 w 316810"/>
                <a:gd name="connsiteY1" fmla="*/ 6628 h 477250"/>
                <a:gd name="connsiteX2" fmla="*/ 145013 w 316810"/>
                <a:gd name="connsiteY2" fmla="*/ 1808 h 477250"/>
                <a:gd name="connsiteX3" fmla="*/ 2160 w 316810"/>
                <a:gd name="connsiteY3" fmla="*/ 1808 h 477250"/>
                <a:gd name="connsiteX4" fmla="*/ 164597 w 316810"/>
                <a:gd name="connsiteY4" fmla="*/ 233443 h 477250"/>
                <a:gd name="connsiteX5" fmla="*/ 164597 w 316810"/>
                <a:gd name="connsiteY5" fmla="*/ 243566 h 477250"/>
                <a:gd name="connsiteX6" fmla="*/ 5904 w 316810"/>
                <a:gd name="connsiteY6" fmla="*/ 476648 h 477250"/>
                <a:gd name="connsiteX7" fmla="*/ 148757 w 316810"/>
                <a:gd name="connsiteY7" fmla="*/ 476648 h 477250"/>
                <a:gd name="connsiteX8" fmla="*/ 158837 w 316810"/>
                <a:gd name="connsiteY8" fmla="*/ 471827 h 477250"/>
                <a:gd name="connsiteX9" fmla="*/ 314362 w 316810"/>
                <a:gd name="connsiteY9" fmla="*/ 243325 h 477250"/>
                <a:gd name="connsiteX10" fmla="*/ 314362 w 316810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6810" h="477250">
                  <a:moveTo>
                    <a:pt x="314362" y="233684"/>
                  </a:moveTo>
                  <a:lnTo>
                    <a:pt x="154805" y="6628"/>
                  </a:lnTo>
                  <a:cubicBezTo>
                    <a:pt x="152789" y="3736"/>
                    <a:pt x="149045" y="1808"/>
                    <a:pt x="145013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148757" y="476648"/>
                  </a:lnTo>
                  <a:cubicBezTo>
                    <a:pt x="152789" y="476648"/>
                    <a:pt x="156821" y="474719"/>
                    <a:pt x="158837" y="471827"/>
                  </a:cubicBezTo>
                  <a:lnTo>
                    <a:pt x="314362" y="243325"/>
                  </a:lnTo>
                  <a:cubicBezTo>
                    <a:pt x="316378" y="240192"/>
                    <a:pt x="316378" y="236576"/>
                    <a:pt x="314362" y="233684"/>
                  </a:cubicBezTo>
                  <a:close/>
                </a:path>
              </a:pathLst>
            </a:custGeom>
            <a:solidFill>
              <a:srgbClr val="1BCB56">
                <a:alpha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F0EF3C0-0B23-4C68-9DDF-822F6AD55A6A}"/>
                </a:ext>
              </a:extLst>
            </p:cNvPr>
            <p:cNvSpPr/>
            <p:nvPr/>
          </p:nvSpPr>
          <p:spPr>
            <a:xfrm>
              <a:off x="8417082" y="505641"/>
              <a:ext cx="105887" cy="162527"/>
            </a:xfrm>
            <a:custGeom>
              <a:avLst/>
              <a:gdLst>
                <a:gd name="connsiteX0" fmla="*/ 237463 w 239047"/>
                <a:gd name="connsiteY0" fmla="*/ 233684 h 477250"/>
                <a:gd name="connsiteX1" fmla="*/ 77906 w 239047"/>
                <a:gd name="connsiteY1" fmla="*/ 6628 h 477250"/>
                <a:gd name="connsiteX2" fmla="*/ 68114 w 239047"/>
                <a:gd name="connsiteY2" fmla="*/ 1808 h 477250"/>
                <a:gd name="connsiteX3" fmla="*/ 2160 w 239047"/>
                <a:gd name="connsiteY3" fmla="*/ 1808 h 477250"/>
                <a:gd name="connsiteX4" fmla="*/ 164597 w 239047"/>
                <a:gd name="connsiteY4" fmla="*/ 233443 h 477250"/>
                <a:gd name="connsiteX5" fmla="*/ 164597 w 239047"/>
                <a:gd name="connsiteY5" fmla="*/ 243566 h 477250"/>
                <a:gd name="connsiteX6" fmla="*/ 5904 w 239047"/>
                <a:gd name="connsiteY6" fmla="*/ 476648 h 477250"/>
                <a:gd name="connsiteX7" fmla="*/ 71858 w 239047"/>
                <a:gd name="connsiteY7" fmla="*/ 476648 h 477250"/>
                <a:gd name="connsiteX8" fmla="*/ 81939 w 239047"/>
                <a:gd name="connsiteY8" fmla="*/ 471827 h 477250"/>
                <a:gd name="connsiteX9" fmla="*/ 237463 w 239047"/>
                <a:gd name="connsiteY9" fmla="*/ 243325 h 477250"/>
                <a:gd name="connsiteX10" fmla="*/ 237463 w 239047"/>
                <a:gd name="connsiteY10" fmla="*/ 233684 h 47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047" h="477250">
                  <a:moveTo>
                    <a:pt x="237463" y="233684"/>
                  </a:moveTo>
                  <a:lnTo>
                    <a:pt x="77906" y="6628"/>
                  </a:lnTo>
                  <a:cubicBezTo>
                    <a:pt x="75890" y="3736"/>
                    <a:pt x="72146" y="1808"/>
                    <a:pt x="68114" y="1808"/>
                  </a:cubicBezTo>
                  <a:lnTo>
                    <a:pt x="2160" y="1808"/>
                  </a:lnTo>
                  <a:lnTo>
                    <a:pt x="164597" y="233443"/>
                  </a:lnTo>
                  <a:cubicBezTo>
                    <a:pt x="166901" y="236576"/>
                    <a:pt x="166901" y="240433"/>
                    <a:pt x="164597" y="243566"/>
                  </a:cubicBezTo>
                  <a:lnTo>
                    <a:pt x="5904" y="476648"/>
                  </a:lnTo>
                  <a:lnTo>
                    <a:pt x="71858" y="476648"/>
                  </a:lnTo>
                  <a:cubicBezTo>
                    <a:pt x="75890" y="476648"/>
                    <a:pt x="79923" y="474719"/>
                    <a:pt x="81939" y="471827"/>
                  </a:cubicBezTo>
                  <a:lnTo>
                    <a:pt x="237463" y="243325"/>
                  </a:lnTo>
                  <a:cubicBezTo>
                    <a:pt x="239480" y="240192"/>
                    <a:pt x="239480" y="236576"/>
                    <a:pt x="237463" y="233684"/>
                  </a:cubicBezTo>
                  <a:close/>
                </a:path>
              </a:pathLst>
            </a:custGeom>
            <a:solidFill>
              <a:srgbClr val="1BCB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DDD854-339D-40CC-AD91-A0CDF6597CB9}"/>
              </a:ext>
            </a:extLst>
          </p:cNvPr>
          <p:cNvCxnSpPr>
            <a:cxnSpLocks/>
          </p:cNvCxnSpPr>
          <p:nvPr/>
        </p:nvCxnSpPr>
        <p:spPr>
          <a:xfrm>
            <a:off x="718913" y="3371849"/>
            <a:ext cx="5472337" cy="0"/>
          </a:xfrm>
          <a:prstGeom prst="line">
            <a:avLst/>
          </a:prstGeom>
          <a:ln w="41275">
            <a:solidFill>
              <a:srgbClr val="1BC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619933D-72D5-425E-B4AF-BBC3C2E015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FDEC53A-4915-4073-A725-D420144FBC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1266" name="Picture 2" descr="Monetizatsiya: bu oddiy so'zlar bilan nima va u nima uchun?">
            <a:extLst>
              <a:ext uri="{FF2B5EF4-FFF2-40B4-BE49-F238E27FC236}">
                <a16:creationId xmlns:a16="http://schemas.microsoft.com/office/drawing/2014/main" id="{9D29E4BA-0633-4EF4-8C23-09B754F5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2" y="410029"/>
            <a:ext cx="6037941" cy="603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7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5E67A"/>
        </a:solidFill>
        <a:ln w="7914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613</Words>
  <Application>Microsoft Office PowerPoint</Application>
  <PresentationFormat>Широкоэкранный</PresentationFormat>
  <Paragraphs>77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Catamaran</vt:lpstr>
      <vt:lpstr>Catamaran </vt:lpstr>
      <vt:lpstr>Lexend Deca ExtraBold</vt:lpstr>
      <vt:lpstr>Lexend Deca Medium</vt:lpstr>
      <vt:lpstr>Lexend Deca SemiBold</vt:lpstr>
      <vt:lpstr>Open Sans</vt:lpstr>
      <vt:lpstr>Open Sans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BOSS_ BABY</dc:creator>
  <cp:lastModifiedBy>SH.D.Y. SH.D.Y.</cp:lastModifiedBy>
  <cp:revision>212</cp:revision>
  <dcterms:created xsi:type="dcterms:W3CDTF">2022-03-07T17:43:01Z</dcterms:created>
  <dcterms:modified xsi:type="dcterms:W3CDTF">2025-03-18T07:20:35Z</dcterms:modified>
</cp:coreProperties>
</file>