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0.xml" ContentType="application/vnd.openxmlformats-officedocument.presentationml.notesSlide+xml"/>
  <Override PartName="/ppt/webextensions/webextension1.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82"/>
  </p:notesMasterIdLst>
  <p:sldIdLst>
    <p:sldId id="292" r:id="rId4"/>
    <p:sldId id="256" r:id="rId5"/>
    <p:sldId id="258" r:id="rId6"/>
    <p:sldId id="321" r:id="rId7"/>
    <p:sldId id="286" r:id="rId8"/>
    <p:sldId id="257" r:id="rId9"/>
    <p:sldId id="261" r:id="rId10"/>
    <p:sldId id="262" r:id="rId11"/>
    <p:sldId id="265" r:id="rId12"/>
    <p:sldId id="304" r:id="rId13"/>
    <p:sldId id="269" r:id="rId14"/>
    <p:sldId id="281" r:id="rId15"/>
    <p:sldId id="270" r:id="rId16"/>
    <p:sldId id="282" r:id="rId17"/>
    <p:sldId id="296" r:id="rId18"/>
    <p:sldId id="266" r:id="rId19"/>
    <p:sldId id="280" r:id="rId20"/>
    <p:sldId id="271" r:id="rId21"/>
    <p:sldId id="302" r:id="rId22"/>
    <p:sldId id="272" r:id="rId23"/>
    <p:sldId id="285" r:id="rId24"/>
    <p:sldId id="275" r:id="rId25"/>
    <p:sldId id="274" r:id="rId26"/>
    <p:sldId id="341" r:id="rId27"/>
    <p:sldId id="342" r:id="rId28"/>
    <p:sldId id="343" r:id="rId29"/>
    <p:sldId id="344" r:id="rId30"/>
    <p:sldId id="346" r:id="rId31"/>
    <p:sldId id="347" r:id="rId32"/>
    <p:sldId id="363" r:id="rId33"/>
    <p:sldId id="362" r:id="rId34"/>
    <p:sldId id="353" r:id="rId35"/>
    <p:sldId id="352" r:id="rId36"/>
    <p:sldId id="354" r:id="rId37"/>
    <p:sldId id="355" r:id="rId38"/>
    <p:sldId id="356" r:id="rId39"/>
    <p:sldId id="357" r:id="rId40"/>
    <p:sldId id="358" r:id="rId41"/>
    <p:sldId id="359" r:id="rId42"/>
    <p:sldId id="360" r:id="rId43"/>
    <p:sldId id="361" r:id="rId44"/>
    <p:sldId id="276" r:id="rId45"/>
    <p:sldId id="277" r:id="rId46"/>
    <p:sldId id="278" r:id="rId47"/>
    <p:sldId id="279" r:id="rId48"/>
    <p:sldId id="283" r:id="rId49"/>
    <p:sldId id="284" r:id="rId50"/>
    <p:sldId id="297" r:id="rId51"/>
    <p:sldId id="289" r:id="rId52"/>
    <p:sldId id="306" r:id="rId53"/>
    <p:sldId id="301" r:id="rId54"/>
    <p:sldId id="294" r:id="rId55"/>
    <p:sldId id="295" r:id="rId56"/>
    <p:sldId id="323" r:id="rId57"/>
    <p:sldId id="315" r:id="rId58"/>
    <p:sldId id="307" r:id="rId59"/>
    <p:sldId id="312" r:id="rId60"/>
    <p:sldId id="298" r:id="rId61"/>
    <p:sldId id="299" r:id="rId62"/>
    <p:sldId id="316" r:id="rId63"/>
    <p:sldId id="317" r:id="rId64"/>
    <p:sldId id="309" r:id="rId65"/>
    <p:sldId id="318" r:id="rId66"/>
    <p:sldId id="319" r:id="rId67"/>
    <p:sldId id="320" r:id="rId68"/>
    <p:sldId id="322" r:id="rId69"/>
    <p:sldId id="333" r:id="rId70"/>
    <p:sldId id="334" r:id="rId71"/>
    <p:sldId id="324" r:id="rId72"/>
    <p:sldId id="303" r:id="rId73"/>
    <p:sldId id="331" r:id="rId74"/>
    <p:sldId id="332" r:id="rId75"/>
    <p:sldId id="335" r:id="rId76"/>
    <p:sldId id="338" r:id="rId77"/>
    <p:sldId id="339" r:id="rId78"/>
    <p:sldId id="340" r:id="rId79"/>
    <p:sldId id="336" r:id="rId80"/>
    <p:sldId id="337"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C0EC760-240C-4FAF-A660-68F21675CCA9}">
          <p14:sldIdLst>
            <p14:sldId id="292"/>
            <p14:sldId id="256"/>
            <p14:sldId id="258"/>
            <p14:sldId id="321"/>
            <p14:sldId id="286"/>
            <p14:sldId id="257"/>
            <p14:sldId id="261"/>
          </p14:sldIdLst>
        </p14:section>
        <p14:section name="锁屏" id="{14F993CE-5123-4D38-B168-F984A2B88DA6}">
          <p14:sldIdLst>
            <p14:sldId id="262"/>
            <p14:sldId id="265"/>
            <p14:sldId id="304"/>
            <p14:sldId id="269"/>
          </p14:sldIdLst>
        </p14:section>
        <p14:section name="桌面" id="{F5CAF267-143A-411C-AE20-2C0A718DF3D1}">
          <p14:sldIdLst>
            <p14:sldId id="281"/>
            <p14:sldId id="270"/>
            <p14:sldId id="282"/>
          </p14:sldIdLst>
        </p14:section>
        <p14:section name="开始" id="{4424C115-C853-4A8A-8AB2-487F0066489B}">
          <p14:sldIdLst>
            <p14:sldId id="296"/>
          </p14:sldIdLst>
        </p14:section>
        <p14:section name="电源" id="{62B969FB-D855-4AF0-9A8B-ECDA8100268C}">
          <p14:sldIdLst>
            <p14:sldId id="266"/>
            <p14:sldId id="280"/>
          </p14:sldIdLst>
        </p14:section>
        <p14:section name="设置" id="{5ED2F9B1-8E00-47F8-8603-D747F919287A}">
          <p14:sldIdLst>
            <p14:sldId id="271"/>
            <p14:sldId id="302"/>
            <p14:sldId id="272"/>
            <p14:sldId id="285"/>
            <p14:sldId id="275"/>
            <p14:sldId id="274"/>
            <p14:sldId id="341"/>
            <p14:sldId id="342"/>
            <p14:sldId id="343"/>
            <p14:sldId id="344"/>
            <p14:sldId id="346"/>
            <p14:sldId id="347"/>
            <p14:sldId id="363"/>
            <p14:sldId id="362"/>
            <p14:sldId id="353"/>
            <p14:sldId id="352"/>
            <p14:sldId id="354"/>
            <p14:sldId id="355"/>
            <p14:sldId id="356"/>
            <p14:sldId id="357"/>
            <p14:sldId id="358"/>
            <p14:sldId id="359"/>
            <p14:sldId id="360"/>
            <p14:sldId id="361"/>
            <p14:sldId id="276"/>
            <p14:sldId id="277"/>
            <p14:sldId id="278"/>
            <p14:sldId id="279"/>
            <p14:sldId id="283"/>
            <p14:sldId id="284"/>
            <p14:sldId id="297"/>
          </p14:sldIdLst>
        </p14:section>
        <p14:section name="更新" id="{F61D8A0E-9C08-4941-B56F-D98CEA9009A5}">
          <p14:sldIdLst>
            <p14:sldId id="289"/>
            <p14:sldId id="306"/>
            <p14:sldId id="301"/>
          </p14:sldIdLst>
        </p14:section>
        <p14:section name="预警" id="{4BD3F807-959D-47EA-8EE0-A792739D8008}">
          <p14:sldIdLst>
            <p14:sldId id="294"/>
            <p14:sldId id="295"/>
          </p14:sldIdLst>
        </p14:section>
        <p14:section name="Boot" id="{076EAD5E-74E7-4092-B9C1-D4B2AF59B050}">
          <p14:sldIdLst>
            <p14:sldId id="323"/>
            <p14:sldId id="315"/>
            <p14:sldId id="307"/>
            <p14:sldId id="312"/>
            <p14:sldId id="298"/>
            <p14:sldId id="299"/>
            <p14:sldId id="316"/>
            <p14:sldId id="317"/>
            <p14:sldId id="309"/>
            <p14:sldId id="318"/>
            <p14:sldId id="319"/>
            <p14:sldId id="320"/>
            <p14:sldId id="322"/>
            <p14:sldId id="333"/>
            <p14:sldId id="334"/>
            <p14:sldId id="324"/>
            <p14:sldId id="303"/>
            <p14:sldId id="331"/>
            <p14:sldId id="332"/>
            <p14:sldId id="335"/>
            <p14:sldId id="338"/>
            <p14:sldId id="339"/>
            <p14:sldId id="340"/>
            <p14:sldId id="336"/>
            <p14:sldId id="3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6FFF"/>
    <a:srgbClr val="1D78FF"/>
    <a:srgbClr val="54BBEE"/>
    <a:srgbClr val="09FF3E"/>
    <a:srgbClr val="00DE30"/>
    <a:srgbClr val="03B989"/>
    <a:srgbClr val="8FB39B"/>
    <a:srgbClr val="404040"/>
    <a:srgbClr val="B6CEB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35E27-9256-4A26-9F67-5D357265ABDB}" v="680" dt="2025-05-03T07:17:58.71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1" autoAdjust="0"/>
    <p:restoredTop sz="94641" autoAdjust="0"/>
  </p:normalViewPr>
  <p:slideViewPr>
    <p:cSldViewPr snapToGrid="0">
      <p:cViewPr varScale="1">
        <p:scale>
          <a:sx n="55" d="100"/>
          <a:sy n="55" d="100"/>
        </p:scale>
        <p:origin x="28" y="32"/>
      </p:cViewPr>
      <p:guideLst/>
    </p:cSldViewPr>
  </p:slideViewPr>
  <p:outlineViewPr>
    <p:cViewPr>
      <p:scale>
        <a:sx n="33" d="100"/>
        <a:sy n="33" d="100"/>
      </p:scale>
      <p:origin x="0" y="-9276"/>
    </p:cViewPr>
  </p:outlineViewPr>
  <p:notesTextViewPr>
    <p:cViewPr>
      <p:scale>
        <a:sx n="1" d="1"/>
        <a:sy n="1" d="1"/>
      </p:scale>
      <p:origin x="0" y="0"/>
    </p:cViewPr>
  </p:notesTextViewPr>
  <p:sorterViewPr>
    <p:cViewPr>
      <p:scale>
        <a:sx n="100" d="100"/>
        <a:sy n="100" d="100"/>
      </p:scale>
      <p:origin x="0" y="-7460"/>
    </p:cViewPr>
  </p:sorterViewPr>
  <p:notesViewPr>
    <p:cSldViewPr snapToGrid="0">
      <p:cViewPr varScale="1">
        <p:scale>
          <a:sx n="67" d="100"/>
          <a:sy n="67" d="100"/>
        </p:scale>
        <p:origin x="277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microsoft.com/office/2016/11/relationships/changesInfo" Target="changesInfos/changesInfo1.xml"/><Relationship Id="rId61" Type="http://schemas.openxmlformats.org/officeDocument/2006/relationships/slide" Target="slides/slide58.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夌 雨" userId="d086e8e3883354a1" providerId="LiveId" clId="{73C32D2D-2FA9-4048-B8D7-A863A84EA594}"/>
    <pc:docChg chg="undo custSel modSld">
      <pc:chgData name="夌 雨" userId="d086e8e3883354a1" providerId="LiveId" clId="{73C32D2D-2FA9-4048-B8D7-A863A84EA594}" dt="2024-09-06T09:05:06.507" v="1437"/>
      <pc:docMkLst>
        <pc:docMk/>
      </pc:docMkLst>
      <pc:sldChg chg="modSp mod modTransition">
        <pc:chgData name="夌 雨" userId="d086e8e3883354a1" providerId="LiveId" clId="{73C32D2D-2FA9-4048-B8D7-A863A84EA594}" dt="2024-08-31T09:45:25.885" v="1090"/>
        <pc:sldMkLst>
          <pc:docMk/>
          <pc:sldMk cId="1169606320" sldId="257"/>
        </pc:sldMkLst>
      </pc:sldChg>
      <pc:sldChg chg="addSp delSp modSp mod modTransition delAnim modAnim">
        <pc:chgData name="夌 雨" userId="d086e8e3883354a1" providerId="LiveId" clId="{73C32D2D-2FA9-4048-B8D7-A863A84EA594}" dt="2024-08-31T09:42:21.341" v="1076"/>
        <pc:sldMkLst>
          <pc:docMk/>
          <pc:sldMk cId="578599244" sldId="261"/>
        </pc:sldMkLst>
      </pc:sldChg>
      <pc:sldChg chg="modTransition">
        <pc:chgData name="夌 雨" userId="d086e8e3883354a1" providerId="LiveId" clId="{73C32D2D-2FA9-4048-B8D7-A863A84EA594}" dt="2024-08-31T09:45:51.962" v="1101"/>
        <pc:sldMkLst>
          <pc:docMk/>
          <pc:sldMk cId="464703280" sldId="262"/>
        </pc:sldMkLst>
      </pc:sldChg>
      <pc:sldChg chg="modSp">
        <pc:chgData name="夌 雨" userId="d086e8e3883354a1" providerId="LiveId" clId="{73C32D2D-2FA9-4048-B8D7-A863A84EA594}" dt="2024-08-31T09:35:27.911" v="1066"/>
        <pc:sldMkLst>
          <pc:docMk/>
          <pc:sldMk cId="2885049166" sldId="266"/>
        </pc:sldMkLst>
      </pc:sldChg>
      <pc:sldChg chg="modSp mod">
        <pc:chgData name="夌 雨" userId="d086e8e3883354a1" providerId="LiveId" clId="{73C32D2D-2FA9-4048-B8D7-A863A84EA594}" dt="2024-08-31T09:23:00.453" v="7"/>
        <pc:sldMkLst>
          <pc:docMk/>
          <pc:sldMk cId="1909985220" sldId="279"/>
        </pc:sldMkLst>
      </pc:sldChg>
      <pc:sldChg chg="modSp">
        <pc:chgData name="夌 雨" userId="d086e8e3883354a1" providerId="LiveId" clId="{73C32D2D-2FA9-4048-B8D7-A863A84EA594}" dt="2024-08-31T09:35:32.402" v="1067"/>
        <pc:sldMkLst>
          <pc:docMk/>
          <pc:sldMk cId="3375529068" sldId="280"/>
        </pc:sldMkLst>
      </pc:sldChg>
      <pc:sldChg chg="addSp delSp modSp mod modAnim">
        <pc:chgData name="夌 雨" userId="d086e8e3883354a1" providerId="LiveId" clId="{73C32D2D-2FA9-4048-B8D7-A863A84EA594}" dt="2024-08-31T09:44:29.080" v="1085" actId="1076"/>
        <pc:sldMkLst>
          <pc:docMk/>
          <pc:sldMk cId="3849342995" sldId="286"/>
        </pc:sldMkLst>
      </pc:sldChg>
      <pc:sldChg chg="addSp delSp modSp mod">
        <pc:chgData name="夌 雨" userId="d086e8e3883354a1" providerId="LiveId" clId="{73C32D2D-2FA9-4048-B8D7-A863A84EA594}" dt="2024-09-06T09:04:14.382" v="1429" actId="14100"/>
        <pc:sldMkLst>
          <pc:docMk/>
          <pc:sldMk cId="790564371" sldId="288"/>
        </pc:sldMkLst>
      </pc:sldChg>
      <pc:sldChg chg="delSp modSp mod modTransition">
        <pc:chgData name="夌 雨" userId="d086e8e3883354a1" providerId="LiveId" clId="{73C32D2D-2FA9-4048-B8D7-A863A84EA594}" dt="2024-09-06T09:04:17.757" v="1430" actId="14100"/>
        <pc:sldMkLst>
          <pc:docMk/>
          <pc:sldMk cId="1515452090" sldId="289"/>
        </pc:sldMkLst>
      </pc:sldChg>
      <pc:sldChg chg="modSp mod modTransition">
        <pc:chgData name="夌 雨" userId="d086e8e3883354a1" providerId="LiveId" clId="{73C32D2D-2FA9-4048-B8D7-A863A84EA594}" dt="2024-08-31T09:34:46.761" v="1065" actId="166"/>
        <pc:sldMkLst>
          <pc:docMk/>
          <pc:sldMk cId="2793361090" sldId="290"/>
        </pc:sldMkLst>
      </pc:sldChg>
      <pc:sldChg chg="addSp delSp modSp mod">
        <pc:chgData name="夌 雨" userId="d086e8e3883354a1" providerId="LiveId" clId="{73C32D2D-2FA9-4048-B8D7-A863A84EA594}" dt="2024-09-06T09:05:06.507" v="1437"/>
        <pc:sldMkLst>
          <pc:docMk/>
          <pc:sldMk cId="3118772410" sldId="291"/>
        </pc:sldMkLst>
      </pc:sldChg>
    </pc:docChg>
  </pc:docChgLst>
  <pc:docChgLst>
    <pc:chgData name="夌 雨" userId="d086e8e3883354a1" providerId="LiveId" clId="{3A3A35DC-F612-45A4-B4F4-765F5F11122A}"/>
    <pc:docChg chg="undo custSel addSld delSld modSld sldOrd addSection delSection modSection">
      <pc:chgData name="夌 雨" userId="d086e8e3883354a1" providerId="LiveId" clId="{3A3A35DC-F612-45A4-B4F4-765F5F11122A}" dt="2025-02-09T11:03:37.608" v="2001" actId="207"/>
      <pc:docMkLst>
        <pc:docMk/>
      </pc:docMkLst>
      <pc:sldChg chg="modSp mod">
        <pc:chgData name="夌 雨" userId="d086e8e3883354a1" providerId="LiveId" clId="{3A3A35DC-F612-45A4-B4F4-765F5F11122A}" dt="2025-02-09T08:13:24.272" v="1561"/>
        <pc:sldMkLst>
          <pc:docMk/>
          <pc:sldMk cId="4042827227" sldId="258"/>
        </pc:sldMkLst>
        <pc:spChg chg="mod">
          <ac:chgData name="夌 雨" userId="d086e8e3883354a1" providerId="LiveId" clId="{3A3A35DC-F612-45A4-B4F4-765F5F11122A}" dt="2025-02-09T08:13:24.272" v="1561"/>
          <ac:spMkLst>
            <pc:docMk/>
            <pc:sldMk cId="4042827227" sldId="258"/>
            <ac:spMk id="6" creationId="{E9D2D0DE-5CE4-0B3B-8267-EF12BCADEB2B}"/>
          </ac:spMkLst>
        </pc:spChg>
      </pc:sldChg>
      <pc:sldChg chg="modSp">
        <pc:chgData name="夌 雨" userId="d086e8e3883354a1" providerId="LiveId" clId="{3A3A35DC-F612-45A4-B4F4-765F5F11122A}" dt="2025-02-02T14:44:46.753" v="41" actId="20577"/>
        <pc:sldMkLst>
          <pc:docMk/>
          <pc:sldMk cId="578599244" sldId="261"/>
        </pc:sldMkLst>
        <pc:spChg chg="mod">
          <ac:chgData name="夌 雨" userId="d086e8e3883354a1" providerId="LiveId" clId="{3A3A35DC-F612-45A4-B4F4-765F5F11122A}" dt="2025-02-02T14:44:46.753" v="41" actId="20577"/>
          <ac:spMkLst>
            <pc:docMk/>
            <pc:sldMk cId="578599244" sldId="261"/>
            <ac:spMk id="10" creationId="{0DC1B420-0C55-30E3-937F-634AC37B28C9}"/>
          </ac:spMkLst>
        </pc:spChg>
      </pc:sldChg>
      <pc:sldChg chg="addSp delSp modSp mod">
        <pc:chgData name="夌 雨" userId="d086e8e3883354a1" providerId="LiveId" clId="{3A3A35DC-F612-45A4-B4F4-765F5F11122A}" dt="2025-02-09T06:52:33.066" v="58"/>
        <pc:sldMkLst>
          <pc:docMk/>
          <pc:sldMk cId="2885049166" sldId="266"/>
        </pc:sldMkLst>
        <pc:spChg chg="add mod ord">
          <ac:chgData name="夌 雨" userId="d086e8e3883354a1" providerId="LiveId" clId="{3A3A35DC-F612-45A4-B4F4-765F5F11122A}" dt="2025-02-09T06:52:26.855" v="57" actId="13244"/>
          <ac:spMkLst>
            <pc:docMk/>
            <pc:sldMk cId="2885049166" sldId="266"/>
            <ac:spMk id="2" creationId="{BE4C69B8-197E-299B-EF7E-1B9DE5E915E4}"/>
          </ac:spMkLst>
        </pc:spChg>
        <pc:spChg chg="add mod ord">
          <ac:chgData name="夌 雨" userId="d086e8e3883354a1" providerId="LiveId" clId="{3A3A35DC-F612-45A4-B4F4-765F5F11122A}" dt="2025-02-09T06:52:00.715" v="53" actId="13244"/>
          <ac:spMkLst>
            <pc:docMk/>
            <pc:sldMk cId="2885049166" sldId="266"/>
            <ac:spMk id="5" creationId="{94461FB6-31C7-3EE5-2ECC-1E1D710C9EB2}"/>
          </ac:spMkLst>
        </pc:spChg>
        <pc:spChg chg="add mod ord">
          <ac:chgData name="夌 雨" userId="d086e8e3883354a1" providerId="LiveId" clId="{3A3A35DC-F612-45A4-B4F4-765F5F11122A}" dt="2025-02-09T06:52:00.715" v="53" actId="13244"/>
          <ac:spMkLst>
            <pc:docMk/>
            <pc:sldMk cId="2885049166" sldId="266"/>
            <ac:spMk id="6" creationId="{6F00AB5C-55D3-E004-1A75-0C21B6412F07}"/>
          </ac:spMkLst>
        </pc:spChg>
        <pc:spChg chg="add mod ord">
          <ac:chgData name="夌 雨" userId="d086e8e3883354a1" providerId="LiveId" clId="{3A3A35DC-F612-45A4-B4F4-765F5F11122A}" dt="2025-02-09T06:52:00.715" v="53" actId="13244"/>
          <ac:spMkLst>
            <pc:docMk/>
            <pc:sldMk cId="2885049166" sldId="266"/>
            <ac:spMk id="7" creationId="{841FC1B4-E2F3-DB77-844F-9F8564360B1D}"/>
          </ac:spMkLst>
        </pc:spChg>
        <pc:spChg chg="mod">
          <ac:chgData name="夌 雨" userId="d086e8e3883354a1" providerId="LiveId" clId="{3A3A35DC-F612-45A4-B4F4-765F5F11122A}" dt="2025-02-09T06:52:33.066" v="58"/>
          <ac:spMkLst>
            <pc:docMk/>
            <pc:sldMk cId="2885049166" sldId="266"/>
            <ac:spMk id="15" creationId="{ECD1C2F5-577C-200D-64AF-C526E018BBA9}"/>
          </ac:spMkLst>
        </pc:spChg>
      </pc:sldChg>
      <pc:sldChg chg="addSp delSp modSp mod ord">
        <pc:chgData name="夌 雨" userId="d086e8e3883354a1" providerId="LiveId" clId="{3A3A35DC-F612-45A4-B4F4-765F5F11122A}" dt="2025-02-09T11:03:37.608" v="2001" actId="207"/>
        <pc:sldMkLst>
          <pc:docMk/>
          <pc:sldMk cId="3731245896" sldId="270"/>
        </pc:sldMkLst>
        <pc:spChg chg="mod">
          <ac:chgData name="夌 雨" userId="d086e8e3883354a1" providerId="LiveId" clId="{3A3A35DC-F612-45A4-B4F4-765F5F11122A}" dt="2025-02-09T11:03:37.608" v="2001" actId="207"/>
          <ac:spMkLst>
            <pc:docMk/>
            <pc:sldMk cId="3731245896" sldId="270"/>
            <ac:spMk id="14" creationId="{AF34A8F7-5D03-175F-4496-23618C03FC2E}"/>
          </ac:spMkLst>
        </pc:spChg>
        <pc:spChg chg="mod">
          <ac:chgData name="夌 雨" userId="d086e8e3883354a1" providerId="LiveId" clId="{3A3A35DC-F612-45A4-B4F4-765F5F11122A}" dt="2025-02-09T11:03:37.608" v="2001" actId="207"/>
          <ac:spMkLst>
            <pc:docMk/>
            <pc:sldMk cId="3731245896" sldId="270"/>
            <ac:spMk id="15" creationId="{A1D861C1-7EF1-75C8-ABFF-592D586B394D}"/>
          </ac:spMkLst>
        </pc:spChg>
        <pc:grpChg chg="add mod">
          <ac:chgData name="夌 雨" userId="d086e8e3883354a1" providerId="LiveId" clId="{3A3A35DC-F612-45A4-B4F4-765F5F11122A}" dt="2025-02-09T11:03:37.608" v="2001" actId="207"/>
          <ac:grpSpMkLst>
            <pc:docMk/>
            <pc:sldMk cId="3731245896" sldId="270"/>
            <ac:grpSpMk id="10" creationId="{B67C263F-B4CF-2491-67D9-2E563CDE4CE1}"/>
          </ac:grpSpMkLst>
        </pc:grpChg>
      </pc:sldChg>
      <pc:sldChg chg="modSp mod">
        <pc:chgData name="夌 雨" userId="d086e8e3883354a1" providerId="LiveId" clId="{3A3A35DC-F612-45A4-B4F4-765F5F11122A}" dt="2025-01-24T12:15:59.087" v="23"/>
        <pc:sldMkLst>
          <pc:docMk/>
          <pc:sldMk cId="3225843026" sldId="278"/>
        </pc:sldMkLst>
      </pc:sldChg>
      <pc:sldChg chg="addSp modSp mod">
        <pc:chgData name="夌 雨" userId="d086e8e3883354a1" providerId="LiveId" clId="{3A3A35DC-F612-45A4-B4F4-765F5F11122A}" dt="2025-02-09T06:52:38.502" v="59"/>
        <pc:sldMkLst>
          <pc:docMk/>
          <pc:sldMk cId="3375529068" sldId="280"/>
        </pc:sldMkLst>
        <pc:spChg chg="add mod ord">
          <ac:chgData name="夌 雨" userId="d086e8e3883354a1" providerId="LiveId" clId="{3A3A35DC-F612-45A4-B4F4-765F5F11122A}" dt="2025-02-09T06:52:14.575" v="56" actId="13244"/>
          <ac:spMkLst>
            <pc:docMk/>
            <pc:sldMk cId="3375529068" sldId="280"/>
            <ac:spMk id="2" creationId="{390D2A21-75FE-2F2A-D79F-648981977AE5}"/>
          </ac:spMkLst>
        </pc:spChg>
        <pc:spChg chg="add mod ord">
          <ac:chgData name="夌 雨" userId="d086e8e3883354a1" providerId="LiveId" clId="{3A3A35DC-F612-45A4-B4F4-765F5F11122A}" dt="2025-02-09T06:52:14.575" v="56" actId="13244"/>
          <ac:spMkLst>
            <pc:docMk/>
            <pc:sldMk cId="3375529068" sldId="280"/>
            <ac:spMk id="4" creationId="{3B01089A-2F88-CBF7-7A43-BB7F15C28ADF}"/>
          </ac:spMkLst>
        </pc:spChg>
        <pc:spChg chg="add mod ord">
          <ac:chgData name="夌 雨" userId="d086e8e3883354a1" providerId="LiveId" clId="{3A3A35DC-F612-45A4-B4F4-765F5F11122A}" dt="2025-02-09T06:52:14.575" v="56" actId="13244"/>
          <ac:spMkLst>
            <pc:docMk/>
            <pc:sldMk cId="3375529068" sldId="280"/>
            <ac:spMk id="5" creationId="{0B8498B1-81CB-ECB7-E550-D5F30ED8E25C}"/>
          </ac:spMkLst>
        </pc:spChg>
        <pc:spChg chg="mod">
          <ac:chgData name="夌 雨" userId="d086e8e3883354a1" providerId="LiveId" clId="{3A3A35DC-F612-45A4-B4F4-765F5F11122A}" dt="2025-02-09T06:52:38.502" v="59"/>
          <ac:spMkLst>
            <pc:docMk/>
            <pc:sldMk cId="3375529068" sldId="280"/>
            <ac:spMk id="15" creationId="{ECD1C2F5-577C-200D-64AF-C526E018BBA9}"/>
          </ac:spMkLst>
        </pc:spChg>
      </pc:sldChg>
      <pc:sldChg chg="addSp delSp modSp mod">
        <pc:chgData name="夌 雨" userId="d086e8e3883354a1" providerId="LiveId" clId="{3A3A35DC-F612-45A4-B4F4-765F5F11122A}" dt="2025-02-09T11:02:45.378" v="1992" actId="478"/>
        <pc:sldMkLst>
          <pc:docMk/>
          <pc:sldMk cId="4272295575" sldId="281"/>
        </pc:sldMkLst>
      </pc:sldChg>
      <pc:sldChg chg="addSp delSp modSp add del mod">
        <pc:chgData name="夌 雨" userId="d086e8e3883354a1" providerId="LiveId" clId="{3A3A35DC-F612-45A4-B4F4-765F5F11122A}" dt="2025-02-09T11:03:24.469" v="1998" actId="478"/>
        <pc:sldMkLst>
          <pc:docMk/>
          <pc:sldMk cId="2721582183" sldId="282"/>
        </pc:sldMkLst>
      </pc:sldChg>
      <pc:sldChg chg="addSp delSp modSp mod">
        <pc:chgData name="夌 雨" userId="d086e8e3883354a1" providerId="LiveId" clId="{3A3A35DC-F612-45A4-B4F4-765F5F11122A}" dt="2025-01-24T12:15:45.769" v="17"/>
        <pc:sldMkLst>
          <pc:docMk/>
          <pc:sldMk cId="1515452090" sldId="289"/>
        </pc:sldMkLst>
      </pc:sldChg>
      <pc:sldChg chg="addSp delSp modSp add mod setBg modAnim">
        <pc:chgData name="夌 雨" userId="d086e8e3883354a1" providerId="LiveId" clId="{3A3A35DC-F612-45A4-B4F4-765F5F11122A}" dt="2025-02-09T06:52:52.964" v="60"/>
        <pc:sldMkLst>
          <pc:docMk/>
          <pc:sldMk cId="3249286613" sldId="292"/>
        </pc:sldMkLst>
        <pc:spChg chg="add mod">
          <ac:chgData name="夌 雨" userId="d086e8e3883354a1" providerId="LiveId" clId="{3A3A35DC-F612-45A4-B4F4-765F5F11122A}" dt="2025-02-09T06:50:14.566" v="45"/>
          <ac:spMkLst>
            <pc:docMk/>
            <pc:sldMk cId="3249286613" sldId="292"/>
            <ac:spMk id="2" creationId="{19DD0818-AE7D-6661-5755-7468D29CC080}"/>
          </ac:spMkLst>
        </pc:spChg>
      </pc:sldChg>
      <pc:sldChg chg="addSp delSp modSp mod">
        <pc:chgData name="夌 雨" userId="d086e8e3883354a1" providerId="LiveId" clId="{3A3A35DC-F612-45A4-B4F4-765F5F11122A}" dt="2025-02-09T11:01:26.142" v="1950" actId="962"/>
        <pc:sldMkLst>
          <pc:docMk/>
          <pc:sldMk cId="31827879" sldId="296"/>
        </pc:sldMkLst>
        <pc:spChg chg="mod">
          <ac:chgData name="夌 雨" userId="d086e8e3883354a1" providerId="LiveId" clId="{3A3A35DC-F612-45A4-B4F4-765F5F11122A}" dt="2025-02-09T10:58:13.958" v="1862" actId="1036"/>
          <ac:spMkLst>
            <pc:docMk/>
            <pc:sldMk cId="31827879" sldId="296"/>
            <ac:spMk id="2" creationId="{10CF3201-33FA-BFB6-EC2A-7FF7B4D0164A}"/>
          </ac:spMkLst>
        </pc:spChg>
        <pc:spChg chg="mod">
          <ac:chgData name="夌 雨" userId="d086e8e3883354a1" providerId="LiveId" clId="{3A3A35DC-F612-45A4-B4F4-765F5F11122A}" dt="2025-02-09T10:57:48.895" v="1810" actId="14100"/>
          <ac:spMkLst>
            <pc:docMk/>
            <pc:sldMk cId="31827879" sldId="296"/>
            <ac:spMk id="3" creationId="{709B7CDD-2E4B-FE71-3266-A0D1B41BF79B}"/>
          </ac:spMkLst>
        </pc:spChg>
        <pc:spChg chg="add mod">
          <ac:chgData name="夌 雨" userId="d086e8e3883354a1" providerId="LiveId" clId="{3A3A35DC-F612-45A4-B4F4-765F5F11122A}" dt="2025-02-09T10:58:21.657" v="1864" actId="14100"/>
          <ac:spMkLst>
            <pc:docMk/>
            <pc:sldMk cId="31827879" sldId="296"/>
            <ac:spMk id="14" creationId="{EE2E41DD-8885-DE57-C273-CBD269E953DC}"/>
          </ac:spMkLst>
        </pc:spChg>
        <pc:spChg chg="mod">
          <ac:chgData name="夌 雨" userId="d086e8e3883354a1" providerId="LiveId" clId="{3A3A35DC-F612-45A4-B4F4-765F5F11122A}" dt="2025-02-09T10:58:06.794" v="1853" actId="1036"/>
          <ac:spMkLst>
            <pc:docMk/>
            <pc:sldMk cId="31827879" sldId="296"/>
            <ac:spMk id="19" creationId="{4B3FFC87-00FA-1F84-8E5B-A5D04EFF52B4}"/>
          </ac:spMkLst>
        </pc:spChg>
        <pc:spChg chg="mod">
          <ac:chgData name="夌 雨" userId="d086e8e3883354a1" providerId="LiveId" clId="{3A3A35DC-F612-45A4-B4F4-765F5F11122A}" dt="2025-02-09T10:58:42.741" v="1871" actId="207"/>
          <ac:spMkLst>
            <pc:docMk/>
            <pc:sldMk cId="31827879" sldId="296"/>
            <ac:spMk id="21" creationId="{748574E7-AF5B-4E61-9866-76ECB3CD1633}"/>
          </ac:spMkLst>
        </pc:spChg>
        <pc:spChg chg="add mod">
          <ac:chgData name="夌 雨" userId="d086e8e3883354a1" providerId="LiveId" clId="{3A3A35DC-F612-45A4-B4F4-765F5F11122A}" dt="2025-02-09T11:00:31.292" v="1946" actId="404"/>
          <ac:spMkLst>
            <pc:docMk/>
            <pc:sldMk cId="31827879" sldId="296"/>
            <ac:spMk id="26" creationId="{70BD98AD-985D-71FF-B955-F9634858EE26}"/>
          </ac:spMkLst>
        </pc:spChg>
        <pc:spChg chg="add mod">
          <ac:chgData name="夌 雨" userId="d086e8e3883354a1" providerId="LiveId" clId="{3A3A35DC-F612-45A4-B4F4-765F5F11122A}" dt="2025-02-09T11:00:27.555" v="1945" actId="404"/>
          <ac:spMkLst>
            <pc:docMk/>
            <pc:sldMk cId="31827879" sldId="296"/>
            <ac:spMk id="30" creationId="{D209966B-6EC9-EA81-D8B1-6989FBE74C29}"/>
          </ac:spMkLst>
        </pc:spChg>
        <pc:grpChg chg="mod">
          <ac:chgData name="夌 雨" userId="d086e8e3883354a1" providerId="LiveId" clId="{3A3A35DC-F612-45A4-B4F4-765F5F11122A}" dt="2025-02-09T11:01:26.142" v="1950" actId="962"/>
          <ac:grpSpMkLst>
            <pc:docMk/>
            <pc:sldMk cId="31827879" sldId="296"/>
            <ac:grpSpMk id="5" creationId="{74AD7B98-0345-40CE-4264-CFE1F603C083}"/>
          </ac:grpSpMkLst>
        </pc:grpChg>
        <pc:grpChg chg="add mod">
          <ac:chgData name="夌 雨" userId="d086e8e3883354a1" providerId="LiveId" clId="{3A3A35DC-F612-45A4-B4F4-765F5F11122A}" dt="2025-02-09T10:59:38.600" v="1894" actId="164"/>
          <ac:grpSpMkLst>
            <pc:docMk/>
            <pc:sldMk cId="31827879" sldId="296"/>
            <ac:grpSpMk id="20" creationId="{4A33BD50-EE67-DDFB-21AF-DE351FB0A31D}"/>
          </ac:grpSpMkLst>
        </pc:grpChg>
        <pc:grpChg chg="add mod">
          <ac:chgData name="夌 雨" userId="d086e8e3883354a1" providerId="LiveId" clId="{3A3A35DC-F612-45A4-B4F4-765F5F11122A}" dt="2025-02-09T10:59:38.600" v="1894" actId="164"/>
          <ac:grpSpMkLst>
            <pc:docMk/>
            <pc:sldMk cId="31827879" sldId="296"/>
            <ac:grpSpMk id="28" creationId="{590C93D5-1218-03CD-A6C7-124BFE76324D}"/>
          </ac:grpSpMkLst>
        </pc:grpChg>
        <pc:grpChg chg="add mod">
          <ac:chgData name="夌 雨" userId="d086e8e3883354a1" providerId="LiveId" clId="{3A3A35DC-F612-45A4-B4F4-765F5F11122A}" dt="2025-02-09T10:59:51.713" v="1897" actId="164"/>
          <ac:grpSpMkLst>
            <pc:docMk/>
            <pc:sldMk cId="31827879" sldId="296"/>
            <ac:grpSpMk id="32" creationId="{DB87B6BA-5ACB-B211-F51E-C7F7B655D732}"/>
          </ac:grpSpMkLst>
        </pc:grpChg>
        <pc:picChg chg="mod">
          <ac:chgData name="夌 雨" userId="d086e8e3883354a1" providerId="LiveId" clId="{3A3A35DC-F612-45A4-B4F4-765F5F11122A}" dt="2025-02-09T10:58:13.958" v="1862" actId="1036"/>
          <ac:picMkLst>
            <pc:docMk/>
            <pc:sldMk cId="31827879" sldId="296"/>
            <ac:picMk id="6" creationId="{240B7610-C82C-C483-8C9D-5DCD0BB9E538}"/>
          </ac:picMkLst>
        </pc:picChg>
        <pc:picChg chg="mod">
          <ac:chgData name="夌 雨" userId="d086e8e3883354a1" providerId="LiveId" clId="{3A3A35DC-F612-45A4-B4F4-765F5F11122A}" dt="2025-02-09T10:50:33.420" v="1721" actId="1076"/>
          <ac:picMkLst>
            <pc:docMk/>
            <pc:sldMk cId="31827879" sldId="296"/>
            <ac:picMk id="7" creationId="{E4196196-2BE1-FEB2-FB4A-567A4C4A7F2B}"/>
          </ac:picMkLst>
        </pc:picChg>
        <pc:picChg chg="mod">
          <ac:chgData name="夌 雨" userId="d086e8e3883354a1" providerId="LiveId" clId="{3A3A35DC-F612-45A4-B4F4-765F5F11122A}" dt="2025-02-09T10:56:47.539" v="1792"/>
          <ac:picMkLst>
            <pc:docMk/>
            <pc:sldMk cId="31827879" sldId="296"/>
            <ac:picMk id="22" creationId="{D774893F-2106-F25B-8F34-3143452C5C44}"/>
          </ac:picMkLst>
        </pc:picChg>
        <pc:picChg chg="add mod">
          <ac:chgData name="夌 雨" userId="d086e8e3883354a1" providerId="LiveId" clId="{3A3A35DC-F612-45A4-B4F4-765F5F11122A}" dt="2025-02-09T10:59:51.713" v="1897" actId="164"/>
          <ac:picMkLst>
            <pc:docMk/>
            <pc:sldMk cId="31827879" sldId="296"/>
            <ac:picMk id="23" creationId="{B64F8057-1E24-F2CB-C846-2AFD1E724515}"/>
          </ac:picMkLst>
        </pc:picChg>
      </pc:sldChg>
      <pc:sldChg chg="del">
        <pc:chgData name="夌 雨" userId="d086e8e3883354a1" providerId="LiveId" clId="{3A3A35DC-F612-45A4-B4F4-765F5F11122A}" dt="2025-02-09T06:55:13.643" v="71" actId="47"/>
        <pc:sldMkLst>
          <pc:docMk/>
          <pc:sldMk cId="56114479" sldId="298"/>
        </pc:sldMkLst>
      </pc:sldChg>
      <pc:sldChg chg="addSp delSp modSp add del mod modTransition setBg">
        <pc:chgData name="夌 雨" userId="d086e8e3883354a1" providerId="LiveId" clId="{3A3A35DC-F612-45A4-B4F4-765F5F11122A}" dt="2025-02-09T07:48:30.368" v="1007"/>
        <pc:sldMkLst>
          <pc:docMk/>
          <pc:sldMk cId="2634174208" sldId="298"/>
        </pc:sldMkLst>
        <pc:spChg chg="mod">
          <ac:chgData name="夌 雨" userId="d086e8e3883354a1" providerId="LiveId" clId="{3A3A35DC-F612-45A4-B4F4-765F5F11122A}" dt="2025-02-09T07:31:29.261" v="690" actId="207"/>
          <ac:spMkLst>
            <pc:docMk/>
            <pc:sldMk cId="2634174208" sldId="298"/>
            <ac:spMk id="3" creationId="{F3D8F1E9-5921-4197-89F7-E4BB8F7CE478}"/>
          </ac:spMkLst>
        </pc:spChg>
        <pc:spChg chg="mod">
          <ac:chgData name="夌 雨" userId="d086e8e3883354a1" providerId="LiveId" clId="{3A3A35DC-F612-45A4-B4F4-765F5F11122A}" dt="2025-02-09T07:43:47.039" v="931"/>
          <ac:spMkLst>
            <pc:docMk/>
            <pc:sldMk cId="2634174208" sldId="298"/>
            <ac:spMk id="5" creationId="{B331F248-AA09-8FB6-0EB0-5164ED915EEE}"/>
          </ac:spMkLst>
        </pc:spChg>
        <pc:spChg chg="mod">
          <ac:chgData name="夌 雨" userId="d086e8e3883354a1" providerId="LiveId" clId="{3A3A35DC-F612-45A4-B4F4-765F5F11122A}" dt="2025-02-09T07:42:29.207" v="899"/>
          <ac:spMkLst>
            <pc:docMk/>
            <pc:sldMk cId="2634174208" sldId="298"/>
            <ac:spMk id="6" creationId="{F16D888D-32E3-4F3A-6752-FFD7C9F585F9}"/>
          </ac:spMkLst>
        </pc:spChg>
        <pc:spChg chg="mod">
          <ac:chgData name="夌 雨" userId="d086e8e3883354a1" providerId="LiveId" clId="{3A3A35DC-F612-45A4-B4F4-765F5F11122A}" dt="2025-02-09T07:02:24.068" v="257" actId="20577"/>
          <ac:spMkLst>
            <pc:docMk/>
            <pc:sldMk cId="2634174208" sldId="298"/>
            <ac:spMk id="7" creationId="{683044C7-5E37-0131-B28B-EF5B27D34E76}"/>
          </ac:spMkLst>
        </pc:spChg>
        <pc:spChg chg="mod">
          <ac:chgData name="夌 雨" userId="d086e8e3883354a1" providerId="LiveId" clId="{3A3A35DC-F612-45A4-B4F4-765F5F11122A}" dt="2025-02-09T07:31:31.404" v="691" actId="207"/>
          <ac:spMkLst>
            <pc:docMk/>
            <pc:sldMk cId="2634174208" sldId="298"/>
            <ac:spMk id="8" creationId="{0ED0A75C-899C-0281-5914-F7E56A17FDAB}"/>
          </ac:spMkLst>
        </pc:spChg>
        <pc:spChg chg="add mod ord">
          <ac:chgData name="夌 雨" userId="d086e8e3883354a1" providerId="LiveId" clId="{3A3A35DC-F612-45A4-B4F4-765F5F11122A}" dt="2025-02-09T07:07:57.354" v="355" actId="13244"/>
          <ac:spMkLst>
            <pc:docMk/>
            <pc:sldMk cId="2634174208" sldId="298"/>
            <ac:spMk id="12" creationId="{CD3F1240-B735-4A31-29C3-D547C1CA660D}"/>
          </ac:spMkLst>
        </pc:spChg>
        <pc:spChg chg="add mod">
          <ac:chgData name="夌 雨" userId="d086e8e3883354a1" providerId="LiveId" clId="{3A3A35DC-F612-45A4-B4F4-765F5F11122A}" dt="2025-02-09T07:40:55.874" v="872"/>
          <ac:spMkLst>
            <pc:docMk/>
            <pc:sldMk cId="2634174208" sldId="298"/>
            <ac:spMk id="14" creationId="{356E4476-DD13-3DA4-6275-DE5E0C675FE9}"/>
          </ac:spMkLst>
        </pc:spChg>
      </pc:sldChg>
      <pc:sldChg chg="addSp delSp modSp add del mod setBg">
        <pc:chgData name="夌 雨" userId="d086e8e3883354a1" providerId="LiveId" clId="{3A3A35DC-F612-45A4-B4F4-765F5F11122A}" dt="2025-02-09T07:56:55.046" v="1263"/>
        <pc:sldMkLst>
          <pc:docMk/>
          <pc:sldMk cId="623929734" sldId="299"/>
        </pc:sldMkLst>
        <pc:spChg chg="mod">
          <ac:chgData name="夌 雨" userId="d086e8e3883354a1" providerId="LiveId" clId="{3A3A35DC-F612-45A4-B4F4-765F5F11122A}" dt="2025-02-09T07:31:34.829" v="692" actId="207"/>
          <ac:spMkLst>
            <pc:docMk/>
            <pc:sldMk cId="623929734" sldId="299"/>
            <ac:spMk id="3" creationId="{F3D8F1E9-5921-4197-89F7-E4BB8F7CE478}"/>
          </ac:spMkLst>
        </pc:spChg>
        <pc:spChg chg="mod">
          <ac:chgData name="夌 雨" userId="d086e8e3883354a1" providerId="LiveId" clId="{3A3A35DC-F612-45A4-B4F4-765F5F11122A}" dt="2025-02-09T07:56:55.046" v="1263"/>
          <ac:spMkLst>
            <pc:docMk/>
            <pc:sldMk cId="623929734" sldId="299"/>
            <ac:spMk id="5" creationId="{B331F248-AA09-8FB6-0EB0-5164ED915EEE}"/>
          </ac:spMkLst>
        </pc:spChg>
        <pc:spChg chg="mod">
          <ac:chgData name="夌 雨" userId="d086e8e3883354a1" providerId="LiveId" clId="{3A3A35DC-F612-45A4-B4F4-765F5F11122A}" dt="2025-02-09T07:49:57.991" v="1015"/>
          <ac:spMkLst>
            <pc:docMk/>
            <pc:sldMk cId="623929734" sldId="299"/>
            <ac:spMk id="6" creationId="{F16D888D-32E3-4F3A-6752-FFD7C9F585F9}"/>
          </ac:spMkLst>
        </pc:spChg>
        <pc:spChg chg="add mod">
          <ac:chgData name="夌 雨" userId="d086e8e3883354a1" providerId="LiveId" clId="{3A3A35DC-F612-45A4-B4F4-765F5F11122A}" dt="2025-02-09T07:04:21.349" v="275" actId="1076"/>
          <ac:spMkLst>
            <pc:docMk/>
            <pc:sldMk cId="623929734" sldId="299"/>
            <ac:spMk id="7" creationId="{2877561C-2D65-458D-A422-22BB9FE1681B}"/>
          </ac:spMkLst>
        </pc:spChg>
        <pc:spChg chg="mod">
          <ac:chgData name="夌 雨" userId="d086e8e3883354a1" providerId="LiveId" clId="{3A3A35DC-F612-45A4-B4F4-765F5F11122A}" dt="2025-02-09T07:31:36.533" v="693" actId="207"/>
          <ac:spMkLst>
            <pc:docMk/>
            <pc:sldMk cId="623929734" sldId="299"/>
            <ac:spMk id="8" creationId="{0ED0A75C-899C-0281-5914-F7E56A17FDAB}"/>
          </ac:spMkLst>
        </pc:spChg>
        <pc:spChg chg="mod">
          <ac:chgData name="夌 雨" userId="d086e8e3883354a1" providerId="LiveId" clId="{3A3A35DC-F612-45A4-B4F4-765F5F11122A}" dt="2025-02-09T07:08:41.051" v="366" actId="404"/>
          <ac:spMkLst>
            <pc:docMk/>
            <pc:sldMk cId="623929734" sldId="299"/>
            <ac:spMk id="11" creationId="{113C387D-92F8-E7FA-161A-59EC2C02C5AA}"/>
          </ac:spMkLst>
        </pc:spChg>
        <pc:spChg chg="add mod">
          <ac:chgData name="夌 雨" userId="d086e8e3883354a1" providerId="LiveId" clId="{3A3A35DC-F612-45A4-B4F4-765F5F11122A}" dt="2025-02-09T07:50:27.642" v="1017"/>
          <ac:spMkLst>
            <pc:docMk/>
            <pc:sldMk cId="623929734" sldId="299"/>
            <ac:spMk id="12" creationId="{8B4557C8-CFCC-2681-F289-BA47115D5657}"/>
          </ac:spMkLst>
        </pc:spChg>
        <pc:spChg chg="add mod ord">
          <ac:chgData name="夌 雨" userId="d086e8e3883354a1" providerId="LiveId" clId="{3A3A35DC-F612-45A4-B4F4-765F5F11122A}" dt="2025-02-09T07:08:00.978" v="357" actId="13244"/>
          <ac:spMkLst>
            <pc:docMk/>
            <pc:sldMk cId="623929734" sldId="299"/>
            <ac:spMk id="15" creationId="{1E6B30E4-B215-830A-F59B-89E2322F561B}"/>
          </ac:spMkLst>
        </pc:spChg>
        <pc:spChg chg="add mod">
          <ac:chgData name="夌 雨" userId="d086e8e3883354a1" providerId="LiveId" clId="{3A3A35DC-F612-45A4-B4F4-765F5F11122A}" dt="2025-02-09T07:41:00.564" v="874"/>
          <ac:spMkLst>
            <pc:docMk/>
            <pc:sldMk cId="623929734" sldId="299"/>
            <ac:spMk id="17" creationId="{5EAE77B0-7297-1EA6-AEB5-7B151D2FC498}"/>
          </ac:spMkLst>
        </pc:spChg>
      </pc:sldChg>
      <pc:sldChg chg="modSp mod">
        <pc:chgData name="夌 雨" userId="d086e8e3883354a1" providerId="LiveId" clId="{3A3A35DC-F612-45A4-B4F4-765F5F11122A}" dt="2025-01-24T12:15:49.621" v="18"/>
        <pc:sldMkLst>
          <pc:docMk/>
          <pc:sldMk cId="824998529" sldId="301"/>
        </pc:sldMkLst>
      </pc:sldChg>
      <pc:sldChg chg="modTransition">
        <pc:chgData name="夌 雨" userId="d086e8e3883354a1" providerId="LiveId" clId="{3A3A35DC-F612-45A4-B4F4-765F5F11122A}" dt="2025-02-09T11:00:46.189" v="1949"/>
        <pc:sldMkLst>
          <pc:docMk/>
          <pc:sldMk cId="1939210567" sldId="302"/>
        </pc:sldMkLst>
      </pc:sldChg>
      <pc:sldChg chg="add del modTransition setBg">
        <pc:chgData name="夌 雨" userId="d086e8e3883354a1" providerId="LiveId" clId="{3A3A35DC-F612-45A4-B4F4-765F5F11122A}" dt="2025-02-09T07:44:42.950" v="938"/>
        <pc:sldMkLst>
          <pc:docMk/>
          <pc:sldMk cId="2216284719" sldId="303"/>
        </pc:sldMkLst>
      </pc:sldChg>
      <pc:sldChg chg="del">
        <pc:chgData name="夌 雨" userId="d086e8e3883354a1" providerId="LiveId" clId="{3A3A35DC-F612-45A4-B4F4-765F5F11122A}" dt="2025-02-09T06:49:22.177" v="42" actId="47"/>
        <pc:sldMkLst>
          <pc:docMk/>
          <pc:sldMk cId="3686792056" sldId="303"/>
        </pc:sldMkLst>
      </pc:sldChg>
      <pc:sldChg chg="delSp mod">
        <pc:chgData name="夌 雨" userId="d086e8e3883354a1" providerId="LiveId" clId="{3A3A35DC-F612-45A4-B4F4-765F5F11122A}" dt="2025-02-02T14:13:19.069" v="40" actId="478"/>
        <pc:sldMkLst>
          <pc:docMk/>
          <pc:sldMk cId="1640395342" sldId="304"/>
        </pc:sldMkLst>
      </pc:sldChg>
      <pc:sldChg chg="modSp mod">
        <pc:chgData name="夌 雨" userId="d086e8e3883354a1" providerId="LiveId" clId="{3A3A35DC-F612-45A4-B4F4-765F5F11122A}" dt="2025-01-24T12:15:20.739" v="14" actId="20577"/>
        <pc:sldMkLst>
          <pc:docMk/>
          <pc:sldMk cId="3264315125" sldId="306"/>
        </pc:sldMkLst>
      </pc:sldChg>
      <pc:sldChg chg="addSp delSp modSp add del mod modTransition setBg">
        <pc:chgData name="夌 雨" userId="d086e8e3883354a1" providerId="LiveId" clId="{3A3A35DC-F612-45A4-B4F4-765F5F11122A}" dt="2025-02-09T07:46:47.137" v="991"/>
        <pc:sldMkLst>
          <pc:docMk/>
          <pc:sldMk cId="996485523" sldId="307"/>
        </pc:sldMkLst>
        <pc:spChg chg="mod">
          <ac:chgData name="夌 雨" userId="d086e8e3883354a1" providerId="LiveId" clId="{3A3A35DC-F612-45A4-B4F4-765F5F11122A}" dt="2025-02-09T07:31:20.925" v="688" actId="207"/>
          <ac:spMkLst>
            <pc:docMk/>
            <pc:sldMk cId="996485523" sldId="307"/>
            <ac:spMk id="3" creationId="{F3D8F1E9-5921-4197-89F7-E4BB8F7CE478}"/>
          </ac:spMkLst>
        </pc:spChg>
        <pc:spChg chg="add mod">
          <ac:chgData name="夌 雨" userId="d086e8e3883354a1" providerId="LiveId" clId="{3A3A35DC-F612-45A4-B4F4-765F5F11122A}" dt="2025-02-09T07:40:47.092" v="868" actId="20577"/>
          <ac:spMkLst>
            <pc:docMk/>
            <pc:sldMk cId="996485523" sldId="307"/>
            <ac:spMk id="4" creationId="{43F12AD8-8626-B3C3-9AEF-73E1618D8AB9}"/>
          </ac:spMkLst>
        </pc:spChg>
        <pc:spChg chg="mod">
          <ac:chgData name="夌 雨" userId="d086e8e3883354a1" providerId="LiveId" clId="{3A3A35DC-F612-45A4-B4F4-765F5F11122A}" dt="2025-02-09T07:06:03.076" v="313"/>
          <ac:spMkLst>
            <pc:docMk/>
            <pc:sldMk cId="996485523" sldId="307"/>
            <ac:spMk id="5" creationId="{B331F248-AA09-8FB6-0EB0-5164ED915EEE}"/>
          </ac:spMkLst>
        </pc:spChg>
        <pc:spChg chg="mod">
          <ac:chgData name="夌 雨" userId="d086e8e3883354a1" providerId="LiveId" clId="{3A3A35DC-F612-45A4-B4F4-765F5F11122A}" dt="2025-02-09T07:41:57.474" v="892"/>
          <ac:spMkLst>
            <pc:docMk/>
            <pc:sldMk cId="996485523" sldId="307"/>
            <ac:spMk id="6" creationId="{F16D888D-32E3-4F3A-6752-FFD7C9F585F9}"/>
          </ac:spMkLst>
        </pc:spChg>
        <pc:spChg chg="mod">
          <ac:chgData name="夌 雨" userId="d086e8e3883354a1" providerId="LiveId" clId="{3A3A35DC-F612-45A4-B4F4-765F5F11122A}" dt="2025-02-09T07:02:12.260" v="249" actId="20577"/>
          <ac:spMkLst>
            <pc:docMk/>
            <pc:sldMk cId="996485523" sldId="307"/>
            <ac:spMk id="8" creationId="{0ED0A75C-899C-0281-5914-F7E56A17FDAB}"/>
          </ac:spMkLst>
        </pc:spChg>
      </pc:sldChg>
      <pc:sldChg chg="delSp new del mod">
        <pc:chgData name="夌 雨" userId="d086e8e3883354a1" providerId="LiveId" clId="{3A3A35DC-F612-45A4-B4F4-765F5F11122A}" dt="2025-02-09T06:53:54.586" v="69" actId="47"/>
        <pc:sldMkLst>
          <pc:docMk/>
          <pc:sldMk cId="1834773977" sldId="307"/>
        </pc:sldMkLst>
      </pc:sldChg>
      <pc:sldChg chg="addSp delSp modSp add del mod ord modTransition setBg">
        <pc:chgData name="夌 雨" userId="d086e8e3883354a1" providerId="LiveId" clId="{3A3A35DC-F612-45A4-B4F4-765F5F11122A}" dt="2025-02-09T07:46:02.357" v="980"/>
        <pc:sldMkLst>
          <pc:docMk/>
          <pc:sldMk cId="4173626031" sldId="309"/>
        </pc:sldMkLst>
        <pc:spChg chg="add mod">
          <ac:chgData name="夌 雨" userId="d086e8e3883354a1" providerId="LiveId" clId="{3A3A35DC-F612-45A4-B4F4-765F5F11122A}" dt="2025-02-09T07:24:49.542" v="543"/>
          <ac:spMkLst>
            <pc:docMk/>
            <pc:sldMk cId="4173626031" sldId="309"/>
            <ac:spMk id="2" creationId="{48BA6919-B52C-770B-DA6A-4248F417B4F8}"/>
          </ac:spMkLst>
        </pc:spChg>
        <pc:spChg chg="add mod">
          <ac:chgData name="夌 雨" userId="d086e8e3883354a1" providerId="LiveId" clId="{3A3A35DC-F612-45A4-B4F4-765F5F11122A}" dt="2025-02-09T07:26:59.469" v="608"/>
          <ac:spMkLst>
            <pc:docMk/>
            <pc:sldMk cId="4173626031" sldId="309"/>
            <ac:spMk id="5" creationId="{B53D3B90-89D9-804E-4BD0-C3C9FB418AF4}"/>
          </ac:spMkLst>
        </pc:spChg>
        <pc:spChg chg="add mod">
          <ac:chgData name="夌 雨" userId="d086e8e3883354a1" providerId="LiveId" clId="{3A3A35DC-F612-45A4-B4F4-765F5F11122A}" dt="2025-02-09T07:46:02.357" v="980"/>
          <ac:spMkLst>
            <pc:docMk/>
            <pc:sldMk cId="4173626031" sldId="309"/>
            <ac:spMk id="7" creationId="{C40927B4-AACF-E4AE-FCA9-7892996AEAA7}"/>
          </ac:spMkLst>
        </pc:spChg>
        <pc:spChg chg="add mod">
          <ac:chgData name="夌 雨" userId="d086e8e3883354a1" providerId="LiveId" clId="{3A3A35DC-F612-45A4-B4F4-765F5F11122A}" dt="2025-02-09T07:34:34.007" v="771" actId="20577"/>
          <ac:spMkLst>
            <pc:docMk/>
            <pc:sldMk cId="4173626031" sldId="309"/>
            <ac:spMk id="12" creationId="{5DDF2E94-8B98-D8EE-02D4-CCFA43D07BA3}"/>
          </ac:spMkLst>
        </pc:spChg>
        <pc:spChg chg="add mod">
          <ac:chgData name="夌 雨" userId="d086e8e3883354a1" providerId="LiveId" clId="{3A3A35DC-F612-45A4-B4F4-765F5F11122A}" dt="2025-02-09T07:34:34.904" v="772" actId="20577"/>
          <ac:spMkLst>
            <pc:docMk/>
            <pc:sldMk cId="4173626031" sldId="309"/>
            <ac:spMk id="14" creationId="{67E6A12E-629C-FB61-BA4E-3EA6CC11BB90}"/>
          </ac:spMkLst>
        </pc:spChg>
        <pc:spChg chg="add mod">
          <ac:chgData name="夌 雨" userId="d086e8e3883354a1" providerId="LiveId" clId="{3A3A35DC-F612-45A4-B4F4-765F5F11122A}" dt="2025-02-09T07:34:35.731" v="773" actId="20577"/>
          <ac:spMkLst>
            <pc:docMk/>
            <pc:sldMk cId="4173626031" sldId="309"/>
            <ac:spMk id="16" creationId="{D56F6649-964F-040A-FEC8-7AEABCB0DC85}"/>
          </ac:spMkLst>
        </pc:spChg>
        <pc:spChg chg="add mod">
          <ac:chgData name="夌 雨" userId="d086e8e3883354a1" providerId="LiveId" clId="{3A3A35DC-F612-45A4-B4F4-765F5F11122A}" dt="2025-02-09T07:30:12.122" v="681" actId="3626"/>
          <ac:spMkLst>
            <pc:docMk/>
            <pc:sldMk cId="4173626031" sldId="309"/>
            <ac:spMk id="19" creationId="{87F00676-B40F-7EE9-8EAF-A466ADD399C6}"/>
          </ac:spMkLst>
        </pc:spChg>
        <pc:spChg chg="add mod">
          <ac:chgData name="夌 雨" userId="d086e8e3883354a1" providerId="LiveId" clId="{3A3A35DC-F612-45A4-B4F4-765F5F11122A}" dt="2025-02-09T07:35:00.409" v="775"/>
          <ac:spMkLst>
            <pc:docMk/>
            <pc:sldMk cId="4173626031" sldId="309"/>
            <ac:spMk id="20" creationId="{8913452C-2BBF-BF91-5D8C-23670E30A2F1}"/>
          </ac:spMkLst>
        </pc:spChg>
        <pc:spChg chg="add mod ord">
          <ac:chgData name="夌 雨" userId="d086e8e3883354a1" providerId="LiveId" clId="{3A3A35DC-F612-45A4-B4F4-765F5F11122A}" dt="2025-02-09T07:37:35.832" v="819" actId="167"/>
          <ac:spMkLst>
            <pc:docMk/>
            <pc:sldMk cId="4173626031" sldId="309"/>
            <ac:spMk id="21" creationId="{39E1AE0D-A506-6E07-B628-2EE906691B18}"/>
          </ac:spMkLst>
        </pc:spChg>
        <pc:spChg chg="add mod">
          <ac:chgData name="夌 雨" userId="d086e8e3883354a1" providerId="LiveId" clId="{3A3A35DC-F612-45A4-B4F4-765F5F11122A}" dt="2025-02-09T07:41:12.268" v="878"/>
          <ac:spMkLst>
            <pc:docMk/>
            <pc:sldMk cId="4173626031" sldId="309"/>
            <ac:spMk id="22" creationId="{952C7D28-3CC8-62AF-A064-41C98C706CAE}"/>
          </ac:spMkLst>
        </pc:spChg>
      </pc:sldChg>
      <pc:sldChg chg="add del setBg">
        <pc:chgData name="夌 雨" userId="d086e8e3883354a1" providerId="LiveId" clId="{3A3A35DC-F612-45A4-B4F4-765F5F11122A}" dt="2025-02-09T06:59:17.914" v="167" actId="47"/>
        <pc:sldMkLst>
          <pc:docMk/>
          <pc:sldMk cId="593145943" sldId="310"/>
        </pc:sldMkLst>
      </pc:sldChg>
      <pc:sldChg chg="add del setBg">
        <pc:chgData name="夌 雨" userId="d086e8e3883354a1" providerId="LiveId" clId="{3A3A35DC-F612-45A4-B4F4-765F5F11122A}" dt="2025-02-09T06:59:17.914" v="167" actId="47"/>
        <pc:sldMkLst>
          <pc:docMk/>
          <pc:sldMk cId="3017711008" sldId="311"/>
        </pc:sldMkLst>
      </pc:sldChg>
      <pc:sldChg chg="addSp delSp modSp add del mod modTransition setBg">
        <pc:chgData name="夌 雨" userId="d086e8e3883354a1" providerId="LiveId" clId="{3A3A35DC-F612-45A4-B4F4-765F5F11122A}" dt="2025-02-09T08:21:09.754" v="1662"/>
        <pc:sldMkLst>
          <pc:docMk/>
          <pc:sldMk cId="540590592" sldId="312"/>
        </pc:sldMkLst>
        <pc:spChg chg="add mod">
          <ac:chgData name="夌 雨" userId="d086e8e3883354a1" providerId="LiveId" clId="{3A3A35DC-F612-45A4-B4F4-765F5F11122A}" dt="2025-02-09T06:58:06.447" v="140" actId="20577"/>
          <ac:spMkLst>
            <pc:docMk/>
            <pc:sldMk cId="540590592" sldId="312"/>
            <ac:spMk id="2" creationId="{ECC4DDE5-5815-8C30-490F-3C977BF4C866}"/>
          </ac:spMkLst>
        </pc:spChg>
        <pc:spChg chg="mod">
          <ac:chgData name="夌 雨" userId="d086e8e3883354a1" providerId="LiveId" clId="{3A3A35DC-F612-45A4-B4F4-765F5F11122A}" dt="2025-02-09T07:31:25.995" v="689" actId="207"/>
          <ac:spMkLst>
            <pc:docMk/>
            <pc:sldMk cId="540590592" sldId="312"/>
            <ac:spMk id="3" creationId="{F3D8F1E9-5921-4197-89F7-E4BB8F7CE478}"/>
          </ac:spMkLst>
        </pc:spChg>
        <pc:spChg chg="add mod ord">
          <ac:chgData name="夌 雨" userId="d086e8e3883354a1" providerId="LiveId" clId="{3A3A35DC-F612-45A4-B4F4-765F5F11122A}" dt="2025-02-09T07:07:49.089" v="352" actId="962"/>
          <ac:spMkLst>
            <pc:docMk/>
            <pc:sldMk cId="540590592" sldId="312"/>
            <ac:spMk id="4" creationId="{24B49F0B-D09C-5759-2DB9-3A7D7CDED085}"/>
          </ac:spMkLst>
        </pc:spChg>
        <pc:spChg chg="add del mod">
          <ac:chgData name="夌 雨" userId="d086e8e3883354a1" providerId="LiveId" clId="{3A3A35DC-F612-45A4-B4F4-765F5F11122A}" dt="2025-02-09T08:21:09.754" v="1662"/>
          <ac:spMkLst>
            <pc:docMk/>
            <pc:sldMk cId="540590592" sldId="312"/>
            <ac:spMk id="5" creationId="{B331F248-AA09-8FB6-0EB0-5164ED915EEE}"/>
          </ac:spMkLst>
        </pc:spChg>
        <pc:spChg chg="add del mod">
          <ac:chgData name="夌 雨" userId="d086e8e3883354a1" providerId="LiveId" clId="{3A3A35DC-F612-45A4-B4F4-765F5F11122A}" dt="2025-02-09T06:57:16.636" v="97" actId="14100"/>
          <ac:spMkLst>
            <pc:docMk/>
            <pc:sldMk cId="540590592" sldId="312"/>
            <ac:spMk id="7" creationId="{683044C7-5E37-0131-B28B-EF5B27D34E76}"/>
          </ac:spMkLst>
        </pc:spChg>
        <pc:spChg chg="add del mod">
          <ac:chgData name="夌 雨" userId="d086e8e3883354a1" providerId="LiveId" clId="{3A3A35DC-F612-45A4-B4F4-765F5F11122A}" dt="2025-02-09T06:58:09.542" v="141" actId="20577"/>
          <ac:spMkLst>
            <pc:docMk/>
            <pc:sldMk cId="540590592" sldId="312"/>
            <ac:spMk id="8" creationId="{0ED0A75C-899C-0281-5914-F7E56A17FDAB}"/>
          </ac:spMkLst>
        </pc:spChg>
        <pc:spChg chg="add mod">
          <ac:chgData name="夌 雨" userId="d086e8e3883354a1" providerId="LiveId" clId="{3A3A35DC-F612-45A4-B4F4-765F5F11122A}" dt="2025-02-09T07:40:52.206" v="870"/>
          <ac:spMkLst>
            <pc:docMk/>
            <pc:sldMk cId="540590592" sldId="312"/>
            <ac:spMk id="14" creationId="{02386041-A9A3-DAB9-D6D2-93891FF41135}"/>
          </ac:spMkLst>
        </pc:spChg>
      </pc:sldChg>
      <pc:sldChg chg="add del setBg">
        <pc:chgData name="夌 雨" userId="d086e8e3883354a1" providerId="LiveId" clId="{3A3A35DC-F612-45A4-B4F4-765F5F11122A}" dt="2025-02-09T06:59:17.914" v="167" actId="47"/>
        <pc:sldMkLst>
          <pc:docMk/>
          <pc:sldMk cId="960417984" sldId="314"/>
        </pc:sldMkLst>
      </pc:sldChg>
      <pc:sldChg chg="delSp new mod modTransition">
        <pc:chgData name="夌 雨" userId="d086e8e3883354a1" providerId="LiveId" clId="{3A3A35DC-F612-45A4-B4F4-765F5F11122A}" dt="2025-02-09T08:13:36.950" v="1568"/>
        <pc:sldMkLst>
          <pc:docMk/>
          <pc:sldMk cId="1361083371" sldId="315"/>
        </pc:sldMkLst>
      </pc:sldChg>
      <pc:sldChg chg="new del">
        <pc:chgData name="夌 雨" userId="d086e8e3883354a1" providerId="LiveId" clId="{3A3A35DC-F612-45A4-B4F4-765F5F11122A}" dt="2025-02-09T06:55:35.269" v="77" actId="2696"/>
        <pc:sldMkLst>
          <pc:docMk/>
          <pc:sldMk cId="3386674962" sldId="315"/>
        </pc:sldMkLst>
      </pc:sldChg>
      <pc:sldChg chg="new del">
        <pc:chgData name="夌 雨" userId="d086e8e3883354a1" providerId="LiveId" clId="{3A3A35DC-F612-45A4-B4F4-765F5F11122A}" dt="2025-02-09T06:55:28.335" v="75" actId="47"/>
        <pc:sldMkLst>
          <pc:docMk/>
          <pc:sldMk cId="3786485402" sldId="315"/>
        </pc:sldMkLst>
      </pc:sldChg>
      <pc:sldChg chg="addSp delSp modSp mod modTransition modAnim">
        <pc:chgData name="夌 雨" userId="d086e8e3883354a1" providerId="LiveId" clId="{3A3A35DC-F612-45A4-B4F4-765F5F11122A}" dt="2025-02-09T07:41:08.507" v="876"/>
        <pc:sldMkLst>
          <pc:docMk/>
          <pc:sldMk cId="3496192076" sldId="316"/>
        </pc:sldMkLst>
        <pc:spChg chg="add mod">
          <ac:chgData name="夌 雨" userId="d086e8e3883354a1" providerId="LiveId" clId="{3A3A35DC-F612-45A4-B4F4-765F5F11122A}" dt="2025-02-09T07:08:20.060" v="361" actId="207"/>
          <ac:spMkLst>
            <pc:docMk/>
            <pc:sldMk cId="3496192076" sldId="316"/>
            <ac:spMk id="5" creationId="{4AAE2681-8ABF-861B-2E88-E232CF1E3ADE}"/>
          </ac:spMkLst>
        </pc:spChg>
        <pc:spChg chg="add del mod">
          <ac:chgData name="夌 雨" userId="d086e8e3883354a1" providerId="LiveId" clId="{3A3A35DC-F612-45A4-B4F4-765F5F11122A}" dt="2025-02-09T07:21:27.429" v="518" actId="962"/>
          <ac:spMkLst>
            <pc:docMk/>
            <pc:sldMk cId="3496192076" sldId="316"/>
            <ac:spMk id="7" creationId="{C9606F70-7904-7E84-1FC2-53A7ED741BEC}"/>
          </ac:spMkLst>
        </pc:spChg>
        <pc:spChg chg="add mod">
          <ac:chgData name="夌 雨" userId="d086e8e3883354a1" providerId="LiveId" clId="{3A3A35DC-F612-45A4-B4F4-765F5F11122A}" dt="2025-02-09T07:21:02.905" v="516" actId="207"/>
          <ac:spMkLst>
            <pc:docMk/>
            <pc:sldMk cId="3496192076" sldId="316"/>
            <ac:spMk id="12" creationId="{C2851FC6-3A6D-17AC-A55F-A200CC9AE9A0}"/>
          </ac:spMkLst>
        </pc:spChg>
        <pc:spChg chg="mod">
          <ac:chgData name="夌 雨" userId="d086e8e3883354a1" providerId="LiveId" clId="{3A3A35DC-F612-45A4-B4F4-765F5F11122A}" dt="2025-02-09T07:31:09.376" v="687" actId="692"/>
          <ac:spMkLst>
            <pc:docMk/>
            <pc:sldMk cId="3496192076" sldId="316"/>
            <ac:spMk id="16" creationId="{B44D519F-C290-8A9E-5874-8C7BF1AB822B}"/>
          </ac:spMkLst>
        </pc:spChg>
        <pc:spChg chg="mod">
          <ac:chgData name="夌 雨" userId="d086e8e3883354a1" providerId="LiveId" clId="{3A3A35DC-F612-45A4-B4F4-765F5F11122A}" dt="2025-02-09T07:30:50.097" v="684" actId="208"/>
          <ac:spMkLst>
            <pc:docMk/>
            <pc:sldMk cId="3496192076" sldId="316"/>
            <ac:spMk id="17" creationId="{E94E3FD1-4368-E8B9-1D20-107021020CFB}"/>
          </ac:spMkLst>
        </pc:spChg>
        <pc:spChg chg="add mod">
          <ac:chgData name="夌 雨" userId="d086e8e3883354a1" providerId="LiveId" clId="{3A3A35DC-F612-45A4-B4F4-765F5F11122A}" dt="2025-02-09T07:27:24.262" v="622"/>
          <ac:spMkLst>
            <pc:docMk/>
            <pc:sldMk cId="3496192076" sldId="316"/>
            <ac:spMk id="18" creationId="{4D56840F-8E59-DA16-4E4C-3406CB876D67}"/>
          </ac:spMkLst>
        </pc:spChg>
        <pc:spChg chg="add mod">
          <ac:chgData name="夌 雨" userId="d086e8e3883354a1" providerId="LiveId" clId="{3A3A35DC-F612-45A4-B4F4-765F5F11122A}" dt="2025-02-09T07:41:08.507" v="876"/>
          <ac:spMkLst>
            <pc:docMk/>
            <pc:sldMk cId="3496192076" sldId="316"/>
            <ac:spMk id="20" creationId="{9956F817-7205-3C87-EC08-6101B881A164}"/>
          </ac:spMkLst>
        </pc:spChg>
        <pc:grpChg chg="add mod">
          <ac:chgData name="夌 雨" userId="d086e8e3883354a1" providerId="LiveId" clId="{3A3A35DC-F612-45A4-B4F4-765F5F11122A}" dt="2025-02-09T07:17:50.736" v="482" actId="1076"/>
          <ac:grpSpMkLst>
            <pc:docMk/>
            <pc:sldMk cId="3496192076" sldId="316"/>
            <ac:grpSpMk id="14" creationId="{7B6EC1BC-F679-121F-BF46-FC16C1FC3739}"/>
          </ac:grpSpMkLst>
        </pc:grpChg>
      </pc:sldChg>
      <pc:sldChg chg="delSp modSp mod modTransition delAnim">
        <pc:chgData name="夌 雨" userId="d086e8e3883354a1" providerId="LiveId" clId="{3A3A35DC-F612-45A4-B4F4-765F5F11122A}" dt="2025-02-09T07:28:39.328" v="663"/>
        <pc:sldMkLst>
          <pc:docMk/>
          <pc:sldMk cId="1213591981" sldId="317"/>
        </pc:sldMkLst>
        <pc:spChg chg="mod">
          <ac:chgData name="夌 雨" userId="d086e8e3883354a1" providerId="LiveId" clId="{3A3A35DC-F612-45A4-B4F4-765F5F11122A}" dt="2025-02-09T07:28:14.755" v="649" actId="20577"/>
          <ac:spMkLst>
            <pc:docMk/>
            <pc:sldMk cId="1213591981" sldId="317"/>
            <ac:spMk id="15" creationId="{100F7A29-5B93-EF7E-B882-8460A9C46654}"/>
          </ac:spMkLst>
        </pc:spChg>
      </pc:sldChg>
      <pc:sldChg chg="addSp delSp modSp mod modTransition">
        <pc:chgData name="夌 雨" userId="d086e8e3883354a1" providerId="LiveId" clId="{3A3A35DC-F612-45A4-B4F4-765F5F11122A}" dt="2025-02-09T07:47:05.022" v="993"/>
        <pc:sldMkLst>
          <pc:docMk/>
          <pc:sldMk cId="3153307063" sldId="318"/>
        </pc:sldMkLst>
        <pc:spChg chg="add mod">
          <ac:chgData name="夌 雨" userId="d086e8e3883354a1" providerId="LiveId" clId="{3A3A35DC-F612-45A4-B4F4-765F5F11122A}" dt="2025-02-09T07:35:57.541" v="803"/>
          <ac:spMkLst>
            <pc:docMk/>
            <pc:sldMk cId="3153307063" sldId="318"/>
            <ac:spMk id="3" creationId="{6E57763A-FABA-04CA-480A-35C30F0039EB}"/>
          </ac:spMkLst>
        </pc:spChg>
        <pc:spChg chg="add mod">
          <ac:chgData name="夌 雨" userId="d086e8e3883354a1" providerId="LiveId" clId="{3A3A35DC-F612-45A4-B4F4-765F5F11122A}" dt="2025-02-09T07:35:35.074" v="797" actId="207"/>
          <ac:spMkLst>
            <pc:docMk/>
            <pc:sldMk cId="3153307063" sldId="318"/>
            <ac:spMk id="6" creationId="{031792DE-9845-244D-472A-F90D767157AA}"/>
          </ac:spMkLst>
        </pc:spChg>
        <pc:spChg chg="add mod">
          <ac:chgData name="夌 雨" userId="d086e8e3883354a1" providerId="LiveId" clId="{3A3A35DC-F612-45A4-B4F4-765F5F11122A}" dt="2025-02-09T07:35:07.246" v="779"/>
          <ac:spMkLst>
            <pc:docMk/>
            <pc:sldMk cId="3153307063" sldId="318"/>
            <ac:spMk id="8" creationId="{29834BEE-44BA-A36E-5CC2-94283D1E74BD}"/>
          </ac:spMkLst>
        </pc:spChg>
        <pc:spChg chg="add mod">
          <ac:chgData name="夌 雨" userId="d086e8e3883354a1" providerId="LiveId" clId="{3A3A35DC-F612-45A4-B4F4-765F5F11122A}" dt="2025-02-09T07:35:07.246" v="779"/>
          <ac:spMkLst>
            <pc:docMk/>
            <pc:sldMk cId="3153307063" sldId="318"/>
            <ac:spMk id="9" creationId="{115766BF-F443-BEC4-8214-868FC8773D86}"/>
          </ac:spMkLst>
        </pc:spChg>
        <pc:spChg chg="add mod">
          <ac:chgData name="夌 雨" userId="d086e8e3883354a1" providerId="LiveId" clId="{3A3A35DC-F612-45A4-B4F4-765F5F11122A}" dt="2025-02-09T07:35:07.246" v="779"/>
          <ac:spMkLst>
            <pc:docMk/>
            <pc:sldMk cId="3153307063" sldId="318"/>
            <ac:spMk id="11" creationId="{2D499611-EAB3-89D2-DB41-674614A05757}"/>
          </ac:spMkLst>
        </pc:spChg>
        <pc:spChg chg="add mod ord">
          <ac:chgData name="夌 雨" userId="d086e8e3883354a1" providerId="LiveId" clId="{3A3A35DC-F612-45A4-B4F4-765F5F11122A}" dt="2025-02-09T07:37:38.611" v="821" actId="167"/>
          <ac:spMkLst>
            <pc:docMk/>
            <pc:sldMk cId="3153307063" sldId="318"/>
            <ac:spMk id="13" creationId="{78FA12F9-4166-B71E-111E-F6F41C354EA7}"/>
          </ac:spMkLst>
        </pc:spChg>
        <pc:spChg chg="add mod">
          <ac:chgData name="夌 雨" userId="d086e8e3883354a1" providerId="LiveId" clId="{3A3A35DC-F612-45A4-B4F4-765F5F11122A}" dt="2025-02-09T07:41:15.265" v="880"/>
          <ac:spMkLst>
            <pc:docMk/>
            <pc:sldMk cId="3153307063" sldId="318"/>
            <ac:spMk id="15" creationId="{F454477F-41F4-68AF-9A70-D4CEA6ACDCFC}"/>
          </ac:spMkLst>
        </pc:spChg>
        <pc:spChg chg="add mod">
          <ac:chgData name="夌 雨" userId="d086e8e3883354a1" providerId="LiveId" clId="{3A3A35DC-F612-45A4-B4F4-765F5F11122A}" dt="2025-02-09T07:47:05.022" v="993"/>
          <ac:spMkLst>
            <pc:docMk/>
            <pc:sldMk cId="3153307063" sldId="318"/>
            <ac:spMk id="18" creationId="{9E5C2470-63D1-F8C5-33FB-908C3BE31F22}"/>
          </ac:spMkLst>
        </pc:spChg>
      </pc:sldChg>
      <pc:sldChg chg="addSp delSp modSp mod modTransition">
        <pc:chgData name="夌 雨" userId="d086e8e3883354a1" providerId="LiveId" clId="{3A3A35DC-F612-45A4-B4F4-765F5F11122A}" dt="2025-02-09T07:47:15.124" v="995"/>
        <pc:sldMkLst>
          <pc:docMk/>
          <pc:sldMk cId="138769181" sldId="319"/>
        </pc:sldMkLst>
        <pc:spChg chg="add mod">
          <ac:chgData name="夌 雨" userId="d086e8e3883354a1" providerId="LiveId" clId="{3A3A35DC-F612-45A4-B4F4-765F5F11122A}" dt="2025-02-09T07:35:11.729" v="783"/>
          <ac:spMkLst>
            <pc:docMk/>
            <pc:sldMk cId="138769181" sldId="319"/>
            <ac:spMk id="4" creationId="{063BD5D6-C9C8-C052-2E8D-5335C93AD2F2}"/>
          </ac:spMkLst>
        </pc:spChg>
        <pc:spChg chg="add mod">
          <ac:chgData name="夌 雨" userId="d086e8e3883354a1" providerId="LiveId" clId="{3A3A35DC-F612-45A4-B4F4-765F5F11122A}" dt="2025-02-09T07:35:38.466" v="798" actId="207"/>
          <ac:spMkLst>
            <pc:docMk/>
            <pc:sldMk cId="138769181" sldId="319"/>
            <ac:spMk id="6" creationId="{2D3B1AD1-AB35-2503-ED99-7CDD02E4C71B}"/>
          </ac:spMkLst>
        </pc:spChg>
        <pc:spChg chg="add mod">
          <ac:chgData name="夌 雨" userId="d086e8e3883354a1" providerId="LiveId" clId="{3A3A35DC-F612-45A4-B4F4-765F5F11122A}" dt="2025-02-09T07:35:11.729" v="783"/>
          <ac:spMkLst>
            <pc:docMk/>
            <pc:sldMk cId="138769181" sldId="319"/>
            <ac:spMk id="8" creationId="{F8505F30-1BE1-B021-AEF7-8B7A9340C2B3}"/>
          </ac:spMkLst>
        </pc:spChg>
        <pc:spChg chg="add mod">
          <ac:chgData name="夌 雨" userId="d086e8e3883354a1" providerId="LiveId" clId="{3A3A35DC-F612-45A4-B4F4-765F5F11122A}" dt="2025-02-09T07:35:11.729" v="783"/>
          <ac:spMkLst>
            <pc:docMk/>
            <pc:sldMk cId="138769181" sldId="319"/>
            <ac:spMk id="9" creationId="{EF803D28-ACD4-958B-5104-D7FDD0F21C86}"/>
          </ac:spMkLst>
        </pc:spChg>
        <pc:spChg chg="add mod ord">
          <ac:chgData name="夌 雨" userId="d086e8e3883354a1" providerId="LiveId" clId="{3A3A35DC-F612-45A4-B4F4-765F5F11122A}" dt="2025-02-09T07:37:42.106" v="823" actId="167"/>
          <ac:spMkLst>
            <pc:docMk/>
            <pc:sldMk cId="138769181" sldId="319"/>
            <ac:spMk id="11" creationId="{87E7A19E-FAF2-8C1C-897E-9AD7C36B46AC}"/>
          </ac:spMkLst>
        </pc:spChg>
        <pc:spChg chg="add mod">
          <ac:chgData name="夌 雨" userId="d086e8e3883354a1" providerId="LiveId" clId="{3A3A35DC-F612-45A4-B4F4-765F5F11122A}" dt="2025-02-09T07:41:18.722" v="882"/>
          <ac:spMkLst>
            <pc:docMk/>
            <pc:sldMk cId="138769181" sldId="319"/>
            <ac:spMk id="13" creationId="{D7C10393-4BC7-11F1-A874-54907E5E5013}"/>
          </ac:spMkLst>
        </pc:spChg>
        <pc:spChg chg="add mod">
          <ac:chgData name="夌 雨" userId="d086e8e3883354a1" providerId="LiveId" clId="{3A3A35DC-F612-45A4-B4F4-765F5F11122A}" dt="2025-02-09T07:47:15.124" v="995"/>
          <ac:spMkLst>
            <pc:docMk/>
            <pc:sldMk cId="138769181" sldId="319"/>
            <ac:spMk id="15" creationId="{2BC07DF2-4731-2B51-8537-990F81A129D6}"/>
          </ac:spMkLst>
        </pc:spChg>
      </pc:sldChg>
      <pc:sldChg chg="addSp delSp modSp mod modTransition">
        <pc:chgData name="夌 雨" userId="d086e8e3883354a1" providerId="LiveId" clId="{3A3A35DC-F612-45A4-B4F4-765F5F11122A}" dt="2025-02-09T07:47:18.057" v="997"/>
        <pc:sldMkLst>
          <pc:docMk/>
          <pc:sldMk cId="612200931" sldId="320"/>
        </pc:sldMkLst>
        <pc:spChg chg="add mod">
          <ac:chgData name="夌 雨" userId="d086e8e3883354a1" providerId="LiveId" clId="{3A3A35DC-F612-45A4-B4F4-765F5F11122A}" dt="2025-02-09T07:35:20.856" v="792"/>
          <ac:spMkLst>
            <pc:docMk/>
            <pc:sldMk cId="612200931" sldId="320"/>
            <ac:spMk id="11" creationId="{762EEF8F-52BF-A44F-84BA-ABA15AAED15B}"/>
          </ac:spMkLst>
        </pc:spChg>
        <pc:spChg chg="add mod">
          <ac:chgData name="夌 雨" userId="d086e8e3883354a1" providerId="LiveId" clId="{3A3A35DC-F612-45A4-B4F4-765F5F11122A}" dt="2025-02-09T07:35:42.916" v="800" actId="207"/>
          <ac:spMkLst>
            <pc:docMk/>
            <pc:sldMk cId="612200931" sldId="320"/>
            <ac:spMk id="13" creationId="{A786B897-8143-2B7A-11AD-F2BCAA577F6F}"/>
          </ac:spMkLst>
        </pc:spChg>
        <pc:spChg chg="add mod">
          <ac:chgData name="夌 雨" userId="d086e8e3883354a1" providerId="LiveId" clId="{3A3A35DC-F612-45A4-B4F4-765F5F11122A}" dt="2025-02-09T07:35:44.915" v="801" actId="207"/>
          <ac:spMkLst>
            <pc:docMk/>
            <pc:sldMk cId="612200931" sldId="320"/>
            <ac:spMk id="15" creationId="{26FAFD37-DE51-2D9D-D488-2FDECDE6AD6B}"/>
          </ac:spMkLst>
        </pc:spChg>
        <pc:spChg chg="add mod">
          <ac:chgData name="夌 雨" userId="d086e8e3883354a1" providerId="LiveId" clId="{3A3A35DC-F612-45A4-B4F4-765F5F11122A}" dt="2025-02-09T07:35:20.856" v="792"/>
          <ac:spMkLst>
            <pc:docMk/>
            <pc:sldMk cId="612200931" sldId="320"/>
            <ac:spMk id="18" creationId="{78BB6E5A-2B5F-88A7-DA53-5954EE79255E}"/>
          </ac:spMkLst>
        </pc:spChg>
        <pc:spChg chg="add mod ord">
          <ac:chgData name="夌 雨" userId="d086e8e3883354a1" providerId="LiveId" clId="{3A3A35DC-F612-45A4-B4F4-765F5F11122A}" dt="2025-02-09T07:37:44.580" v="825" actId="167"/>
          <ac:spMkLst>
            <pc:docMk/>
            <pc:sldMk cId="612200931" sldId="320"/>
            <ac:spMk id="19" creationId="{5F1420D7-BC82-6E36-4BE8-8B3F00CD3BD9}"/>
          </ac:spMkLst>
        </pc:spChg>
        <pc:spChg chg="add mod">
          <ac:chgData name="夌 雨" userId="d086e8e3883354a1" providerId="LiveId" clId="{3A3A35DC-F612-45A4-B4F4-765F5F11122A}" dt="2025-02-09T07:41:24.258" v="886"/>
          <ac:spMkLst>
            <pc:docMk/>
            <pc:sldMk cId="612200931" sldId="320"/>
            <ac:spMk id="21" creationId="{69BA717B-57F9-1877-6BE3-38F2072FD2C8}"/>
          </ac:spMkLst>
        </pc:spChg>
        <pc:spChg chg="add mod">
          <ac:chgData name="夌 雨" userId="d086e8e3883354a1" providerId="LiveId" clId="{3A3A35DC-F612-45A4-B4F4-765F5F11122A}" dt="2025-02-09T07:47:18.057" v="997"/>
          <ac:spMkLst>
            <pc:docMk/>
            <pc:sldMk cId="612200931" sldId="320"/>
            <ac:spMk id="22" creationId="{39191E64-3E2B-41A9-6D88-22345D4F1FE1}"/>
          </ac:spMkLst>
        </pc:spChg>
      </pc:sldChg>
      <pc:sldChg chg="addSp modSp mod ord modTransition modAnim modShow">
        <pc:chgData name="夌 雨" userId="d086e8e3883354a1" providerId="LiveId" clId="{3A3A35DC-F612-45A4-B4F4-765F5F11122A}" dt="2025-02-09T07:39:06.165" v="844" actId="729"/>
        <pc:sldMkLst>
          <pc:docMk/>
          <pc:sldMk cId="856628481" sldId="321"/>
        </pc:sldMkLst>
        <pc:spChg chg="add mod">
          <ac:chgData name="夌 雨" userId="d086e8e3883354a1" providerId="LiveId" clId="{3A3A35DC-F612-45A4-B4F4-765F5F11122A}" dt="2025-02-09T07:36:32.265" v="806"/>
          <ac:spMkLst>
            <pc:docMk/>
            <pc:sldMk cId="856628481" sldId="321"/>
            <ac:spMk id="2" creationId="{991754AF-B46C-FC0D-CB46-899CFEDADDD6}"/>
          </ac:spMkLst>
        </pc:spChg>
        <pc:spChg chg="add mod">
          <ac:chgData name="夌 雨" userId="d086e8e3883354a1" providerId="LiveId" clId="{3A3A35DC-F612-45A4-B4F4-765F5F11122A}" dt="2025-02-09T07:36:32.265" v="806"/>
          <ac:spMkLst>
            <pc:docMk/>
            <pc:sldMk cId="856628481" sldId="321"/>
            <ac:spMk id="3" creationId="{050CD38D-CDEE-DEB2-B6D3-F3965254F330}"/>
          </ac:spMkLst>
        </pc:spChg>
        <pc:spChg chg="mod">
          <ac:chgData name="夌 雨" userId="d086e8e3883354a1" providerId="LiveId" clId="{3A3A35DC-F612-45A4-B4F4-765F5F11122A}" dt="2025-02-09T07:36:32.265" v="806"/>
          <ac:spMkLst>
            <pc:docMk/>
            <pc:sldMk cId="856628481" sldId="321"/>
            <ac:spMk id="5" creationId="{F97843C7-EE36-0AEB-04E5-B55710EF9EF5}"/>
          </ac:spMkLst>
        </pc:spChg>
        <pc:spChg chg="mod">
          <ac:chgData name="夌 雨" userId="d086e8e3883354a1" providerId="LiveId" clId="{3A3A35DC-F612-45A4-B4F4-765F5F11122A}" dt="2025-02-09T07:36:32.265" v="806"/>
          <ac:spMkLst>
            <pc:docMk/>
            <pc:sldMk cId="856628481" sldId="321"/>
            <ac:spMk id="6" creationId="{6A33303C-3EFC-A1AB-8322-7764FD2C13C3}"/>
          </ac:spMkLst>
        </pc:spChg>
        <pc:spChg chg="add mod">
          <ac:chgData name="夌 雨" userId="d086e8e3883354a1" providerId="LiveId" clId="{3A3A35DC-F612-45A4-B4F4-765F5F11122A}" dt="2025-02-09T07:38:32.451" v="841" actId="14100"/>
          <ac:spMkLst>
            <pc:docMk/>
            <pc:sldMk cId="856628481" sldId="321"/>
            <ac:spMk id="7" creationId="{89C71BEC-D328-FC0A-FCC6-051B4775B2EA}"/>
          </ac:spMkLst>
        </pc:spChg>
        <pc:spChg chg="add mod ord">
          <ac:chgData name="夌 雨" userId="d086e8e3883354a1" providerId="LiveId" clId="{3A3A35DC-F612-45A4-B4F4-765F5F11122A}" dt="2025-02-09T07:38:06.911" v="831" actId="167"/>
          <ac:spMkLst>
            <pc:docMk/>
            <pc:sldMk cId="856628481" sldId="321"/>
            <ac:spMk id="8" creationId="{5752224A-312E-2F78-8D41-47F2366734B6}"/>
          </ac:spMkLst>
        </pc:spChg>
        <pc:grpChg chg="add mod">
          <ac:chgData name="夌 雨" userId="d086e8e3883354a1" providerId="LiveId" clId="{3A3A35DC-F612-45A4-B4F4-765F5F11122A}" dt="2025-02-09T07:36:32.265" v="806"/>
          <ac:grpSpMkLst>
            <pc:docMk/>
            <pc:sldMk cId="856628481" sldId="321"/>
            <ac:grpSpMk id="4" creationId="{46C0E012-0862-C855-A3F0-3F970E8BCD52}"/>
          </ac:grpSpMkLst>
        </pc:grpChg>
      </pc:sldChg>
      <pc:sldChg chg="addSp delSp modSp mod modTransition">
        <pc:chgData name="夌 雨" userId="d086e8e3883354a1" providerId="LiveId" clId="{3A3A35DC-F612-45A4-B4F4-765F5F11122A}" dt="2025-02-09T07:47:21.322" v="999"/>
        <pc:sldMkLst>
          <pc:docMk/>
          <pc:sldMk cId="4186844889" sldId="322"/>
        </pc:sldMkLst>
        <pc:spChg chg="add mod">
          <ac:chgData name="夌 雨" userId="d086e8e3883354a1" providerId="LiveId" clId="{3A3A35DC-F612-45A4-B4F4-765F5F11122A}" dt="2025-02-09T07:35:25.692" v="796"/>
          <ac:spMkLst>
            <pc:docMk/>
            <pc:sldMk cId="4186844889" sldId="322"/>
            <ac:spMk id="4" creationId="{30A0D3B4-B3A3-5B33-599B-6E30096FE8E5}"/>
          </ac:spMkLst>
        </pc:spChg>
        <pc:spChg chg="add mod">
          <ac:chgData name="夌 雨" userId="d086e8e3883354a1" providerId="LiveId" clId="{3A3A35DC-F612-45A4-B4F4-765F5F11122A}" dt="2025-02-09T07:35:25.692" v="796"/>
          <ac:spMkLst>
            <pc:docMk/>
            <pc:sldMk cId="4186844889" sldId="322"/>
            <ac:spMk id="6" creationId="{EDB94F7C-5141-9290-A0E5-1DDDE59DEB5F}"/>
          </ac:spMkLst>
        </pc:spChg>
        <pc:spChg chg="add mod">
          <ac:chgData name="夌 雨" userId="d086e8e3883354a1" providerId="LiveId" clId="{3A3A35DC-F612-45A4-B4F4-765F5F11122A}" dt="2025-02-09T07:35:25.692" v="796"/>
          <ac:spMkLst>
            <pc:docMk/>
            <pc:sldMk cId="4186844889" sldId="322"/>
            <ac:spMk id="8" creationId="{C601D033-7E44-B4BE-4B69-D4609C7E0D0A}"/>
          </ac:spMkLst>
        </pc:spChg>
        <pc:spChg chg="add mod">
          <ac:chgData name="夌 雨" userId="d086e8e3883354a1" providerId="LiveId" clId="{3A3A35DC-F612-45A4-B4F4-765F5F11122A}" dt="2025-02-09T07:35:48.346" v="802" actId="207"/>
          <ac:spMkLst>
            <pc:docMk/>
            <pc:sldMk cId="4186844889" sldId="322"/>
            <ac:spMk id="9" creationId="{535D6D46-7F88-6865-F2C1-20B0328DB1A1}"/>
          </ac:spMkLst>
        </pc:spChg>
        <pc:spChg chg="add mod ord">
          <ac:chgData name="夌 雨" userId="d086e8e3883354a1" providerId="LiveId" clId="{3A3A35DC-F612-45A4-B4F4-765F5F11122A}" dt="2025-02-09T07:37:48.082" v="827" actId="167"/>
          <ac:spMkLst>
            <pc:docMk/>
            <pc:sldMk cId="4186844889" sldId="322"/>
            <ac:spMk id="11" creationId="{FF25680F-E6C7-5755-6F1E-5EB509DF1D1A}"/>
          </ac:spMkLst>
        </pc:spChg>
        <pc:spChg chg="add mod">
          <ac:chgData name="夌 雨" userId="d086e8e3883354a1" providerId="LiveId" clId="{3A3A35DC-F612-45A4-B4F4-765F5F11122A}" dt="2025-02-09T07:41:28.367" v="888"/>
          <ac:spMkLst>
            <pc:docMk/>
            <pc:sldMk cId="4186844889" sldId="322"/>
            <ac:spMk id="13" creationId="{635720AA-703B-67E1-FAB6-29E2580E1157}"/>
          </ac:spMkLst>
        </pc:spChg>
        <pc:spChg chg="add mod">
          <ac:chgData name="夌 雨" userId="d086e8e3883354a1" providerId="LiveId" clId="{3A3A35DC-F612-45A4-B4F4-765F5F11122A}" dt="2025-02-09T07:47:21.322" v="999"/>
          <ac:spMkLst>
            <pc:docMk/>
            <pc:sldMk cId="4186844889" sldId="322"/>
            <ac:spMk id="15" creationId="{B00DCCA4-06BB-7CEC-FE52-B08F4EB55222}"/>
          </ac:spMkLst>
        </pc:spChg>
      </pc:sldChg>
      <pc:sldChg chg="modSp">
        <pc:chgData name="夌 雨" userId="d086e8e3883354a1" providerId="LiveId" clId="{3A3A35DC-F612-45A4-B4F4-765F5F11122A}" dt="2025-02-09T07:42:22.978" v="898"/>
        <pc:sldMkLst>
          <pc:docMk/>
          <pc:sldMk cId="120301365" sldId="323"/>
        </pc:sldMkLst>
        <pc:spChg chg="mod">
          <ac:chgData name="夌 雨" userId="d086e8e3883354a1" providerId="LiveId" clId="{3A3A35DC-F612-45A4-B4F4-765F5F11122A}" dt="2025-02-09T07:42:22.978" v="898"/>
          <ac:spMkLst>
            <pc:docMk/>
            <pc:sldMk cId="120301365" sldId="323"/>
            <ac:spMk id="18" creationId="{DFD36E29-4174-B618-002B-E885D1E4FDA1}"/>
          </ac:spMkLst>
        </pc:spChg>
      </pc:sldChg>
      <pc:sldChg chg="add del setBg">
        <pc:chgData name="夌 雨" userId="d086e8e3883354a1" providerId="LiveId" clId="{3A3A35DC-F612-45A4-B4F4-765F5F11122A}" dt="2025-02-09T07:38:02.634" v="829"/>
        <pc:sldMkLst>
          <pc:docMk/>
          <pc:sldMk cId="1454752529" sldId="323"/>
        </pc:sldMkLst>
      </pc:sldChg>
      <pc:sldChg chg="add del setBg">
        <pc:chgData name="夌 雨" userId="d086e8e3883354a1" providerId="LiveId" clId="{3A3A35DC-F612-45A4-B4F4-765F5F11122A}" dt="2025-02-09T07:42:47.810" v="901"/>
        <pc:sldMkLst>
          <pc:docMk/>
          <pc:sldMk cId="2329194508" sldId="324"/>
        </pc:sldMkLst>
      </pc:sldChg>
      <pc:sldChg chg="add del modTransition setBg">
        <pc:chgData name="夌 雨" userId="d086e8e3883354a1" providerId="LiveId" clId="{3A3A35DC-F612-45A4-B4F4-765F5F11122A}" dt="2025-02-09T07:44:43.181" v="939"/>
        <pc:sldMkLst>
          <pc:docMk/>
          <pc:sldMk cId="437672140" sldId="331"/>
        </pc:sldMkLst>
      </pc:sldChg>
      <pc:sldChg chg="modSp add del mod modTransition setBg">
        <pc:chgData name="夌 雨" userId="d086e8e3883354a1" providerId="LiveId" clId="{3A3A35DC-F612-45A4-B4F4-765F5F11122A}" dt="2025-02-09T08:23:27.640" v="1715" actId="20577"/>
        <pc:sldMkLst>
          <pc:docMk/>
          <pc:sldMk cId="4083742924" sldId="332"/>
        </pc:sldMkLst>
        <pc:spChg chg="mod">
          <ac:chgData name="夌 雨" userId="d086e8e3883354a1" providerId="LiveId" clId="{3A3A35DC-F612-45A4-B4F4-765F5F11122A}" dt="2025-02-09T08:23:27.640" v="1715" actId="20577"/>
          <ac:spMkLst>
            <pc:docMk/>
            <pc:sldMk cId="4083742924" sldId="332"/>
            <ac:spMk id="24" creationId="{BC04968A-7FE2-3CB2-E706-F2C4CDEEE9BA}"/>
          </ac:spMkLst>
        </pc:spChg>
      </pc:sldChg>
      <pc:sldChg chg="modSp">
        <pc:chgData name="夌 雨" userId="d086e8e3883354a1" providerId="LiveId" clId="{3A3A35DC-F612-45A4-B4F4-765F5F11122A}" dt="2025-02-09T07:43:26.766" v="930" actId="207"/>
        <pc:sldMkLst>
          <pc:docMk/>
          <pc:sldMk cId="2276121702" sldId="333"/>
        </pc:sldMkLst>
        <pc:spChg chg="mod">
          <ac:chgData name="夌 雨" userId="d086e8e3883354a1" providerId="LiveId" clId="{3A3A35DC-F612-45A4-B4F4-765F5F11122A}" dt="2025-02-09T07:43:26.766" v="930" actId="207"/>
          <ac:spMkLst>
            <pc:docMk/>
            <pc:sldMk cId="2276121702" sldId="333"/>
            <ac:spMk id="18" creationId="{07F5470D-31C2-0A64-E841-F93A01343A47}"/>
          </ac:spMkLst>
        </pc:spChg>
      </pc:sldChg>
      <pc:sldChg chg="modSp mod">
        <pc:chgData name="夌 雨" userId="d086e8e3883354a1" providerId="LiveId" clId="{3A3A35DC-F612-45A4-B4F4-765F5F11122A}" dt="2025-02-09T08:19:40.780" v="1661" actId="1076"/>
        <pc:sldMkLst>
          <pc:docMk/>
          <pc:sldMk cId="3247215250" sldId="335"/>
        </pc:sldMkLst>
        <pc:spChg chg="mod">
          <ac:chgData name="夌 雨" userId="d086e8e3883354a1" providerId="LiveId" clId="{3A3A35DC-F612-45A4-B4F4-765F5F11122A}" dt="2025-02-09T08:19:40.780" v="1661" actId="1076"/>
          <ac:spMkLst>
            <pc:docMk/>
            <pc:sldMk cId="3247215250" sldId="335"/>
            <ac:spMk id="7" creationId="{59CB3A60-CC4C-8C88-9E71-C271A3D341C9}"/>
          </ac:spMkLst>
        </pc:spChg>
        <pc:spChg chg="mod">
          <ac:chgData name="夌 雨" userId="d086e8e3883354a1" providerId="LiveId" clId="{3A3A35DC-F612-45A4-B4F4-765F5F11122A}" dt="2025-02-09T07:50:56.443" v="1031"/>
          <ac:spMkLst>
            <pc:docMk/>
            <pc:sldMk cId="3247215250" sldId="335"/>
            <ac:spMk id="18" creationId="{463FEC6E-BEDF-4B60-C845-514DBCFF4073}"/>
          </ac:spMkLst>
        </pc:spChg>
      </pc:sldChg>
      <pc:sldChg chg="add del setBg">
        <pc:chgData name="夌 雨" userId="d086e8e3883354a1" providerId="LiveId" clId="{3A3A35DC-F612-45A4-B4F4-765F5F11122A}" dt="2025-02-09T07:50:43.782" v="1021"/>
        <pc:sldMkLst>
          <pc:docMk/>
          <pc:sldMk cId="3452740395" sldId="335"/>
        </pc:sldMkLst>
      </pc:sldChg>
      <pc:sldChg chg="addSp delSp modSp mod modTransition">
        <pc:chgData name="夌 雨" userId="d086e8e3883354a1" providerId="LiveId" clId="{3A3A35DC-F612-45A4-B4F4-765F5F11122A}" dt="2025-02-09T08:14:26.079" v="1574" actId="1076"/>
        <pc:sldMkLst>
          <pc:docMk/>
          <pc:sldMk cId="983208162" sldId="336"/>
        </pc:sldMkLst>
        <pc:spChg chg="add mod">
          <ac:chgData name="夌 雨" userId="d086e8e3883354a1" providerId="LiveId" clId="{3A3A35DC-F612-45A4-B4F4-765F5F11122A}" dt="2025-02-09T07:51:27.571" v="1032"/>
          <ac:spMkLst>
            <pc:docMk/>
            <pc:sldMk cId="983208162" sldId="336"/>
            <ac:spMk id="2" creationId="{769E625F-7B0E-B9AB-88B5-50EE832BE6E3}"/>
          </ac:spMkLst>
        </pc:spChg>
        <pc:spChg chg="add mod">
          <ac:chgData name="夌 雨" userId="d086e8e3883354a1" providerId="LiveId" clId="{3A3A35DC-F612-45A4-B4F4-765F5F11122A}" dt="2025-02-09T07:51:27.571" v="1032"/>
          <ac:spMkLst>
            <pc:docMk/>
            <pc:sldMk cId="983208162" sldId="336"/>
            <ac:spMk id="3" creationId="{C52614FA-4F80-DA7E-5957-B8C606593581}"/>
          </ac:spMkLst>
        </pc:spChg>
        <pc:spChg chg="add mod">
          <ac:chgData name="夌 雨" userId="d086e8e3883354a1" providerId="LiveId" clId="{3A3A35DC-F612-45A4-B4F4-765F5F11122A}" dt="2025-02-09T08:09:06.552" v="1485"/>
          <ac:spMkLst>
            <pc:docMk/>
            <pc:sldMk cId="983208162" sldId="336"/>
            <ac:spMk id="5" creationId="{DD9C2507-ECDC-8737-38FD-5EBC36E1E264}"/>
          </ac:spMkLst>
        </pc:spChg>
        <pc:spChg chg="add mod">
          <ac:chgData name="夌 雨" userId="d086e8e3883354a1" providerId="LiveId" clId="{3A3A35DC-F612-45A4-B4F4-765F5F11122A}" dt="2025-02-09T08:09:06.552" v="1485"/>
          <ac:spMkLst>
            <pc:docMk/>
            <pc:sldMk cId="983208162" sldId="336"/>
            <ac:spMk id="6" creationId="{648EFFC9-8836-4A36-0A10-E1F3B8FC0727}"/>
          </ac:spMkLst>
        </pc:spChg>
        <pc:spChg chg="add mod">
          <ac:chgData name="夌 雨" userId="d086e8e3883354a1" providerId="LiveId" clId="{3A3A35DC-F612-45A4-B4F4-765F5F11122A}" dt="2025-02-09T08:14:26.079" v="1574" actId="1076"/>
          <ac:spMkLst>
            <pc:docMk/>
            <pc:sldMk cId="983208162" sldId="336"/>
            <ac:spMk id="8" creationId="{20BB5E43-5801-7721-7280-B95362712C79}"/>
          </ac:spMkLst>
        </pc:spChg>
      </pc:sldChg>
      <pc:sldChg chg="add del setBg">
        <pc:chgData name="夌 雨" userId="d086e8e3883354a1" providerId="LiveId" clId="{3A3A35DC-F612-45A4-B4F4-765F5F11122A}" dt="2025-02-09T07:50:43.782" v="1021"/>
        <pc:sldMkLst>
          <pc:docMk/>
          <pc:sldMk cId="2450813006" sldId="336"/>
        </pc:sldMkLst>
      </pc:sldChg>
      <pc:sldChg chg="addSp delSp modSp mod modTransition modAnim">
        <pc:chgData name="夌 雨" userId="d086e8e3883354a1" providerId="LiveId" clId="{3A3A35DC-F612-45A4-B4F4-765F5F11122A}" dt="2025-02-09T08:14:36.084" v="1578"/>
        <pc:sldMkLst>
          <pc:docMk/>
          <pc:sldMk cId="3275362385" sldId="337"/>
        </pc:sldMkLst>
        <pc:spChg chg="add mod">
          <ac:chgData name="夌 雨" userId="d086e8e3883354a1" providerId="LiveId" clId="{3A3A35DC-F612-45A4-B4F4-765F5F11122A}" dt="2025-02-09T08:07:59.390" v="1481"/>
          <ac:spMkLst>
            <pc:docMk/>
            <pc:sldMk cId="3275362385" sldId="337"/>
            <ac:spMk id="6" creationId="{6A5C61AB-7AB8-6354-D23D-BD7CA9EF5EDE}"/>
          </ac:spMkLst>
        </pc:spChg>
        <pc:spChg chg="add mod">
          <ac:chgData name="夌 雨" userId="d086e8e3883354a1" providerId="LiveId" clId="{3A3A35DC-F612-45A4-B4F4-765F5F11122A}" dt="2025-02-09T08:07:59.390" v="1481"/>
          <ac:spMkLst>
            <pc:docMk/>
            <pc:sldMk cId="3275362385" sldId="337"/>
            <ac:spMk id="7" creationId="{AB7DCC2A-06CA-9B54-64B3-181C058194B1}"/>
          </ac:spMkLst>
        </pc:spChg>
        <pc:spChg chg="add mod">
          <ac:chgData name="夌 雨" userId="d086e8e3883354a1" providerId="LiveId" clId="{3A3A35DC-F612-45A4-B4F4-765F5F11122A}" dt="2025-02-09T08:07:59.390" v="1481"/>
          <ac:spMkLst>
            <pc:docMk/>
            <pc:sldMk cId="3275362385" sldId="337"/>
            <ac:spMk id="8" creationId="{173EC206-BA4E-6586-1986-8570E8E5FC37}"/>
          </ac:spMkLst>
        </pc:spChg>
        <pc:spChg chg="add mod">
          <ac:chgData name="夌 雨" userId="d086e8e3883354a1" providerId="LiveId" clId="{3A3A35DC-F612-45A4-B4F4-765F5F11122A}" dt="2025-02-09T08:14:36.084" v="1578"/>
          <ac:spMkLst>
            <pc:docMk/>
            <pc:sldMk cId="3275362385" sldId="337"/>
            <ac:spMk id="13" creationId="{FC29F6A6-6480-AF14-829C-96CF4706646D}"/>
          </ac:spMkLst>
        </pc:spChg>
        <pc:graphicFrameChg chg="add mod">
          <ac:chgData name="夌 雨" userId="d086e8e3883354a1" providerId="LiveId" clId="{3A3A35DC-F612-45A4-B4F4-765F5F11122A}" dt="2025-02-09T08:10:24.176" v="1492" actId="14100"/>
          <ac:graphicFrameMkLst>
            <pc:docMk/>
            <pc:sldMk cId="3275362385" sldId="337"/>
            <ac:graphicFrameMk id="11" creationId="{FCD906AA-EB2B-33E4-1FCA-97D0C698BB2D}"/>
          </ac:graphicFrameMkLst>
        </pc:graphicFrameChg>
        <pc:picChg chg="add mod">
          <ac:chgData name="夌 雨" userId="d086e8e3883354a1" providerId="LiveId" clId="{3A3A35DC-F612-45A4-B4F4-765F5F11122A}" dt="2025-02-09T08:11:11.118" v="1495"/>
          <ac:picMkLst>
            <pc:docMk/>
            <pc:sldMk cId="3275362385" sldId="337"/>
            <ac:picMk id="9" creationId="{26CE36F1-98A6-136E-E27B-A0E02B1A8557}"/>
          </ac:picMkLst>
        </pc:picChg>
      </pc:sldChg>
      <pc:sldChg chg="addSp delSp modSp mod modTransition delAnim modAnim">
        <pc:chgData name="夌 雨" userId="d086e8e3883354a1" providerId="LiveId" clId="{3A3A35DC-F612-45A4-B4F4-765F5F11122A}" dt="2025-02-09T08:12:32.923" v="1560" actId="1035"/>
        <pc:sldMkLst>
          <pc:docMk/>
          <pc:sldMk cId="133709870" sldId="338"/>
        </pc:sldMkLst>
        <pc:spChg chg="add mod">
          <ac:chgData name="夌 雨" userId="d086e8e3883354a1" providerId="LiveId" clId="{3A3A35DC-F612-45A4-B4F4-765F5F11122A}" dt="2025-02-09T07:56:41.531" v="1262"/>
          <ac:spMkLst>
            <pc:docMk/>
            <pc:sldMk cId="133709870" sldId="338"/>
            <ac:spMk id="2" creationId="{A69C6300-F7DF-6A22-57A8-D59FAD0FF9DD}"/>
          </ac:spMkLst>
        </pc:spChg>
        <pc:spChg chg="add mod">
          <ac:chgData name="夌 雨" userId="d086e8e3883354a1" providerId="LiveId" clId="{3A3A35DC-F612-45A4-B4F4-765F5F11122A}" dt="2025-02-09T08:11:27.469" v="1496"/>
          <ac:spMkLst>
            <pc:docMk/>
            <pc:sldMk cId="133709870" sldId="338"/>
            <ac:spMk id="3" creationId="{57915F67-1295-0198-48A7-B74487519F4E}"/>
          </ac:spMkLst>
        </pc:spChg>
        <pc:spChg chg="add mod ord">
          <ac:chgData name="夌 雨" userId="d086e8e3883354a1" providerId="LiveId" clId="{3A3A35DC-F612-45A4-B4F4-765F5F11122A}" dt="2025-02-09T08:12:32.923" v="1560" actId="1035"/>
          <ac:spMkLst>
            <pc:docMk/>
            <pc:sldMk cId="133709870" sldId="338"/>
            <ac:spMk id="4" creationId="{21AF4A12-06D4-D1B4-F325-8099F7F0188F}"/>
          </ac:spMkLst>
        </pc:spChg>
        <pc:spChg chg="mod">
          <ac:chgData name="夌 雨" userId="d086e8e3883354a1" providerId="LiveId" clId="{3A3A35DC-F612-45A4-B4F4-765F5F11122A}" dt="2025-02-09T07:53:23.733" v="1150" actId="1036"/>
          <ac:spMkLst>
            <pc:docMk/>
            <pc:sldMk cId="133709870" sldId="338"/>
            <ac:spMk id="5" creationId="{DB2AE1B0-E8C6-5FF8-D7DD-883997279009}"/>
          </ac:spMkLst>
        </pc:spChg>
        <pc:spChg chg="mod">
          <ac:chgData name="夌 雨" userId="d086e8e3883354a1" providerId="LiveId" clId="{3A3A35DC-F612-45A4-B4F4-765F5F11122A}" dt="2025-02-09T07:55:10.171" v="1230" actId="1076"/>
          <ac:spMkLst>
            <pc:docMk/>
            <pc:sldMk cId="133709870" sldId="338"/>
            <ac:spMk id="7" creationId="{943A8409-530F-B0A2-BA09-1E9537FCED10}"/>
          </ac:spMkLst>
        </pc:spChg>
        <pc:spChg chg="mod">
          <ac:chgData name="夌 雨" userId="d086e8e3883354a1" providerId="LiveId" clId="{3A3A35DC-F612-45A4-B4F4-765F5F11122A}" dt="2025-02-09T07:55:48.367" v="1258"/>
          <ac:spMkLst>
            <pc:docMk/>
            <pc:sldMk cId="133709870" sldId="338"/>
            <ac:spMk id="12" creationId="{5BF98050-2C28-CFC6-C559-2E8A43BC3698}"/>
          </ac:spMkLst>
        </pc:spChg>
        <pc:spChg chg="mod">
          <ac:chgData name="夌 雨" userId="d086e8e3883354a1" providerId="LiveId" clId="{3A3A35DC-F612-45A4-B4F4-765F5F11122A}" dt="2025-02-09T07:55:39.998" v="1256" actId="20577"/>
          <ac:spMkLst>
            <pc:docMk/>
            <pc:sldMk cId="133709870" sldId="338"/>
            <ac:spMk id="18" creationId="{A4FC3A87-5C7D-7FAB-DB60-0052C2649DDA}"/>
          </ac:spMkLst>
        </pc:spChg>
      </pc:sldChg>
      <pc:sldChg chg="modSp mod">
        <pc:chgData name="夌 雨" userId="d086e8e3883354a1" providerId="LiveId" clId="{3A3A35DC-F612-45A4-B4F4-765F5F11122A}" dt="2025-02-09T08:11:33.092" v="1497"/>
        <pc:sldMkLst>
          <pc:docMk/>
          <pc:sldMk cId="1783898579" sldId="339"/>
        </pc:sldMkLst>
        <pc:spChg chg="mod">
          <ac:chgData name="夌 雨" userId="d086e8e3883354a1" providerId="LiveId" clId="{3A3A35DC-F612-45A4-B4F4-765F5F11122A}" dt="2025-02-09T08:02:00.132" v="1428" actId="1036"/>
          <ac:spMkLst>
            <pc:docMk/>
            <pc:sldMk cId="1783898579" sldId="339"/>
            <ac:spMk id="2" creationId="{30C83804-235E-D757-296A-222B7530E378}"/>
          </ac:spMkLst>
        </pc:spChg>
        <pc:spChg chg="mod">
          <ac:chgData name="夌 雨" userId="d086e8e3883354a1" providerId="LiveId" clId="{3A3A35DC-F612-45A4-B4F4-765F5F11122A}" dt="2025-02-09T08:11:33.092" v="1497"/>
          <ac:spMkLst>
            <pc:docMk/>
            <pc:sldMk cId="1783898579" sldId="339"/>
            <ac:spMk id="3" creationId="{6F1AA347-3010-0B40-9199-485ED135A997}"/>
          </ac:spMkLst>
        </pc:spChg>
        <pc:spChg chg="mod">
          <ac:chgData name="夌 雨" userId="d086e8e3883354a1" providerId="LiveId" clId="{3A3A35DC-F612-45A4-B4F4-765F5F11122A}" dt="2025-02-09T08:01:50.040" v="1373" actId="14100"/>
          <ac:spMkLst>
            <pc:docMk/>
            <pc:sldMk cId="1783898579" sldId="339"/>
            <ac:spMk id="7" creationId="{ABF440F5-8FB5-8C5F-DD64-D9FE093712D0}"/>
          </ac:spMkLst>
        </pc:spChg>
        <pc:spChg chg="mod">
          <ac:chgData name="夌 雨" userId="d086e8e3883354a1" providerId="LiveId" clId="{3A3A35DC-F612-45A4-B4F4-765F5F11122A}" dt="2025-02-09T08:01:55.972" v="1404" actId="1036"/>
          <ac:spMkLst>
            <pc:docMk/>
            <pc:sldMk cId="1783898579" sldId="339"/>
            <ac:spMk id="12" creationId="{08AA4FF5-4196-52C6-91FE-16A9B48D42CB}"/>
          </ac:spMkLst>
        </pc:spChg>
        <pc:spChg chg="mod">
          <ac:chgData name="夌 雨" userId="d086e8e3883354a1" providerId="LiveId" clId="{3A3A35DC-F612-45A4-B4F4-765F5F11122A}" dt="2025-02-09T08:06:17.445" v="1474" actId="207"/>
          <ac:spMkLst>
            <pc:docMk/>
            <pc:sldMk cId="1783898579" sldId="339"/>
            <ac:spMk id="18" creationId="{2703357E-5ABD-16C6-6DB5-DF74FE98D2FB}"/>
          </ac:spMkLst>
        </pc:spChg>
      </pc:sldChg>
      <pc:sldChg chg="addSp delSp modSp mod">
        <pc:chgData name="夌 雨" userId="d086e8e3883354a1" providerId="LiveId" clId="{3A3A35DC-F612-45A4-B4F4-765F5F11122A}" dt="2025-02-09T08:19:05.673" v="1660" actId="113"/>
        <pc:sldMkLst>
          <pc:docMk/>
          <pc:sldMk cId="2779128256" sldId="340"/>
        </pc:sldMkLst>
        <pc:spChg chg="add del mod">
          <ac:chgData name="夌 雨" userId="d086e8e3883354a1" providerId="LiveId" clId="{3A3A35DC-F612-45A4-B4F4-765F5F11122A}" dt="2025-02-09T08:17:19.146" v="1626"/>
          <ac:spMkLst>
            <pc:docMk/>
            <pc:sldMk cId="2779128256" sldId="340"/>
            <ac:spMk id="2" creationId="{7DC4D8E7-BAF8-569E-02BC-982004E294A3}"/>
          </ac:spMkLst>
        </pc:spChg>
        <pc:spChg chg="mod">
          <ac:chgData name="夌 雨" userId="d086e8e3883354a1" providerId="LiveId" clId="{3A3A35DC-F612-45A4-B4F4-765F5F11122A}" dt="2025-02-09T08:17:34.313" v="1627"/>
          <ac:spMkLst>
            <pc:docMk/>
            <pc:sldMk cId="2779128256" sldId="340"/>
            <ac:spMk id="3" creationId="{F07A0F91-BF98-E584-12B5-90F45D170D09}"/>
          </ac:spMkLst>
        </pc:spChg>
        <pc:spChg chg="mod">
          <ac:chgData name="夌 雨" userId="d086e8e3883354a1" providerId="LiveId" clId="{3A3A35DC-F612-45A4-B4F4-765F5F11122A}" dt="2025-02-09T08:17:05.425" v="1621" actId="1076"/>
          <ac:spMkLst>
            <pc:docMk/>
            <pc:sldMk cId="2779128256" sldId="340"/>
            <ac:spMk id="7" creationId="{1597A875-6633-F763-A9CE-49A73B50C225}"/>
          </ac:spMkLst>
        </pc:spChg>
        <pc:spChg chg="mod">
          <ac:chgData name="夌 雨" userId="d086e8e3883354a1" providerId="LiveId" clId="{3A3A35DC-F612-45A4-B4F4-765F5F11122A}" dt="2025-02-09T08:14:55.146" v="1583"/>
          <ac:spMkLst>
            <pc:docMk/>
            <pc:sldMk cId="2779128256" sldId="340"/>
            <ac:spMk id="12" creationId="{69B7C3D4-4B49-355E-2CCD-A81A2F4A133A}"/>
          </ac:spMkLst>
        </pc:spChg>
        <pc:spChg chg="mod">
          <ac:chgData name="夌 雨" userId="d086e8e3883354a1" providerId="LiveId" clId="{3A3A35DC-F612-45A4-B4F4-765F5F11122A}" dt="2025-02-09T08:19:05.673" v="1660" actId="113"/>
          <ac:spMkLst>
            <pc:docMk/>
            <pc:sldMk cId="2779128256" sldId="340"/>
            <ac:spMk id="18" creationId="{A7AF86B2-08DD-C908-33ED-D27EE1D24F02}"/>
          </ac:spMkLst>
        </pc:spChg>
      </pc:sldChg>
    </pc:docChg>
  </pc:docChgLst>
  <pc:docChgLst>
    <pc:chgData name="夌 雨" userId="d086e8e3883354a1" providerId="LiveId" clId="{D8E906EE-8A5E-6249-9664-5091EB6E222B}"/>
    <pc:docChg chg="delSld modSection">
      <pc:chgData name="夌 雨" userId="d086e8e3883354a1" providerId="LiveId" clId="{D8E906EE-8A5E-6249-9664-5091EB6E222B}" dt="2025-01-24T04:31:27.084" v="0" actId="2696"/>
      <pc:docMkLst>
        <pc:docMk/>
      </pc:docMkLst>
      <pc:sldChg chg="del">
        <pc:chgData name="夌 雨" userId="d086e8e3883354a1" providerId="LiveId" clId="{D8E906EE-8A5E-6249-9664-5091EB6E222B}" dt="2025-01-24T04:31:27.084" v="0" actId="2696"/>
        <pc:sldMkLst>
          <pc:docMk/>
          <pc:sldMk cId="1491383022" sldId="293"/>
        </pc:sldMkLst>
      </pc:sldChg>
    </pc:docChg>
  </pc:docChgLst>
  <pc:docChgLst>
    <pc:chgData name="夌 雨" userId="d086e8e3883354a1" providerId="LiveId" clId="{D7C9D1F5-307D-4798-8CF6-529EE99CD7B5}"/>
    <pc:docChg chg="undo custSel addSld delSld modSld sldOrd modMainMaster addSection delSection modSection">
      <pc:chgData name="夌 雨" userId="d086e8e3883354a1" providerId="LiveId" clId="{D7C9D1F5-307D-4798-8CF6-529EE99CD7B5}" dt="2024-09-06T13:29:52.939" v="1280" actId="122"/>
      <pc:docMkLst>
        <pc:docMk/>
      </pc:docMkLst>
      <pc:sldChg chg="setBg">
        <pc:chgData name="夌 雨" userId="d086e8e3883354a1" providerId="LiveId" clId="{D7C9D1F5-307D-4798-8CF6-529EE99CD7B5}" dt="2024-09-06T13:17:31.982" v="1045"/>
        <pc:sldMkLst>
          <pc:docMk/>
          <pc:sldMk cId="3363192274" sldId="256"/>
        </pc:sldMkLst>
      </pc:sldChg>
      <pc:sldChg chg="setBg">
        <pc:chgData name="夌 雨" userId="d086e8e3883354a1" providerId="LiveId" clId="{D7C9D1F5-307D-4798-8CF6-529EE99CD7B5}" dt="2024-09-06T13:17:38.499" v="1048"/>
        <pc:sldMkLst>
          <pc:docMk/>
          <pc:sldMk cId="1169606320" sldId="257"/>
        </pc:sldMkLst>
      </pc:sldChg>
      <pc:sldChg chg="setBg">
        <pc:chgData name="夌 雨" userId="d086e8e3883354a1" providerId="LiveId" clId="{D7C9D1F5-307D-4798-8CF6-529EE99CD7B5}" dt="2024-09-06T13:17:34.069" v="1046"/>
        <pc:sldMkLst>
          <pc:docMk/>
          <pc:sldMk cId="4042827227" sldId="258"/>
        </pc:sldMkLst>
      </pc:sldChg>
      <pc:sldChg chg="addSp delSp modSp mod modTransition setBg modAnim">
        <pc:chgData name="夌 雨" userId="d086e8e3883354a1" providerId="LiveId" clId="{D7C9D1F5-307D-4798-8CF6-529EE99CD7B5}" dt="2024-09-06T13:25:52.618" v="1236" actId="2085"/>
        <pc:sldMkLst>
          <pc:docMk/>
          <pc:sldMk cId="578599244" sldId="261"/>
        </pc:sldMkLst>
      </pc:sldChg>
      <pc:sldChg chg="addSp delSp modSp mod setBg">
        <pc:chgData name="夌 雨" userId="d086e8e3883354a1" providerId="LiveId" clId="{D7C9D1F5-307D-4798-8CF6-529EE99CD7B5}" dt="2024-09-06T13:29:52.939" v="1280" actId="122"/>
        <pc:sldMkLst>
          <pc:docMk/>
          <pc:sldMk cId="464703280" sldId="262"/>
        </pc:sldMkLst>
      </pc:sldChg>
      <pc:sldChg chg="setBg">
        <pc:chgData name="夌 雨" userId="d086e8e3883354a1" providerId="LiveId" clId="{D7C9D1F5-307D-4798-8CF6-529EE99CD7B5}" dt="2024-09-06T13:16:59.827" v="1041"/>
        <pc:sldMkLst>
          <pc:docMk/>
          <pc:sldMk cId="840534343" sldId="263"/>
        </pc:sldMkLst>
      </pc:sldChg>
      <pc:sldChg chg="modSp mod setBg">
        <pc:chgData name="夌 雨" userId="d086e8e3883354a1" providerId="LiveId" clId="{D7C9D1F5-307D-4798-8CF6-529EE99CD7B5}" dt="2024-09-06T13:22:12.624" v="1087" actId="207"/>
        <pc:sldMkLst>
          <pc:docMk/>
          <pc:sldMk cId="4219332989" sldId="264"/>
        </pc:sldMkLst>
      </pc:sldChg>
      <pc:sldChg chg="setBg">
        <pc:chgData name="夌 雨" userId="d086e8e3883354a1" providerId="LiveId" clId="{D7C9D1F5-307D-4798-8CF6-529EE99CD7B5}" dt="2024-09-06T13:16:59.827" v="1041"/>
        <pc:sldMkLst>
          <pc:docMk/>
          <pc:sldMk cId="2677131941" sldId="265"/>
        </pc:sldMkLst>
      </pc:sldChg>
      <pc:sldChg chg="setBg">
        <pc:chgData name="夌 雨" userId="d086e8e3883354a1" providerId="LiveId" clId="{D7C9D1F5-307D-4798-8CF6-529EE99CD7B5}" dt="2024-09-06T13:16:59.827" v="1041"/>
        <pc:sldMkLst>
          <pc:docMk/>
          <pc:sldMk cId="2885049166" sldId="266"/>
        </pc:sldMkLst>
      </pc:sldChg>
      <pc:sldChg chg="modSp mod setBg">
        <pc:chgData name="夌 雨" userId="d086e8e3883354a1" providerId="LiveId" clId="{D7C9D1F5-307D-4798-8CF6-529EE99CD7B5}" dt="2024-09-06T13:22:17.716" v="1088" actId="207"/>
        <pc:sldMkLst>
          <pc:docMk/>
          <pc:sldMk cId="3103086815" sldId="267"/>
        </pc:sldMkLst>
      </pc:sldChg>
      <pc:sldChg chg="modSp mod setBg">
        <pc:chgData name="夌 雨" userId="d086e8e3883354a1" providerId="LiveId" clId="{D7C9D1F5-307D-4798-8CF6-529EE99CD7B5}" dt="2024-09-06T13:22:23.147" v="1089" actId="207"/>
        <pc:sldMkLst>
          <pc:docMk/>
          <pc:sldMk cId="47174208" sldId="268"/>
        </pc:sldMkLst>
      </pc:sldChg>
      <pc:sldChg chg="delSp mod setBg">
        <pc:chgData name="夌 雨" userId="d086e8e3883354a1" providerId="LiveId" clId="{D7C9D1F5-307D-4798-8CF6-529EE99CD7B5}" dt="2024-09-06T13:16:59.827" v="1041"/>
        <pc:sldMkLst>
          <pc:docMk/>
          <pc:sldMk cId="2951789976" sldId="269"/>
        </pc:sldMkLst>
      </pc:sldChg>
      <pc:sldChg chg="modSp mod setBg">
        <pc:chgData name="夌 雨" userId="d086e8e3883354a1" providerId="LiveId" clId="{D7C9D1F5-307D-4798-8CF6-529EE99CD7B5}" dt="2024-09-06T13:19:03.460" v="1058" actId="14100"/>
        <pc:sldMkLst>
          <pc:docMk/>
          <pc:sldMk cId="3731245896" sldId="270"/>
        </pc:sldMkLst>
      </pc:sldChg>
      <pc:sldChg chg="modSp mod setBg">
        <pc:chgData name="夌 雨" userId="d086e8e3883354a1" providerId="LiveId" clId="{D7C9D1F5-307D-4798-8CF6-529EE99CD7B5}" dt="2024-09-06T13:28:27.263" v="1261" actId="207"/>
        <pc:sldMkLst>
          <pc:docMk/>
          <pc:sldMk cId="1676700449" sldId="271"/>
        </pc:sldMkLst>
      </pc:sldChg>
      <pc:sldChg chg="modSp mod setBg">
        <pc:chgData name="夌 雨" userId="d086e8e3883354a1" providerId="LiveId" clId="{D7C9D1F5-307D-4798-8CF6-529EE99CD7B5}" dt="2024-09-06T13:19:23.444" v="1064" actId="14100"/>
        <pc:sldMkLst>
          <pc:docMk/>
          <pc:sldMk cId="3056546128" sldId="272"/>
        </pc:sldMkLst>
      </pc:sldChg>
      <pc:sldChg chg="modSp mod setBg">
        <pc:chgData name="夌 雨" userId="d086e8e3883354a1" providerId="LiveId" clId="{D7C9D1F5-307D-4798-8CF6-529EE99CD7B5}" dt="2024-09-06T13:23:19" v="1092" actId="207"/>
        <pc:sldMkLst>
          <pc:docMk/>
          <pc:sldMk cId="2780898012" sldId="274"/>
        </pc:sldMkLst>
      </pc:sldChg>
      <pc:sldChg chg="modSp mod setBg">
        <pc:chgData name="夌 雨" userId="d086e8e3883354a1" providerId="LiveId" clId="{D7C9D1F5-307D-4798-8CF6-529EE99CD7B5}" dt="2024-09-06T13:23:15.576" v="1091" actId="207"/>
        <pc:sldMkLst>
          <pc:docMk/>
          <pc:sldMk cId="2994587255" sldId="275"/>
        </pc:sldMkLst>
      </pc:sldChg>
      <pc:sldChg chg="modSp mod setBg">
        <pc:chgData name="夌 雨" userId="d086e8e3883354a1" providerId="LiveId" clId="{D7C9D1F5-307D-4798-8CF6-529EE99CD7B5}" dt="2024-09-06T13:23:22.527" v="1093" actId="207"/>
        <pc:sldMkLst>
          <pc:docMk/>
          <pc:sldMk cId="2485663332" sldId="276"/>
        </pc:sldMkLst>
      </pc:sldChg>
      <pc:sldChg chg="modSp mod setBg">
        <pc:chgData name="夌 雨" userId="d086e8e3883354a1" providerId="LiveId" clId="{D7C9D1F5-307D-4798-8CF6-529EE99CD7B5}" dt="2024-09-06T13:19:38.718" v="1069" actId="14100"/>
        <pc:sldMkLst>
          <pc:docMk/>
          <pc:sldMk cId="3690951919" sldId="277"/>
        </pc:sldMkLst>
      </pc:sldChg>
      <pc:sldChg chg="addSp delSp modSp mod setBg">
        <pc:chgData name="夌 雨" userId="d086e8e3883354a1" providerId="LiveId" clId="{D7C9D1F5-307D-4798-8CF6-529EE99CD7B5}" dt="2024-09-06T13:24:45.068" v="1232" actId="207"/>
        <pc:sldMkLst>
          <pc:docMk/>
          <pc:sldMk cId="3225843026" sldId="278"/>
        </pc:sldMkLst>
      </pc:sldChg>
      <pc:sldChg chg="modSp mod setBg">
        <pc:chgData name="夌 雨" userId="d086e8e3883354a1" providerId="LiveId" clId="{D7C9D1F5-307D-4798-8CF6-529EE99CD7B5}" dt="2024-09-06T13:19:44.406" v="1071" actId="14100"/>
        <pc:sldMkLst>
          <pc:docMk/>
          <pc:sldMk cId="1909985220" sldId="279"/>
        </pc:sldMkLst>
      </pc:sldChg>
      <pc:sldChg chg="setBg">
        <pc:chgData name="夌 雨" userId="d086e8e3883354a1" providerId="LiveId" clId="{D7C9D1F5-307D-4798-8CF6-529EE99CD7B5}" dt="2024-09-06T13:16:59.827" v="1041"/>
        <pc:sldMkLst>
          <pc:docMk/>
          <pc:sldMk cId="3375529068" sldId="280"/>
        </pc:sldMkLst>
      </pc:sldChg>
      <pc:sldChg chg="addSp delSp modSp mod setBg">
        <pc:chgData name="夌 雨" userId="d086e8e3883354a1" providerId="LiveId" clId="{D7C9D1F5-307D-4798-8CF6-529EE99CD7B5}" dt="2024-09-06T13:19:15.203" v="1061"/>
        <pc:sldMkLst>
          <pc:docMk/>
          <pc:sldMk cId="4272295575" sldId="281"/>
        </pc:sldMkLst>
      </pc:sldChg>
      <pc:sldChg chg="addSp delSp modSp mod setBg">
        <pc:chgData name="夌 雨" userId="d086e8e3883354a1" providerId="LiveId" clId="{D7C9D1F5-307D-4798-8CF6-529EE99CD7B5}" dt="2024-09-06T13:19:16.235" v="1062"/>
        <pc:sldMkLst>
          <pc:docMk/>
          <pc:sldMk cId="2721582183" sldId="282"/>
        </pc:sldMkLst>
      </pc:sldChg>
      <pc:sldChg chg="modSp mod setBg">
        <pc:chgData name="夌 雨" userId="d086e8e3883354a1" providerId="LiveId" clId="{D7C9D1F5-307D-4798-8CF6-529EE99CD7B5}" dt="2024-09-06T13:23:32.551" v="1095" actId="207"/>
        <pc:sldMkLst>
          <pc:docMk/>
          <pc:sldMk cId="178855859" sldId="283"/>
        </pc:sldMkLst>
      </pc:sldChg>
      <pc:sldChg chg="modSp mod setBg">
        <pc:chgData name="夌 雨" userId="d086e8e3883354a1" providerId="LiveId" clId="{D7C9D1F5-307D-4798-8CF6-529EE99CD7B5}" dt="2024-09-06T13:19:50.375" v="1073" actId="14100"/>
        <pc:sldMkLst>
          <pc:docMk/>
          <pc:sldMk cId="502009140" sldId="284"/>
        </pc:sldMkLst>
      </pc:sldChg>
      <pc:sldChg chg="modSp mod setBg">
        <pc:chgData name="夌 雨" userId="d086e8e3883354a1" providerId="LiveId" clId="{D7C9D1F5-307D-4798-8CF6-529EE99CD7B5}" dt="2024-09-06T13:23:12.207" v="1090" actId="207"/>
        <pc:sldMkLst>
          <pc:docMk/>
          <pc:sldMk cId="1358283241" sldId="285"/>
        </pc:sldMkLst>
      </pc:sldChg>
      <pc:sldChg chg="setBg">
        <pc:chgData name="夌 雨" userId="d086e8e3883354a1" providerId="LiveId" clId="{D7C9D1F5-307D-4798-8CF6-529EE99CD7B5}" dt="2024-09-06T13:17:36.076" v="1047"/>
        <pc:sldMkLst>
          <pc:docMk/>
          <pc:sldMk cId="3849342995" sldId="286"/>
        </pc:sldMkLst>
      </pc:sldChg>
      <pc:sldChg chg="addSp delSp modSp add del mod ord setBg">
        <pc:chgData name="夌 雨" userId="d086e8e3883354a1" providerId="LiveId" clId="{D7C9D1F5-307D-4798-8CF6-529EE99CD7B5}" dt="2024-09-06T13:27:14.354" v="1255" actId="207"/>
        <pc:sldMkLst>
          <pc:docMk/>
          <pc:sldMk cId="790564371" sldId="288"/>
        </pc:sldMkLst>
      </pc:sldChg>
      <pc:sldChg chg="addSp delSp modSp mod ord setBg delAnim">
        <pc:chgData name="夌 雨" userId="d086e8e3883354a1" providerId="LiveId" clId="{D7C9D1F5-307D-4798-8CF6-529EE99CD7B5}" dt="2024-09-06T13:27:32.865" v="1258" actId="692"/>
        <pc:sldMkLst>
          <pc:docMk/>
          <pc:sldMk cId="1515452090" sldId="289"/>
        </pc:sldMkLst>
      </pc:sldChg>
      <pc:sldChg chg="modSp del mod">
        <pc:chgData name="夌 雨" userId="d086e8e3883354a1" providerId="LiveId" clId="{D7C9D1F5-307D-4798-8CF6-529EE99CD7B5}" dt="2024-09-06T09:53:00.284" v="620"/>
        <pc:sldMkLst>
          <pc:docMk/>
          <pc:sldMk cId="1234344217" sldId="290"/>
        </pc:sldMkLst>
      </pc:sldChg>
      <pc:sldChg chg="addSp modSp del mod modTransition">
        <pc:chgData name="夌 雨" userId="d086e8e3883354a1" providerId="LiveId" clId="{D7C9D1F5-307D-4798-8CF6-529EE99CD7B5}" dt="2024-09-06T09:38:34.382" v="453" actId="47"/>
        <pc:sldMkLst>
          <pc:docMk/>
          <pc:sldMk cId="2793361090" sldId="290"/>
        </pc:sldMkLst>
      </pc:sldChg>
      <pc:sldChg chg="modSp del mod">
        <pc:chgData name="夌 雨" userId="d086e8e3883354a1" providerId="LiveId" clId="{D7C9D1F5-307D-4798-8CF6-529EE99CD7B5}" dt="2024-09-06T09:54:36.319" v="649"/>
        <pc:sldMkLst>
          <pc:docMk/>
          <pc:sldMk cId="3762920551" sldId="290"/>
        </pc:sldMkLst>
      </pc:sldChg>
      <pc:sldChg chg="add del">
        <pc:chgData name="夌 雨" userId="d086e8e3883354a1" providerId="LiveId" clId="{D7C9D1F5-307D-4798-8CF6-529EE99CD7B5}" dt="2024-09-06T09:54:36.637" v="651"/>
        <pc:sldMkLst>
          <pc:docMk/>
          <pc:sldMk cId="3892046861" sldId="290"/>
        </pc:sldMkLst>
      </pc:sldChg>
      <pc:sldChg chg="addSp delSp modSp add del mod ord setBg">
        <pc:chgData name="夌 雨" userId="d086e8e3883354a1" providerId="LiveId" clId="{D7C9D1F5-307D-4798-8CF6-529EE99CD7B5}" dt="2024-09-06T13:27:22.694" v="1256"/>
        <pc:sldMkLst>
          <pc:docMk/>
          <pc:sldMk cId="3118772410" sldId="291"/>
        </pc:sldMkLst>
      </pc:sldChg>
      <pc:sldMasterChg chg="setBg modSldLayout">
        <pc:chgData name="夌 雨" userId="d086e8e3883354a1" providerId="LiveId" clId="{D7C9D1F5-307D-4798-8CF6-529EE99CD7B5}" dt="2024-09-06T13:16:59.827" v="1041"/>
        <pc:sldMasterMkLst>
          <pc:docMk/>
          <pc:sldMasterMk cId="371316122" sldId="2147483660"/>
        </pc:sldMasterMkLst>
        <pc:sldLayoutChg chg="setBg">
          <pc:chgData name="夌 雨" userId="d086e8e3883354a1" providerId="LiveId" clId="{D7C9D1F5-307D-4798-8CF6-529EE99CD7B5}" dt="2024-09-06T13:16:59.827" v="1041"/>
          <pc:sldLayoutMkLst>
            <pc:docMk/>
            <pc:sldMasterMk cId="371316122" sldId="2147483660"/>
            <pc:sldLayoutMk cId="3688031399" sldId="2147483661"/>
          </pc:sldLayoutMkLst>
        </pc:sldLayoutChg>
        <pc:sldLayoutChg chg="setBg">
          <pc:chgData name="夌 雨" userId="d086e8e3883354a1" providerId="LiveId" clId="{D7C9D1F5-307D-4798-8CF6-529EE99CD7B5}" dt="2024-09-06T13:16:59.827" v="1041"/>
          <pc:sldLayoutMkLst>
            <pc:docMk/>
            <pc:sldMasterMk cId="371316122" sldId="2147483660"/>
            <pc:sldLayoutMk cId="815033835" sldId="2147483662"/>
          </pc:sldLayoutMkLst>
        </pc:sldLayoutChg>
        <pc:sldLayoutChg chg="setBg">
          <pc:chgData name="夌 雨" userId="d086e8e3883354a1" providerId="LiveId" clId="{D7C9D1F5-307D-4798-8CF6-529EE99CD7B5}" dt="2024-09-06T13:16:59.827" v="1041"/>
          <pc:sldLayoutMkLst>
            <pc:docMk/>
            <pc:sldMasterMk cId="371316122" sldId="2147483660"/>
            <pc:sldLayoutMk cId="981642111" sldId="2147483663"/>
          </pc:sldLayoutMkLst>
        </pc:sldLayoutChg>
        <pc:sldLayoutChg chg="setBg">
          <pc:chgData name="夌 雨" userId="d086e8e3883354a1" providerId="LiveId" clId="{D7C9D1F5-307D-4798-8CF6-529EE99CD7B5}" dt="2024-09-06T13:16:59.827" v="1041"/>
          <pc:sldLayoutMkLst>
            <pc:docMk/>
            <pc:sldMasterMk cId="371316122" sldId="2147483660"/>
            <pc:sldLayoutMk cId="2063887698" sldId="2147483664"/>
          </pc:sldLayoutMkLst>
        </pc:sldLayoutChg>
        <pc:sldLayoutChg chg="setBg">
          <pc:chgData name="夌 雨" userId="d086e8e3883354a1" providerId="LiveId" clId="{D7C9D1F5-307D-4798-8CF6-529EE99CD7B5}" dt="2024-09-06T13:16:59.827" v="1041"/>
          <pc:sldLayoutMkLst>
            <pc:docMk/>
            <pc:sldMasterMk cId="371316122" sldId="2147483660"/>
            <pc:sldLayoutMk cId="3812198685" sldId="2147483665"/>
          </pc:sldLayoutMkLst>
        </pc:sldLayoutChg>
        <pc:sldLayoutChg chg="setBg">
          <pc:chgData name="夌 雨" userId="d086e8e3883354a1" providerId="LiveId" clId="{D7C9D1F5-307D-4798-8CF6-529EE99CD7B5}" dt="2024-09-06T13:16:59.827" v="1041"/>
          <pc:sldLayoutMkLst>
            <pc:docMk/>
            <pc:sldMasterMk cId="371316122" sldId="2147483660"/>
            <pc:sldLayoutMk cId="1960442501" sldId="2147483666"/>
          </pc:sldLayoutMkLst>
        </pc:sldLayoutChg>
        <pc:sldLayoutChg chg="setBg">
          <pc:chgData name="夌 雨" userId="d086e8e3883354a1" providerId="LiveId" clId="{D7C9D1F5-307D-4798-8CF6-529EE99CD7B5}" dt="2024-09-06T13:16:59.827" v="1041"/>
          <pc:sldLayoutMkLst>
            <pc:docMk/>
            <pc:sldMasterMk cId="371316122" sldId="2147483660"/>
            <pc:sldLayoutMk cId="278779239" sldId="2147483667"/>
          </pc:sldLayoutMkLst>
        </pc:sldLayoutChg>
        <pc:sldLayoutChg chg="setBg">
          <pc:chgData name="夌 雨" userId="d086e8e3883354a1" providerId="LiveId" clId="{D7C9D1F5-307D-4798-8CF6-529EE99CD7B5}" dt="2024-09-06T13:16:59.827" v="1041"/>
          <pc:sldLayoutMkLst>
            <pc:docMk/>
            <pc:sldMasterMk cId="371316122" sldId="2147483660"/>
            <pc:sldLayoutMk cId="910051670" sldId="2147483668"/>
          </pc:sldLayoutMkLst>
        </pc:sldLayoutChg>
        <pc:sldLayoutChg chg="setBg">
          <pc:chgData name="夌 雨" userId="d086e8e3883354a1" providerId="LiveId" clId="{D7C9D1F5-307D-4798-8CF6-529EE99CD7B5}" dt="2024-09-06T13:16:59.827" v="1041"/>
          <pc:sldLayoutMkLst>
            <pc:docMk/>
            <pc:sldMasterMk cId="371316122" sldId="2147483660"/>
            <pc:sldLayoutMk cId="1730962601" sldId="2147483669"/>
          </pc:sldLayoutMkLst>
        </pc:sldLayoutChg>
        <pc:sldLayoutChg chg="setBg">
          <pc:chgData name="夌 雨" userId="d086e8e3883354a1" providerId="LiveId" clId="{D7C9D1F5-307D-4798-8CF6-529EE99CD7B5}" dt="2024-09-06T13:16:59.827" v="1041"/>
          <pc:sldLayoutMkLst>
            <pc:docMk/>
            <pc:sldMasterMk cId="371316122" sldId="2147483660"/>
            <pc:sldLayoutMk cId="2981469751" sldId="2147483670"/>
          </pc:sldLayoutMkLst>
        </pc:sldLayoutChg>
        <pc:sldLayoutChg chg="setBg">
          <pc:chgData name="夌 雨" userId="d086e8e3883354a1" providerId="LiveId" clId="{D7C9D1F5-307D-4798-8CF6-529EE99CD7B5}" dt="2024-09-06T13:16:59.827" v="1041"/>
          <pc:sldLayoutMkLst>
            <pc:docMk/>
            <pc:sldMasterMk cId="371316122" sldId="2147483660"/>
            <pc:sldLayoutMk cId="1693350432" sldId="2147483671"/>
          </pc:sldLayoutMkLst>
        </pc:sldLayoutChg>
      </pc:sldMasterChg>
    </pc:docChg>
  </pc:docChgLst>
  <pc:docChgLst>
    <pc:chgData name="夌 雨" userId="d086e8e3883354a1" providerId="LiveId" clId="{51687CDA-BB07-4B7F-BBCC-04DDE93908EA}"/>
    <pc:docChg chg="undo custSel addSld delSld modSld addSection modSection">
      <pc:chgData name="夌 雨" userId="d086e8e3883354a1" providerId="LiveId" clId="{51687CDA-BB07-4B7F-BBCC-04DDE93908EA}" dt="2024-12-07T11:41:30.230" v="4337" actId="1037"/>
      <pc:docMkLst>
        <pc:docMk/>
      </pc:docMkLst>
      <pc:sldChg chg="addSp modSp mod">
        <pc:chgData name="夌 雨" userId="d086e8e3883354a1" providerId="LiveId" clId="{51687CDA-BB07-4B7F-BBCC-04DDE93908EA}" dt="2024-12-06T15:17:42.310" v="4301" actId="1035"/>
        <pc:sldMkLst>
          <pc:docMk/>
          <pc:sldMk cId="2951789976" sldId="269"/>
        </pc:sldMkLst>
      </pc:sldChg>
      <pc:sldChg chg="addSp delSp modSp mod">
        <pc:chgData name="夌 雨" userId="d086e8e3883354a1" providerId="LiveId" clId="{51687CDA-BB07-4B7F-BBCC-04DDE93908EA}" dt="2024-12-06T15:16:56.367" v="4222"/>
        <pc:sldMkLst>
          <pc:docMk/>
          <pc:sldMk cId="3731245896" sldId="270"/>
        </pc:sldMkLst>
      </pc:sldChg>
      <pc:sldChg chg="delSp modSp mod modTransition">
        <pc:chgData name="夌 雨" userId="d086e8e3883354a1" providerId="LiveId" clId="{51687CDA-BB07-4B7F-BBCC-04DDE93908EA}" dt="2024-12-06T15:13:12.217" v="4149"/>
        <pc:sldMkLst>
          <pc:docMk/>
          <pc:sldMk cId="1676700449" sldId="271"/>
        </pc:sldMkLst>
      </pc:sldChg>
      <pc:sldChg chg="addSp delSp modSp mod">
        <pc:chgData name="夌 雨" userId="d086e8e3883354a1" providerId="LiveId" clId="{51687CDA-BB07-4B7F-BBCC-04DDE93908EA}" dt="2024-12-06T15:17:10.568" v="4260"/>
        <pc:sldMkLst>
          <pc:docMk/>
          <pc:sldMk cId="3056546128" sldId="272"/>
        </pc:sldMkLst>
      </pc:sldChg>
      <pc:sldChg chg="addSp delSp modSp mod">
        <pc:chgData name="夌 雨" userId="d086e8e3883354a1" providerId="LiveId" clId="{51687CDA-BB07-4B7F-BBCC-04DDE93908EA}" dt="2024-12-07T11:41:30.230" v="4337" actId="1037"/>
        <pc:sldMkLst>
          <pc:docMk/>
          <pc:sldMk cId="2780898012" sldId="274"/>
        </pc:sldMkLst>
      </pc:sldChg>
      <pc:sldChg chg="addSp delSp modSp mod">
        <pc:chgData name="夌 雨" userId="d086e8e3883354a1" providerId="LiveId" clId="{51687CDA-BB07-4B7F-BBCC-04DDE93908EA}" dt="2024-12-06T15:17:12.939" v="4262"/>
        <pc:sldMkLst>
          <pc:docMk/>
          <pc:sldMk cId="2994587255" sldId="275"/>
        </pc:sldMkLst>
      </pc:sldChg>
      <pc:sldChg chg="addSp delSp modSp mod">
        <pc:chgData name="夌 雨" userId="d086e8e3883354a1" providerId="LiveId" clId="{51687CDA-BB07-4B7F-BBCC-04DDE93908EA}" dt="2024-12-06T15:17:15.162" v="4264"/>
        <pc:sldMkLst>
          <pc:docMk/>
          <pc:sldMk cId="2485663332" sldId="276"/>
        </pc:sldMkLst>
      </pc:sldChg>
      <pc:sldChg chg="addSp delSp modSp mod">
        <pc:chgData name="夌 雨" userId="d086e8e3883354a1" providerId="LiveId" clId="{51687CDA-BB07-4B7F-BBCC-04DDE93908EA}" dt="2024-12-06T15:17:16.079" v="4265"/>
        <pc:sldMkLst>
          <pc:docMk/>
          <pc:sldMk cId="3690951919" sldId="277"/>
        </pc:sldMkLst>
      </pc:sldChg>
      <pc:sldChg chg="addSp delSp modSp mod">
        <pc:chgData name="夌 雨" userId="d086e8e3883354a1" providerId="LiveId" clId="{51687CDA-BB07-4B7F-BBCC-04DDE93908EA}" dt="2024-12-06T15:17:17.195" v="4266"/>
        <pc:sldMkLst>
          <pc:docMk/>
          <pc:sldMk cId="3225843026" sldId="278"/>
        </pc:sldMkLst>
      </pc:sldChg>
      <pc:sldChg chg="addSp delSp modSp mod">
        <pc:chgData name="夌 雨" userId="d086e8e3883354a1" providerId="LiveId" clId="{51687CDA-BB07-4B7F-BBCC-04DDE93908EA}" dt="2024-12-06T15:17:19.719" v="4268"/>
        <pc:sldMkLst>
          <pc:docMk/>
          <pc:sldMk cId="1909985220" sldId="279"/>
        </pc:sldMkLst>
      </pc:sldChg>
      <pc:sldChg chg="addSp modSp mod modTransition">
        <pc:chgData name="夌 雨" userId="d086e8e3883354a1" providerId="LiveId" clId="{51687CDA-BB07-4B7F-BBCC-04DDE93908EA}" dt="2024-12-06T15:16:53.773" v="4221"/>
        <pc:sldMkLst>
          <pc:docMk/>
          <pc:sldMk cId="4272295575" sldId="281"/>
        </pc:sldMkLst>
      </pc:sldChg>
      <pc:sldChg chg="addSp modSp">
        <pc:chgData name="夌 雨" userId="d086e8e3883354a1" providerId="LiveId" clId="{51687CDA-BB07-4B7F-BBCC-04DDE93908EA}" dt="2024-12-06T15:16:57.144" v="4223"/>
        <pc:sldMkLst>
          <pc:docMk/>
          <pc:sldMk cId="2721582183" sldId="282"/>
        </pc:sldMkLst>
      </pc:sldChg>
      <pc:sldChg chg="addSp delSp modSp mod">
        <pc:chgData name="夌 雨" userId="d086e8e3883354a1" providerId="LiveId" clId="{51687CDA-BB07-4B7F-BBCC-04DDE93908EA}" dt="2024-12-06T15:17:20.626" v="4269"/>
        <pc:sldMkLst>
          <pc:docMk/>
          <pc:sldMk cId="178855859" sldId="283"/>
        </pc:sldMkLst>
      </pc:sldChg>
      <pc:sldChg chg="addSp delSp modSp mod">
        <pc:chgData name="夌 雨" userId="d086e8e3883354a1" providerId="LiveId" clId="{51687CDA-BB07-4B7F-BBCC-04DDE93908EA}" dt="2024-12-06T15:17:21.752" v="4270"/>
        <pc:sldMkLst>
          <pc:docMk/>
          <pc:sldMk cId="502009140" sldId="284"/>
        </pc:sldMkLst>
      </pc:sldChg>
      <pc:sldChg chg="addSp delSp modSp mod">
        <pc:chgData name="夌 雨" userId="d086e8e3883354a1" providerId="LiveId" clId="{51687CDA-BB07-4B7F-BBCC-04DDE93908EA}" dt="2024-12-06T15:17:12.046" v="4261"/>
        <pc:sldMkLst>
          <pc:docMk/>
          <pc:sldMk cId="1358283241" sldId="285"/>
        </pc:sldMkLst>
      </pc:sldChg>
      <pc:sldChg chg="modSp del mod">
        <pc:chgData name="夌 雨" userId="d086e8e3883354a1" providerId="LiveId" clId="{51687CDA-BB07-4B7F-BBCC-04DDE93908EA}" dt="2024-12-06T15:12:36.596" v="4146" actId="47"/>
        <pc:sldMkLst>
          <pc:docMk/>
          <pc:sldMk cId="790564371" sldId="288"/>
        </pc:sldMkLst>
      </pc:sldChg>
      <pc:sldChg chg="addSp delSp modSp mod modTransition">
        <pc:chgData name="夌 雨" userId="d086e8e3883354a1" providerId="LiveId" clId="{51687CDA-BB07-4B7F-BBCC-04DDE93908EA}" dt="2024-12-06T15:17:24.282" v="4272"/>
        <pc:sldMkLst>
          <pc:docMk/>
          <pc:sldMk cId="1515452090" sldId="289"/>
        </pc:sldMkLst>
      </pc:sldChg>
      <pc:sldChg chg="addSp delSp modSp mod">
        <pc:chgData name="夌 雨" userId="d086e8e3883354a1" providerId="LiveId" clId="{51687CDA-BB07-4B7F-BBCC-04DDE93908EA}" dt="2024-12-06T15:17:28.137" v="4275"/>
        <pc:sldMkLst>
          <pc:docMk/>
          <pc:sldMk cId="3118772410" sldId="291"/>
        </pc:sldMkLst>
      </pc:sldChg>
      <pc:sldChg chg="addSp delSp modSp mod">
        <pc:chgData name="夌 雨" userId="d086e8e3883354a1" providerId="LiveId" clId="{51687CDA-BB07-4B7F-BBCC-04DDE93908EA}" dt="2024-12-06T15:17:18.069" v="4267"/>
        <pc:sldMkLst>
          <pc:docMk/>
          <pc:sldMk cId="1491383022" sldId="293"/>
        </pc:sldMkLst>
      </pc:sldChg>
      <pc:sldChg chg="addSp delSp modSp mod">
        <pc:chgData name="夌 雨" userId="d086e8e3883354a1" providerId="LiveId" clId="{51687CDA-BB07-4B7F-BBCC-04DDE93908EA}" dt="2024-12-06T15:17:33.314" v="4277" actId="478"/>
        <pc:sldMkLst>
          <pc:docMk/>
          <pc:sldMk cId="2576291616" sldId="294"/>
        </pc:sldMkLst>
      </pc:sldChg>
      <pc:sldChg chg="addSp delSp mod">
        <pc:chgData name="夌 雨" userId="d086e8e3883354a1" providerId="LiveId" clId="{51687CDA-BB07-4B7F-BBCC-04DDE93908EA}" dt="2024-11-23T14:01:20.647" v="806" actId="478"/>
        <pc:sldMkLst>
          <pc:docMk/>
          <pc:sldMk cId="1762293215" sldId="295"/>
        </pc:sldMkLst>
      </pc:sldChg>
      <pc:sldChg chg="addSp delSp modSp mod modTransition">
        <pc:chgData name="夌 雨" userId="d086e8e3883354a1" providerId="LiveId" clId="{51687CDA-BB07-4B7F-BBCC-04DDE93908EA}" dt="2024-12-06T15:16:57.980" v="4224"/>
        <pc:sldMkLst>
          <pc:docMk/>
          <pc:sldMk cId="31827879" sldId="296"/>
        </pc:sldMkLst>
      </pc:sldChg>
      <pc:sldChg chg="addSp delSp modSp mod modTransition">
        <pc:chgData name="夌 雨" userId="d086e8e3883354a1" providerId="LiveId" clId="{51687CDA-BB07-4B7F-BBCC-04DDE93908EA}" dt="2024-12-06T15:17:23.054" v="4271"/>
        <pc:sldMkLst>
          <pc:docMk/>
          <pc:sldMk cId="296359293" sldId="297"/>
        </pc:sldMkLst>
      </pc:sldChg>
      <pc:sldChg chg="delSp new mod">
        <pc:chgData name="夌 雨" userId="d086e8e3883354a1" providerId="LiveId" clId="{51687CDA-BB07-4B7F-BBCC-04DDE93908EA}" dt="2024-11-23T14:01:27.352" v="808" actId="478"/>
        <pc:sldMkLst>
          <pc:docMk/>
          <pc:sldMk cId="56114479" sldId="298"/>
        </pc:sldMkLst>
      </pc:sldChg>
      <pc:sldChg chg="add del">
        <pc:chgData name="夌 雨" userId="d086e8e3883354a1" providerId="LiveId" clId="{51687CDA-BB07-4B7F-BBCC-04DDE93908EA}" dt="2024-11-23T13:37:57.920" v="224" actId="47"/>
        <pc:sldMkLst>
          <pc:docMk/>
          <pc:sldMk cId="245235682" sldId="298"/>
        </pc:sldMkLst>
      </pc:sldChg>
      <pc:sldChg chg="addSp delSp modSp del mod">
        <pc:chgData name="夌 雨" userId="d086e8e3883354a1" providerId="LiveId" clId="{51687CDA-BB07-4B7F-BBCC-04DDE93908EA}" dt="2024-12-06T15:08:22.013" v="3781" actId="47"/>
        <pc:sldMkLst>
          <pc:docMk/>
          <pc:sldMk cId="3799760609" sldId="299"/>
        </pc:sldMkLst>
      </pc:sldChg>
      <pc:sldChg chg="addSp delSp modSp mod modTransition">
        <pc:chgData name="夌 雨" userId="d086e8e3883354a1" providerId="LiveId" clId="{51687CDA-BB07-4B7F-BBCC-04DDE93908EA}" dt="2024-12-06T15:17:25.155" v="4273"/>
        <pc:sldMkLst>
          <pc:docMk/>
          <pc:sldMk cId="560461729" sldId="300"/>
        </pc:sldMkLst>
      </pc:sldChg>
      <pc:sldChg chg="addSp delSp modSp mod">
        <pc:chgData name="夌 雨" userId="d086e8e3883354a1" providerId="LiveId" clId="{51687CDA-BB07-4B7F-BBCC-04DDE93908EA}" dt="2024-12-06T15:17:26.203" v="4274"/>
        <pc:sldMkLst>
          <pc:docMk/>
          <pc:sldMk cId="824998529" sldId="301"/>
        </pc:sldMkLst>
      </pc:sldChg>
      <pc:sldChg chg="addSp delSp modSp del mod">
        <pc:chgData name="夌 雨" userId="d086e8e3883354a1" providerId="LiveId" clId="{51687CDA-BB07-4B7F-BBCC-04DDE93908EA}" dt="2024-12-06T15:06:43.357" v="3622" actId="47"/>
        <pc:sldMkLst>
          <pc:docMk/>
          <pc:sldMk cId="4086890167" sldId="301"/>
        </pc:sldMkLst>
      </pc:sldChg>
      <pc:sldChg chg="modTransition">
        <pc:chgData name="夌 雨" userId="d086e8e3883354a1" providerId="LiveId" clId="{51687CDA-BB07-4B7F-BBCC-04DDE93908EA}" dt="2024-12-06T15:13:55.992" v="4151"/>
        <pc:sldMkLst>
          <pc:docMk/>
          <pc:sldMk cId="1939210567" sldId="302"/>
        </pc:sldMkLst>
      </pc:sldChg>
      <pc:sldChg chg="add del">
        <pc:chgData name="夌 雨" userId="d086e8e3883354a1" providerId="LiveId" clId="{51687CDA-BB07-4B7F-BBCC-04DDE93908EA}" dt="2024-12-06T15:07:38.797" v="3678" actId="47"/>
        <pc:sldMkLst>
          <pc:docMk/>
          <pc:sldMk cId="2880094380" sldId="302"/>
        </pc:sldMkLst>
      </pc:sldChg>
    </pc:docChg>
  </pc:docChgLst>
  <pc:docChgLst>
    <pc:chgData name="夌 雨" userId="d086e8e3883354a1" providerId="LiveId" clId="{196BCF0A-FADF-4135-B075-C3A576EED577}"/>
    <pc:docChg chg="undo redo custSel addSld delSld modSld sldOrd addSection modSection">
      <pc:chgData name="夌 雨" userId="d086e8e3883354a1" providerId="LiveId" clId="{196BCF0A-FADF-4135-B075-C3A576EED577}" dt="2024-07-16T09:33:36.363" v="6182" actId="17846"/>
      <pc:docMkLst>
        <pc:docMk/>
      </pc:docMkLst>
      <pc:sldChg chg="modSp mod">
        <pc:chgData name="夌 雨" userId="d086e8e3883354a1" providerId="LiveId" clId="{196BCF0A-FADF-4135-B075-C3A576EED577}" dt="2024-06-14T13:02:36.948" v="829" actId="14100"/>
        <pc:sldMkLst>
          <pc:docMk/>
          <pc:sldMk cId="4042827227" sldId="258"/>
        </pc:sldMkLst>
      </pc:sldChg>
      <pc:sldChg chg="addSp delSp modSp mod setBg">
        <pc:chgData name="夌 雨" userId="d086e8e3883354a1" providerId="LiveId" clId="{196BCF0A-FADF-4135-B075-C3A576EED577}" dt="2024-06-15T02:23:03.046" v="1958" actId="478"/>
        <pc:sldMkLst>
          <pc:docMk/>
          <pc:sldMk cId="464703280" sldId="262"/>
        </pc:sldMkLst>
      </pc:sldChg>
      <pc:sldChg chg="addSp delSp modSp mod modTransition setBg delAnim modAnim">
        <pc:chgData name="夌 雨" userId="d086e8e3883354a1" providerId="LiveId" clId="{196BCF0A-FADF-4135-B075-C3A576EED577}" dt="2024-06-15T02:25:54.635" v="1990"/>
        <pc:sldMkLst>
          <pc:docMk/>
          <pc:sldMk cId="840534343" sldId="263"/>
        </pc:sldMkLst>
      </pc:sldChg>
      <pc:sldChg chg="modSp mod modTransition">
        <pc:chgData name="夌 雨" userId="d086e8e3883354a1" providerId="LiveId" clId="{196BCF0A-FADF-4135-B075-C3A576EED577}" dt="2024-06-15T02:33:06.612" v="2036"/>
        <pc:sldMkLst>
          <pc:docMk/>
          <pc:sldMk cId="4219332989" sldId="264"/>
        </pc:sldMkLst>
      </pc:sldChg>
      <pc:sldChg chg="addSp delSp mod ord modTransition">
        <pc:chgData name="夌 雨" userId="d086e8e3883354a1" providerId="LiveId" clId="{196BCF0A-FADF-4135-B075-C3A576EED577}" dt="2024-06-14T14:44:16.122" v="1567" actId="478"/>
        <pc:sldMkLst>
          <pc:docMk/>
          <pc:sldMk cId="2677131941" sldId="265"/>
        </pc:sldMkLst>
      </pc:sldChg>
      <pc:sldChg chg="addSp delSp modSp mod ord modTransition setBg">
        <pc:chgData name="夌 雨" userId="d086e8e3883354a1" providerId="LiveId" clId="{196BCF0A-FADF-4135-B075-C3A576EED577}" dt="2024-06-15T07:23:16.146" v="5686" actId="962"/>
        <pc:sldMkLst>
          <pc:docMk/>
          <pc:sldMk cId="2885049166" sldId="266"/>
        </pc:sldMkLst>
      </pc:sldChg>
      <pc:sldChg chg="add del setBg">
        <pc:chgData name="夌 雨" userId="d086e8e3883354a1" providerId="LiveId" clId="{196BCF0A-FADF-4135-B075-C3A576EED577}" dt="2024-06-14T14:44:23.810" v="1569" actId="47"/>
        <pc:sldMkLst>
          <pc:docMk/>
          <pc:sldMk cId="1100196759" sldId="267"/>
        </pc:sldMkLst>
      </pc:sldChg>
      <pc:sldChg chg="new del">
        <pc:chgData name="夌 雨" userId="d086e8e3883354a1" providerId="LiveId" clId="{196BCF0A-FADF-4135-B075-C3A576EED577}" dt="2024-06-15T02:30:10.549" v="1996" actId="47"/>
        <pc:sldMkLst>
          <pc:docMk/>
          <pc:sldMk cId="2883520797" sldId="267"/>
        </pc:sldMkLst>
      </pc:sldChg>
      <pc:sldChg chg="delSp modSp mod ord modTransition">
        <pc:chgData name="夌 雨" userId="d086e8e3883354a1" providerId="LiveId" clId="{196BCF0A-FADF-4135-B075-C3A576EED577}" dt="2024-06-15T02:33:32.456" v="2040"/>
        <pc:sldMkLst>
          <pc:docMk/>
          <pc:sldMk cId="3103086815" sldId="267"/>
        </pc:sldMkLst>
      </pc:sldChg>
      <pc:sldChg chg="delSp modSp mod modTransition">
        <pc:chgData name="夌 雨" userId="d086e8e3883354a1" providerId="LiveId" clId="{196BCF0A-FADF-4135-B075-C3A576EED577}" dt="2024-06-15T02:33:30.152" v="2039"/>
        <pc:sldMkLst>
          <pc:docMk/>
          <pc:sldMk cId="47174208" sldId="268"/>
        </pc:sldMkLst>
      </pc:sldChg>
      <pc:sldChg chg="addSp delSp modSp mod modTransition">
        <pc:chgData name="夌 雨" userId="d086e8e3883354a1" providerId="LiveId" clId="{196BCF0A-FADF-4135-B075-C3A576EED577}" dt="2024-06-15T03:09:39.441" v="2658" actId="34135"/>
        <pc:sldMkLst>
          <pc:docMk/>
          <pc:sldMk cId="2951789976" sldId="269"/>
        </pc:sldMkLst>
      </pc:sldChg>
      <pc:sldChg chg="addSp delSp modSp mod modTransition setBg">
        <pc:chgData name="夌 雨" userId="d086e8e3883354a1" providerId="LiveId" clId="{196BCF0A-FADF-4135-B075-C3A576EED577}" dt="2024-06-19T14:38:48.965" v="6110" actId="478"/>
        <pc:sldMkLst>
          <pc:docMk/>
          <pc:sldMk cId="3731245896" sldId="270"/>
        </pc:sldMkLst>
      </pc:sldChg>
      <pc:sldChg chg="addSp modSp mod ord modTransition">
        <pc:chgData name="夌 雨" userId="d086e8e3883354a1" providerId="LiveId" clId="{196BCF0A-FADF-4135-B075-C3A576EED577}" dt="2024-06-15T04:04:22.779" v="4365" actId="207"/>
        <pc:sldMkLst>
          <pc:docMk/>
          <pc:sldMk cId="1676700449" sldId="271"/>
        </pc:sldMkLst>
      </pc:sldChg>
      <pc:sldChg chg="addSp delSp modSp mod modTransition">
        <pc:chgData name="夌 雨" userId="d086e8e3883354a1" providerId="LiveId" clId="{196BCF0A-FADF-4135-B075-C3A576EED577}" dt="2024-06-19T14:24:59.324" v="5794"/>
        <pc:sldMkLst>
          <pc:docMk/>
          <pc:sldMk cId="3056546128" sldId="272"/>
        </pc:sldMkLst>
      </pc:sldChg>
      <pc:sldChg chg="addSp delSp modSp del mod modTransition">
        <pc:chgData name="夌 雨" userId="d086e8e3883354a1" providerId="LiveId" clId="{196BCF0A-FADF-4135-B075-C3A576EED577}" dt="2024-06-19T14:25:05.092" v="5796" actId="47"/>
        <pc:sldMkLst>
          <pc:docMk/>
          <pc:sldMk cId="2594615732" sldId="273"/>
        </pc:sldMkLst>
      </pc:sldChg>
      <pc:sldChg chg="addSp delSp modSp mod modTransition delAnim modAnim">
        <pc:chgData name="夌 雨" userId="d086e8e3883354a1" providerId="LiveId" clId="{196BCF0A-FADF-4135-B075-C3A576EED577}" dt="2024-06-19T14:25:09.997" v="5798"/>
        <pc:sldMkLst>
          <pc:docMk/>
          <pc:sldMk cId="2780898012" sldId="274"/>
        </pc:sldMkLst>
      </pc:sldChg>
      <pc:sldChg chg="addSp delSp modSp mod modTransition">
        <pc:chgData name="夌 雨" userId="d086e8e3883354a1" providerId="LiveId" clId="{196BCF0A-FADF-4135-B075-C3A576EED577}" dt="2024-06-19T14:25:08.642" v="5797"/>
        <pc:sldMkLst>
          <pc:docMk/>
          <pc:sldMk cId="2994587255" sldId="275"/>
        </pc:sldMkLst>
      </pc:sldChg>
      <pc:sldChg chg="addSp delSp modSp mod modTransition">
        <pc:chgData name="夌 雨" userId="d086e8e3883354a1" providerId="LiveId" clId="{196BCF0A-FADF-4135-B075-C3A576EED577}" dt="2024-06-19T14:25:11.155" v="5799"/>
        <pc:sldMkLst>
          <pc:docMk/>
          <pc:sldMk cId="2485663332" sldId="276"/>
        </pc:sldMkLst>
      </pc:sldChg>
      <pc:sldChg chg="addSp delSp modSp mod modTransition">
        <pc:chgData name="夌 雨" userId="d086e8e3883354a1" providerId="LiveId" clId="{196BCF0A-FADF-4135-B075-C3A576EED577}" dt="2024-06-19T14:25:12.492" v="5800"/>
        <pc:sldMkLst>
          <pc:docMk/>
          <pc:sldMk cId="3690951919" sldId="277"/>
        </pc:sldMkLst>
      </pc:sldChg>
      <pc:sldChg chg="addSp delSp modSp mod">
        <pc:chgData name="夌 雨" userId="d086e8e3883354a1" providerId="LiveId" clId="{196BCF0A-FADF-4135-B075-C3A576EED577}" dt="2024-07-16T09:26:35.913" v="6180" actId="20577"/>
        <pc:sldMkLst>
          <pc:docMk/>
          <pc:sldMk cId="3225843026" sldId="278"/>
        </pc:sldMkLst>
      </pc:sldChg>
      <pc:sldChg chg="addSp delSp modSp mod">
        <pc:chgData name="夌 雨" userId="d086e8e3883354a1" providerId="LiveId" clId="{196BCF0A-FADF-4135-B075-C3A576EED577}" dt="2024-06-19T14:25:14.765" v="5802"/>
        <pc:sldMkLst>
          <pc:docMk/>
          <pc:sldMk cId="1909985220" sldId="279"/>
        </pc:sldMkLst>
      </pc:sldChg>
      <pc:sldChg chg="addSp delSp modSp mod setBg">
        <pc:chgData name="夌 雨" userId="d086e8e3883354a1" providerId="LiveId" clId="{196BCF0A-FADF-4135-B075-C3A576EED577}" dt="2024-06-15T07:23:09.466" v="5685" actId="962"/>
        <pc:sldMkLst>
          <pc:docMk/>
          <pc:sldMk cId="3375529068" sldId="280"/>
        </pc:sldMkLst>
      </pc:sldChg>
      <pc:sldChg chg="ord modTransition">
        <pc:chgData name="夌 雨" userId="d086e8e3883354a1" providerId="LiveId" clId="{196BCF0A-FADF-4135-B075-C3A576EED577}" dt="2024-06-15T07:25:05.409" v="5705"/>
        <pc:sldMkLst>
          <pc:docMk/>
          <pc:sldMk cId="4272295575" sldId="281"/>
        </pc:sldMkLst>
      </pc:sldChg>
      <pc:sldChg chg="addSp delSp modSp mod modTransition">
        <pc:chgData name="夌 雨" userId="d086e8e3883354a1" providerId="LiveId" clId="{196BCF0A-FADF-4135-B075-C3A576EED577}" dt="2024-06-19T14:39:50.065" v="6125" actId="478"/>
        <pc:sldMkLst>
          <pc:docMk/>
          <pc:sldMk cId="2721582183" sldId="282"/>
        </pc:sldMkLst>
      </pc:sldChg>
      <pc:sldChg chg="addSp delSp modSp mod ord">
        <pc:chgData name="夌 雨" userId="d086e8e3883354a1" providerId="LiveId" clId="{196BCF0A-FADF-4135-B075-C3A576EED577}" dt="2024-06-19T14:34:36.075" v="5944" actId="1035"/>
        <pc:sldMkLst>
          <pc:docMk/>
          <pc:sldMk cId="178855859" sldId="283"/>
        </pc:sldMkLst>
      </pc:sldChg>
      <pc:sldChg chg="addSp delSp modSp mod ord">
        <pc:chgData name="夌 雨" userId="d086e8e3883354a1" providerId="LiveId" clId="{196BCF0A-FADF-4135-B075-C3A576EED577}" dt="2024-07-16T09:25:32.372" v="6164" actId="1036"/>
        <pc:sldMkLst>
          <pc:docMk/>
          <pc:sldMk cId="502009140" sldId="284"/>
        </pc:sldMkLst>
      </pc:sldChg>
      <pc:sldChg chg="modTransition">
        <pc:chgData name="夌 雨" userId="d086e8e3883354a1" providerId="LiveId" clId="{196BCF0A-FADF-4135-B075-C3A576EED577}" dt="2024-06-19T14:33:39.014" v="5923"/>
        <pc:sldMkLst>
          <pc:docMk/>
          <pc:sldMk cId="1358283241" sldId="285"/>
        </pc:sldMkLst>
      </pc:sldChg>
    </pc:docChg>
  </pc:docChgLst>
  <pc:docChgLst>
    <pc:chgData name="夌 雨" userId="d086e8e3883354a1" providerId="LiveId" clId="{60199B74-B8F7-407F-99A2-A358D6C016CB}"/>
    <pc:docChg chg="undo custSel delSld modSld modSection">
      <pc:chgData name="夌 雨" userId="d086e8e3883354a1" providerId="LiveId" clId="{60199B74-B8F7-407F-99A2-A358D6C016CB}" dt="2024-09-07T14:37:43.373" v="905"/>
      <pc:docMkLst>
        <pc:docMk/>
      </pc:docMkLst>
      <pc:sldChg chg="modSp mod">
        <pc:chgData name="夌 雨" userId="d086e8e3883354a1" providerId="LiveId" clId="{60199B74-B8F7-407F-99A2-A358D6C016CB}" dt="2024-09-07T14:33:00.517" v="822" actId="20577"/>
        <pc:sldMkLst>
          <pc:docMk/>
          <pc:sldMk cId="4042827227" sldId="258"/>
        </pc:sldMkLst>
      </pc:sldChg>
      <pc:sldChg chg="modTransition">
        <pc:chgData name="夌 雨" userId="d086e8e3883354a1" providerId="LiveId" clId="{60199B74-B8F7-407F-99A2-A358D6C016CB}" dt="2024-09-07T06:29:07.415" v="725"/>
        <pc:sldMkLst>
          <pc:docMk/>
          <pc:sldMk cId="578599244" sldId="261"/>
        </pc:sldMkLst>
      </pc:sldChg>
      <pc:sldChg chg="addSp modSp mod">
        <pc:chgData name="夌 雨" userId="d086e8e3883354a1" providerId="LiveId" clId="{60199B74-B8F7-407F-99A2-A358D6C016CB}" dt="2024-09-07T06:29:56.280" v="727" actId="1076"/>
        <pc:sldMkLst>
          <pc:docMk/>
          <pc:sldMk cId="464703280" sldId="262"/>
        </pc:sldMkLst>
      </pc:sldChg>
      <pc:sldChg chg="addSp delSp modSp del mod">
        <pc:chgData name="夌 雨" userId="d086e8e3883354a1" providerId="LiveId" clId="{60199B74-B8F7-407F-99A2-A358D6C016CB}" dt="2024-09-07T06:18:02.918" v="184" actId="47"/>
        <pc:sldMkLst>
          <pc:docMk/>
          <pc:sldMk cId="840534343" sldId="263"/>
        </pc:sldMkLst>
      </pc:sldChg>
      <pc:sldChg chg="delSp del mod">
        <pc:chgData name="夌 雨" userId="d086e8e3883354a1" providerId="LiveId" clId="{60199B74-B8F7-407F-99A2-A358D6C016CB}" dt="2024-09-07T06:22:56.895" v="536" actId="47"/>
        <pc:sldMkLst>
          <pc:docMk/>
          <pc:sldMk cId="4219332989" sldId="264"/>
        </pc:sldMkLst>
      </pc:sldChg>
      <pc:sldChg chg="addSp delSp modSp mod modTransition">
        <pc:chgData name="夌 雨" userId="d086e8e3883354a1" providerId="LiveId" clId="{60199B74-B8F7-407F-99A2-A358D6C016CB}" dt="2024-09-07T14:35:54.118" v="865" actId="207"/>
        <pc:sldMkLst>
          <pc:docMk/>
          <pc:sldMk cId="2677131941" sldId="265"/>
        </pc:sldMkLst>
      </pc:sldChg>
      <pc:sldChg chg="del modTransition">
        <pc:chgData name="夌 雨" userId="d086e8e3883354a1" providerId="LiveId" clId="{60199B74-B8F7-407F-99A2-A358D6C016CB}" dt="2024-09-07T06:23:10.789" v="540" actId="47"/>
        <pc:sldMkLst>
          <pc:docMk/>
          <pc:sldMk cId="3103086815" sldId="267"/>
        </pc:sldMkLst>
      </pc:sldChg>
      <pc:sldChg chg="del">
        <pc:chgData name="夌 雨" userId="d086e8e3883354a1" providerId="LiveId" clId="{60199B74-B8F7-407F-99A2-A358D6C016CB}" dt="2024-09-07T06:24:36.715" v="549" actId="47"/>
        <pc:sldMkLst>
          <pc:docMk/>
          <pc:sldMk cId="47174208" sldId="268"/>
        </pc:sldMkLst>
      </pc:sldChg>
      <pc:sldChg chg="addSp delSp modSp mod">
        <pc:chgData name="夌 雨" userId="d086e8e3883354a1" providerId="LiveId" clId="{60199B74-B8F7-407F-99A2-A358D6C016CB}" dt="2024-09-07T06:25:48.861" v="628" actId="1035"/>
        <pc:sldMkLst>
          <pc:docMk/>
          <pc:sldMk cId="2951789976" sldId="269"/>
        </pc:sldMkLst>
      </pc:sldChg>
      <pc:sldChg chg="modSp">
        <pc:chgData name="夌 雨" userId="d086e8e3883354a1" providerId="LiveId" clId="{60199B74-B8F7-407F-99A2-A358D6C016CB}" dt="2024-09-07T14:33:55.022" v="826"/>
        <pc:sldMkLst>
          <pc:docMk/>
          <pc:sldMk cId="3225843026" sldId="278"/>
        </pc:sldMkLst>
      </pc:sldChg>
      <pc:sldChg chg="modSp mod">
        <pc:chgData name="夌 雨" userId="d086e8e3883354a1" providerId="LiveId" clId="{60199B74-B8F7-407F-99A2-A358D6C016CB}" dt="2024-09-07T14:37:43.373" v="905"/>
        <pc:sldMkLst>
          <pc:docMk/>
          <pc:sldMk cId="1909985220" sldId="279"/>
        </pc:sldMkLst>
      </pc:sldChg>
      <pc:sldChg chg="addSp delSp modSp mod">
        <pc:chgData name="夌 雨" userId="d086e8e3883354a1" providerId="LiveId" clId="{60199B74-B8F7-407F-99A2-A358D6C016CB}" dt="2024-09-07T14:36:42.937" v="871" actId="20577"/>
        <pc:sldMkLst>
          <pc:docMk/>
          <pc:sldMk cId="790564371" sldId="288"/>
        </pc:sldMkLst>
      </pc:sldChg>
      <pc:sldChg chg="addSp delSp modSp mod">
        <pc:chgData name="夌 雨" userId="d086e8e3883354a1" providerId="LiveId" clId="{60199B74-B8F7-407F-99A2-A358D6C016CB}" dt="2024-09-07T14:34:29.335" v="843"/>
        <pc:sldMkLst>
          <pc:docMk/>
          <pc:sldMk cId="3118772410" sldId="291"/>
        </pc:sldMkLst>
      </pc:sldChg>
      <pc:sldChg chg="addSp delSp modSp del mod modTransition delAnim modAnim">
        <pc:chgData name="夌 雨" userId="d086e8e3883354a1" providerId="LiveId" clId="{60199B74-B8F7-407F-99A2-A358D6C016CB}" dt="2024-09-07T06:22:55.812" v="535" actId="47"/>
        <pc:sldMkLst>
          <pc:docMk/>
          <pc:sldMk cId="55819492" sldId="292"/>
        </pc:sldMkLst>
      </pc:sldChg>
      <pc:sldChg chg="delSp modSp mod modTransition">
        <pc:chgData name="夌 雨" userId="d086e8e3883354a1" providerId="LiveId" clId="{60199B74-B8F7-407F-99A2-A358D6C016CB}" dt="2024-09-07T06:26:29.889" v="633" actId="478"/>
        <pc:sldMkLst>
          <pc:docMk/>
          <pc:sldMk cId="893803186" sldId="292"/>
        </pc:sldMkLst>
      </pc:sldChg>
      <pc:sldChg chg="modSp mod">
        <pc:chgData name="夌 雨" userId="d086e8e3883354a1" providerId="LiveId" clId="{60199B74-B8F7-407F-99A2-A358D6C016CB}" dt="2024-09-07T14:35:14.267" v="861"/>
        <pc:sldMkLst>
          <pc:docMk/>
          <pc:sldMk cId="1491383022" sldId="293"/>
        </pc:sldMkLst>
      </pc:sldChg>
    </pc:docChg>
  </pc:docChgLst>
  <pc:docChgLst>
    <pc:chgData name="夌 雨" userId="d086e8e3883354a1" providerId="LiveId" clId="{510B9D52-F8DA-4367-A215-58A0B70C8493}"/>
    <pc:docChg chg="custSel addSld modSld modSection">
      <pc:chgData name="夌 雨" userId="d086e8e3883354a1" providerId="LiveId" clId="{510B9D52-F8DA-4367-A215-58A0B70C8493}" dt="2024-11-22T13:19:41.360" v="50" actId="1076"/>
      <pc:docMkLst>
        <pc:docMk/>
      </pc:docMkLst>
      <pc:sldChg chg="modTransition">
        <pc:chgData name="夌 雨" userId="d086e8e3883354a1" providerId="LiveId" clId="{510B9D52-F8DA-4367-A215-58A0B70C8493}" dt="2024-11-22T13:18:48.403" v="10"/>
        <pc:sldMkLst>
          <pc:docMk/>
          <pc:sldMk cId="3363192274" sldId="256"/>
        </pc:sldMkLst>
      </pc:sldChg>
      <pc:sldChg chg="modTransition">
        <pc:chgData name="夌 雨" userId="d086e8e3883354a1" providerId="LiveId" clId="{510B9D52-F8DA-4367-A215-58A0B70C8493}" dt="2024-11-22T13:18:48.433" v="13"/>
        <pc:sldMkLst>
          <pc:docMk/>
          <pc:sldMk cId="1169606320" sldId="257"/>
        </pc:sldMkLst>
      </pc:sldChg>
      <pc:sldChg chg="modTransition">
        <pc:chgData name="夌 雨" userId="d086e8e3883354a1" providerId="LiveId" clId="{510B9D52-F8DA-4367-A215-58A0B70C8493}" dt="2024-11-22T13:18:48.418" v="11"/>
        <pc:sldMkLst>
          <pc:docMk/>
          <pc:sldMk cId="4042827227" sldId="258"/>
        </pc:sldMkLst>
      </pc:sldChg>
      <pc:sldChg chg="modTransition">
        <pc:chgData name="夌 雨" userId="d086e8e3883354a1" providerId="LiveId" clId="{510B9D52-F8DA-4367-A215-58A0B70C8493}" dt="2024-11-22T13:18:48.440" v="14"/>
        <pc:sldMkLst>
          <pc:docMk/>
          <pc:sldMk cId="578599244" sldId="261"/>
        </pc:sldMkLst>
      </pc:sldChg>
      <pc:sldChg chg="modTransition">
        <pc:chgData name="夌 雨" userId="d086e8e3883354a1" providerId="LiveId" clId="{510B9D52-F8DA-4367-A215-58A0B70C8493}" dt="2024-11-22T13:18:48.450" v="15"/>
        <pc:sldMkLst>
          <pc:docMk/>
          <pc:sldMk cId="464703280" sldId="262"/>
        </pc:sldMkLst>
      </pc:sldChg>
      <pc:sldChg chg="modTransition">
        <pc:chgData name="夌 雨" userId="d086e8e3883354a1" providerId="LiveId" clId="{510B9D52-F8DA-4367-A215-58A0B70C8493}" dt="2024-11-22T13:18:48.461" v="16"/>
        <pc:sldMkLst>
          <pc:docMk/>
          <pc:sldMk cId="2677131941" sldId="265"/>
        </pc:sldMkLst>
      </pc:sldChg>
      <pc:sldChg chg="modTransition">
        <pc:chgData name="夌 雨" userId="d086e8e3883354a1" providerId="LiveId" clId="{510B9D52-F8DA-4367-A215-58A0B70C8493}" dt="2024-11-22T13:18:48.552" v="22"/>
        <pc:sldMkLst>
          <pc:docMk/>
          <pc:sldMk cId="2885049166" sldId="266"/>
        </pc:sldMkLst>
      </pc:sldChg>
      <pc:sldChg chg="modTransition">
        <pc:chgData name="夌 雨" userId="d086e8e3883354a1" providerId="LiveId" clId="{510B9D52-F8DA-4367-A215-58A0B70C8493}" dt="2024-11-22T13:18:48.533" v="18"/>
        <pc:sldMkLst>
          <pc:docMk/>
          <pc:sldMk cId="2951789976" sldId="269"/>
        </pc:sldMkLst>
      </pc:sldChg>
      <pc:sldChg chg="modTransition">
        <pc:chgData name="夌 雨" userId="d086e8e3883354a1" providerId="LiveId" clId="{510B9D52-F8DA-4367-A215-58A0B70C8493}" dt="2024-11-22T13:18:48.544" v="20"/>
        <pc:sldMkLst>
          <pc:docMk/>
          <pc:sldMk cId="3731245896" sldId="270"/>
        </pc:sldMkLst>
      </pc:sldChg>
      <pc:sldChg chg="modTransition">
        <pc:chgData name="夌 雨" userId="d086e8e3883354a1" providerId="LiveId" clId="{510B9D52-F8DA-4367-A215-58A0B70C8493}" dt="2024-11-22T13:18:48.562" v="24"/>
        <pc:sldMkLst>
          <pc:docMk/>
          <pc:sldMk cId="1676700449" sldId="271"/>
        </pc:sldMkLst>
      </pc:sldChg>
      <pc:sldChg chg="modTransition">
        <pc:chgData name="夌 雨" userId="d086e8e3883354a1" providerId="LiveId" clId="{510B9D52-F8DA-4367-A215-58A0B70C8493}" dt="2024-11-22T13:18:48.566" v="25"/>
        <pc:sldMkLst>
          <pc:docMk/>
          <pc:sldMk cId="3056546128" sldId="272"/>
        </pc:sldMkLst>
      </pc:sldChg>
      <pc:sldChg chg="modTransition">
        <pc:chgData name="夌 雨" userId="d086e8e3883354a1" providerId="LiveId" clId="{510B9D52-F8DA-4367-A215-58A0B70C8493}" dt="2024-11-22T13:18:48.578" v="28"/>
        <pc:sldMkLst>
          <pc:docMk/>
          <pc:sldMk cId="2780898012" sldId="274"/>
        </pc:sldMkLst>
      </pc:sldChg>
      <pc:sldChg chg="modTransition">
        <pc:chgData name="夌 雨" userId="d086e8e3883354a1" providerId="LiveId" clId="{510B9D52-F8DA-4367-A215-58A0B70C8493}" dt="2024-11-22T13:18:48.574" v="27"/>
        <pc:sldMkLst>
          <pc:docMk/>
          <pc:sldMk cId="2994587255" sldId="275"/>
        </pc:sldMkLst>
      </pc:sldChg>
      <pc:sldChg chg="modTransition">
        <pc:chgData name="夌 雨" userId="d086e8e3883354a1" providerId="LiveId" clId="{510B9D52-F8DA-4367-A215-58A0B70C8493}" dt="2024-11-22T13:18:48.582" v="29"/>
        <pc:sldMkLst>
          <pc:docMk/>
          <pc:sldMk cId="2485663332" sldId="276"/>
        </pc:sldMkLst>
      </pc:sldChg>
      <pc:sldChg chg="modTransition">
        <pc:chgData name="夌 雨" userId="d086e8e3883354a1" providerId="LiveId" clId="{510B9D52-F8DA-4367-A215-58A0B70C8493}" dt="2024-11-22T13:18:48.586" v="30"/>
        <pc:sldMkLst>
          <pc:docMk/>
          <pc:sldMk cId="3690951919" sldId="277"/>
        </pc:sldMkLst>
      </pc:sldChg>
      <pc:sldChg chg="modTransition">
        <pc:chgData name="夌 雨" userId="d086e8e3883354a1" providerId="LiveId" clId="{510B9D52-F8DA-4367-A215-58A0B70C8493}" dt="2024-11-22T13:18:48.590" v="31"/>
        <pc:sldMkLst>
          <pc:docMk/>
          <pc:sldMk cId="3225843026" sldId="278"/>
        </pc:sldMkLst>
      </pc:sldChg>
      <pc:sldChg chg="modTransition">
        <pc:chgData name="夌 雨" userId="d086e8e3883354a1" providerId="LiveId" clId="{510B9D52-F8DA-4367-A215-58A0B70C8493}" dt="2024-11-22T13:18:48.598" v="33"/>
        <pc:sldMkLst>
          <pc:docMk/>
          <pc:sldMk cId="1909985220" sldId="279"/>
        </pc:sldMkLst>
      </pc:sldChg>
      <pc:sldChg chg="modTransition">
        <pc:chgData name="夌 雨" userId="d086e8e3883354a1" providerId="LiveId" clId="{510B9D52-F8DA-4367-A215-58A0B70C8493}" dt="2024-11-22T13:18:48.557" v="23"/>
        <pc:sldMkLst>
          <pc:docMk/>
          <pc:sldMk cId="3375529068" sldId="280"/>
        </pc:sldMkLst>
      </pc:sldChg>
      <pc:sldChg chg="modTransition">
        <pc:chgData name="夌 雨" userId="d086e8e3883354a1" providerId="LiveId" clId="{510B9D52-F8DA-4367-A215-58A0B70C8493}" dt="2024-11-22T13:18:48.537" v="19"/>
        <pc:sldMkLst>
          <pc:docMk/>
          <pc:sldMk cId="4272295575" sldId="281"/>
        </pc:sldMkLst>
      </pc:sldChg>
      <pc:sldChg chg="modTransition">
        <pc:chgData name="夌 雨" userId="d086e8e3883354a1" providerId="LiveId" clId="{510B9D52-F8DA-4367-A215-58A0B70C8493}" dt="2024-11-22T13:18:48.548" v="21"/>
        <pc:sldMkLst>
          <pc:docMk/>
          <pc:sldMk cId="2721582183" sldId="282"/>
        </pc:sldMkLst>
      </pc:sldChg>
      <pc:sldChg chg="modTransition">
        <pc:chgData name="夌 雨" userId="d086e8e3883354a1" providerId="LiveId" clId="{510B9D52-F8DA-4367-A215-58A0B70C8493}" dt="2024-11-22T13:18:48.605" v="34"/>
        <pc:sldMkLst>
          <pc:docMk/>
          <pc:sldMk cId="178855859" sldId="283"/>
        </pc:sldMkLst>
      </pc:sldChg>
      <pc:sldChg chg="modTransition">
        <pc:chgData name="夌 雨" userId="d086e8e3883354a1" providerId="LiveId" clId="{510B9D52-F8DA-4367-A215-58A0B70C8493}" dt="2024-11-22T13:18:48.612" v="35"/>
        <pc:sldMkLst>
          <pc:docMk/>
          <pc:sldMk cId="502009140" sldId="284"/>
        </pc:sldMkLst>
      </pc:sldChg>
      <pc:sldChg chg="modTransition">
        <pc:chgData name="夌 雨" userId="d086e8e3883354a1" providerId="LiveId" clId="{510B9D52-F8DA-4367-A215-58A0B70C8493}" dt="2024-11-22T13:18:48.570" v="26"/>
        <pc:sldMkLst>
          <pc:docMk/>
          <pc:sldMk cId="1358283241" sldId="285"/>
        </pc:sldMkLst>
      </pc:sldChg>
      <pc:sldChg chg="modTransition">
        <pc:chgData name="夌 雨" userId="d086e8e3883354a1" providerId="LiveId" clId="{510B9D52-F8DA-4367-A215-58A0B70C8493}" dt="2024-11-22T13:18:48.425" v="12"/>
        <pc:sldMkLst>
          <pc:docMk/>
          <pc:sldMk cId="3849342995" sldId="286"/>
        </pc:sldMkLst>
      </pc:sldChg>
      <pc:sldChg chg="modTransition">
        <pc:chgData name="夌 雨" userId="d086e8e3883354a1" providerId="LiveId" clId="{510B9D52-F8DA-4367-A215-58A0B70C8493}" dt="2024-11-22T13:18:48.621" v="37"/>
        <pc:sldMkLst>
          <pc:docMk/>
          <pc:sldMk cId="790564371" sldId="288"/>
        </pc:sldMkLst>
      </pc:sldChg>
      <pc:sldChg chg="modTransition">
        <pc:chgData name="夌 雨" userId="d086e8e3883354a1" providerId="LiveId" clId="{510B9D52-F8DA-4367-A215-58A0B70C8493}" dt="2024-11-22T13:18:48.616" v="36"/>
        <pc:sldMkLst>
          <pc:docMk/>
          <pc:sldMk cId="1515452090" sldId="289"/>
        </pc:sldMkLst>
      </pc:sldChg>
      <pc:sldChg chg="modTransition">
        <pc:chgData name="夌 雨" userId="d086e8e3883354a1" providerId="LiveId" clId="{510B9D52-F8DA-4367-A215-58A0B70C8493}" dt="2024-11-22T13:18:48.629" v="38"/>
        <pc:sldMkLst>
          <pc:docMk/>
          <pc:sldMk cId="3118772410" sldId="291"/>
        </pc:sldMkLst>
      </pc:sldChg>
      <pc:sldChg chg="modTransition">
        <pc:chgData name="夌 雨" userId="d086e8e3883354a1" providerId="LiveId" clId="{510B9D52-F8DA-4367-A215-58A0B70C8493}" dt="2024-11-22T13:18:48.519" v="17"/>
        <pc:sldMkLst>
          <pc:docMk/>
          <pc:sldMk cId="893803186" sldId="292"/>
        </pc:sldMkLst>
      </pc:sldChg>
      <pc:sldChg chg="modSp mod modTransition">
        <pc:chgData name="夌 雨" userId="d086e8e3883354a1" providerId="LiveId" clId="{510B9D52-F8DA-4367-A215-58A0B70C8493}" dt="2024-11-22T13:18:48.593" v="32"/>
        <pc:sldMkLst>
          <pc:docMk/>
          <pc:sldMk cId="1491383022" sldId="293"/>
        </pc:sldMkLst>
      </pc:sldChg>
      <pc:sldChg chg="add modTransition">
        <pc:chgData name="夌 雨" userId="d086e8e3883354a1" providerId="LiveId" clId="{510B9D52-F8DA-4367-A215-58A0B70C8493}" dt="2024-11-22T13:18:48.637" v="39"/>
        <pc:sldMkLst>
          <pc:docMk/>
          <pc:sldMk cId="2576291616" sldId="294"/>
        </pc:sldMkLst>
      </pc:sldChg>
      <pc:sldChg chg="addSp delSp modSp add mod modTransition">
        <pc:chgData name="夌 雨" userId="d086e8e3883354a1" providerId="LiveId" clId="{510B9D52-F8DA-4367-A215-58A0B70C8493}" dt="2024-11-22T13:19:41.360" v="50" actId="1076"/>
        <pc:sldMkLst>
          <pc:docMk/>
          <pc:sldMk cId="1762293215" sldId="295"/>
        </pc:sldMkLst>
      </pc:sldChg>
    </pc:docChg>
  </pc:docChgLst>
  <pc:docChgLst>
    <pc:chgData name="夌 雨" userId="d086e8e3883354a1" providerId="LiveId" clId="{BBBC01C8-4846-44D7-B67F-0F3FD304780F}"/>
    <pc:docChg chg="undo custSel addSld delSld modSld sldOrd modSection">
      <pc:chgData name="夌 雨" userId="d086e8e3883354a1" providerId="LiveId" clId="{BBBC01C8-4846-44D7-B67F-0F3FD304780F}" dt="2025-01-24T12:13:02.716" v="2892"/>
      <pc:docMkLst>
        <pc:docMk/>
      </pc:docMkLst>
      <pc:sldChg chg="addSp delSp modSp mod">
        <pc:chgData name="夌 雨" userId="d086e8e3883354a1" providerId="LiveId" clId="{BBBC01C8-4846-44D7-B67F-0F3FD304780F}" dt="2025-01-09T07:54:09.972" v="668" actId="1076"/>
        <pc:sldMkLst>
          <pc:docMk/>
          <pc:sldMk cId="464703280" sldId="262"/>
        </pc:sldMkLst>
      </pc:sldChg>
      <pc:sldChg chg="addSp delSp modSp mod">
        <pc:chgData name="夌 雨" userId="d086e8e3883354a1" providerId="LiveId" clId="{BBBC01C8-4846-44D7-B67F-0F3FD304780F}" dt="2025-01-09T07:54:19.509" v="735" actId="1035"/>
        <pc:sldMkLst>
          <pc:docMk/>
          <pc:sldMk cId="2677131941" sldId="265"/>
        </pc:sldMkLst>
      </pc:sldChg>
      <pc:sldChg chg="addSp delSp modSp mod">
        <pc:chgData name="夌 雨" userId="d086e8e3883354a1" providerId="LiveId" clId="{BBBC01C8-4846-44D7-B67F-0F3FD304780F}" dt="2025-01-09T07:56:32.892" v="745" actId="478"/>
        <pc:sldMkLst>
          <pc:docMk/>
          <pc:sldMk cId="2951789976" sldId="269"/>
        </pc:sldMkLst>
      </pc:sldChg>
      <pc:sldChg chg="modSp mod">
        <pc:chgData name="夌 雨" userId="d086e8e3883354a1" providerId="LiveId" clId="{BBBC01C8-4846-44D7-B67F-0F3FD304780F}" dt="2025-01-24T12:04:01.810" v="2535" actId="14861"/>
        <pc:sldMkLst>
          <pc:docMk/>
          <pc:sldMk cId="2780898012" sldId="274"/>
        </pc:sldMkLst>
      </pc:sldChg>
      <pc:sldChg chg="addSp delSp modSp mod">
        <pc:chgData name="夌 雨" userId="d086e8e3883354a1" providerId="LiveId" clId="{BBBC01C8-4846-44D7-B67F-0F3FD304780F}" dt="2025-01-24T12:06:50.917" v="2583" actId="478"/>
        <pc:sldMkLst>
          <pc:docMk/>
          <pc:sldMk cId="2485663332" sldId="276"/>
        </pc:sldMkLst>
      </pc:sldChg>
      <pc:sldChg chg="addSp modSp">
        <pc:chgData name="夌 雨" userId="d086e8e3883354a1" providerId="LiveId" clId="{BBBC01C8-4846-44D7-B67F-0F3FD304780F}" dt="2025-01-24T12:06:07.128" v="2578"/>
        <pc:sldMkLst>
          <pc:docMk/>
          <pc:sldMk cId="3690951919" sldId="277"/>
        </pc:sldMkLst>
      </pc:sldChg>
      <pc:sldChg chg="addSp delSp modSp mod">
        <pc:chgData name="夌 雨" userId="d086e8e3883354a1" providerId="LiveId" clId="{BBBC01C8-4846-44D7-B67F-0F3FD304780F}" dt="2025-01-09T08:05:41.805" v="878"/>
        <pc:sldMkLst>
          <pc:docMk/>
          <pc:sldMk cId="3225843026" sldId="278"/>
        </pc:sldMkLst>
      </pc:sldChg>
      <pc:sldChg chg="addSp modSp mod">
        <pc:chgData name="夌 雨" userId="d086e8e3883354a1" providerId="LiveId" clId="{BBBC01C8-4846-44D7-B67F-0F3FD304780F}" dt="2025-01-24T12:05:46.872" v="2551"/>
        <pc:sldMkLst>
          <pc:docMk/>
          <pc:sldMk cId="1909985220" sldId="279"/>
        </pc:sldMkLst>
      </pc:sldChg>
      <pc:sldChg chg="modSp mod">
        <pc:chgData name="夌 雨" userId="d086e8e3883354a1" providerId="LiveId" clId="{BBBC01C8-4846-44D7-B67F-0F3FD304780F}" dt="2025-01-24T12:05:01.204" v="2550" actId="20577"/>
        <pc:sldMkLst>
          <pc:docMk/>
          <pc:sldMk cId="502009140" sldId="284"/>
        </pc:sldMkLst>
      </pc:sldChg>
      <pc:sldChg chg="addSp delSp modSp add del mod modTransition">
        <pc:chgData name="夌 雨" userId="d086e8e3883354a1" providerId="LiveId" clId="{BBBC01C8-4846-44D7-B67F-0F3FD304780F}" dt="2025-01-24T12:11:06.615" v="2838"/>
        <pc:sldMkLst>
          <pc:docMk/>
          <pc:sldMk cId="1515452090" sldId="289"/>
        </pc:sldMkLst>
      </pc:sldChg>
      <pc:sldChg chg="del ord">
        <pc:chgData name="夌 雨" userId="d086e8e3883354a1" providerId="LiveId" clId="{BBBC01C8-4846-44D7-B67F-0F3FD304780F}" dt="2025-01-09T13:27:47.896" v="1588" actId="47"/>
        <pc:sldMkLst>
          <pc:docMk/>
          <pc:sldMk cId="3118772410" sldId="291"/>
        </pc:sldMkLst>
      </pc:sldChg>
      <pc:sldChg chg="modSp del mod ord">
        <pc:chgData name="夌 雨" userId="d086e8e3883354a1" providerId="LiveId" clId="{BBBC01C8-4846-44D7-B67F-0F3FD304780F}" dt="2025-01-09T07:42:06.955" v="215" actId="47"/>
        <pc:sldMkLst>
          <pc:docMk/>
          <pc:sldMk cId="893803186" sldId="292"/>
        </pc:sldMkLst>
      </pc:sldChg>
      <pc:sldChg chg="addSp delSp modSp mod">
        <pc:chgData name="夌 雨" userId="d086e8e3883354a1" providerId="LiveId" clId="{BBBC01C8-4846-44D7-B67F-0F3FD304780F}" dt="2025-01-09T08:05:31.564" v="873"/>
        <pc:sldMkLst>
          <pc:docMk/>
          <pc:sldMk cId="1491383022" sldId="293"/>
        </pc:sldMkLst>
      </pc:sldChg>
      <pc:sldChg chg="delSp modSp add del mod">
        <pc:chgData name="夌 雨" userId="d086e8e3883354a1" providerId="LiveId" clId="{BBBC01C8-4846-44D7-B67F-0F3FD304780F}" dt="2025-01-09T13:32:56.030" v="1754" actId="47"/>
        <pc:sldMkLst>
          <pc:docMk/>
          <pc:sldMk cId="560461729" sldId="300"/>
        </pc:sldMkLst>
      </pc:sldChg>
      <pc:sldChg chg="addSp delSp modSp mod ord">
        <pc:chgData name="夌 雨" userId="d086e8e3883354a1" providerId="LiveId" clId="{BBBC01C8-4846-44D7-B67F-0F3FD304780F}" dt="2025-01-24T12:13:02.716" v="2892"/>
        <pc:sldMkLst>
          <pc:docMk/>
          <pc:sldMk cId="824998529" sldId="301"/>
        </pc:sldMkLst>
      </pc:sldChg>
      <pc:sldChg chg="modSp add mod ord">
        <pc:chgData name="夌 雨" userId="d086e8e3883354a1" providerId="LiveId" clId="{BBBC01C8-4846-44D7-B67F-0F3FD304780F}" dt="2025-01-09T07:52:29.872" v="427"/>
        <pc:sldMkLst>
          <pc:docMk/>
          <pc:sldMk cId="3686792056" sldId="303"/>
        </pc:sldMkLst>
      </pc:sldChg>
      <pc:sldChg chg="addSp delSp modSp mod modTransition modAnim">
        <pc:chgData name="夌 雨" userId="d086e8e3883354a1" providerId="LiveId" clId="{BBBC01C8-4846-44D7-B67F-0F3FD304780F}" dt="2025-01-09T07:56:11.037" v="743" actId="14100"/>
        <pc:sldMkLst>
          <pc:docMk/>
          <pc:sldMk cId="1640395342" sldId="304"/>
        </pc:sldMkLst>
      </pc:sldChg>
      <pc:sldChg chg="addSp delSp modSp del mod ord">
        <pc:chgData name="夌 雨" userId="d086e8e3883354a1" providerId="LiveId" clId="{BBBC01C8-4846-44D7-B67F-0F3FD304780F}" dt="2025-01-09T13:32:57.150" v="1755" actId="47"/>
        <pc:sldMkLst>
          <pc:docMk/>
          <pc:sldMk cId="2485969925" sldId="305"/>
        </pc:sldMkLst>
      </pc:sldChg>
      <pc:sldChg chg="addSp delSp modSp mod modTransition">
        <pc:chgData name="夌 雨" userId="d086e8e3883354a1" providerId="LiveId" clId="{BBBC01C8-4846-44D7-B67F-0F3FD304780F}" dt="2025-01-24T12:00:39.620" v="2510" actId="207"/>
        <pc:sldMkLst>
          <pc:docMk/>
          <pc:sldMk cId="3264315125" sldId="306"/>
        </pc:sldMkLst>
      </pc:sldChg>
      <pc:sldChg chg="modSp del mod ord modTransition">
        <pc:chgData name="夌 雨" userId="d086e8e3883354a1" providerId="LiveId" clId="{BBBC01C8-4846-44D7-B67F-0F3FD304780F}" dt="2025-01-24T12:10:02.351" v="2728" actId="47"/>
        <pc:sldMkLst>
          <pc:docMk/>
          <pc:sldMk cId="1240747263" sldId="307"/>
        </pc:sldMkLst>
      </pc:sldChg>
      <pc:sldChg chg="delSp modSp del mod">
        <pc:chgData name="夌 雨" userId="d086e8e3883354a1" providerId="LiveId" clId="{BBBC01C8-4846-44D7-B67F-0F3FD304780F}" dt="2025-01-09T13:26:47.253" v="1583" actId="47"/>
        <pc:sldMkLst>
          <pc:docMk/>
          <pc:sldMk cId="3454919791" sldId="307"/>
        </pc:sldMkLst>
      </pc:sldChg>
    </pc:docChg>
  </pc:docChgLst>
  <pc:docChgLst>
    <pc:chgData name="夌 雨" userId="d086e8e3883354a1" providerId="LiveId" clId="{5A3B905E-95D4-4FE1-BFF9-5EAEF3DBF1CB}"/>
    <pc:docChg chg="undo custSel addSld delSld modSld sldOrd modSection">
      <pc:chgData name="夌 雨" userId="d086e8e3883354a1" providerId="LiveId" clId="{5A3B905E-95D4-4FE1-BFF9-5EAEF3DBF1CB}" dt="2024-08-30T09:54:46.590" v="1187" actId="478"/>
      <pc:docMkLst>
        <pc:docMk/>
      </pc:docMkLst>
      <pc:sldChg chg="addSp delSp modSp mod modTransition delAnim">
        <pc:chgData name="夌 雨" userId="d086e8e3883354a1" providerId="LiveId" clId="{5A3B905E-95D4-4FE1-BFF9-5EAEF3DBF1CB}" dt="2024-08-30T09:23:02.767" v="665"/>
        <pc:sldMkLst>
          <pc:docMk/>
          <pc:sldMk cId="1169606320" sldId="257"/>
        </pc:sldMkLst>
      </pc:sldChg>
      <pc:sldChg chg="del">
        <pc:chgData name="夌 雨" userId="d086e8e3883354a1" providerId="LiveId" clId="{5A3B905E-95D4-4FE1-BFF9-5EAEF3DBF1CB}" dt="2024-08-30T09:08:00.148" v="18" actId="47"/>
        <pc:sldMkLst>
          <pc:docMk/>
          <pc:sldMk cId="1451266676" sldId="260"/>
        </pc:sldMkLst>
      </pc:sldChg>
      <pc:sldChg chg="addSp delSp modSp mod modTransition">
        <pc:chgData name="夌 雨" userId="d086e8e3883354a1" providerId="LiveId" clId="{5A3B905E-95D4-4FE1-BFF9-5EAEF3DBF1CB}" dt="2024-08-30T09:15:28.301" v="203"/>
        <pc:sldMkLst>
          <pc:docMk/>
          <pc:sldMk cId="578599244" sldId="261"/>
        </pc:sldMkLst>
      </pc:sldChg>
      <pc:sldChg chg="addSp delSp modSp mod">
        <pc:chgData name="夌 雨" userId="d086e8e3883354a1" providerId="LiveId" clId="{5A3B905E-95D4-4FE1-BFF9-5EAEF3DBF1CB}" dt="2024-08-30T09:24:13.936" v="669" actId="478"/>
        <pc:sldMkLst>
          <pc:docMk/>
          <pc:sldMk cId="2780898012" sldId="274"/>
        </pc:sldMkLst>
      </pc:sldChg>
      <pc:sldChg chg="addSp delSp modSp mod">
        <pc:chgData name="夌 雨" userId="d086e8e3883354a1" providerId="LiveId" clId="{5A3B905E-95D4-4FE1-BFF9-5EAEF3DBF1CB}" dt="2024-08-30T09:54:46.590" v="1187" actId="478"/>
        <pc:sldMkLst>
          <pc:docMk/>
          <pc:sldMk cId="2485663332" sldId="276"/>
        </pc:sldMkLst>
      </pc:sldChg>
      <pc:sldChg chg="modSp mod">
        <pc:chgData name="夌 雨" userId="d086e8e3883354a1" providerId="LiveId" clId="{5A3B905E-95D4-4FE1-BFF9-5EAEF3DBF1CB}" dt="2024-08-30T09:26:12.271" v="699" actId="1076"/>
        <pc:sldMkLst>
          <pc:docMk/>
          <pc:sldMk cId="3225843026" sldId="278"/>
        </pc:sldMkLst>
      </pc:sldChg>
      <pc:sldChg chg="modSp mod">
        <pc:chgData name="夌 雨" userId="d086e8e3883354a1" providerId="LiveId" clId="{5A3B905E-95D4-4FE1-BFF9-5EAEF3DBF1CB}" dt="2024-08-30T09:06:06.069" v="4" actId="20577"/>
        <pc:sldMkLst>
          <pc:docMk/>
          <pc:sldMk cId="1909985220" sldId="279"/>
        </pc:sldMkLst>
      </pc:sldChg>
      <pc:sldChg chg="addSp delSp modSp add mod modTransition">
        <pc:chgData name="夌 雨" userId="d086e8e3883354a1" providerId="LiveId" clId="{5A3B905E-95D4-4FE1-BFF9-5EAEF3DBF1CB}" dt="2024-08-30T09:22:37.644" v="663" actId="207"/>
        <pc:sldMkLst>
          <pc:docMk/>
          <pc:sldMk cId="3849342995" sldId="286"/>
        </pc:sldMkLst>
      </pc:sldChg>
      <pc:sldChg chg="add del setBg">
        <pc:chgData name="夌 雨" userId="d086e8e3883354a1" providerId="LiveId" clId="{5A3B905E-95D4-4FE1-BFF9-5EAEF3DBF1CB}" dt="2024-08-30T09:26:45.226" v="701" actId="47"/>
        <pc:sldMkLst>
          <pc:docMk/>
          <pc:sldMk cId="1008667728" sldId="287"/>
        </pc:sldMkLst>
      </pc:sldChg>
      <pc:sldChg chg="add del setBg">
        <pc:chgData name="夌 雨" userId="d086e8e3883354a1" providerId="LiveId" clId="{5A3B905E-95D4-4FE1-BFF9-5EAEF3DBF1CB}" dt="2024-08-30T09:26:55.387" v="703" actId="47"/>
        <pc:sldMkLst>
          <pc:docMk/>
          <pc:sldMk cId="1292548687" sldId="287"/>
        </pc:sldMkLst>
      </pc:sldChg>
      <pc:sldChg chg="add del setBg">
        <pc:chgData name="夌 雨" userId="d086e8e3883354a1" providerId="LiveId" clId="{5A3B905E-95D4-4FE1-BFF9-5EAEF3DBF1CB}" dt="2024-08-30T09:26:59.392" v="705"/>
        <pc:sldMkLst>
          <pc:docMk/>
          <pc:sldMk cId="3033052313" sldId="287"/>
        </pc:sldMkLst>
      </pc:sldChg>
      <pc:sldChg chg="addSp delSp modSp add del mod ord">
        <pc:chgData name="夌 雨" userId="d086e8e3883354a1" providerId="LiveId" clId="{5A3B905E-95D4-4FE1-BFF9-5EAEF3DBF1CB}" dt="2024-08-30T09:46:10.610" v="1101" actId="47"/>
        <pc:sldMkLst>
          <pc:docMk/>
          <pc:sldMk cId="3633773211" sldId="287"/>
        </pc:sldMkLst>
      </pc:sldChg>
      <pc:sldChg chg="addSp delSp modSp mod modTransition">
        <pc:chgData name="夌 雨" userId="d086e8e3883354a1" providerId="LiveId" clId="{5A3B905E-95D4-4FE1-BFF9-5EAEF3DBF1CB}" dt="2024-08-30T09:49:52.455" v="1144" actId="478"/>
        <pc:sldMkLst>
          <pc:docMk/>
          <pc:sldMk cId="790564371" sldId="288"/>
        </pc:sldMkLst>
      </pc:sldChg>
      <pc:sldChg chg="addSp delSp modSp mod modTransition modAnim">
        <pc:chgData name="夌 雨" userId="d086e8e3883354a1" providerId="LiveId" clId="{5A3B905E-95D4-4FE1-BFF9-5EAEF3DBF1CB}" dt="2024-08-30T09:53:05.301" v="1178"/>
        <pc:sldMkLst>
          <pc:docMk/>
          <pc:sldMk cId="1515452090" sldId="289"/>
        </pc:sldMkLst>
      </pc:sldChg>
      <pc:sldChg chg="add del setBg">
        <pc:chgData name="夌 雨" userId="d086e8e3883354a1" providerId="LiveId" clId="{5A3B905E-95D4-4FE1-BFF9-5EAEF3DBF1CB}" dt="2024-08-30T09:46:47.454" v="1106" actId="47"/>
        <pc:sldMkLst>
          <pc:docMk/>
          <pc:sldMk cId="3347712510" sldId="289"/>
        </pc:sldMkLst>
      </pc:sldChg>
    </pc:docChg>
  </pc:docChgLst>
  <pc:docChgLst>
    <pc:chgData name="夌 雨" userId="d086e8e3883354a1" providerId="LiveId" clId="{7571B4C5-D119-4430-8F16-99A15576A38D}"/>
    <pc:docChg chg="undo custSel addSld delSld modSld modSection">
      <pc:chgData name="夌 雨" userId="d086e8e3883354a1" providerId="LiveId" clId="{7571B4C5-D119-4430-8F16-99A15576A38D}" dt="2024-09-06T09:18:26.501" v="318"/>
      <pc:docMkLst>
        <pc:docMk/>
      </pc:docMkLst>
      <pc:sldChg chg="addSp delSp modSp mod addAnim delAnim">
        <pc:chgData name="夌 雨" userId="d086e8e3883354a1" providerId="LiveId" clId="{7571B4C5-D119-4430-8F16-99A15576A38D}" dt="2024-09-06T09:17:53.251" v="295" actId="20577"/>
        <pc:sldMkLst>
          <pc:docMk/>
          <pc:sldMk cId="4042827227" sldId="258"/>
        </pc:sldMkLst>
      </pc:sldChg>
      <pc:sldChg chg="addSp delSp modSp del mod">
        <pc:chgData name="夌 雨" userId="d086e8e3883354a1" providerId="LiveId" clId="{7571B4C5-D119-4430-8F16-99A15576A38D}" dt="2024-09-06T09:13:37.364" v="194" actId="47"/>
        <pc:sldMkLst>
          <pc:docMk/>
          <pc:sldMk cId="1445534078" sldId="259"/>
        </pc:sldMkLst>
      </pc:sldChg>
      <pc:sldChg chg="addSp delSp modSp mod delAnim modAnim">
        <pc:chgData name="夌 雨" userId="d086e8e3883354a1" providerId="LiveId" clId="{7571B4C5-D119-4430-8F16-99A15576A38D}" dt="2024-09-06T09:16:14.702" v="273"/>
        <pc:sldMkLst>
          <pc:docMk/>
          <pc:sldMk cId="578599244" sldId="261"/>
        </pc:sldMkLst>
      </pc:sldChg>
      <pc:sldChg chg="modSp mod modNotesTx">
        <pc:chgData name="夌 雨" userId="d086e8e3883354a1" providerId="LiveId" clId="{7571B4C5-D119-4430-8F16-99A15576A38D}" dt="2024-09-06T09:17:43.496" v="292" actId="20577"/>
        <pc:sldMkLst>
          <pc:docMk/>
          <pc:sldMk cId="3225843026" sldId="278"/>
        </pc:sldMkLst>
      </pc:sldChg>
      <pc:sldChg chg="modSp mod">
        <pc:chgData name="夌 雨" userId="d086e8e3883354a1" providerId="LiveId" clId="{7571B4C5-D119-4430-8F16-99A15576A38D}" dt="2024-09-06T09:09:53.936" v="57" actId="20577"/>
        <pc:sldMkLst>
          <pc:docMk/>
          <pc:sldMk cId="1909985220" sldId="279"/>
        </pc:sldMkLst>
      </pc:sldChg>
      <pc:sldChg chg="modSp add del mod">
        <pc:chgData name="夌 雨" userId="d086e8e3883354a1" providerId="LiveId" clId="{7571B4C5-D119-4430-8F16-99A15576A38D}" dt="2024-09-06T09:17:17.701" v="284" actId="14100"/>
        <pc:sldMkLst>
          <pc:docMk/>
          <pc:sldMk cId="3849342995" sldId="286"/>
        </pc:sldMkLst>
      </pc:sldChg>
      <pc:sldChg chg="addSp delSp modSp mod delAnim modAnim">
        <pc:chgData name="夌 雨" userId="d086e8e3883354a1" providerId="LiveId" clId="{7571B4C5-D119-4430-8F16-99A15576A38D}" dt="2024-09-06T09:16:15.752" v="274"/>
        <pc:sldMkLst>
          <pc:docMk/>
          <pc:sldMk cId="2793361090" sldId="290"/>
        </pc:sldMkLst>
      </pc:sldChg>
      <pc:sldChg chg="modSp mod">
        <pc:chgData name="夌 雨" userId="d086e8e3883354a1" providerId="LiveId" clId="{7571B4C5-D119-4430-8F16-99A15576A38D}" dt="2024-09-06T09:18:26.501" v="318"/>
        <pc:sldMkLst>
          <pc:docMk/>
          <pc:sldMk cId="3118772410" sldId="291"/>
        </pc:sldMkLst>
      </pc:sldChg>
    </pc:docChg>
  </pc:docChgLst>
  <pc:docChgLst>
    <pc:chgData name="夌 雨" userId="d086e8e3883354a1" providerId="LiveId" clId="{CD935E27-9256-4A26-9F67-5D357265ABDB}"/>
    <pc:docChg chg="undo custSel addSld delSld modSld modSection modNotesMaster">
      <pc:chgData name="夌 雨" userId="d086e8e3883354a1" providerId="LiveId" clId="{CD935E27-9256-4A26-9F67-5D357265ABDB}" dt="2025-05-03T07:17:58.709" v="2181"/>
      <pc:docMkLst>
        <pc:docMk/>
      </pc:docMkLst>
      <pc:sldChg chg="modNotes modNotesTx">
        <pc:chgData name="夌 雨" userId="d086e8e3883354a1" providerId="LiveId" clId="{CD935E27-9256-4A26-9F67-5D357265ABDB}" dt="2025-05-02T12:14:10.506" v="2137"/>
        <pc:sldMkLst>
          <pc:docMk/>
          <pc:sldMk cId="3363192274" sldId="256"/>
        </pc:sldMkLst>
      </pc:sldChg>
      <pc:sldChg chg="addSp modSp">
        <pc:chgData name="夌 雨" userId="d086e8e3883354a1" providerId="LiveId" clId="{CD935E27-9256-4A26-9F67-5D357265ABDB}" dt="2025-05-02T12:14:52.808" v="2148"/>
        <pc:sldMkLst>
          <pc:docMk/>
          <pc:sldMk cId="1169606320" sldId="257"/>
        </pc:sldMkLst>
        <pc:spChg chg="add mod">
          <ac:chgData name="夌 雨" userId="d086e8e3883354a1" providerId="LiveId" clId="{CD935E27-9256-4A26-9F67-5D357265ABDB}" dt="2025-05-02T12:14:52.808" v="2148"/>
          <ac:spMkLst>
            <pc:docMk/>
            <pc:sldMk cId="1169606320" sldId="257"/>
            <ac:spMk id="2" creationId="{8FF23F90-1D6D-8ED0-7379-67986D836AAA}"/>
          </ac:spMkLst>
        </pc:spChg>
      </pc:sldChg>
      <pc:sldChg chg="addSp modSp">
        <pc:chgData name="夌 雨" userId="d086e8e3883354a1" providerId="LiveId" clId="{CD935E27-9256-4A26-9F67-5D357265ABDB}" dt="2025-05-02T12:14:49.049" v="2147"/>
        <pc:sldMkLst>
          <pc:docMk/>
          <pc:sldMk cId="578599244" sldId="261"/>
        </pc:sldMkLst>
        <pc:spChg chg="add mod">
          <ac:chgData name="夌 雨" userId="d086e8e3883354a1" providerId="LiveId" clId="{CD935E27-9256-4A26-9F67-5D357265ABDB}" dt="2025-05-02T12:14:49.049" v="2147"/>
          <ac:spMkLst>
            <pc:docMk/>
            <pc:sldMk cId="578599244" sldId="261"/>
            <ac:spMk id="2" creationId="{45AD3C42-F7CF-E797-F6C1-40A4F77D95B8}"/>
          </ac:spMkLst>
        </pc:spChg>
      </pc:sldChg>
      <pc:sldChg chg="modNotes">
        <pc:chgData name="夌 雨" userId="d086e8e3883354a1" providerId="LiveId" clId="{CD935E27-9256-4A26-9F67-5D357265ABDB}" dt="2025-05-02T12:14:10.506" v="2137"/>
        <pc:sldMkLst>
          <pc:docMk/>
          <pc:sldMk cId="464703280" sldId="262"/>
        </pc:sldMkLst>
      </pc:sldChg>
      <pc:sldChg chg="addSp delSp modSp mod modNotes">
        <pc:chgData name="夌 雨" userId="d086e8e3883354a1" providerId="LiveId" clId="{CD935E27-9256-4A26-9F67-5D357265ABDB}" dt="2025-05-02T12:14:46.989" v="2146" actId="478"/>
        <pc:sldMkLst>
          <pc:docMk/>
          <pc:sldMk cId="2677131941" sldId="265"/>
        </pc:sldMkLst>
        <pc:spChg chg="add del mod">
          <ac:chgData name="夌 雨" userId="d086e8e3883354a1" providerId="LiveId" clId="{CD935E27-9256-4A26-9F67-5D357265ABDB}" dt="2025-05-02T12:14:46.989" v="2146" actId="478"/>
          <ac:spMkLst>
            <pc:docMk/>
            <pc:sldMk cId="2677131941" sldId="265"/>
            <ac:spMk id="4" creationId="{F4998205-C9FA-6A40-4BA9-23D1998E300C}"/>
          </ac:spMkLst>
        </pc:spChg>
      </pc:sldChg>
      <pc:sldChg chg="modNotes">
        <pc:chgData name="夌 雨" userId="d086e8e3883354a1" providerId="LiveId" clId="{CD935E27-9256-4A26-9F67-5D357265ABDB}" dt="2025-05-02T12:14:10.506" v="2137"/>
        <pc:sldMkLst>
          <pc:docMk/>
          <pc:sldMk cId="2885049166" sldId="266"/>
        </pc:sldMkLst>
      </pc:sldChg>
      <pc:sldChg chg="addSp modSp modNotes">
        <pc:chgData name="夌 雨" userId="d086e8e3883354a1" providerId="LiveId" clId="{CD935E27-9256-4A26-9F67-5D357265ABDB}" dt="2025-05-02T12:14:42.831" v="2144"/>
        <pc:sldMkLst>
          <pc:docMk/>
          <pc:sldMk cId="2951789976" sldId="269"/>
        </pc:sldMkLst>
        <pc:spChg chg="add mod">
          <ac:chgData name="夌 雨" userId="d086e8e3883354a1" providerId="LiveId" clId="{CD935E27-9256-4A26-9F67-5D357265ABDB}" dt="2025-05-02T12:14:42.831" v="2144"/>
          <ac:spMkLst>
            <pc:docMk/>
            <pc:sldMk cId="2951789976" sldId="269"/>
            <ac:spMk id="3" creationId="{2C530E69-B1A9-26E8-7766-245256E8B5B6}"/>
          </ac:spMkLst>
        </pc:spChg>
      </pc:sldChg>
      <pc:sldChg chg="addSp delSp modSp mod modNotes">
        <pc:chgData name="夌 雨" userId="d086e8e3883354a1" providerId="LiveId" clId="{CD935E27-9256-4A26-9F67-5D357265ABDB}" dt="2025-05-02T12:14:38.232" v="2140"/>
        <pc:sldMkLst>
          <pc:docMk/>
          <pc:sldMk cId="3731245896" sldId="270"/>
        </pc:sldMkLst>
        <pc:spChg chg="add del mod">
          <ac:chgData name="夌 雨" userId="d086e8e3883354a1" providerId="LiveId" clId="{CD935E27-9256-4A26-9F67-5D357265ABDB}" dt="2025-05-02T12:13:32.445" v="2134" actId="478"/>
          <ac:spMkLst>
            <pc:docMk/>
            <pc:sldMk cId="3731245896" sldId="270"/>
            <ac:spMk id="3" creationId="{C33E8FE7-9D92-2C8C-1692-E88DBA774C46}"/>
          </ac:spMkLst>
        </pc:spChg>
        <pc:spChg chg="add mod">
          <ac:chgData name="夌 雨" userId="d086e8e3883354a1" providerId="LiveId" clId="{CD935E27-9256-4A26-9F67-5D357265ABDB}" dt="2025-05-02T12:14:38.232" v="2140"/>
          <ac:spMkLst>
            <pc:docMk/>
            <pc:sldMk cId="3731245896" sldId="270"/>
            <ac:spMk id="4" creationId="{7E7FB9B2-FB9E-D72A-6AD8-50453DD9E50F}"/>
          </ac:spMkLst>
        </pc:spChg>
      </pc:sldChg>
      <pc:sldChg chg="modNotes">
        <pc:chgData name="夌 雨" userId="d086e8e3883354a1" providerId="LiveId" clId="{CD935E27-9256-4A26-9F67-5D357265ABDB}" dt="2025-05-02T12:14:10.506" v="2137"/>
        <pc:sldMkLst>
          <pc:docMk/>
          <pc:sldMk cId="1676700449" sldId="271"/>
        </pc:sldMkLst>
      </pc:sldChg>
      <pc:sldChg chg="modNotes">
        <pc:chgData name="夌 雨" userId="d086e8e3883354a1" providerId="LiveId" clId="{CD935E27-9256-4A26-9F67-5D357265ABDB}" dt="2025-05-02T12:14:10.506" v="2137"/>
        <pc:sldMkLst>
          <pc:docMk/>
          <pc:sldMk cId="3056546128" sldId="272"/>
        </pc:sldMkLst>
      </pc:sldChg>
      <pc:sldChg chg="addSp delSp modSp mod modNotes">
        <pc:chgData name="夌 雨" userId="d086e8e3883354a1" providerId="LiveId" clId="{CD935E27-9256-4A26-9F67-5D357265ABDB}" dt="2025-05-02T12:14:10.506" v="2137"/>
        <pc:sldMkLst>
          <pc:docMk/>
          <pc:sldMk cId="2780898012" sldId="274"/>
        </pc:sldMkLst>
        <pc:spChg chg="add mod">
          <ac:chgData name="夌 雨" userId="d086e8e3883354a1" providerId="LiveId" clId="{CD935E27-9256-4A26-9F67-5D357265ABDB}" dt="2025-04-26T05:36:37.988" v="1854"/>
          <ac:spMkLst>
            <pc:docMk/>
            <pc:sldMk cId="2780898012" sldId="274"/>
            <ac:spMk id="39" creationId="{68306061-F9ED-F608-CE72-D48B5A38FCCA}"/>
          </ac:spMkLst>
        </pc:spChg>
        <pc:spChg chg="mod">
          <ac:chgData name="夌 雨" userId="d086e8e3883354a1" providerId="LiveId" clId="{CD935E27-9256-4A26-9F67-5D357265ABDB}" dt="2025-04-25T14:20:50.176" v="12"/>
          <ac:spMkLst>
            <pc:docMk/>
            <pc:sldMk cId="2780898012" sldId="274"/>
            <ac:spMk id="54" creationId="{2C47E658-D6E6-AB54-F52B-365CF7CED4E0}"/>
          </ac:spMkLst>
        </pc:spChg>
      </pc:sldChg>
      <pc:sldChg chg="addSp delSp modSp mod modNotes">
        <pc:chgData name="夌 雨" userId="d086e8e3883354a1" providerId="LiveId" clId="{CD935E27-9256-4A26-9F67-5D357265ABDB}" dt="2025-05-02T12:14:10.506" v="2137"/>
        <pc:sldMkLst>
          <pc:docMk/>
          <pc:sldMk cId="2994587255" sldId="275"/>
        </pc:sldMkLst>
        <pc:spChg chg="add mod">
          <ac:chgData name="夌 雨" userId="d086e8e3883354a1" providerId="LiveId" clId="{CD935E27-9256-4A26-9F67-5D357265ABDB}" dt="2025-04-26T05:36:28.243" v="1851"/>
          <ac:spMkLst>
            <pc:docMk/>
            <pc:sldMk cId="2994587255" sldId="275"/>
            <ac:spMk id="52" creationId="{D559E3FC-C8F1-31BD-3B18-A7F146F881BE}"/>
          </ac:spMkLst>
        </pc:spChg>
      </pc:sldChg>
      <pc:sldChg chg="addSp modSp modNotes">
        <pc:chgData name="夌 雨" userId="d086e8e3883354a1" providerId="LiveId" clId="{CD935E27-9256-4A26-9F67-5D357265ABDB}" dt="2025-05-02T12:14:10.506" v="2137"/>
        <pc:sldMkLst>
          <pc:docMk/>
          <pc:sldMk cId="2485663332" sldId="276"/>
        </pc:sldMkLst>
      </pc:sldChg>
      <pc:sldChg chg="modNotes">
        <pc:chgData name="夌 雨" userId="d086e8e3883354a1" providerId="LiveId" clId="{CD935E27-9256-4A26-9F67-5D357265ABDB}" dt="2025-05-02T12:14:10.506" v="2137"/>
        <pc:sldMkLst>
          <pc:docMk/>
          <pc:sldMk cId="3690951919" sldId="277"/>
        </pc:sldMkLst>
      </pc:sldChg>
      <pc:sldChg chg="modNotes">
        <pc:chgData name="夌 雨" userId="d086e8e3883354a1" providerId="LiveId" clId="{CD935E27-9256-4A26-9F67-5D357265ABDB}" dt="2025-05-02T12:14:10.506" v="2137"/>
        <pc:sldMkLst>
          <pc:docMk/>
          <pc:sldMk cId="3375529068" sldId="280"/>
        </pc:sldMkLst>
      </pc:sldChg>
      <pc:sldChg chg="addSp delSp modSp mod modNotes">
        <pc:chgData name="夌 雨" userId="d086e8e3883354a1" providerId="LiveId" clId="{CD935E27-9256-4A26-9F67-5D357265ABDB}" dt="2025-05-02T12:14:40.955" v="2143" actId="478"/>
        <pc:sldMkLst>
          <pc:docMk/>
          <pc:sldMk cId="4272295575" sldId="281"/>
        </pc:sldMkLst>
        <pc:spChg chg="add mod">
          <ac:chgData name="夌 雨" userId="d086e8e3883354a1" providerId="LiveId" clId="{CD935E27-9256-4A26-9F67-5D357265ABDB}" dt="2025-05-02T12:13:41.794" v="2136"/>
          <ac:spMkLst>
            <pc:docMk/>
            <pc:sldMk cId="4272295575" sldId="281"/>
            <ac:spMk id="3" creationId="{B4B06435-10BC-03BF-3927-96B219C8DFEF}"/>
          </ac:spMkLst>
        </pc:spChg>
        <pc:spChg chg="add del mod">
          <ac:chgData name="夌 雨" userId="d086e8e3883354a1" providerId="LiveId" clId="{CD935E27-9256-4A26-9F67-5D357265ABDB}" dt="2025-05-02T12:13:39.550" v="2135" actId="478"/>
          <ac:spMkLst>
            <pc:docMk/>
            <pc:sldMk cId="4272295575" sldId="281"/>
            <ac:spMk id="4" creationId="{5A0735A8-F3A4-F239-EAEC-DE037FE1938A}"/>
          </ac:spMkLst>
        </pc:spChg>
        <pc:spChg chg="add del mod">
          <ac:chgData name="夌 雨" userId="d086e8e3883354a1" providerId="LiveId" clId="{CD935E27-9256-4A26-9F67-5D357265ABDB}" dt="2025-05-02T12:14:40.955" v="2143" actId="478"/>
          <ac:spMkLst>
            <pc:docMk/>
            <pc:sldMk cId="4272295575" sldId="281"/>
            <ac:spMk id="5" creationId="{F8413EAA-79CA-4629-D78D-752B47E3E1B0}"/>
          </ac:spMkLst>
        </pc:spChg>
      </pc:sldChg>
      <pc:sldChg chg="addSp delSp modSp mod modNotes">
        <pc:chgData name="夌 雨" userId="d086e8e3883354a1" providerId="LiveId" clId="{CD935E27-9256-4A26-9F67-5D357265ABDB}" dt="2025-05-02T12:14:39.167" v="2141"/>
        <pc:sldMkLst>
          <pc:docMk/>
          <pc:sldMk cId="2721582183" sldId="282"/>
        </pc:sldMkLst>
        <pc:spChg chg="add del mod">
          <ac:chgData name="夌 雨" userId="d086e8e3883354a1" providerId="LiveId" clId="{CD935E27-9256-4A26-9F67-5D357265ABDB}" dt="2025-05-02T12:13:30.431" v="2133" actId="478"/>
          <ac:spMkLst>
            <pc:docMk/>
            <pc:sldMk cId="2721582183" sldId="282"/>
            <ac:spMk id="4" creationId="{EF08BDA6-3FBB-E6BC-B9AB-A1CF7DC7D9CA}"/>
          </ac:spMkLst>
        </pc:spChg>
        <pc:spChg chg="add mod">
          <ac:chgData name="夌 雨" userId="d086e8e3883354a1" providerId="LiveId" clId="{CD935E27-9256-4A26-9F67-5D357265ABDB}" dt="2025-05-02T12:14:39.167" v="2141"/>
          <ac:spMkLst>
            <pc:docMk/>
            <pc:sldMk cId="2721582183" sldId="282"/>
            <ac:spMk id="5" creationId="{0801C1A1-CDA4-1D3B-17D7-1099D0DA0FAC}"/>
          </ac:spMkLst>
        </pc:spChg>
      </pc:sldChg>
      <pc:sldChg chg="modNotes">
        <pc:chgData name="夌 雨" userId="d086e8e3883354a1" providerId="LiveId" clId="{CD935E27-9256-4A26-9F67-5D357265ABDB}" dt="2025-05-02T12:14:10.506" v="2137"/>
        <pc:sldMkLst>
          <pc:docMk/>
          <pc:sldMk cId="178855859" sldId="283"/>
        </pc:sldMkLst>
      </pc:sldChg>
      <pc:sldChg chg="modNotes">
        <pc:chgData name="夌 雨" userId="d086e8e3883354a1" providerId="LiveId" clId="{CD935E27-9256-4A26-9F67-5D357265ABDB}" dt="2025-05-02T12:14:10.506" v="2137"/>
        <pc:sldMkLst>
          <pc:docMk/>
          <pc:sldMk cId="502009140" sldId="284"/>
        </pc:sldMkLst>
      </pc:sldChg>
      <pc:sldChg chg="addSp delSp modSp mod modNotes">
        <pc:chgData name="夌 雨" userId="d086e8e3883354a1" providerId="LiveId" clId="{CD935E27-9256-4A26-9F67-5D357265ABDB}" dt="2025-05-02T12:14:10.506" v="2137"/>
        <pc:sldMkLst>
          <pc:docMk/>
          <pc:sldMk cId="1358283241" sldId="285"/>
        </pc:sldMkLst>
        <pc:spChg chg="add mod">
          <ac:chgData name="夌 雨" userId="d086e8e3883354a1" providerId="LiveId" clId="{CD935E27-9256-4A26-9F67-5D357265ABDB}" dt="2025-04-26T05:36:32.263" v="1853"/>
          <ac:spMkLst>
            <pc:docMk/>
            <pc:sldMk cId="1358283241" sldId="285"/>
            <ac:spMk id="53" creationId="{E15A4E5C-8539-04F7-D238-1646BB190E6D}"/>
          </ac:spMkLst>
        </pc:spChg>
      </pc:sldChg>
      <pc:sldChg chg="addSp modSp">
        <pc:chgData name="夌 雨" userId="d086e8e3883354a1" providerId="LiveId" clId="{CD935E27-9256-4A26-9F67-5D357265ABDB}" dt="2025-05-02T12:14:53.776" v="2149"/>
        <pc:sldMkLst>
          <pc:docMk/>
          <pc:sldMk cId="3849342995" sldId="286"/>
        </pc:sldMkLst>
        <pc:spChg chg="add mod">
          <ac:chgData name="夌 雨" userId="d086e8e3883354a1" providerId="LiveId" clId="{CD935E27-9256-4A26-9F67-5D357265ABDB}" dt="2025-05-02T12:14:53.776" v="2149"/>
          <ac:spMkLst>
            <pc:docMk/>
            <pc:sldMk cId="3849342995" sldId="286"/>
            <ac:spMk id="2" creationId="{C017AC29-C43B-EBE9-4B85-331BBA651E6D}"/>
          </ac:spMkLst>
        </pc:spChg>
      </pc:sldChg>
      <pc:sldChg chg="modNotes">
        <pc:chgData name="夌 雨" userId="d086e8e3883354a1" providerId="LiveId" clId="{CD935E27-9256-4A26-9F67-5D357265ABDB}" dt="2025-05-02T12:14:10.506" v="2137"/>
        <pc:sldMkLst>
          <pc:docMk/>
          <pc:sldMk cId="1515452090" sldId="289"/>
        </pc:sldMkLst>
      </pc:sldChg>
      <pc:sldChg chg="modNotes modNotesTx">
        <pc:chgData name="夌 雨" userId="d086e8e3883354a1" providerId="LiveId" clId="{CD935E27-9256-4A26-9F67-5D357265ABDB}" dt="2025-05-02T12:14:10.506" v="2137"/>
        <pc:sldMkLst>
          <pc:docMk/>
          <pc:sldMk cId="3249286613" sldId="292"/>
        </pc:sldMkLst>
      </pc:sldChg>
      <pc:sldChg chg="modNotes">
        <pc:chgData name="夌 雨" userId="d086e8e3883354a1" providerId="LiveId" clId="{CD935E27-9256-4A26-9F67-5D357265ABDB}" dt="2025-05-02T12:14:10.506" v="2137"/>
        <pc:sldMkLst>
          <pc:docMk/>
          <pc:sldMk cId="2576291616" sldId="294"/>
        </pc:sldMkLst>
      </pc:sldChg>
      <pc:sldChg chg="modNotes">
        <pc:chgData name="夌 雨" userId="d086e8e3883354a1" providerId="LiveId" clId="{CD935E27-9256-4A26-9F67-5D357265ABDB}" dt="2025-05-02T12:14:10.506" v="2137"/>
        <pc:sldMkLst>
          <pc:docMk/>
          <pc:sldMk cId="1762293215" sldId="295"/>
        </pc:sldMkLst>
      </pc:sldChg>
      <pc:sldChg chg="addSp modSp mod modNotes">
        <pc:chgData name="夌 雨" userId="d086e8e3883354a1" providerId="LiveId" clId="{CD935E27-9256-4A26-9F67-5D357265ABDB}" dt="2025-05-02T12:14:59.249" v="2150"/>
        <pc:sldMkLst>
          <pc:docMk/>
          <pc:sldMk cId="31827879" sldId="296"/>
        </pc:sldMkLst>
        <pc:spChg chg="add mod">
          <ac:chgData name="夌 雨" userId="d086e8e3883354a1" providerId="LiveId" clId="{CD935E27-9256-4A26-9F67-5D357265ABDB}" dt="2025-05-02T12:14:59.249" v="2150"/>
          <ac:spMkLst>
            <pc:docMk/>
            <pc:sldMk cId="31827879" sldId="296"/>
            <ac:spMk id="8" creationId="{B86E842E-8240-8DAD-F47C-F18CD4FB2A19}"/>
          </ac:spMkLst>
        </pc:spChg>
        <pc:spChg chg="mod">
          <ac:chgData name="夌 雨" userId="d086e8e3883354a1" providerId="LiveId" clId="{CD935E27-9256-4A26-9F67-5D357265ABDB}" dt="2025-04-25T14:20:13.722" v="6" actId="14100"/>
          <ac:spMkLst>
            <pc:docMk/>
            <pc:sldMk cId="31827879" sldId="296"/>
            <ac:spMk id="30" creationId="{D209966B-6EC9-EA81-D8B1-6989FBE74C29}"/>
          </ac:spMkLst>
        </pc:spChg>
      </pc:sldChg>
      <pc:sldChg chg="modNotes">
        <pc:chgData name="夌 雨" userId="d086e8e3883354a1" providerId="LiveId" clId="{CD935E27-9256-4A26-9F67-5D357265ABDB}" dt="2025-05-02T12:14:10.506" v="2137"/>
        <pc:sldMkLst>
          <pc:docMk/>
          <pc:sldMk cId="296359293" sldId="297"/>
        </pc:sldMkLst>
      </pc:sldChg>
      <pc:sldChg chg="modNotes">
        <pc:chgData name="夌 雨" userId="d086e8e3883354a1" providerId="LiveId" clId="{CD935E27-9256-4A26-9F67-5D357265ABDB}" dt="2025-05-02T12:14:10.506" v="2137"/>
        <pc:sldMkLst>
          <pc:docMk/>
          <pc:sldMk cId="623929734" sldId="299"/>
        </pc:sldMkLst>
      </pc:sldChg>
      <pc:sldChg chg="modNotes">
        <pc:chgData name="夌 雨" userId="d086e8e3883354a1" providerId="LiveId" clId="{CD935E27-9256-4A26-9F67-5D357265ABDB}" dt="2025-05-02T12:14:10.506" v="2137"/>
        <pc:sldMkLst>
          <pc:docMk/>
          <pc:sldMk cId="824998529" sldId="301"/>
        </pc:sldMkLst>
      </pc:sldChg>
      <pc:sldChg chg="modNotes">
        <pc:chgData name="夌 雨" userId="d086e8e3883354a1" providerId="LiveId" clId="{CD935E27-9256-4A26-9F67-5D357265ABDB}" dt="2025-05-02T12:14:10.506" v="2137"/>
        <pc:sldMkLst>
          <pc:docMk/>
          <pc:sldMk cId="1939210567" sldId="302"/>
        </pc:sldMkLst>
      </pc:sldChg>
      <pc:sldChg chg="modNotes">
        <pc:chgData name="夌 雨" userId="d086e8e3883354a1" providerId="LiveId" clId="{CD935E27-9256-4A26-9F67-5D357265ABDB}" dt="2025-05-02T12:14:10.506" v="2137"/>
        <pc:sldMkLst>
          <pc:docMk/>
          <pc:sldMk cId="1640395342" sldId="304"/>
        </pc:sldMkLst>
      </pc:sldChg>
      <pc:sldChg chg="modSp mod modNotes modNotesTx">
        <pc:chgData name="夌 雨" userId="d086e8e3883354a1" providerId="LiveId" clId="{CD935E27-9256-4A26-9F67-5D357265ABDB}" dt="2025-05-03T07:17:58.709" v="2181"/>
        <pc:sldMkLst>
          <pc:docMk/>
          <pc:sldMk cId="3264315125" sldId="306"/>
        </pc:sldMkLst>
        <pc:spChg chg="mod">
          <ac:chgData name="夌 雨" userId="d086e8e3883354a1" providerId="LiveId" clId="{CD935E27-9256-4A26-9F67-5D357265ABDB}" dt="2025-05-03T07:17:58.709" v="2181"/>
          <ac:spMkLst>
            <pc:docMk/>
            <pc:sldMk cId="3264315125" sldId="306"/>
            <ac:spMk id="4" creationId="{0A476464-47FC-D618-5725-AD45B8B4C71B}"/>
          </ac:spMkLst>
        </pc:spChg>
      </pc:sldChg>
      <pc:sldChg chg="modNotes modNotesTx">
        <pc:chgData name="夌 雨" userId="d086e8e3883354a1" providerId="LiveId" clId="{CD935E27-9256-4A26-9F67-5D357265ABDB}" dt="2025-05-02T12:14:10.506" v="2137"/>
        <pc:sldMkLst>
          <pc:docMk/>
          <pc:sldMk cId="3275362385" sldId="337"/>
        </pc:sldMkLst>
      </pc:sldChg>
      <pc:sldChg chg="addSp delSp modSp mod">
        <pc:chgData name="夌 雨" userId="d086e8e3883354a1" providerId="LiveId" clId="{CD935E27-9256-4A26-9F67-5D357265ABDB}" dt="2025-04-25T14:32:27.498" v="238" actId="478"/>
        <pc:sldMkLst>
          <pc:docMk/>
          <pc:sldMk cId="133709870" sldId="338"/>
        </pc:sldMkLst>
        <pc:spChg chg="add del mod">
          <ac:chgData name="夌 雨" userId="d086e8e3883354a1" providerId="LiveId" clId="{CD935E27-9256-4A26-9F67-5D357265ABDB}" dt="2025-04-25T14:32:27.498" v="238" actId="478"/>
          <ac:spMkLst>
            <pc:docMk/>
            <pc:sldMk cId="133709870" sldId="338"/>
            <ac:spMk id="4" creationId="{21AF4A12-06D4-D1B4-F325-8099F7F0188F}"/>
          </ac:spMkLst>
        </pc:spChg>
      </pc:sldChg>
      <pc:sldChg chg="addSp delSp modSp mod modNotes">
        <pc:chgData name="夌 雨" userId="d086e8e3883354a1" providerId="LiveId" clId="{CD935E27-9256-4A26-9F67-5D357265ABDB}" dt="2025-05-02T12:14:10.506" v="2137"/>
        <pc:sldMkLst>
          <pc:docMk/>
          <pc:sldMk cId="2632794131" sldId="341"/>
        </pc:sldMkLst>
        <pc:spChg chg="add mod">
          <ac:chgData name="夌 雨" userId="d086e8e3883354a1" providerId="LiveId" clId="{CD935E27-9256-4A26-9F67-5D357265ABDB}" dt="2025-04-26T05:36:41.137" v="1856"/>
          <ac:spMkLst>
            <pc:docMk/>
            <pc:sldMk cId="2632794131" sldId="341"/>
            <ac:spMk id="57" creationId="{3B73B65E-294A-1438-FD95-5DCE242F6160}"/>
          </ac:spMkLst>
        </pc:spChg>
      </pc:sldChg>
      <pc:sldChg chg="addSp delSp modSp mod modTransition modNotes">
        <pc:chgData name="夌 雨" userId="d086e8e3883354a1" providerId="LiveId" clId="{CD935E27-9256-4A26-9F67-5D357265ABDB}" dt="2025-05-02T12:14:10.506" v="2137"/>
        <pc:sldMkLst>
          <pc:docMk/>
          <pc:sldMk cId="1645942777" sldId="342"/>
        </pc:sldMkLst>
        <pc:spChg chg="mod">
          <ac:chgData name="夌 雨" userId="d086e8e3883354a1" providerId="LiveId" clId="{CD935E27-9256-4A26-9F67-5D357265ABDB}" dt="2025-04-25T14:23:06.089" v="51" actId="368"/>
          <ac:spMkLst>
            <pc:docMk/>
            <pc:sldMk cId="1645942777" sldId="342"/>
            <ac:spMk id="2" creationId="{DF9FB377-0DF6-8433-288D-7B58F7AF6B84}"/>
          </ac:spMkLst>
        </pc:spChg>
        <pc:spChg chg="mod">
          <ac:chgData name="夌 雨" userId="d086e8e3883354a1" providerId="LiveId" clId="{CD935E27-9256-4A26-9F67-5D357265ABDB}" dt="2025-04-25T14:22:58.294" v="43"/>
          <ac:spMkLst>
            <pc:docMk/>
            <pc:sldMk cId="1645942777" sldId="342"/>
            <ac:spMk id="4" creationId="{3D714D7D-0761-A03D-DBD5-32EB4E8621F9}"/>
          </ac:spMkLst>
        </pc:spChg>
        <pc:spChg chg="mod">
          <ac:chgData name="夌 雨" userId="d086e8e3883354a1" providerId="LiveId" clId="{CD935E27-9256-4A26-9F67-5D357265ABDB}" dt="2025-04-26T05:37:20.600" v="1862"/>
          <ac:spMkLst>
            <pc:docMk/>
            <pc:sldMk cId="1645942777" sldId="342"/>
            <ac:spMk id="5" creationId="{2347205F-EBB0-260A-3DD4-B6EF0BBCBF18}"/>
          </ac:spMkLst>
        </pc:spChg>
        <pc:spChg chg="mod">
          <ac:chgData name="夌 雨" userId="d086e8e3883354a1" providerId="LiveId" clId="{CD935E27-9256-4A26-9F67-5D357265ABDB}" dt="2025-04-25T14:24:51.753" v="137" actId="1076"/>
          <ac:spMkLst>
            <pc:docMk/>
            <pc:sldMk cId="1645942777" sldId="342"/>
            <ac:spMk id="36" creationId="{9BC7FFE1-4C6C-4584-EC9E-C3322615154A}"/>
          </ac:spMkLst>
        </pc:spChg>
        <pc:spChg chg="add mod">
          <ac:chgData name="夌 雨" userId="d086e8e3883354a1" providerId="LiveId" clId="{CD935E27-9256-4A26-9F67-5D357265ABDB}" dt="2025-04-25T14:24:06.013" v="113"/>
          <ac:spMkLst>
            <pc:docMk/>
            <pc:sldMk cId="1645942777" sldId="342"/>
            <ac:spMk id="39" creationId="{F5F9140E-3D1C-E8D4-E95E-D8BAEA06B8D3}"/>
          </ac:spMkLst>
        </pc:spChg>
        <pc:spChg chg="mod">
          <ac:chgData name="夌 雨" userId="d086e8e3883354a1" providerId="LiveId" clId="{CD935E27-9256-4A26-9F67-5D357265ABDB}" dt="2025-04-26T05:36:52.061" v="1857"/>
          <ac:spMkLst>
            <pc:docMk/>
            <pc:sldMk cId="1645942777" sldId="342"/>
            <ac:spMk id="47" creationId="{621F415F-BFBF-CBB0-1159-6100644BE9AB}"/>
          </ac:spMkLst>
        </pc:spChg>
        <pc:spChg chg="add mod">
          <ac:chgData name="夌 雨" userId="d086e8e3883354a1" providerId="LiveId" clId="{CD935E27-9256-4A26-9F67-5D357265ABDB}" dt="2025-04-25T14:26:20.622" v="194"/>
          <ac:spMkLst>
            <pc:docMk/>
            <pc:sldMk cId="1645942777" sldId="342"/>
            <ac:spMk id="57" creationId="{25D77AD0-7B22-0768-0BF0-FAD0EBC28C1F}"/>
          </ac:spMkLst>
        </pc:spChg>
        <pc:spChg chg="add mod">
          <ac:chgData name="夌 雨" userId="d086e8e3883354a1" providerId="LiveId" clId="{CD935E27-9256-4A26-9F67-5D357265ABDB}" dt="2025-04-25T14:26:27.627" v="195"/>
          <ac:spMkLst>
            <pc:docMk/>
            <pc:sldMk cId="1645942777" sldId="342"/>
            <ac:spMk id="58" creationId="{B39F7EE9-B785-9393-A9E4-DC17E67DD5CA}"/>
          </ac:spMkLst>
        </pc:spChg>
        <pc:spChg chg="add mod">
          <ac:chgData name="夌 雨" userId="d086e8e3883354a1" providerId="LiveId" clId="{CD935E27-9256-4A26-9F67-5D357265ABDB}" dt="2025-04-25T14:25:19.475" v="154"/>
          <ac:spMkLst>
            <pc:docMk/>
            <pc:sldMk cId="1645942777" sldId="342"/>
            <ac:spMk id="62" creationId="{F8D14DF5-956C-F738-A55E-D0C76169DCD0}"/>
          </ac:spMkLst>
        </pc:spChg>
        <pc:grpChg chg="mod">
          <ac:chgData name="夌 雨" userId="d086e8e3883354a1" providerId="LiveId" clId="{CD935E27-9256-4A26-9F67-5D357265ABDB}" dt="2025-04-25T14:23:43.665" v="100" actId="14100"/>
          <ac:grpSpMkLst>
            <pc:docMk/>
            <pc:sldMk cId="1645942777" sldId="342"/>
            <ac:grpSpMk id="3" creationId="{D2208B42-E55E-17C1-2D04-9BD6A606DB85}"/>
          </ac:grpSpMkLst>
        </pc:grpChg>
        <pc:picChg chg="mod">
          <ac:chgData name="夌 雨" userId="d086e8e3883354a1" providerId="LiveId" clId="{CD935E27-9256-4A26-9F67-5D357265ABDB}" dt="2025-04-25T14:22:37.935" v="29" actId="207"/>
          <ac:picMkLst>
            <pc:docMk/>
            <pc:sldMk cId="1645942777" sldId="342"/>
            <ac:picMk id="59" creationId="{61D53268-F408-51FD-B647-79E0329A211A}"/>
          </ac:picMkLst>
        </pc:picChg>
      </pc:sldChg>
      <pc:sldChg chg="addSp delSp modSp mod modTransition modNotes">
        <pc:chgData name="夌 雨" userId="d086e8e3883354a1" providerId="LiveId" clId="{CD935E27-9256-4A26-9F67-5D357265ABDB}" dt="2025-05-02T12:14:10.506" v="2137"/>
        <pc:sldMkLst>
          <pc:docMk/>
          <pc:sldMk cId="1931307560" sldId="343"/>
        </pc:sldMkLst>
        <pc:spChg chg="mod">
          <ac:chgData name="夌 雨" userId="d086e8e3883354a1" providerId="LiveId" clId="{CD935E27-9256-4A26-9F67-5D357265ABDB}" dt="2025-04-26T05:37:49.467" v="1866"/>
          <ac:spMkLst>
            <pc:docMk/>
            <pc:sldMk cId="1931307560" sldId="343"/>
            <ac:spMk id="5" creationId="{570C5EE7-5513-F9B5-DDEF-23668CB0AF06}"/>
          </ac:spMkLst>
        </pc:spChg>
        <pc:spChg chg="add mod">
          <ac:chgData name="夌 雨" userId="d086e8e3883354a1" providerId="LiveId" clId="{CD935E27-9256-4A26-9F67-5D357265ABDB}" dt="2025-04-25T14:26:47.262" v="197"/>
          <ac:spMkLst>
            <pc:docMk/>
            <pc:sldMk cId="1931307560" sldId="343"/>
            <ac:spMk id="7" creationId="{943176D3-2046-F1F1-5D99-0E536529D89E}"/>
          </ac:spMkLst>
        </pc:spChg>
        <pc:spChg chg="add mod">
          <ac:chgData name="夌 雨" userId="d086e8e3883354a1" providerId="LiveId" clId="{CD935E27-9256-4A26-9F67-5D357265ABDB}" dt="2025-04-25T14:26:34.465" v="196"/>
          <ac:spMkLst>
            <pc:docMk/>
            <pc:sldMk cId="1931307560" sldId="343"/>
            <ac:spMk id="15" creationId="{9F275102-9F40-4032-F71E-F9892EE63C91}"/>
          </ac:spMkLst>
        </pc:spChg>
      </pc:sldChg>
      <pc:sldChg chg="addSp delSp modSp mod delAnim modAnim modNotes">
        <pc:chgData name="夌 雨" userId="d086e8e3883354a1" providerId="LiveId" clId="{CD935E27-9256-4A26-9F67-5D357265ABDB}" dt="2025-05-02T12:14:10.506" v="2137"/>
        <pc:sldMkLst>
          <pc:docMk/>
          <pc:sldMk cId="3859147587" sldId="344"/>
        </pc:sldMkLst>
        <pc:spChg chg="mod topLvl">
          <ac:chgData name="夌 雨" userId="d086e8e3883354a1" providerId="LiveId" clId="{CD935E27-9256-4A26-9F67-5D357265ABDB}" dt="2025-04-26T05:38:31.630" v="1868" actId="165"/>
          <ac:spMkLst>
            <pc:docMk/>
            <pc:sldMk cId="3859147587" sldId="344"/>
            <ac:spMk id="4" creationId="{53310E4B-6BAE-BB85-5589-98815BA1D7D6}"/>
          </ac:spMkLst>
        </pc:spChg>
        <pc:spChg chg="mod topLvl">
          <ac:chgData name="夌 雨" userId="d086e8e3883354a1" providerId="LiveId" clId="{CD935E27-9256-4A26-9F67-5D357265ABDB}" dt="2025-04-26T05:38:39.494" v="1871"/>
          <ac:spMkLst>
            <pc:docMk/>
            <pc:sldMk cId="3859147587" sldId="344"/>
            <ac:spMk id="5" creationId="{5A7B1730-9E4E-963F-81C9-F1A1CF57CDE8}"/>
          </ac:spMkLst>
        </pc:spChg>
        <pc:spChg chg="add mod">
          <ac:chgData name="夌 雨" userId="d086e8e3883354a1" providerId="LiveId" clId="{CD935E27-9256-4A26-9F67-5D357265ABDB}" dt="2025-04-25T14:36:01.467" v="352" actId="1035"/>
          <ac:spMkLst>
            <pc:docMk/>
            <pc:sldMk cId="3859147587" sldId="344"/>
            <ac:spMk id="16" creationId="{A334FE98-1F6C-D729-D4B1-60FA24CEAAAF}"/>
          </ac:spMkLst>
        </pc:spChg>
        <pc:spChg chg="add mod">
          <ac:chgData name="夌 雨" userId="d086e8e3883354a1" providerId="LiveId" clId="{CD935E27-9256-4A26-9F67-5D357265ABDB}" dt="2025-04-25T14:34:32.404" v="334" actId="1035"/>
          <ac:spMkLst>
            <pc:docMk/>
            <pc:sldMk cId="3859147587" sldId="344"/>
            <ac:spMk id="52" creationId="{F50CAD66-917D-1476-22C8-9589E6E413A2}"/>
          </ac:spMkLst>
        </pc:spChg>
        <pc:spChg chg="add mod">
          <ac:chgData name="夌 雨" userId="d086e8e3883354a1" providerId="LiveId" clId="{CD935E27-9256-4A26-9F67-5D357265ABDB}" dt="2025-04-25T14:34:36.011" v="337" actId="1035"/>
          <ac:spMkLst>
            <pc:docMk/>
            <pc:sldMk cId="3859147587" sldId="344"/>
            <ac:spMk id="53" creationId="{30147251-9F3A-C6C5-DD39-2D343B50B1DB}"/>
          </ac:spMkLst>
        </pc:spChg>
        <pc:spChg chg="add mod">
          <ac:chgData name="夌 雨" userId="d086e8e3883354a1" providerId="LiveId" clId="{CD935E27-9256-4A26-9F67-5D357265ABDB}" dt="2025-04-25T14:42:35.331" v="524" actId="207"/>
          <ac:spMkLst>
            <pc:docMk/>
            <pc:sldMk cId="3859147587" sldId="344"/>
            <ac:spMk id="54" creationId="{A95DD34A-0CDC-850A-CB6C-AC9DD34956F5}"/>
          </ac:spMkLst>
        </pc:spChg>
        <pc:spChg chg="add mod">
          <ac:chgData name="夌 雨" userId="d086e8e3883354a1" providerId="LiveId" clId="{CD935E27-9256-4A26-9F67-5D357265ABDB}" dt="2025-04-25T14:41:04.932" v="515"/>
          <ac:spMkLst>
            <pc:docMk/>
            <pc:sldMk cId="3859147587" sldId="344"/>
            <ac:spMk id="55" creationId="{F2D73A54-6413-1012-3DA6-1DEE3EF8A6EB}"/>
          </ac:spMkLst>
        </pc:spChg>
        <pc:spChg chg="add mod">
          <ac:chgData name="夌 雨" userId="d086e8e3883354a1" providerId="LiveId" clId="{CD935E27-9256-4A26-9F67-5D357265ABDB}" dt="2025-04-25T14:36:21.489" v="353"/>
          <ac:spMkLst>
            <pc:docMk/>
            <pc:sldMk cId="3859147587" sldId="344"/>
            <ac:spMk id="57" creationId="{EAEBF1BF-C00E-3D54-19B1-0A917CD0FABC}"/>
          </ac:spMkLst>
        </pc:spChg>
        <pc:grpChg chg="add del mod">
          <ac:chgData name="夌 雨" userId="d086e8e3883354a1" providerId="LiveId" clId="{CD935E27-9256-4A26-9F67-5D357265ABDB}" dt="2025-04-26T05:38:31.630" v="1868" actId="165"/>
          <ac:grpSpMkLst>
            <pc:docMk/>
            <pc:sldMk cId="3859147587" sldId="344"/>
            <ac:grpSpMk id="3" creationId="{62636F70-5B1C-DC58-D3B3-1856AD5C6082}"/>
          </ac:grpSpMkLst>
        </pc:grpChg>
      </pc:sldChg>
      <pc:sldChg chg="addSp delSp modSp del mod">
        <pc:chgData name="夌 雨" userId="d086e8e3883354a1" providerId="LiveId" clId="{CD935E27-9256-4A26-9F67-5D357265ABDB}" dt="2025-04-26T05:29:23.451" v="1725" actId="47"/>
        <pc:sldMkLst>
          <pc:docMk/>
          <pc:sldMk cId="394224236" sldId="345"/>
        </pc:sldMkLst>
      </pc:sldChg>
      <pc:sldChg chg="addSp delSp modSp mod modTransition delAnim modAnim modNotes">
        <pc:chgData name="夌 雨" userId="d086e8e3883354a1" providerId="LiveId" clId="{CD935E27-9256-4A26-9F67-5D357265ABDB}" dt="2025-05-02T12:14:10.506" v="2137"/>
        <pc:sldMkLst>
          <pc:docMk/>
          <pc:sldMk cId="2164322525" sldId="346"/>
        </pc:sldMkLst>
        <pc:spChg chg="mod">
          <ac:chgData name="夌 雨" userId="d086e8e3883354a1" providerId="LiveId" clId="{CD935E27-9256-4A26-9F67-5D357265ABDB}" dt="2025-04-26T05:39:02.895" v="1876"/>
          <ac:spMkLst>
            <pc:docMk/>
            <pc:sldMk cId="2164322525" sldId="346"/>
            <ac:spMk id="5" creationId="{4E6F04AE-D9B3-C1CA-1B48-3F0167581018}"/>
          </ac:spMkLst>
        </pc:spChg>
      </pc:sldChg>
      <pc:sldChg chg="delSp modSp mod modTransition delAnim modNotes">
        <pc:chgData name="夌 雨" userId="d086e8e3883354a1" providerId="LiveId" clId="{CD935E27-9256-4A26-9F67-5D357265ABDB}" dt="2025-05-02T12:14:10.506" v="2137"/>
        <pc:sldMkLst>
          <pc:docMk/>
          <pc:sldMk cId="2872979568" sldId="347"/>
        </pc:sldMkLst>
        <pc:spChg chg="mod">
          <ac:chgData name="夌 雨" userId="d086e8e3883354a1" providerId="LiveId" clId="{CD935E27-9256-4A26-9F67-5D357265ABDB}" dt="2025-04-26T05:39:08.903" v="1879"/>
          <ac:spMkLst>
            <pc:docMk/>
            <pc:sldMk cId="2872979568" sldId="347"/>
            <ac:spMk id="5" creationId="{3CEFF176-2050-1246-DCE6-7E2D7513C8C0}"/>
          </ac:spMkLst>
        </pc:spChg>
      </pc:sldChg>
      <pc:sldChg chg="addSp delSp modSp del mod modTransition">
        <pc:chgData name="夌 雨" userId="d086e8e3883354a1" providerId="LiveId" clId="{CD935E27-9256-4A26-9F67-5D357265ABDB}" dt="2025-04-26T05:28:04.506" v="1714" actId="47"/>
        <pc:sldMkLst>
          <pc:docMk/>
          <pc:sldMk cId="2013659728" sldId="348"/>
        </pc:sldMkLst>
      </pc:sldChg>
      <pc:sldChg chg="addSp delSp modSp del mod modTransition">
        <pc:chgData name="夌 雨" userId="d086e8e3883354a1" providerId="LiveId" clId="{CD935E27-9256-4A26-9F67-5D357265ABDB}" dt="2025-04-26T05:27:09.200" v="1711" actId="47"/>
        <pc:sldMkLst>
          <pc:docMk/>
          <pc:sldMk cId="3458915714" sldId="349"/>
        </pc:sldMkLst>
      </pc:sldChg>
      <pc:sldChg chg="addSp delSp modSp del mod modTransition modAnim">
        <pc:chgData name="夌 雨" userId="d086e8e3883354a1" providerId="LiveId" clId="{CD935E27-9256-4A26-9F67-5D357265ABDB}" dt="2025-04-26T05:39:48.902" v="1880" actId="47"/>
        <pc:sldMkLst>
          <pc:docMk/>
          <pc:sldMk cId="2061211375" sldId="350"/>
        </pc:sldMkLst>
      </pc:sldChg>
      <pc:sldChg chg="addSp delSp modSp del mod modTransition delAnim modAnim">
        <pc:chgData name="夌 雨" userId="d086e8e3883354a1" providerId="LiveId" clId="{CD935E27-9256-4A26-9F67-5D357265ABDB}" dt="2025-04-26T05:05:48.308" v="1375" actId="47"/>
        <pc:sldMkLst>
          <pc:docMk/>
          <pc:sldMk cId="789269734" sldId="351"/>
        </pc:sldMkLst>
      </pc:sldChg>
      <pc:sldChg chg="addSp delSp modSp mod modTransition modAnim modNotes">
        <pc:chgData name="夌 雨" userId="d086e8e3883354a1" providerId="LiveId" clId="{CD935E27-9256-4A26-9F67-5D357265ABDB}" dt="2025-05-02T12:14:10.506" v="2137"/>
        <pc:sldMkLst>
          <pc:docMk/>
          <pc:sldMk cId="1557545048" sldId="352"/>
        </pc:sldMkLst>
        <pc:spChg chg="mod">
          <ac:chgData name="夌 雨" userId="d086e8e3883354a1" providerId="LiveId" clId="{CD935E27-9256-4A26-9F67-5D357265ABDB}" dt="2025-04-26T05:26:19.301" v="1708" actId="1076"/>
          <ac:spMkLst>
            <pc:docMk/>
            <pc:sldMk cId="1557545048" sldId="352"/>
            <ac:spMk id="2" creationId="{31E9DC7A-D200-6E6D-87BC-AF0C63DF507F}"/>
          </ac:spMkLst>
        </pc:spChg>
        <pc:spChg chg="mod">
          <ac:chgData name="夌 雨" userId="d086e8e3883354a1" providerId="LiveId" clId="{CD935E27-9256-4A26-9F67-5D357265ABDB}" dt="2025-04-26T04:51:12.521" v="1232"/>
          <ac:spMkLst>
            <pc:docMk/>
            <pc:sldMk cId="1557545048" sldId="352"/>
            <ac:spMk id="3" creationId="{4AD7ACA4-ECD8-4974-8964-1ED223352BE4}"/>
          </ac:spMkLst>
        </pc:spChg>
        <pc:spChg chg="mod">
          <ac:chgData name="夌 雨" userId="d086e8e3883354a1" providerId="LiveId" clId="{CD935E27-9256-4A26-9F67-5D357265ABDB}" dt="2025-04-26T05:08:54.435" v="1422" actId="164"/>
          <ac:spMkLst>
            <pc:docMk/>
            <pc:sldMk cId="1557545048" sldId="352"/>
            <ac:spMk id="6" creationId="{EC0165F7-DB49-715E-2508-3240B7732845}"/>
          </ac:spMkLst>
        </pc:spChg>
        <pc:spChg chg="add del mod ord">
          <ac:chgData name="夌 雨" userId="d086e8e3883354a1" providerId="LiveId" clId="{CD935E27-9256-4A26-9F67-5D357265ABDB}" dt="2025-04-26T05:08:54.435" v="1422" actId="164"/>
          <ac:spMkLst>
            <pc:docMk/>
            <pc:sldMk cId="1557545048" sldId="352"/>
            <ac:spMk id="11" creationId="{B27B8572-708C-EE5B-06EA-0EC9DB2A510C}"/>
          </ac:spMkLst>
        </pc:spChg>
        <pc:spChg chg="mod">
          <ac:chgData name="夌 雨" userId="d086e8e3883354a1" providerId="LiveId" clId="{CD935E27-9256-4A26-9F67-5D357265ABDB}" dt="2025-04-26T04:38:09.652" v="1054" actId="962"/>
          <ac:spMkLst>
            <pc:docMk/>
            <pc:sldMk cId="1557545048" sldId="352"/>
            <ac:spMk id="14" creationId="{E2791EDF-9C33-A5FD-B47D-C35C5E4BC825}"/>
          </ac:spMkLst>
        </pc:spChg>
        <pc:spChg chg="mod">
          <ac:chgData name="夌 雨" userId="d086e8e3883354a1" providerId="LiveId" clId="{CD935E27-9256-4A26-9F67-5D357265ABDB}" dt="2025-04-26T04:38:16.899" v="1055" actId="962"/>
          <ac:spMkLst>
            <pc:docMk/>
            <pc:sldMk cId="1557545048" sldId="352"/>
            <ac:spMk id="19" creationId="{8AE15277-977A-B9FE-EAAB-EA7022CA5A02}"/>
          </ac:spMkLst>
        </pc:spChg>
        <pc:spChg chg="add mod">
          <ac:chgData name="夌 雨" userId="d086e8e3883354a1" providerId="LiveId" clId="{CD935E27-9256-4A26-9F67-5D357265ABDB}" dt="2025-04-26T04:50:17.004" v="1218" actId="164"/>
          <ac:spMkLst>
            <pc:docMk/>
            <pc:sldMk cId="1557545048" sldId="352"/>
            <ac:spMk id="23" creationId="{C7374CAE-67B7-E832-04B9-B5475AFEA9D3}"/>
          </ac:spMkLst>
        </pc:spChg>
        <pc:spChg chg="add mod">
          <ac:chgData name="夌 雨" userId="d086e8e3883354a1" providerId="LiveId" clId="{CD935E27-9256-4A26-9F67-5D357265ABDB}" dt="2025-04-26T04:50:17.004" v="1218" actId="164"/>
          <ac:spMkLst>
            <pc:docMk/>
            <pc:sldMk cId="1557545048" sldId="352"/>
            <ac:spMk id="26" creationId="{E4A163ED-8374-9E3D-B1B9-4A62D93629B5}"/>
          </ac:spMkLst>
        </pc:spChg>
        <pc:spChg chg="add mod">
          <ac:chgData name="夌 雨" userId="d086e8e3883354a1" providerId="LiveId" clId="{CD935E27-9256-4A26-9F67-5D357265ABDB}" dt="2025-04-26T04:50:17.004" v="1218" actId="164"/>
          <ac:spMkLst>
            <pc:docMk/>
            <pc:sldMk cId="1557545048" sldId="352"/>
            <ac:spMk id="28" creationId="{291CD0CC-FB6D-9104-D307-9DFD61D9E25C}"/>
          </ac:spMkLst>
        </pc:spChg>
        <pc:grpChg chg="add mod">
          <ac:chgData name="夌 雨" userId="d086e8e3883354a1" providerId="LiveId" clId="{CD935E27-9256-4A26-9F67-5D357265ABDB}" dt="2025-04-26T04:50:52.861" v="1224" actId="1076"/>
          <ac:grpSpMkLst>
            <pc:docMk/>
            <pc:sldMk cId="1557545048" sldId="352"/>
            <ac:grpSpMk id="30" creationId="{AD45E0C6-5126-799E-0580-49E499B20771}"/>
          </ac:grpSpMkLst>
        </pc:grpChg>
        <pc:grpChg chg="add mod">
          <ac:chgData name="夌 雨" userId="d086e8e3883354a1" providerId="LiveId" clId="{CD935E27-9256-4A26-9F67-5D357265ABDB}" dt="2025-04-26T05:08:54.435" v="1422" actId="164"/>
          <ac:grpSpMkLst>
            <pc:docMk/>
            <pc:sldMk cId="1557545048" sldId="352"/>
            <ac:grpSpMk id="32" creationId="{F8CD6819-4FEE-6368-30B5-736E1CC37BBB}"/>
          </ac:grpSpMkLst>
        </pc:grpChg>
      </pc:sldChg>
      <pc:sldChg chg="del">
        <pc:chgData name="夌 雨" userId="d086e8e3883354a1" providerId="LiveId" clId="{CD935E27-9256-4A26-9F67-5D357265ABDB}" dt="2025-04-26T04:51:01.114" v="1225" actId="47"/>
        <pc:sldMkLst>
          <pc:docMk/>
          <pc:sldMk cId="1262588246" sldId="353"/>
        </pc:sldMkLst>
      </pc:sldChg>
      <pc:sldChg chg="delSp modSp mod modTransition modAnim modNotes">
        <pc:chgData name="夌 雨" userId="d086e8e3883354a1" providerId="LiveId" clId="{CD935E27-9256-4A26-9F67-5D357265ABDB}" dt="2025-05-02T12:14:10.506" v="2137"/>
        <pc:sldMkLst>
          <pc:docMk/>
          <pc:sldMk cId="2634215262" sldId="353"/>
        </pc:sldMkLst>
        <pc:spChg chg="mod">
          <ac:chgData name="夌 雨" userId="d086e8e3883354a1" providerId="LiveId" clId="{CD935E27-9256-4A26-9F67-5D357265ABDB}" dt="2025-04-26T05:26:21.695" v="1709" actId="1076"/>
          <ac:spMkLst>
            <pc:docMk/>
            <pc:sldMk cId="2634215262" sldId="353"/>
            <ac:spMk id="2" creationId="{579681C2-DE6B-2EF8-D088-671BCE1FDD88}"/>
          </ac:spMkLst>
        </pc:spChg>
        <pc:spChg chg="mod">
          <ac:chgData name="夌 雨" userId="d086e8e3883354a1" providerId="LiveId" clId="{CD935E27-9256-4A26-9F67-5D357265ABDB}" dt="2025-04-26T05:40:43.414" v="1888" actId="20577"/>
          <ac:spMkLst>
            <pc:docMk/>
            <pc:sldMk cId="2634215262" sldId="353"/>
            <ac:spMk id="3" creationId="{B8410791-D0F6-21A0-9D6F-66224F824CD9}"/>
          </ac:spMkLst>
        </pc:spChg>
        <pc:spChg chg="mod">
          <ac:chgData name="夌 雨" userId="d086e8e3883354a1" providerId="LiveId" clId="{CD935E27-9256-4A26-9F67-5D357265ABDB}" dt="2025-04-26T05:40:34.710" v="1886"/>
          <ac:spMkLst>
            <pc:docMk/>
            <pc:sldMk cId="2634215262" sldId="353"/>
            <ac:spMk id="19" creationId="{6D46ABB1-12C2-9A08-42E4-C5963A64CE97}"/>
          </ac:spMkLst>
        </pc:spChg>
      </pc:sldChg>
      <pc:sldChg chg="modSp mod modTransition modAnim modNotes">
        <pc:chgData name="夌 雨" userId="d086e8e3883354a1" providerId="LiveId" clId="{CD935E27-9256-4A26-9F67-5D357265ABDB}" dt="2025-05-02T12:14:10.506" v="2137"/>
        <pc:sldMkLst>
          <pc:docMk/>
          <pc:sldMk cId="1614603910" sldId="354"/>
        </pc:sldMkLst>
        <pc:spChg chg="mod">
          <ac:chgData name="夌 雨" userId="d086e8e3883354a1" providerId="LiveId" clId="{CD935E27-9256-4A26-9F67-5D357265ABDB}" dt="2025-04-26T05:26:16.237" v="1707" actId="1076"/>
          <ac:spMkLst>
            <pc:docMk/>
            <pc:sldMk cId="1614603910" sldId="354"/>
            <ac:spMk id="2" creationId="{2E758E4F-9607-21D2-F76B-56E5C50DD614}"/>
          </ac:spMkLst>
        </pc:spChg>
        <pc:spChg chg="mod">
          <ac:chgData name="夌 雨" userId="d086e8e3883354a1" providerId="LiveId" clId="{CD935E27-9256-4A26-9F67-5D357265ABDB}" dt="2025-04-26T05:15:14.137" v="1478"/>
          <ac:spMkLst>
            <pc:docMk/>
            <pc:sldMk cId="1614603910" sldId="354"/>
            <ac:spMk id="3" creationId="{166960C1-CC8A-A08B-D65B-ABD416928EF5}"/>
          </ac:spMkLst>
        </pc:spChg>
        <pc:spChg chg="mod">
          <ac:chgData name="夌 雨" userId="d086e8e3883354a1" providerId="LiveId" clId="{CD935E27-9256-4A26-9F67-5D357265ABDB}" dt="2025-04-26T05:14:58.248" v="1473"/>
          <ac:spMkLst>
            <pc:docMk/>
            <pc:sldMk cId="1614603910" sldId="354"/>
            <ac:spMk id="19" creationId="{8ACF8698-C1B5-0293-3DB8-AC6524922D8A}"/>
          </ac:spMkLst>
        </pc:spChg>
        <pc:grpChg chg="mod">
          <ac:chgData name="夌 雨" userId="d086e8e3883354a1" providerId="LiveId" clId="{CD935E27-9256-4A26-9F67-5D357265ABDB}" dt="2025-04-26T05:16:01.716" v="1484" actId="688"/>
          <ac:grpSpMkLst>
            <pc:docMk/>
            <pc:sldMk cId="1614603910" sldId="354"/>
            <ac:grpSpMk id="32" creationId="{FDA41BB6-B614-BE62-9606-D864FFDBD7EA}"/>
          </ac:grpSpMkLst>
        </pc:grpChg>
      </pc:sldChg>
      <pc:sldChg chg="modSp mod modTransition modAnim modNotes">
        <pc:chgData name="夌 雨" userId="d086e8e3883354a1" providerId="LiveId" clId="{CD935E27-9256-4A26-9F67-5D357265ABDB}" dt="2025-05-02T12:14:10.506" v="2137"/>
        <pc:sldMkLst>
          <pc:docMk/>
          <pc:sldMk cId="66388572" sldId="355"/>
        </pc:sldMkLst>
        <pc:spChg chg="mod">
          <ac:chgData name="夌 雨" userId="d086e8e3883354a1" providerId="LiveId" clId="{CD935E27-9256-4A26-9F67-5D357265ABDB}" dt="2025-04-26T05:26:12.221" v="1706" actId="1076"/>
          <ac:spMkLst>
            <pc:docMk/>
            <pc:sldMk cId="66388572" sldId="355"/>
            <ac:spMk id="2" creationId="{23332654-6BE5-F16C-225A-E72E10F00BA9}"/>
          </ac:spMkLst>
        </pc:spChg>
        <pc:spChg chg="mod">
          <ac:chgData name="夌 雨" userId="d086e8e3883354a1" providerId="LiveId" clId="{CD935E27-9256-4A26-9F67-5D357265ABDB}" dt="2025-04-26T05:18:32.799" v="1514" actId="20577"/>
          <ac:spMkLst>
            <pc:docMk/>
            <pc:sldMk cId="66388572" sldId="355"/>
            <ac:spMk id="3" creationId="{52DE4283-74A1-F5A6-4882-1B6143E8E6E6}"/>
          </ac:spMkLst>
        </pc:spChg>
        <pc:grpChg chg="mod">
          <ac:chgData name="夌 雨" userId="d086e8e3883354a1" providerId="LiveId" clId="{CD935E27-9256-4A26-9F67-5D357265ABDB}" dt="2025-04-26T05:18:09.156" v="1496" actId="688"/>
          <ac:grpSpMkLst>
            <pc:docMk/>
            <pc:sldMk cId="66388572" sldId="355"/>
            <ac:grpSpMk id="32" creationId="{70F20D85-9E18-A1BF-B485-D8166D86CBF3}"/>
          </ac:grpSpMkLst>
        </pc:grpChg>
      </pc:sldChg>
      <pc:sldChg chg="modSp mod modTransition modNotes">
        <pc:chgData name="夌 雨" userId="d086e8e3883354a1" providerId="LiveId" clId="{CD935E27-9256-4A26-9F67-5D357265ABDB}" dt="2025-05-02T12:14:10.506" v="2137"/>
        <pc:sldMkLst>
          <pc:docMk/>
          <pc:sldMk cId="3947625649" sldId="356"/>
        </pc:sldMkLst>
        <pc:spChg chg="mod">
          <ac:chgData name="夌 雨" userId="d086e8e3883354a1" providerId="LiveId" clId="{CD935E27-9256-4A26-9F67-5D357265ABDB}" dt="2025-04-26T05:26:10.094" v="1705" actId="1076"/>
          <ac:spMkLst>
            <pc:docMk/>
            <pc:sldMk cId="3947625649" sldId="356"/>
            <ac:spMk id="2" creationId="{E0DB3F34-1BF4-D559-A279-FE2F7BFC9BF5}"/>
          </ac:spMkLst>
        </pc:spChg>
        <pc:spChg chg="mod">
          <ac:chgData name="夌 雨" userId="d086e8e3883354a1" providerId="LiveId" clId="{CD935E27-9256-4A26-9F67-5D357265ABDB}" dt="2025-04-26T05:18:52.711" v="1530" actId="20577"/>
          <ac:spMkLst>
            <pc:docMk/>
            <pc:sldMk cId="3947625649" sldId="356"/>
            <ac:spMk id="3" creationId="{798D4D92-4279-3DA1-109B-6A654E6B7218}"/>
          </ac:spMkLst>
        </pc:spChg>
      </pc:sldChg>
      <pc:sldChg chg="modSp add mod modTransition modNotes">
        <pc:chgData name="夌 雨" userId="d086e8e3883354a1" providerId="LiveId" clId="{CD935E27-9256-4A26-9F67-5D357265ABDB}" dt="2025-05-02T12:14:10.506" v="2137"/>
        <pc:sldMkLst>
          <pc:docMk/>
          <pc:sldMk cId="1733796506" sldId="357"/>
        </pc:sldMkLst>
        <pc:spChg chg="mod">
          <ac:chgData name="夌 雨" userId="d086e8e3883354a1" providerId="LiveId" clId="{CD935E27-9256-4A26-9F67-5D357265ABDB}" dt="2025-04-26T05:26:08.141" v="1704" actId="1076"/>
          <ac:spMkLst>
            <pc:docMk/>
            <pc:sldMk cId="1733796506" sldId="357"/>
            <ac:spMk id="2" creationId="{3EDFCCE8-677D-9690-9C19-6F8CE898C4D2}"/>
          </ac:spMkLst>
        </pc:spChg>
        <pc:spChg chg="mod">
          <ac:chgData name="夌 雨" userId="d086e8e3883354a1" providerId="LiveId" clId="{CD935E27-9256-4A26-9F67-5D357265ABDB}" dt="2025-04-26T05:18:57.728" v="1533" actId="20577"/>
          <ac:spMkLst>
            <pc:docMk/>
            <pc:sldMk cId="1733796506" sldId="357"/>
            <ac:spMk id="3" creationId="{BED4F2EA-0FEB-8502-5DF8-F461410E3503}"/>
          </ac:spMkLst>
        </pc:spChg>
      </pc:sldChg>
      <pc:sldChg chg="modSp add mod modNotes">
        <pc:chgData name="夌 雨" userId="d086e8e3883354a1" providerId="LiveId" clId="{CD935E27-9256-4A26-9F67-5D357265ABDB}" dt="2025-05-02T12:14:10.506" v="2137"/>
        <pc:sldMkLst>
          <pc:docMk/>
          <pc:sldMk cId="1371119421" sldId="358"/>
        </pc:sldMkLst>
        <pc:spChg chg="mod">
          <ac:chgData name="夌 雨" userId="d086e8e3883354a1" providerId="LiveId" clId="{CD935E27-9256-4A26-9F67-5D357265ABDB}" dt="2025-04-26T05:26:05.005" v="1703" actId="1076"/>
          <ac:spMkLst>
            <pc:docMk/>
            <pc:sldMk cId="1371119421" sldId="358"/>
            <ac:spMk id="2" creationId="{F64DA2CA-85EA-62F3-7268-04930A5E125E}"/>
          </ac:spMkLst>
        </pc:spChg>
        <pc:spChg chg="mod">
          <ac:chgData name="夌 雨" userId="d086e8e3883354a1" providerId="LiveId" clId="{CD935E27-9256-4A26-9F67-5D357265ABDB}" dt="2025-04-26T05:19:37.634" v="1542" actId="20577"/>
          <ac:spMkLst>
            <pc:docMk/>
            <pc:sldMk cId="1371119421" sldId="358"/>
            <ac:spMk id="3" creationId="{C69A4FB9-6EF5-5070-FC70-F11CCEA25BA9}"/>
          </ac:spMkLst>
        </pc:spChg>
      </pc:sldChg>
      <pc:sldChg chg="modSp mod modNotes">
        <pc:chgData name="夌 雨" userId="d086e8e3883354a1" providerId="LiveId" clId="{CD935E27-9256-4A26-9F67-5D357265ABDB}" dt="2025-05-02T12:14:10.506" v="2137"/>
        <pc:sldMkLst>
          <pc:docMk/>
          <pc:sldMk cId="4179349207" sldId="359"/>
        </pc:sldMkLst>
        <pc:spChg chg="mod">
          <ac:chgData name="夌 雨" userId="d086e8e3883354a1" providerId="LiveId" clId="{CD935E27-9256-4A26-9F67-5D357265ABDB}" dt="2025-04-26T05:26:01.380" v="1702" actId="1076"/>
          <ac:spMkLst>
            <pc:docMk/>
            <pc:sldMk cId="4179349207" sldId="359"/>
            <ac:spMk id="2" creationId="{9ED58243-78EB-D604-F876-5B63891BE705}"/>
          </ac:spMkLst>
        </pc:spChg>
        <pc:spChg chg="mod">
          <ac:chgData name="夌 雨" userId="d086e8e3883354a1" providerId="LiveId" clId="{CD935E27-9256-4A26-9F67-5D357265ABDB}" dt="2025-04-26T05:19:42.819" v="1544" actId="20577"/>
          <ac:spMkLst>
            <pc:docMk/>
            <pc:sldMk cId="4179349207" sldId="359"/>
            <ac:spMk id="3" creationId="{5956155F-E0D6-DD03-4C4A-BA9B9513432F}"/>
          </ac:spMkLst>
        </pc:spChg>
      </pc:sldChg>
      <pc:sldChg chg="modSp mod modTransition modNotes">
        <pc:chgData name="夌 雨" userId="d086e8e3883354a1" providerId="LiveId" clId="{CD935E27-9256-4A26-9F67-5D357265ABDB}" dt="2025-05-02T12:14:10.506" v="2137"/>
        <pc:sldMkLst>
          <pc:docMk/>
          <pc:sldMk cId="2090341702" sldId="360"/>
        </pc:sldMkLst>
        <pc:spChg chg="mod">
          <ac:chgData name="夌 雨" userId="d086e8e3883354a1" providerId="LiveId" clId="{CD935E27-9256-4A26-9F67-5D357265ABDB}" dt="2025-04-26T05:53:03.021" v="1909" actId="1076"/>
          <ac:spMkLst>
            <pc:docMk/>
            <pc:sldMk cId="2090341702" sldId="360"/>
            <ac:spMk id="2" creationId="{CF3A48AA-7071-B612-99B8-C7E317201F34}"/>
          </ac:spMkLst>
        </pc:spChg>
        <pc:spChg chg="mod">
          <ac:chgData name="夌 雨" userId="d086e8e3883354a1" providerId="LiveId" clId="{CD935E27-9256-4A26-9F67-5D357265ABDB}" dt="2025-04-26T05:19:48.883" v="1546" actId="20577"/>
          <ac:spMkLst>
            <pc:docMk/>
            <pc:sldMk cId="2090341702" sldId="360"/>
            <ac:spMk id="3" creationId="{7982F853-7E34-E254-F7F7-1FCEDF34428E}"/>
          </ac:spMkLst>
        </pc:spChg>
      </pc:sldChg>
      <pc:sldChg chg="addSp modSp mod modTransition modNotes">
        <pc:chgData name="夌 雨" userId="d086e8e3883354a1" providerId="LiveId" clId="{CD935E27-9256-4A26-9F67-5D357265ABDB}" dt="2025-05-02T12:14:10.506" v="2137"/>
        <pc:sldMkLst>
          <pc:docMk/>
          <pc:sldMk cId="4132574358" sldId="361"/>
        </pc:sldMkLst>
        <pc:spChg chg="mod">
          <ac:chgData name="夌 雨" userId="d086e8e3883354a1" providerId="LiveId" clId="{CD935E27-9256-4A26-9F67-5D357265ABDB}" dt="2025-05-01T05:02:45.840" v="2046" actId="207"/>
          <ac:spMkLst>
            <pc:docMk/>
            <pc:sldMk cId="4132574358" sldId="361"/>
            <ac:spMk id="2" creationId="{AF9735BA-5E93-490F-A3BB-3E5CBF425112}"/>
          </ac:spMkLst>
        </pc:spChg>
        <pc:spChg chg="mod">
          <ac:chgData name="夌 雨" userId="d086e8e3883354a1" providerId="LiveId" clId="{CD935E27-9256-4A26-9F67-5D357265ABDB}" dt="2025-05-01T05:02:55.131" v="2048" actId="207"/>
          <ac:spMkLst>
            <pc:docMk/>
            <pc:sldMk cId="4132574358" sldId="361"/>
            <ac:spMk id="3" creationId="{860DBCC1-6003-B204-F11E-1FEC76718B8C}"/>
          </ac:spMkLst>
        </pc:spChg>
        <pc:spChg chg="mod">
          <ac:chgData name="夌 雨" userId="d086e8e3883354a1" providerId="LiveId" clId="{CD935E27-9256-4A26-9F67-5D357265ABDB}" dt="2025-05-01T05:03:28.070" v="2050" actId="692"/>
          <ac:spMkLst>
            <pc:docMk/>
            <pc:sldMk cId="4132574358" sldId="361"/>
            <ac:spMk id="6" creationId="{6FA7AB4D-DDDD-5ACA-E9E5-0E55498873F3}"/>
          </ac:spMkLst>
        </pc:spChg>
        <pc:spChg chg="mod">
          <ac:chgData name="夌 雨" userId="d086e8e3883354a1" providerId="LiveId" clId="{CD935E27-9256-4A26-9F67-5D357265ABDB}" dt="2025-05-01T05:02:22.807" v="2043" actId="207"/>
          <ac:spMkLst>
            <pc:docMk/>
            <pc:sldMk cId="4132574358" sldId="361"/>
            <ac:spMk id="11" creationId="{16DE7BA7-CDD7-2FAD-7149-341A0825A087}"/>
          </ac:spMkLst>
        </pc:spChg>
        <pc:spChg chg="mod">
          <ac:chgData name="夌 雨" userId="d086e8e3883354a1" providerId="LiveId" clId="{CD935E27-9256-4A26-9F67-5D357265ABDB}" dt="2025-05-01T05:02:30.837" v="2044" actId="207"/>
          <ac:spMkLst>
            <pc:docMk/>
            <pc:sldMk cId="4132574358" sldId="361"/>
            <ac:spMk id="14" creationId="{40D30066-02BF-F446-D4C0-9EF67FB4DACA}"/>
          </ac:spMkLst>
        </pc:spChg>
        <pc:spChg chg="add mod">
          <ac:chgData name="夌 雨" userId="d086e8e3883354a1" providerId="LiveId" clId="{CD935E27-9256-4A26-9F67-5D357265ABDB}" dt="2025-04-26T05:24:04.801" v="1680" actId="207"/>
          <ac:spMkLst>
            <pc:docMk/>
            <pc:sldMk cId="4132574358" sldId="361"/>
            <ac:spMk id="15" creationId="{45A95CBF-079D-7542-AE17-733A8ED16EEB}"/>
          </ac:spMkLst>
        </pc:spChg>
        <pc:spChg chg="mod">
          <ac:chgData name="夌 雨" userId="d086e8e3883354a1" providerId="LiveId" clId="{CD935E27-9256-4A26-9F67-5D357265ABDB}" dt="2025-04-26T05:25:25.086" v="1698"/>
          <ac:spMkLst>
            <pc:docMk/>
            <pc:sldMk cId="4132574358" sldId="361"/>
            <ac:spMk id="19" creationId="{573D89CE-6A91-8D7A-268A-24FA930BBBFC}"/>
          </ac:spMkLst>
        </pc:spChg>
        <pc:grpChg chg="mod">
          <ac:chgData name="夌 雨" userId="d086e8e3883354a1" providerId="LiveId" clId="{CD935E27-9256-4A26-9F67-5D357265ABDB}" dt="2025-04-26T05:22:32.569" v="1657" actId="688"/>
          <ac:grpSpMkLst>
            <pc:docMk/>
            <pc:sldMk cId="4132574358" sldId="361"/>
            <ac:grpSpMk id="32" creationId="{2106081B-9DC1-D636-7868-AD7BBF5DC94E}"/>
          </ac:grpSpMkLst>
        </pc:grpChg>
      </pc:sldChg>
      <pc:sldChg chg="modTransition modNotes">
        <pc:chgData name="夌 雨" userId="d086e8e3883354a1" providerId="LiveId" clId="{CD935E27-9256-4A26-9F67-5D357265ABDB}" dt="2025-05-02T12:14:10.506" v="2137"/>
        <pc:sldMkLst>
          <pc:docMk/>
          <pc:sldMk cId="3098141318" sldId="362"/>
        </pc:sldMkLst>
      </pc:sldChg>
      <pc:sldChg chg="addSp delSp modSp mod modTransition delAnim modNotes">
        <pc:chgData name="夌 雨" userId="d086e8e3883354a1" providerId="LiveId" clId="{CD935E27-9256-4A26-9F67-5D357265ABDB}" dt="2025-05-02T12:14:10.506" v="2137"/>
        <pc:sldMkLst>
          <pc:docMk/>
          <pc:sldMk cId="4287858418" sldId="363"/>
        </pc:sldMkLst>
        <pc:spChg chg="add mod">
          <ac:chgData name="夌 雨" userId="d086e8e3883354a1" providerId="LiveId" clId="{CD935E27-9256-4A26-9F67-5D357265ABDB}" dt="2025-04-26T05:33:09.564" v="1818"/>
          <ac:spMkLst>
            <pc:docMk/>
            <pc:sldMk cId="4287858418" sldId="363"/>
            <ac:spMk id="3" creationId="{1F19C0B4-C896-2523-3CC7-F0534AE0C716}"/>
          </ac:spMkLst>
        </pc:spChg>
        <pc:spChg chg="mod">
          <ac:chgData name="夌 雨" userId="d086e8e3883354a1" providerId="LiveId" clId="{CD935E27-9256-4A26-9F67-5D357265ABDB}" dt="2025-04-26T05:33:33.978" v="1839" actId="962"/>
          <ac:spMkLst>
            <pc:docMk/>
            <pc:sldMk cId="4287858418" sldId="363"/>
            <ac:spMk id="22" creationId="{DB265154-8645-A6E3-2102-FAB7DC2FF5E6}"/>
          </ac:spMkLst>
        </pc:spChg>
        <pc:spChg chg="mod">
          <ac:chgData name="夌 雨" userId="d086e8e3883354a1" providerId="LiveId" clId="{CD935E27-9256-4A26-9F67-5D357265ABDB}" dt="2025-04-26T05:33:40.522" v="1840" actId="962"/>
          <ac:spMkLst>
            <pc:docMk/>
            <pc:sldMk cId="4287858418" sldId="363"/>
            <ac:spMk id="23" creationId="{E91E2709-8301-3ECD-21FD-3D6F4DA819C5}"/>
          </ac:spMkLst>
        </pc:spChg>
      </pc:sldChg>
      <pc:sldChg chg="del">
        <pc:chgData name="夌 雨" userId="d086e8e3883354a1" providerId="LiveId" clId="{CD935E27-9256-4A26-9F67-5D357265ABDB}" dt="2025-05-02T12:09:25.665" v="2060" actId="47"/>
        <pc:sldMkLst>
          <pc:docMk/>
          <pc:sldMk cId="2197421312" sldId="3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909AB-A701-428D-BF6B-F2BBE3379171}" type="datetimeFigureOut">
              <a:rPr lang="zh-CN" altLang="en-US" smtClean="0"/>
              <a:t>2025/5/3</a:t>
            </a:fld>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5BEB8-9381-4B1B-9FF4-E1CB97F66A34}" type="slidenum">
              <a:rPr lang="zh-CN" altLang="en-US" smtClean="0"/>
              <a:t>‹#›</a:t>
            </a:fld>
            <a:endParaRPr lang="zh-CN" altLang="en-US"/>
          </a:p>
        </p:txBody>
      </p:sp>
      <p:sp>
        <p:nvSpPr>
          <p:cNvPr id="8" name="幻灯片图像占位符 7">
            <a:extLst>
              <a:ext uri="{FF2B5EF4-FFF2-40B4-BE49-F238E27FC236}">
                <a16:creationId xmlns:a16="http://schemas.microsoft.com/office/drawing/2014/main" id="{433B6158-B01F-740A-03CF-CE74E0EB4F8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1307463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DDFC-9BF2-2BD2-1B31-3E89058DDC1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6FC8290-305B-EC2E-9D8E-2FE73B47B1B1}"/>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9BA943AC-BBF9-BA32-2175-E1697269F5B1}"/>
              </a:ext>
            </a:extLst>
          </p:cNvPr>
          <p:cNvSpPr>
            <a:spLocks noGrp="1"/>
          </p:cNvSpPr>
          <p:nvPr>
            <p:ph type="body" idx="1"/>
          </p:nvPr>
        </p:nvSpPr>
        <p:spPr/>
        <p:txBody>
          <a:bodyPr/>
          <a:lstStyle/>
          <a:p>
            <a:r>
              <a:rPr lang="en-US" altLang="zh-CN" dirty="0"/>
              <a:t>© </a:t>
            </a:r>
            <a:r>
              <a:rPr lang="zh-CN" altLang="en-US" dirty="0"/>
              <a:t>雨夌 </a:t>
            </a:r>
            <a:endParaRPr lang="en-US" altLang="zh-CN" dirty="0"/>
          </a:p>
          <a:p>
            <a:r>
              <a:rPr lang="zh-CN" altLang="en-US" dirty="0"/>
              <a:t>本演示文稿采用 </a:t>
            </a:r>
            <a:r>
              <a:rPr lang="en-US" altLang="zh-CN" dirty="0"/>
              <a:t>CC BY-NC-SA 4.0 </a:t>
            </a:r>
            <a:r>
              <a:rPr lang="zh-CN" altLang="en-US" dirty="0"/>
              <a:t>许可协议，详情见 </a:t>
            </a:r>
            <a:r>
              <a:rPr lang="en-US" altLang="zh-CN" dirty="0"/>
              <a:t>https://creativecommons.org/licenses/by-nc-sa/4.0/</a:t>
            </a:r>
          </a:p>
          <a:p>
            <a:endParaRPr lang="zh-CN" altLang="en-US" dirty="0"/>
          </a:p>
        </p:txBody>
      </p:sp>
      <p:sp>
        <p:nvSpPr>
          <p:cNvPr id="4" name="灯片编号占位符 3">
            <a:extLst>
              <a:ext uri="{FF2B5EF4-FFF2-40B4-BE49-F238E27FC236}">
                <a16:creationId xmlns:a16="http://schemas.microsoft.com/office/drawing/2014/main" id="{9FF4BABE-8D30-BD38-18AF-D7F802A7892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91246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D2E65-2751-D19C-5EF9-C47604E59D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0194604-1B27-87CA-F47A-A3B7222ADEAB}"/>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55CDDCA3-BCD1-5662-A075-8FDD4C4B7E9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27CCBE1-358F-4931-9139-73F59905296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41203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403844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513289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340999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93A25-9EEE-8575-F5CA-EF479F1372A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F202401-D53F-1D87-F97E-48253DC3CE1D}"/>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0BF92433-8B4F-D705-5297-E06EAE5B348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1E96836-0286-6DD4-0D8F-F6138DCDC2E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86379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672097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4144883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31202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518189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3B6BB-B638-680E-9EE7-BE098066E4D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DE39505-F431-B144-C5BD-51C09B069BE4}"/>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B158BCC3-5E8A-2139-EE5D-52B1E80C34A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F266F96-1B4F-DA4F-2D27-318ECBE04581}"/>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86374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lang="en-US" altLang="zh-CN" dirty="0"/>
              <a:t>© </a:t>
            </a:r>
            <a:r>
              <a:rPr lang="zh-CN" altLang="en-US" dirty="0"/>
              <a:t>雨夌 </a:t>
            </a:r>
            <a:endParaRPr lang="en-US" altLang="zh-CN" dirty="0"/>
          </a:p>
          <a:p>
            <a:r>
              <a:rPr lang="zh-CN" altLang="en-US" dirty="0"/>
              <a:t>本演示文稿采用 </a:t>
            </a:r>
            <a:r>
              <a:rPr lang="en-US" altLang="zh-CN" dirty="0"/>
              <a:t>CC BY-NC-SA 4.0 </a:t>
            </a:r>
            <a:r>
              <a:rPr lang="zh-CN" altLang="en-US" dirty="0"/>
              <a:t>许可协议，详情见 </a:t>
            </a:r>
            <a:r>
              <a:rPr lang="en-US" altLang="zh-CN" dirty="0"/>
              <a:t>https://creativecommons.org/licenses/by-nc-sa/4.0/</a:t>
            </a:r>
          </a:p>
          <a:p>
            <a:endParaRPr lang="zh-CN" altLang="en-US" dirty="0"/>
          </a:p>
        </p:txBody>
      </p:sp>
      <p:sp>
        <p:nvSpPr>
          <p:cNvPr id="4" name="灯片编号占位符 3"/>
          <p:cNvSpPr>
            <a:spLocks noGrp="1"/>
          </p:cNvSpPr>
          <p:nvPr>
            <p:ph type="sldNum" sz="quarter" idx="5"/>
          </p:nvPr>
        </p:nvSpPr>
        <p:spPr/>
        <p:txBody>
          <a:bodyPr/>
          <a:lstStyle/>
          <a:p>
            <a:fld id="{7B85BEB8-9381-4B1B-9FF4-E1CB97F66A34}" type="slidenum">
              <a:rPr lang="zh-CN" altLang="en-US" smtClean="0"/>
              <a:t>2</a:t>
            </a:fld>
            <a:endParaRPr lang="zh-CN" altLang="en-US"/>
          </a:p>
        </p:txBody>
      </p:sp>
    </p:spTree>
    <p:extLst>
      <p:ext uri="{BB962C8B-B14F-4D97-AF65-F5344CB8AC3E}">
        <p14:creationId xmlns:p14="http://schemas.microsoft.com/office/powerpoint/2010/main" val="2054195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6C91A-572F-FFCB-D129-286C806EA46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C8C327-5943-A43D-EE62-57DAB8C745E6}"/>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F5EF8F7D-C26E-BD14-F010-86D45DCA000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FF55644-09AD-DC62-B8E3-0A96E18798F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818958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586C4-021B-44B5-97AC-4B5B35BBE0F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F047610-284F-57B9-490E-0CF8365334B5}"/>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F3741FAA-42E0-BCC4-E0D1-1D6A2B79505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428853A-880E-EA8E-2B5A-77D7FA4D2E2E}"/>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212313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D99F6-CB1A-0DBA-466F-396EB548315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27428B-0873-86AC-8F5C-68E27D092ABB}"/>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2B759597-131E-6DCD-645B-D2A3EAB1E9A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63ECC10-4FA5-F833-F82B-247980EA0859}"/>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93948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1D14E-223F-A1EF-00CF-374BDDDB39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525881-88E0-B47B-CF6F-2681A9D54679}"/>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C2B9AA33-C5FF-67E1-1BFB-134A6F401AC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D321F32-9330-005A-9CA1-2A402CEBF6A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716670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C4061-45BE-CB19-96D7-7727E14FD0F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6CA838C-319B-DEB1-77F5-DB6571B73467}"/>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0DF38AAE-75FD-5741-76B1-C65B294BD89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F00F23B-E36B-4547-E184-FF0E208A531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527922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144E8-5D70-079C-6283-9505731E13F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DD2B911-7DE7-3179-E2F2-D49E5D6E01B7}"/>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588DFF85-6F74-9868-E0D8-FCA87DBF2FD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22B7D1A-9FF0-E53C-C085-5846E49DB13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612625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6D52A-0056-5366-C08C-5475E2BF113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534DAE4-E13F-B894-9B81-3BE9D392C0C4}"/>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DF50C265-119C-3484-D5C6-9E19EF797CE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78FE122-5B50-9F52-F309-5D85EE6D3E56}"/>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700164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8FA81-CE70-79F0-ECB3-AF6868E862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0249743-7927-4ABD-08F2-A366E308DA39}"/>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CC1D4B60-C9F3-7E26-1673-AD051BAFEAD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3F3850C-DB4A-046A-A044-078B1F0A763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6734219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C712B-3412-CEED-49BB-B0CD96A929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C2945FE-EA23-3D3D-0EBE-043493CCA4AC}"/>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193808F5-2D85-C9C4-F901-F10F954D3C8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413F7A8-C4E3-F63B-0CE2-D60D4844290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528012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5CA2F-821D-B590-9345-16F13A81B08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D3A4A10-4ADD-0729-5769-4254011F0BE8}"/>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74793602-2E91-DAF5-7FF0-D5B240CB483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6A2DD78-F6D5-2801-A3C5-8BB786EC62C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307842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85BEB8-9381-4B1B-9FF4-E1CB97F66A34}" type="slidenum">
              <a:rPr lang="zh-CN" altLang="en-US" smtClean="0"/>
              <a:t>8</a:t>
            </a:fld>
            <a:endParaRPr lang="zh-CN" altLang="en-US"/>
          </a:p>
        </p:txBody>
      </p:sp>
    </p:spTree>
    <p:extLst>
      <p:ext uri="{BB962C8B-B14F-4D97-AF65-F5344CB8AC3E}">
        <p14:creationId xmlns:p14="http://schemas.microsoft.com/office/powerpoint/2010/main" val="1398017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6A7E6-3735-C74A-6C00-A3D18D9907E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4F221AC-8DA9-209D-7934-D4CD16D70609}"/>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59149437-569B-2229-C6B0-B2A06A8DB84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C3E959A-E5EF-0BA0-F63B-C33AC7A8F256}"/>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443552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146A1-B628-C10A-8C7D-ED11D11250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44953E-D359-2F79-FF76-44644F856FEE}"/>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3FB9DB6F-7031-B6DD-57A3-DE50AF39D03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5B20935-53C2-A391-FC0D-0E63053120F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13307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3B0C6-8FED-E040-305C-F0416BBB6F6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EBB8FB-DD5A-C998-8A51-A2E8B15F1BB4}"/>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E519C7C1-90BF-9508-3247-EF10E812030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58001F7-69A3-F8E3-8D6C-F73C531A45B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4146664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C9C01-B4CA-3DC7-D89F-17B6F62AF21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050FFEE-5AF9-58EB-2C46-F31B0D7B1788}"/>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36E3064D-393D-DE47-0E12-B185C53FBA8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B4E2EFD-01B2-47B2-A74F-00274DF71E31}"/>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09873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371A1-98DB-F038-A0AE-5BA39AD5F59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BE1896-9091-F38B-FC58-63B684AF8D99}"/>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ABD4EA5D-1D8E-0070-FC27-385A8929479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45D02D6-9A30-37F5-6B00-8887C849BD9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307284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4014F-7011-5745-089E-C69461CFBA7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83F871C-64CA-A68E-D471-99140E83E0E8}"/>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DD016AC2-8E9B-3BFF-56C0-4F65E697FD5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B43457C-AF9D-CA8D-AF1A-ABF8C086E2D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900675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6C72E-21F9-4979-4803-8C6CF41DDBB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79341F1-D398-DAA0-3719-37D638AA60F2}"/>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A3A5F53D-385F-D4DF-FEB4-B55E296FF38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159C0A4-F363-E853-C634-F89F10149A3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8347905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850963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5931658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lang="en-US" altLang="zh-CN" dirty="0"/>
              <a:t>20240906</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229872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0027708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lang="en-US" altLang="zh-CN" dirty="0"/>
              <a:t>© </a:t>
            </a:r>
            <a:r>
              <a:rPr lang="zh-CN" altLang="en-US" dirty="0"/>
              <a:t>雨夌 </a:t>
            </a:r>
            <a:endParaRPr lang="en-US" altLang="zh-CN" dirty="0"/>
          </a:p>
          <a:p>
            <a:r>
              <a:rPr lang="zh-CN" altLang="en-US" dirty="0"/>
              <a:t>本演示文稿采用 </a:t>
            </a:r>
            <a:r>
              <a:rPr lang="en-US" altLang="zh-CN" dirty="0"/>
              <a:t>CC BY-NC-SA 4.0 </a:t>
            </a:r>
            <a:r>
              <a:rPr lang="zh-CN" altLang="en-US" dirty="0"/>
              <a:t>许可协议，详情见 </a:t>
            </a:r>
            <a:r>
              <a:rPr lang="en-US" altLang="zh-CN" dirty="0"/>
              <a:t>https://creativecommons.org/licenses/by-nc-sa/4.0/</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921671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718620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918291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23BCF-AED2-16A0-EBC6-E80EE1E1C0D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17E1BF0-4A62-1A01-9551-37339CE396A4}"/>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26120243-3E59-0542-084B-57C4EF59B81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ABA6A60-190B-22EF-2A74-A3E74DB08F1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40943140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1506848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96651-AB39-39A3-9540-18091BBFB4B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1FCFD5-1676-F322-E207-28C4A9AACE58}"/>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1E778B46-13D3-D2DF-6412-A01495BC3C1D}"/>
              </a:ext>
            </a:extLst>
          </p:cNvPr>
          <p:cNvSpPr>
            <a:spLocks noGrp="1"/>
          </p:cNvSpPr>
          <p:nvPr>
            <p:ph type="body" idx="1"/>
          </p:nvPr>
        </p:nvSpPr>
        <p:spPr/>
        <p:txBody>
          <a:bodyPr/>
          <a:lstStyle/>
          <a:p>
            <a:r>
              <a:rPr lang="en-US" altLang="zh-CN" dirty="0"/>
              <a:t>© </a:t>
            </a:r>
            <a:r>
              <a:rPr lang="zh-CN" altLang="en-US" dirty="0"/>
              <a:t>雨夌 </a:t>
            </a:r>
            <a:endParaRPr lang="en-US" altLang="zh-CN" dirty="0"/>
          </a:p>
          <a:p>
            <a:r>
              <a:rPr lang="zh-CN" altLang="en-US" dirty="0"/>
              <a:t>本演示文稿采用 </a:t>
            </a:r>
            <a:r>
              <a:rPr lang="en-US" altLang="zh-CN" dirty="0"/>
              <a:t>CC BY-NC-SA 4.0 </a:t>
            </a:r>
            <a:r>
              <a:rPr lang="zh-CN" altLang="en-US" dirty="0"/>
              <a:t>许可协议，详情见 </a:t>
            </a:r>
            <a:r>
              <a:rPr lang="en-US" altLang="zh-CN" dirty="0"/>
              <a:t>https://creativecommons.org/licenses/by-nc-sa/4.0/</a:t>
            </a:r>
          </a:p>
          <a:p>
            <a:endParaRPr lang="zh-CN" altLang="en-US" dirty="0"/>
          </a:p>
        </p:txBody>
      </p:sp>
      <p:sp>
        <p:nvSpPr>
          <p:cNvPr id="4" name="灯片编号占位符 3">
            <a:extLst>
              <a:ext uri="{FF2B5EF4-FFF2-40B4-BE49-F238E27FC236}">
                <a16:creationId xmlns:a16="http://schemas.microsoft.com/office/drawing/2014/main" id="{F17D8439-587F-719B-DB50-F6D5D102467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5504594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18882-5D39-DA35-46DD-C4BCF770090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2C700B2-74F2-7241-B693-614778C43947}"/>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8310A82E-7056-AF90-A0BD-5958524CA31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F8178AC-C5EA-340E-4876-F750928BE41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40719997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40496982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7934817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85BEB8-9381-4B1B-9FF4-E1CB97F66A34}" type="slidenum">
              <a:rPr lang="zh-CN" altLang="en-US" smtClean="0"/>
              <a:t>59</a:t>
            </a:fld>
            <a:endParaRPr lang="zh-CN" altLang="en-US"/>
          </a:p>
        </p:txBody>
      </p:sp>
    </p:spTree>
    <p:extLst>
      <p:ext uri="{BB962C8B-B14F-4D97-AF65-F5344CB8AC3E}">
        <p14:creationId xmlns:p14="http://schemas.microsoft.com/office/powerpoint/2010/main" val="287203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4ADC-109B-7711-3047-809D137609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BF94A2D-8DA0-CDDA-E669-95F1CF88E698}"/>
              </a:ext>
            </a:extLst>
          </p:cNvPr>
          <p:cNvSpPr>
            <a:spLocks noGrp="1" noRot="1" noChangeAspect="1"/>
          </p:cNvSpPr>
          <p:nvPr>
            <p:ph type="sldImg"/>
          </p:nvPr>
        </p:nvSpPr>
        <p:spPr>
          <a:xfrm>
            <a:off x="685800" y="1143000"/>
            <a:ext cx="5486400" cy="3086100"/>
          </a:xfrm>
          <a:prstGeom prst="rect">
            <a:avLst/>
          </a:prstGeom>
        </p:spPr>
      </p:sp>
      <p:sp>
        <p:nvSpPr>
          <p:cNvPr id="3" name="备注占位符 2">
            <a:extLst>
              <a:ext uri="{FF2B5EF4-FFF2-40B4-BE49-F238E27FC236}">
                <a16:creationId xmlns:a16="http://schemas.microsoft.com/office/drawing/2014/main" id="{8E4C4A73-E6C3-6AC1-4403-7832C6B6BAF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E1C2B99-4B46-08C6-F91C-CB4D694EC07A}"/>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2364826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r>
              <a:rPr lang="en-US" altLang="zh-CN" dirty="0"/>
              <a:t>© </a:t>
            </a:r>
            <a:r>
              <a:rPr lang="zh-CN" altLang="en-US" dirty="0"/>
              <a:t>雨夌 </a:t>
            </a:r>
            <a:endParaRPr lang="en-US" altLang="zh-CN" dirty="0"/>
          </a:p>
          <a:p>
            <a:r>
              <a:rPr lang="zh-CN" altLang="en-US" dirty="0"/>
              <a:t>本演示文稿采用 </a:t>
            </a:r>
            <a:r>
              <a:rPr lang="en-US" altLang="zh-CN" dirty="0"/>
              <a:t>CC BY-NC-SA 4.0 </a:t>
            </a:r>
            <a:r>
              <a:rPr lang="zh-CN" altLang="en-US" dirty="0"/>
              <a:t>许可协议，详情见 </a:t>
            </a:r>
            <a:r>
              <a:rPr lang="en-US" altLang="zh-CN" dirty="0"/>
              <a:t>https://creativecommons.org/licenses/by-nc-sa/4.0/</a:t>
            </a:r>
          </a:p>
          <a:p>
            <a:endParaRPr lang="zh-CN" altLang="en-US" dirty="0"/>
          </a:p>
        </p:txBody>
      </p:sp>
      <p:sp>
        <p:nvSpPr>
          <p:cNvPr id="4" name="灯片编号占位符 3"/>
          <p:cNvSpPr>
            <a:spLocks noGrp="1"/>
          </p:cNvSpPr>
          <p:nvPr>
            <p:ph type="sldNum" sz="quarter" idx="5"/>
          </p:nvPr>
        </p:nvSpPr>
        <p:spPr/>
        <p:txBody>
          <a:bodyPr/>
          <a:lstStyle/>
          <a:p>
            <a:fld id="{7B85BEB8-9381-4B1B-9FF4-E1CB97F66A34}" type="slidenum">
              <a:rPr lang="zh-CN" altLang="en-US" smtClean="0"/>
              <a:t>78</a:t>
            </a:fld>
            <a:endParaRPr lang="zh-CN" altLang="en-US"/>
          </a:p>
        </p:txBody>
      </p:sp>
    </p:spTree>
    <p:extLst>
      <p:ext uri="{BB962C8B-B14F-4D97-AF65-F5344CB8AC3E}">
        <p14:creationId xmlns:p14="http://schemas.microsoft.com/office/powerpoint/2010/main" val="2087688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17641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49206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1042939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B85BEB8-9381-4B1B-9FF4-E1CB97F66A3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318775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368803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298146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1693350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406090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56488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2372169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1085650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985908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649348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602283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2042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815033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12953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849364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410344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8878178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28517276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8458640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7011660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1676002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13930492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97245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9816421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1992916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607122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6747797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313372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206388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381219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196044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27877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91005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0386E0-17D5-455B-AB61-B6EBA449C2CE}"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17309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6C0386E0-17D5-455B-AB61-B6EBA449C2CE}" type="datetimeFigureOut">
              <a:rPr lang="zh-CN" altLang="en-US" smtClean="0"/>
              <a:t>2025/5/3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D10D6DC-3EF2-418B-B052-28A8FA9A5922}" type="slidenum">
              <a:rPr lang="zh-CN" altLang="en-US" smtClean="0"/>
              <a:t>‹#›</a:t>
            </a:fld>
            <a:endParaRPr lang="zh-CN" altLang="en-US"/>
          </a:p>
        </p:txBody>
      </p:sp>
    </p:spTree>
    <p:extLst>
      <p:ext uri="{BB962C8B-B14F-4D97-AF65-F5344CB8AC3E}">
        <p14:creationId xmlns:p14="http://schemas.microsoft.com/office/powerpoint/2010/main" val="3713161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42705309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FB7DD-77E7-4D4F-A227-E46A8749F107}" type="datetimeFigureOut">
              <a:rPr lang="zh-CN" altLang="en-US" smtClean="0"/>
              <a:t>2025/5/3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8279E-FC66-43CB-AF1B-32E755052045}" type="slidenum">
              <a:rPr lang="zh-CN" altLang="en-US" smtClean="0"/>
              <a:t>‹#›</a:t>
            </a:fld>
            <a:endParaRPr lang="zh-CN" altLang="en-US"/>
          </a:p>
        </p:txBody>
      </p:sp>
    </p:spTree>
    <p:extLst>
      <p:ext uri="{BB962C8B-B14F-4D97-AF65-F5344CB8AC3E}">
        <p14:creationId xmlns:p14="http://schemas.microsoft.com/office/powerpoint/2010/main" val="92320358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slide" Target="slide17.xml"/><Relationship Id="rId18" Type="http://schemas.openxmlformats.org/officeDocument/2006/relationships/image" Target="../media/image21.svg"/><Relationship Id="rId3" Type="http://schemas.openxmlformats.org/officeDocument/2006/relationships/image" Target="../media/image8.png"/><Relationship Id="rId21" Type="http://schemas.openxmlformats.org/officeDocument/2006/relationships/slide" Target="slide49.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0.png"/><Relationship Id="rId2" Type="http://schemas.openxmlformats.org/officeDocument/2006/relationships/notesSlide" Target="../notesSlides/notesSlide6.xml"/><Relationship Id="rId16" Type="http://schemas.openxmlformats.org/officeDocument/2006/relationships/slide" Target="slide18.xml"/><Relationship Id="rId20"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19.svg"/><Relationship Id="rId23" Type="http://schemas.openxmlformats.org/officeDocument/2006/relationships/hyperlink" Target="https://creativecommons.org/licenses/by-nc-sa/4.0/" TargetMode="External"/><Relationship Id="rId10" Type="http://schemas.openxmlformats.org/officeDocument/2006/relationships/image" Target="../media/image15.svg"/><Relationship Id="rId19" Type="http://schemas.openxmlformats.org/officeDocument/2006/relationships/image" Target="../media/image2.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8.png"/><Relationship Id="rId22"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23.jpeg"/><Relationship Id="rId21" Type="http://schemas.openxmlformats.org/officeDocument/2006/relationships/image" Target="../media/image3.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slide" Target="slide18.xml"/><Relationship Id="rId2" Type="http://schemas.openxmlformats.org/officeDocument/2006/relationships/notesSlide" Target="../notesSlides/notesSlide7.xml"/><Relationship Id="rId16" Type="http://schemas.openxmlformats.org/officeDocument/2006/relationships/image" Target="../media/image19.svg"/><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24" Type="http://schemas.openxmlformats.org/officeDocument/2006/relationships/hyperlink" Target="https://creativecommons.org/licenses/by-nc-sa/4.0/" TargetMode="External"/><Relationship Id="rId5" Type="http://schemas.openxmlformats.org/officeDocument/2006/relationships/image" Target="../media/image9.svg"/><Relationship Id="rId15" Type="http://schemas.openxmlformats.org/officeDocument/2006/relationships/image" Target="../media/image18.png"/><Relationship Id="rId23" Type="http://schemas.openxmlformats.org/officeDocument/2006/relationships/image" Target="../media/image22.png"/><Relationship Id="rId10" Type="http://schemas.openxmlformats.org/officeDocument/2006/relationships/image" Target="../media/image14.png"/><Relationship Id="rId19" Type="http://schemas.openxmlformats.org/officeDocument/2006/relationships/image" Target="../media/image21.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slide" Target="slide17.xml"/><Relationship Id="rId22" Type="http://schemas.openxmlformats.org/officeDocument/2006/relationships/slide" Target="slide49.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5.jpeg"/><Relationship Id="rId21" Type="http://schemas.openxmlformats.org/officeDocument/2006/relationships/image" Target="../media/image2.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slide" Target="slide18.xml"/><Relationship Id="rId25" Type="http://schemas.openxmlformats.org/officeDocument/2006/relationships/hyperlink" Target="https://creativecommons.org/licenses/by-nc-sa/4.0/" TargetMode="External"/><Relationship Id="rId2" Type="http://schemas.openxmlformats.org/officeDocument/2006/relationships/notesSlide" Target="../notesSlides/notesSlide8.xml"/><Relationship Id="rId16" Type="http://schemas.openxmlformats.org/officeDocument/2006/relationships/image" Target="../media/image19.svg"/><Relationship Id="rId20" Type="http://schemas.openxmlformats.org/officeDocument/2006/relationships/slide" Target="slide15.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24" Type="http://schemas.openxmlformats.org/officeDocument/2006/relationships/image" Target="../media/image22.png"/><Relationship Id="rId5" Type="http://schemas.openxmlformats.org/officeDocument/2006/relationships/image" Target="../media/image9.svg"/><Relationship Id="rId15" Type="http://schemas.openxmlformats.org/officeDocument/2006/relationships/image" Target="../media/image18.png"/><Relationship Id="rId23" Type="http://schemas.openxmlformats.org/officeDocument/2006/relationships/slide" Target="slide49.xml"/><Relationship Id="rId10" Type="http://schemas.openxmlformats.org/officeDocument/2006/relationships/image" Target="../media/image14.png"/><Relationship Id="rId19" Type="http://schemas.openxmlformats.org/officeDocument/2006/relationships/image" Target="../media/image21.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slide" Target="slide17.xml"/><Relationship Id="rId22" Type="http://schemas.openxmlformats.org/officeDocument/2006/relationships/image" Target="../media/image3.sv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5.jpeg"/><Relationship Id="rId21" Type="http://schemas.openxmlformats.org/officeDocument/2006/relationships/image" Target="../media/image3.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slide" Target="slide18.xml"/><Relationship Id="rId2" Type="http://schemas.openxmlformats.org/officeDocument/2006/relationships/notesSlide" Target="../notesSlides/notesSlide9.xml"/><Relationship Id="rId16" Type="http://schemas.openxmlformats.org/officeDocument/2006/relationships/image" Target="../media/image19.svg"/><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24" Type="http://schemas.openxmlformats.org/officeDocument/2006/relationships/hyperlink" Target="https://creativecommons.org/licenses/by-nc-sa/4.0/" TargetMode="External"/><Relationship Id="rId5" Type="http://schemas.openxmlformats.org/officeDocument/2006/relationships/image" Target="../media/image9.svg"/><Relationship Id="rId15" Type="http://schemas.openxmlformats.org/officeDocument/2006/relationships/image" Target="../media/image18.png"/><Relationship Id="rId23" Type="http://schemas.openxmlformats.org/officeDocument/2006/relationships/image" Target="../media/image22.png"/><Relationship Id="rId10" Type="http://schemas.openxmlformats.org/officeDocument/2006/relationships/image" Target="../media/image14.png"/><Relationship Id="rId19" Type="http://schemas.openxmlformats.org/officeDocument/2006/relationships/image" Target="../media/image21.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slide" Target="slide17.xml"/><Relationship Id="rId22" Type="http://schemas.openxmlformats.org/officeDocument/2006/relationships/slide" Target="slide49.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5.jpeg"/><Relationship Id="rId21" Type="http://schemas.openxmlformats.org/officeDocument/2006/relationships/image" Target="../media/image3.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slide" Target="slide18.xml"/><Relationship Id="rId2" Type="http://schemas.openxmlformats.org/officeDocument/2006/relationships/notesSlide" Target="../notesSlides/notesSlide10.xml"/><Relationship Id="rId16" Type="http://schemas.openxmlformats.org/officeDocument/2006/relationships/image" Target="../media/image19.svg"/><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24" Type="http://schemas.openxmlformats.org/officeDocument/2006/relationships/hyperlink" Target="https://creativecommons.org/licenses/by-nc-sa/4.0/" TargetMode="External"/><Relationship Id="rId5" Type="http://schemas.openxmlformats.org/officeDocument/2006/relationships/image" Target="../media/image9.svg"/><Relationship Id="rId15" Type="http://schemas.openxmlformats.org/officeDocument/2006/relationships/image" Target="../media/image18.png"/><Relationship Id="rId23" Type="http://schemas.openxmlformats.org/officeDocument/2006/relationships/image" Target="../media/image22.png"/><Relationship Id="rId10" Type="http://schemas.openxmlformats.org/officeDocument/2006/relationships/image" Target="../media/image14.png"/><Relationship Id="rId19" Type="http://schemas.openxmlformats.org/officeDocument/2006/relationships/image" Target="../media/image21.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slide" Target="slide17.xml"/><Relationship Id="rId22" Type="http://schemas.openxmlformats.org/officeDocument/2006/relationships/slide" Target="slide4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slide" Target="slide12.xml"/><Relationship Id="rId5" Type="http://schemas.openxmlformats.org/officeDocument/2006/relationships/slide" Target="slide1.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image" Target="../media/image25.sv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13.xml"/><Relationship Id="rId16" Type="http://schemas.openxmlformats.org/officeDocument/2006/relationships/image" Target="../media/image21.sv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18.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1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image" Target="../media/image25.sv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14.xml"/><Relationship Id="rId16" Type="http://schemas.openxmlformats.org/officeDocument/2006/relationships/image" Target="../media/image21.sv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18.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29.png"/><Relationship Id="rId3" Type="http://schemas.openxmlformats.org/officeDocument/2006/relationships/image" Target="../media/image8.png"/><Relationship Id="rId21" Type="http://schemas.openxmlformats.org/officeDocument/2006/relationships/image" Target="../media/image26.jpg"/><Relationship Id="rId34" Type="http://schemas.openxmlformats.org/officeDocument/2006/relationships/image" Target="../media/image34.sv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46.xml"/><Relationship Id="rId33" Type="http://schemas.openxmlformats.org/officeDocument/2006/relationships/image" Target="../media/image33.png"/><Relationship Id="rId2" Type="http://schemas.openxmlformats.org/officeDocument/2006/relationships/notesSlide" Target="../notesSlides/notesSlide15.xml"/><Relationship Id="rId16" Type="http://schemas.openxmlformats.org/officeDocument/2006/relationships/image" Target="../media/image21.svg"/><Relationship Id="rId20" Type="http://schemas.openxmlformats.org/officeDocument/2006/relationships/slide" Target="slide48.xml"/><Relationship Id="rId29"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28.svg"/><Relationship Id="rId32" Type="http://schemas.openxmlformats.org/officeDocument/2006/relationships/slide" Target="slide44.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7.png"/><Relationship Id="rId28" Type="http://schemas.openxmlformats.org/officeDocument/2006/relationships/slide" Target="slide18.xml"/><Relationship Id="rId36" Type="http://schemas.openxmlformats.org/officeDocument/2006/relationships/image" Target="../media/image22.pn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slide" Target="slide42.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21.xml"/><Relationship Id="rId27" Type="http://schemas.openxmlformats.org/officeDocument/2006/relationships/image" Target="../media/image30.svg"/><Relationship Id="rId30" Type="http://schemas.openxmlformats.org/officeDocument/2006/relationships/image" Target="../media/image32.svg"/><Relationship Id="rId35" Type="http://schemas.openxmlformats.org/officeDocument/2006/relationships/slide" Target="slide49.xml"/><Relationship Id="rId8" Type="http://schemas.openxmlformats.org/officeDocument/2006/relationships/image" Target="../media/image13.svg"/></Relationships>
</file>

<file path=ppt/slides/_rels/slide21.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31.png"/><Relationship Id="rId21" Type="http://schemas.openxmlformats.org/officeDocument/2006/relationships/image" Target="../media/image36.svg"/><Relationship Id="rId34" Type="http://schemas.openxmlformats.org/officeDocument/2006/relationships/image" Target="../media/image26.jp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18.xml"/><Relationship Id="rId33" Type="http://schemas.openxmlformats.org/officeDocument/2006/relationships/slide" Target="slide48.xml"/><Relationship Id="rId2" Type="http://schemas.openxmlformats.org/officeDocument/2006/relationships/notesSlide" Target="../notesSlides/notesSlide16.xml"/><Relationship Id="rId16" Type="http://schemas.openxmlformats.org/officeDocument/2006/relationships/image" Target="../media/image21.svg"/><Relationship Id="rId20" Type="http://schemas.openxmlformats.org/officeDocument/2006/relationships/image" Target="../media/image35.png"/><Relationship Id="rId29" Type="http://schemas.openxmlformats.org/officeDocument/2006/relationships/slide" Target="slide42.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4.svg"/><Relationship Id="rId32" Type="http://schemas.openxmlformats.org/officeDocument/2006/relationships/image" Target="../media/image30.svg"/><Relationship Id="rId37" Type="http://schemas.openxmlformats.org/officeDocument/2006/relationships/slide" Target="slide25.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33.png"/><Relationship Id="rId28" Type="http://schemas.openxmlformats.org/officeDocument/2006/relationships/slide" Target="slide23.xml"/><Relationship Id="rId36" Type="http://schemas.openxmlformats.org/officeDocument/2006/relationships/image" Target="../media/image22.pn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29.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44.xml"/><Relationship Id="rId27" Type="http://schemas.openxmlformats.org/officeDocument/2006/relationships/image" Target="../media/image32.svg"/><Relationship Id="rId30" Type="http://schemas.openxmlformats.org/officeDocument/2006/relationships/slide" Target="slide46.xml"/><Relationship Id="rId35" Type="http://schemas.openxmlformats.org/officeDocument/2006/relationships/slide" Target="slide49.xml"/><Relationship Id="rId8" Type="http://schemas.openxmlformats.org/officeDocument/2006/relationships/image" Target="../media/image13.svg"/><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31.png"/><Relationship Id="rId21" Type="http://schemas.openxmlformats.org/officeDocument/2006/relationships/image" Target="../media/image36.svg"/><Relationship Id="rId34" Type="http://schemas.openxmlformats.org/officeDocument/2006/relationships/image" Target="../media/image26.jp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18.xml"/><Relationship Id="rId33" Type="http://schemas.openxmlformats.org/officeDocument/2006/relationships/slide" Target="slide48.xml"/><Relationship Id="rId2" Type="http://schemas.openxmlformats.org/officeDocument/2006/relationships/notesSlide" Target="../notesSlides/notesSlide17.xml"/><Relationship Id="rId16" Type="http://schemas.openxmlformats.org/officeDocument/2006/relationships/image" Target="../media/image21.svg"/><Relationship Id="rId20" Type="http://schemas.openxmlformats.org/officeDocument/2006/relationships/image" Target="../media/image35.png"/><Relationship Id="rId29" Type="http://schemas.openxmlformats.org/officeDocument/2006/relationships/slide" Target="slide42.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4.svg"/><Relationship Id="rId32" Type="http://schemas.openxmlformats.org/officeDocument/2006/relationships/image" Target="../media/image30.svg"/><Relationship Id="rId37" Type="http://schemas.openxmlformats.org/officeDocument/2006/relationships/slide" Target="slide25.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33.png"/><Relationship Id="rId28" Type="http://schemas.openxmlformats.org/officeDocument/2006/relationships/slide" Target="slide23.xml"/><Relationship Id="rId36" Type="http://schemas.openxmlformats.org/officeDocument/2006/relationships/image" Target="../media/image22.pn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29.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44.xml"/><Relationship Id="rId27" Type="http://schemas.openxmlformats.org/officeDocument/2006/relationships/image" Target="../media/image32.svg"/><Relationship Id="rId30" Type="http://schemas.openxmlformats.org/officeDocument/2006/relationships/slide" Target="slide46.xml"/><Relationship Id="rId35" Type="http://schemas.openxmlformats.org/officeDocument/2006/relationships/slide" Target="slide49.xml"/><Relationship Id="rId8" Type="http://schemas.openxmlformats.org/officeDocument/2006/relationships/image" Target="../media/image13.svg"/><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31.png"/><Relationship Id="rId21" Type="http://schemas.openxmlformats.org/officeDocument/2006/relationships/image" Target="../media/image36.svg"/><Relationship Id="rId34" Type="http://schemas.openxmlformats.org/officeDocument/2006/relationships/image" Target="../media/image26.jp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18.xml"/><Relationship Id="rId33" Type="http://schemas.openxmlformats.org/officeDocument/2006/relationships/slide" Target="slide48.xml"/><Relationship Id="rId2" Type="http://schemas.openxmlformats.org/officeDocument/2006/relationships/notesSlide" Target="../notesSlides/notesSlide18.xml"/><Relationship Id="rId16" Type="http://schemas.openxmlformats.org/officeDocument/2006/relationships/image" Target="../media/image21.svg"/><Relationship Id="rId20" Type="http://schemas.openxmlformats.org/officeDocument/2006/relationships/image" Target="../media/image35.png"/><Relationship Id="rId29" Type="http://schemas.openxmlformats.org/officeDocument/2006/relationships/slide" Target="slide42.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4.svg"/><Relationship Id="rId32" Type="http://schemas.openxmlformats.org/officeDocument/2006/relationships/image" Target="../media/image30.svg"/><Relationship Id="rId37" Type="http://schemas.openxmlformats.org/officeDocument/2006/relationships/slide" Target="slide25.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33.png"/><Relationship Id="rId28" Type="http://schemas.openxmlformats.org/officeDocument/2006/relationships/slide" Target="slide22.xml"/><Relationship Id="rId36" Type="http://schemas.openxmlformats.org/officeDocument/2006/relationships/image" Target="../media/image22.pn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29.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44.xml"/><Relationship Id="rId27" Type="http://schemas.openxmlformats.org/officeDocument/2006/relationships/image" Target="../media/image32.svg"/><Relationship Id="rId30" Type="http://schemas.openxmlformats.org/officeDocument/2006/relationships/slide" Target="slide46.xml"/><Relationship Id="rId35" Type="http://schemas.openxmlformats.org/officeDocument/2006/relationships/slide" Target="slide49.xml"/><Relationship Id="rId8" Type="http://schemas.openxmlformats.org/officeDocument/2006/relationships/image" Target="../media/image13.svg"/><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31.png"/><Relationship Id="rId21" Type="http://schemas.openxmlformats.org/officeDocument/2006/relationships/image" Target="../media/image36.svg"/><Relationship Id="rId34" Type="http://schemas.openxmlformats.org/officeDocument/2006/relationships/image" Target="../media/image26.jp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18.xml"/><Relationship Id="rId33" Type="http://schemas.openxmlformats.org/officeDocument/2006/relationships/slide" Target="slide48.xml"/><Relationship Id="rId2" Type="http://schemas.openxmlformats.org/officeDocument/2006/relationships/notesSlide" Target="../notesSlides/notesSlide19.xml"/><Relationship Id="rId16" Type="http://schemas.openxmlformats.org/officeDocument/2006/relationships/image" Target="../media/image21.svg"/><Relationship Id="rId20" Type="http://schemas.openxmlformats.org/officeDocument/2006/relationships/image" Target="../media/image35.png"/><Relationship Id="rId29" Type="http://schemas.openxmlformats.org/officeDocument/2006/relationships/slide" Target="slide42.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4.svg"/><Relationship Id="rId32" Type="http://schemas.openxmlformats.org/officeDocument/2006/relationships/image" Target="../media/image30.svg"/><Relationship Id="rId37" Type="http://schemas.openxmlformats.org/officeDocument/2006/relationships/slide" Target="slide25.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33.png"/><Relationship Id="rId28" Type="http://schemas.openxmlformats.org/officeDocument/2006/relationships/slide" Target="slide22.xml"/><Relationship Id="rId36" Type="http://schemas.openxmlformats.org/officeDocument/2006/relationships/image" Target="../media/image22.pn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29.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44.xml"/><Relationship Id="rId27" Type="http://schemas.openxmlformats.org/officeDocument/2006/relationships/image" Target="../media/image32.svg"/><Relationship Id="rId30" Type="http://schemas.openxmlformats.org/officeDocument/2006/relationships/slide" Target="slide46.xml"/><Relationship Id="rId35" Type="http://schemas.openxmlformats.org/officeDocument/2006/relationships/slide" Target="slide49.xml"/><Relationship Id="rId8" Type="http://schemas.openxmlformats.org/officeDocument/2006/relationships/image" Target="../media/image13.svg"/><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slide" Target="slide18.xml"/><Relationship Id="rId21" Type="http://schemas.openxmlformats.org/officeDocument/2006/relationships/image" Target="../media/image37.png"/><Relationship Id="rId34" Type="http://schemas.openxmlformats.org/officeDocument/2006/relationships/image" Target="../media/image26.jp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image" Target="../media/image34.svg"/><Relationship Id="rId33" Type="http://schemas.openxmlformats.org/officeDocument/2006/relationships/slide" Target="slide48.xml"/><Relationship Id="rId2" Type="http://schemas.openxmlformats.org/officeDocument/2006/relationships/notesSlide" Target="../notesSlides/notesSlide20.xml"/><Relationship Id="rId16" Type="http://schemas.openxmlformats.org/officeDocument/2006/relationships/image" Target="../media/image21.svg"/><Relationship Id="rId20" Type="http://schemas.openxmlformats.org/officeDocument/2006/relationships/slide" Target="slide21.xml"/><Relationship Id="rId29" Type="http://schemas.openxmlformats.org/officeDocument/2006/relationships/slide" Target="slide42.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3.png"/><Relationship Id="rId32" Type="http://schemas.openxmlformats.org/officeDocument/2006/relationships/image" Target="../media/image30.svg"/><Relationship Id="rId37" Type="http://schemas.openxmlformats.org/officeDocument/2006/relationships/slide" Target="slide26.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slide" Target="slide44.xml"/><Relationship Id="rId28" Type="http://schemas.openxmlformats.org/officeDocument/2006/relationships/image" Target="../media/image32.svg"/><Relationship Id="rId36" Type="http://schemas.openxmlformats.org/officeDocument/2006/relationships/image" Target="../media/image22.pn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29.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38.svg"/><Relationship Id="rId27" Type="http://schemas.openxmlformats.org/officeDocument/2006/relationships/image" Target="../media/image31.png"/><Relationship Id="rId30" Type="http://schemas.openxmlformats.org/officeDocument/2006/relationships/slide" Target="slide46.xml"/><Relationship Id="rId35" Type="http://schemas.openxmlformats.org/officeDocument/2006/relationships/slide" Target="slide49.xml"/><Relationship Id="rId8" Type="http://schemas.openxmlformats.org/officeDocument/2006/relationships/image" Target="../media/image13.svg"/><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38.svg"/><Relationship Id="rId34" Type="http://schemas.openxmlformats.org/officeDocument/2006/relationships/slide" Target="slide49.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18.xml"/><Relationship Id="rId33" Type="http://schemas.openxmlformats.org/officeDocument/2006/relationships/image" Target="../media/image26.jpg"/><Relationship Id="rId2" Type="http://schemas.openxmlformats.org/officeDocument/2006/relationships/notesSlide" Target="../notesSlides/notesSlide21.xml"/><Relationship Id="rId16" Type="http://schemas.openxmlformats.org/officeDocument/2006/relationships/image" Target="../media/image21.svg"/><Relationship Id="rId20" Type="http://schemas.openxmlformats.org/officeDocument/2006/relationships/image" Target="../media/image37.png"/><Relationship Id="rId29" Type="http://schemas.openxmlformats.org/officeDocument/2006/relationships/slide" Target="slide46.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4.svg"/><Relationship Id="rId32" Type="http://schemas.openxmlformats.org/officeDocument/2006/relationships/slide" Target="slide48.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33.png"/><Relationship Id="rId28" Type="http://schemas.openxmlformats.org/officeDocument/2006/relationships/slide" Target="slide42.xml"/><Relationship Id="rId36" Type="http://schemas.openxmlformats.org/officeDocument/2006/relationships/slide" Target="slide25.xml"/><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30.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44.xml"/><Relationship Id="rId27" Type="http://schemas.openxmlformats.org/officeDocument/2006/relationships/image" Target="../media/image32.svg"/><Relationship Id="rId30" Type="http://schemas.openxmlformats.org/officeDocument/2006/relationships/image" Target="../media/image29.png"/><Relationship Id="rId35" Type="http://schemas.openxmlformats.org/officeDocument/2006/relationships/image" Target="../media/image22.png"/><Relationship Id="rId8" Type="http://schemas.openxmlformats.org/officeDocument/2006/relationships/image" Target="../media/image13.svg"/></Relationships>
</file>

<file path=ppt/slides/_rels/slide2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31.png"/><Relationship Id="rId21" Type="http://schemas.openxmlformats.org/officeDocument/2006/relationships/image" Target="../media/image38.svg"/><Relationship Id="rId34" Type="http://schemas.openxmlformats.org/officeDocument/2006/relationships/slide" Target="slide49.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18.xml"/><Relationship Id="rId33" Type="http://schemas.openxmlformats.org/officeDocument/2006/relationships/image" Target="../media/image26.jpg"/><Relationship Id="rId2" Type="http://schemas.openxmlformats.org/officeDocument/2006/relationships/notesSlide" Target="../notesSlides/notesSlide22.xml"/><Relationship Id="rId16" Type="http://schemas.openxmlformats.org/officeDocument/2006/relationships/image" Target="../media/image21.svg"/><Relationship Id="rId20" Type="http://schemas.openxmlformats.org/officeDocument/2006/relationships/image" Target="../media/image37.png"/><Relationship Id="rId29" Type="http://schemas.openxmlformats.org/officeDocument/2006/relationships/slide" Target="slide46.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4.svg"/><Relationship Id="rId32" Type="http://schemas.openxmlformats.org/officeDocument/2006/relationships/slide" Target="slide48.xml"/><Relationship Id="rId37" Type="http://schemas.openxmlformats.org/officeDocument/2006/relationships/slide" Target="slide28.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33.png"/><Relationship Id="rId28" Type="http://schemas.openxmlformats.org/officeDocument/2006/relationships/slide" Target="slide42.xml"/><Relationship Id="rId36" Type="http://schemas.openxmlformats.org/officeDocument/2006/relationships/slide" Target="slide25.xml"/><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30.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44.xml"/><Relationship Id="rId27" Type="http://schemas.openxmlformats.org/officeDocument/2006/relationships/image" Target="../media/image32.svg"/><Relationship Id="rId30" Type="http://schemas.openxmlformats.org/officeDocument/2006/relationships/image" Target="../media/image29.png"/><Relationship Id="rId35" Type="http://schemas.openxmlformats.org/officeDocument/2006/relationships/image" Target="../media/image22.png"/><Relationship Id="rId8" Type="http://schemas.openxmlformats.org/officeDocument/2006/relationships/image" Target="../media/image13.svg"/><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38.svg"/><Relationship Id="rId34" Type="http://schemas.openxmlformats.org/officeDocument/2006/relationships/slide" Target="slide49.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18.xml"/><Relationship Id="rId33" Type="http://schemas.openxmlformats.org/officeDocument/2006/relationships/image" Target="../media/image26.jpg"/><Relationship Id="rId2" Type="http://schemas.openxmlformats.org/officeDocument/2006/relationships/notesSlide" Target="../notesSlides/notesSlide23.xml"/><Relationship Id="rId16" Type="http://schemas.openxmlformats.org/officeDocument/2006/relationships/image" Target="../media/image21.svg"/><Relationship Id="rId20" Type="http://schemas.openxmlformats.org/officeDocument/2006/relationships/image" Target="../media/image37.png"/><Relationship Id="rId29" Type="http://schemas.openxmlformats.org/officeDocument/2006/relationships/slide" Target="slide46.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4.svg"/><Relationship Id="rId32" Type="http://schemas.openxmlformats.org/officeDocument/2006/relationships/slide" Target="slide48.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33.png"/><Relationship Id="rId28" Type="http://schemas.openxmlformats.org/officeDocument/2006/relationships/slide" Target="slide42.xml"/><Relationship Id="rId36" Type="http://schemas.openxmlformats.org/officeDocument/2006/relationships/slide" Target="slide25.xml"/><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30.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44.xml"/><Relationship Id="rId27" Type="http://schemas.openxmlformats.org/officeDocument/2006/relationships/image" Target="../media/image32.svg"/><Relationship Id="rId30" Type="http://schemas.openxmlformats.org/officeDocument/2006/relationships/image" Target="../media/image29.png"/><Relationship Id="rId35" Type="http://schemas.openxmlformats.org/officeDocument/2006/relationships/image" Target="../media/image22.png"/><Relationship Id="rId8" Type="http://schemas.openxmlformats.org/officeDocument/2006/relationships/image" Target="../media/image13.svg"/></Relationships>
</file>

<file path=ppt/slides/_rels/slide29.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38.svg"/><Relationship Id="rId34" Type="http://schemas.openxmlformats.org/officeDocument/2006/relationships/slide" Target="slide49.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18.xml"/><Relationship Id="rId33" Type="http://schemas.openxmlformats.org/officeDocument/2006/relationships/image" Target="../media/image26.jpg"/><Relationship Id="rId2" Type="http://schemas.openxmlformats.org/officeDocument/2006/relationships/notesSlide" Target="../notesSlides/notesSlide24.xml"/><Relationship Id="rId16" Type="http://schemas.openxmlformats.org/officeDocument/2006/relationships/image" Target="../media/image21.svg"/><Relationship Id="rId20" Type="http://schemas.openxmlformats.org/officeDocument/2006/relationships/image" Target="../media/image37.png"/><Relationship Id="rId29" Type="http://schemas.openxmlformats.org/officeDocument/2006/relationships/slide" Target="slide46.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4.svg"/><Relationship Id="rId32" Type="http://schemas.openxmlformats.org/officeDocument/2006/relationships/slide" Target="slide48.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33.png"/><Relationship Id="rId28" Type="http://schemas.openxmlformats.org/officeDocument/2006/relationships/slide" Target="slide42.xml"/><Relationship Id="rId36" Type="http://schemas.openxmlformats.org/officeDocument/2006/relationships/slide" Target="slide25.xml"/><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30.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44.xml"/><Relationship Id="rId27" Type="http://schemas.openxmlformats.org/officeDocument/2006/relationships/image" Target="../media/image32.svg"/><Relationship Id="rId30" Type="http://schemas.openxmlformats.org/officeDocument/2006/relationships/image" Target="../media/image29.png"/><Relationship Id="rId35" Type="http://schemas.openxmlformats.org/officeDocument/2006/relationships/image" Target="../media/image22.png"/><Relationship Id="rId8"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slide" Target="slide55.xml"/></Relationships>
</file>

<file path=ppt/slides/_rels/slide3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25.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31.xml"/></Relationships>
</file>

<file path=ppt/slides/_rels/slide3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26.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27.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28.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29.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5.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30.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6.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31.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7.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32.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8.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33.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34.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35.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4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36.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42.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slide" Target="slide43.xml"/><Relationship Id="rId3" Type="http://schemas.openxmlformats.org/officeDocument/2006/relationships/image" Target="../media/image8.png"/><Relationship Id="rId21" Type="http://schemas.openxmlformats.org/officeDocument/2006/relationships/image" Target="../media/image33.png"/><Relationship Id="rId34" Type="http://schemas.openxmlformats.org/officeDocument/2006/relationships/slide" Target="slide48.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image" Target="../media/image32.svg"/><Relationship Id="rId33" Type="http://schemas.openxmlformats.org/officeDocument/2006/relationships/slide" Target="slide49.xml"/><Relationship Id="rId2" Type="http://schemas.openxmlformats.org/officeDocument/2006/relationships/notesSlide" Target="../notesSlides/notesSlide37.xml"/><Relationship Id="rId16" Type="http://schemas.openxmlformats.org/officeDocument/2006/relationships/image" Target="../media/image21.svg"/><Relationship Id="rId20" Type="http://schemas.openxmlformats.org/officeDocument/2006/relationships/slide" Target="slide44.xml"/><Relationship Id="rId29" Type="http://schemas.openxmlformats.org/officeDocument/2006/relationships/image" Target="../media/image28.sv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1.png"/><Relationship Id="rId32" Type="http://schemas.openxmlformats.org/officeDocument/2006/relationships/image" Target="../media/image30.sv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slide" Target="slide18.xml"/><Relationship Id="rId28" Type="http://schemas.openxmlformats.org/officeDocument/2006/relationships/image" Target="../media/image27.png"/><Relationship Id="rId36" Type="http://schemas.openxmlformats.org/officeDocument/2006/relationships/image" Target="../media/image22.pn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29.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34.svg"/><Relationship Id="rId27" Type="http://schemas.openxmlformats.org/officeDocument/2006/relationships/slide" Target="slide21.xml"/><Relationship Id="rId30" Type="http://schemas.openxmlformats.org/officeDocument/2006/relationships/slide" Target="slide46.xml"/><Relationship Id="rId35" Type="http://schemas.openxmlformats.org/officeDocument/2006/relationships/image" Target="../media/image26.jpg"/><Relationship Id="rId8" Type="http://schemas.openxmlformats.org/officeDocument/2006/relationships/image" Target="../media/image13.svg"/></Relationships>
</file>

<file path=ppt/slides/_rels/slide43.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slide" Target="slide42.xml"/><Relationship Id="rId21" Type="http://schemas.openxmlformats.org/officeDocument/2006/relationships/image" Target="../media/image33.png"/><Relationship Id="rId34" Type="http://schemas.openxmlformats.org/officeDocument/2006/relationships/image" Target="../media/image30.sv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image" Target="../media/image32.svg"/><Relationship Id="rId33" Type="http://schemas.openxmlformats.org/officeDocument/2006/relationships/image" Target="../media/image29.png"/><Relationship Id="rId38" Type="http://schemas.openxmlformats.org/officeDocument/2006/relationships/image" Target="../media/image22.png"/><Relationship Id="rId2" Type="http://schemas.openxmlformats.org/officeDocument/2006/relationships/notesSlide" Target="../notesSlides/notesSlide38.xml"/><Relationship Id="rId16" Type="http://schemas.openxmlformats.org/officeDocument/2006/relationships/image" Target="../media/image21.svg"/><Relationship Id="rId20" Type="http://schemas.openxmlformats.org/officeDocument/2006/relationships/slide" Target="slide44.xml"/><Relationship Id="rId29" Type="http://schemas.openxmlformats.org/officeDocument/2006/relationships/slide" Target="slide21.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1.png"/><Relationship Id="rId32" Type="http://schemas.openxmlformats.org/officeDocument/2006/relationships/slide" Target="slide46.xml"/><Relationship Id="rId37" Type="http://schemas.openxmlformats.org/officeDocument/2006/relationships/slide" Target="slide49.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slide" Target="slide18.xml"/><Relationship Id="rId28" Type="http://schemas.openxmlformats.org/officeDocument/2006/relationships/image" Target="../media/image40.svg"/><Relationship Id="rId36" Type="http://schemas.openxmlformats.org/officeDocument/2006/relationships/image" Target="../media/image26.jp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28.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34.svg"/><Relationship Id="rId27" Type="http://schemas.openxmlformats.org/officeDocument/2006/relationships/image" Target="../media/image39.png"/><Relationship Id="rId30" Type="http://schemas.openxmlformats.org/officeDocument/2006/relationships/image" Target="../media/image27.png"/><Relationship Id="rId35" Type="http://schemas.openxmlformats.org/officeDocument/2006/relationships/slide" Target="slide48.xml"/><Relationship Id="rId8" Type="http://schemas.openxmlformats.org/officeDocument/2006/relationships/image" Target="../media/image13.svg"/><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slide" Target="slide21.xml"/><Relationship Id="rId39" Type="http://schemas.openxmlformats.org/officeDocument/2006/relationships/image" Target="../media/image29.png"/><Relationship Id="rId21" Type="http://schemas.openxmlformats.org/officeDocument/2006/relationships/image" Target="../media/image42.svg"/><Relationship Id="rId34" Type="http://schemas.openxmlformats.org/officeDocument/2006/relationships/image" Target="../media/image47.png"/><Relationship Id="rId42" Type="http://schemas.openxmlformats.org/officeDocument/2006/relationships/image" Target="../media/image26.jpg"/><Relationship Id="rId7" Type="http://schemas.openxmlformats.org/officeDocument/2006/relationships/image" Target="../media/image12.png"/><Relationship Id="rId2" Type="http://schemas.openxmlformats.org/officeDocument/2006/relationships/notesSlide" Target="../notesSlides/notesSlide39.xml"/><Relationship Id="rId16" Type="http://schemas.openxmlformats.org/officeDocument/2006/relationships/image" Target="../media/image21.svg"/><Relationship Id="rId29" Type="http://schemas.openxmlformats.org/officeDocument/2006/relationships/slide" Target="slide45.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2.svg"/><Relationship Id="rId32" Type="http://schemas.openxmlformats.org/officeDocument/2006/relationships/image" Target="../media/image45.png"/><Relationship Id="rId37" Type="http://schemas.openxmlformats.org/officeDocument/2006/relationships/image" Target="../media/image50.svg"/><Relationship Id="rId40" Type="http://schemas.openxmlformats.org/officeDocument/2006/relationships/image" Target="../media/image30.svg"/><Relationship Id="rId45" Type="http://schemas.openxmlformats.org/officeDocument/2006/relationships/hyperlink" Target="https://creativecommons.org/licenses/by-nc-sa/4.0/" TargetMode="Externa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31.png"/><Relationship Id="rId28" Type="http://schemas.openxmlformats.org/officeDocument/2006/relationships/image" Target="../media/image28.svg"/><Relationship Id="rId36" Type="http://schemas.openxmlformats.org/officeDocument/2006/relationships/image" Target="../media/image49.pn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44.svg"/><Relationship Id="rId44" Type="http://schemas.openxmlformats.org/officeDocument/2006/relationships/image" Target="../media/image22.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slide" Target="slide18.xml"/><Relationship Id="rId27" Type="http://schemas.openxmlformats.org/officeDocument/2006/relationships/image" Target="../media/image27.png"/><Relationship Id="rId30" Type="http://schemas.openxmlformats.org/officeDocument/2006/relationships/image" Target="../media/image43.png"/><Relationship Id="rId35" Type="http://schemas.openxmlformats.org/officeDocument/2006/relationships/image" Target="../media/image48.svg"/><Relationship Id="rId43" Type="http://schemas.openxmlformats.org/officeDocument/2006/relationships/slide" Target="slide49.xml"/><Relationship Id="rId8" Type="http://schemas.openxmlformats.org/officeDocument/2006/relationships/image" Target="../media/image13.svg"/><Relationship Id="rId3" Type="http://schemas.openxmlformats.org/officeDocument/2006/relationships/image" Target="../media/image8.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slide" Target="slide42.xml"/><Relationship Id="rId33" Type="http://schemas.openxmlformats.org/officeDocument/2006/relationships/image" Target="../media/image46.svg"/><Relationship Id="rId38" Type="http://schemas.openxmlformats.org/officeDocument/2006/relationships/slide" Target="slide46.xml"/><Relationship Id="rId20" Type="http://schemas.openxmlformats.org/officeDocument/2006/relationships/image" Target="../media/image41.png"/><Relationship Id="rId41" Type="http://schemas.openxmlformats.org/officeDocument/2006/relationships/slide" Target="slide48.xml"/></Relationships>
</file>

<file path=ppt/slides/_rels/slide45.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28.svg"/><Relationship Id="rId39" Type="http://schemas.openxmlformats.org/officeDocument/2006/relationships/hyperlink" Target="https://creativecommons.org/licenses/by-nc-sa/4.0/" TargetMode="External"/><Relationship Id="rId21" Type="http://schemas.openxmlformats.org/officeDocument/2006/relationships/image" Target="../media/image31.png"/><Relationship Id="rId34" Type="http://schemas.openxmlformats.org/officeDocument/2006/relationships/image" Target="../media/image30.sv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image" Target="../media/image27.png"/><Relationship Id="rId33" Type="http://schemas.openxmlformats.org/officeDocument/2006/relationships/image" Target="../media/image29.png"/><Relationship Id="rId38" Type="http://schemas.openxmlformats.org/officeDocument/2006/relationships/image" Target="../media/image22.png"/><Relationship Id="rId2" Type="http://schemas.openxmlformats.org/officeDocument/2006/relationships/notesSlide" Target="../notesSlides/notesSlide40.xml"/><Relationship Id="rId16" Type="http://schemas.openxmlformats.org/officeDocument/2006/relationships/image" Target="../media/image21.svg"/><Relationship Id="rId20" Type="http://schemas.openxmlformats.org/officeDocument/2006/relationships/slide" Target="slide18.xml"/><Relationship Id="rId29" Type="http://schemas.openxmlformats.org/officeDocument/2006/relationships/slide" Target="slide44.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slide" Target="slide21.xml"/><Relationship Id="rId32" Type="http://schemas.openxmlformats.org/officeDocument/2006/relationships/slide" Target="slide46.xml"/><Relationship Id="rId37" Type="http://schemas.openxmlformats.org/officeDocument/2006/relationships/slide" Target="slide49.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slide" Target="slide42.xml"/><Relationship Id="rId28" Type="http://schemas.openxmlformats.org/officeDocument/2006/relationships/image" Target="../media/image40.svg"/><Relationship Id="rId36" Type="http://schemas.openxmlformats.org/officeDocument/2006/relationships/image" Target="../media/image26.jp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34.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32.svg"/><Relationship Id="rId27" Type="http://schemas.openxmlformats.org/officeDocument/2006/relationships/image" Target="../media/image39.png"/><Relationship Id="rId30" Type="http://schemas.openxmlformats.org/officeDocument/2006/relationships/image" Target="../media/image33.png"/><Relationship Id="rId35" Type="http://schemas.openxmlformats.org/officeDocument/2006/relationships/slide" Target="slide48.xml"/><Relationship Id="rId8" Type="http://schemas.openxmlformats.org/officeDocument/2006/relationships/image" Target="../media/image13.svg"/><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slide" Target="slide21.xml"/><Relationship Id="rId21" Type="http://schemas.openxmlformats.org/officeDocument/2006/relationships/image" Target="../media/image33.png"/><Relationship Id="rId34" Type="http://schemas.openxmlformats.org/officeDocument/2006/relationships/slide" Target="slide48.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image" Target="../media/image32.svg"/><Relationship Id="rId33" Type="http://schemas.openxmlformats.org/officeDocument/2006/relationships/slide" Target="slide47.xml"/><Relationship Id="rId2" Type="http://schemas.openxmlformats.org/officeDocument/2006/relationships/notesSlide" Target="../notesSlides/notesSlide41.xml"/><Relationship Id="rId16" Type="http://schemas.openxmlformats.org/officeDocument/2006/relationships/image" Target="../media/image21.svg"/><Relationship Id="rId20" Type="http://schemas.openxmlformats.org/officeDocument/2006/relationships/slide" Target="slide44.xml"/><Relationship Id="rId29" Type="http://schemas.openxmlformats.org/officeDocument/2006/relationships/slide" Target="slide42.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1.png"/><Relationship Id="rId32" Type="http://schemas.openxmlformats.org/officeDocument/2006/relationships/image" Target="../media/image52.svg"/><Relationship Id="rId37" Type="http://schemas.openxmlformats.org/officeDocument/2006/relationships/image" Target="../media/image22.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slide" Target="slide18.xml"/><Relationship Id="rId28" Type="http://schemas.openxmlformats.org/officeDocument/2006/relationships/image" Target="../media/image28.svg"/><Relationship Id="rId36" Type="http://schemas.openxmlformats.org/officeDocument/2006/relationships/slide" Target="slide49.xml"/><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51.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34.svg"/><Relationship Id="rId27" Type="http://schemas.openxmlformats.org/officeDocument/2006/relationships/image" Target="../media/image27.png"/><Relationship Id="rId30" Type="http://schemas.openxmlformats.org/officeDocument/2006/relationships/slide" Target="slide46.xml"/><Relationship Id="rId35" Type="http://schemas.openxmlformats.org/officeDocument/2006/relationships/image" Target="../media/image26.jpg"/><Relationship Id="rId8" Type="http://schemas.openxmlformats.org/officeDocument/2006/relationships/image" Target="../media/image13.svg"/><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slide" Target="slide21.xml"/><Relationship Id="rId21" Type="http://schemas.openxmlformats.org/officeDocument/2006/relationships/image" Target="../media/image33.png"/><Relationship Id="rId34" Type="http://schemas.openxmlformats.org/officeDocument/2006/relationships/image" Target="../media/image40.sv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image" Target="../media/image32.svg"/><Relationship Id="rId33" Type="http://schemas.openxmlformats.org/officeDocument/2006/relationships/image" Target="../media/image39.png"/><Relationship Id="rId38" Type="http://schemas.openxmlformats.org/officeDocument/2006/relationships/image" Target="../media/image22.png"/><Relationship Id="rId2" Type="http://schemas.openxmlformats.org/officeDocument/2006/relationships/notesSlide" Target="../notesSlides/notesSlide42.xml"/><Relationship Id="rId16" Type="http://schemas.openxmlformats.org/officeDocument/2006/relationships/image" Target="../media/image21.svg"/><Relationship Id="rId20" Type="http://schemas.openxmlformats.org/officeDocument/2006/relationships/slide" Target="slide44.xml"/><Relationship Id="rId29" Type="http://schemas.openxmlformats.org/officeDocument/2006/relationships/slide" Target="slide42.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image" Target="../media/image31.png"/><Relationship Id="rId32" Type="http://schemas.openxmlformats.org/officeDocument/2006/relationships/image" Target="../media/image30.svg"/><Relationship Id="rId37" Type="http://schemas.openxmlformats.org/officeDocument/2006/relationships/slide" Target="slide49.xml"/><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slide" Target="slide18.xml"/><Relationship Id="rId28" Type="http://schemas.openxmlformats.org/officeDocument/2006/relationships/image" Target="../media/image28.svg"/><Relationship Id="rId36" Type="http://schemas.openxmlformats.org/officeDocument/2006/relationships/image" Target="../media/image26.jp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image" Target="../media/image29.pn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34.svg"/><Relationship Id="rId27" Type="http://schemas.openxmlformats.org/officeDocument/2006/relationships/image" Target="../media/image27.png"/><Relationship Id="rId30" Type="http://schemas.openxmlformats.org/officeDocument/2006/relationships/slide" Target="slide46.xml"/><Relationship Id="rId35" Type="http://schemas.openxmlformats.org/officeDocument/2006/relationships/slide" Target="slide48.xml"/><Relationship Id="rId8" Type="http://schemas.openxmlformats.org/officeDocument/2006/relationships/image" Target="../media/image13.svg"/><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3.svg"/><Relationship Id="rId26" Type="http://schemas.openxmlformats.org/officeDocument/2006/relationships/image" Target="../media/image30.svg"/><Relationship Id="rId3" Type="http://schemas.openxmlformats.org/officeDocument/2006/relationships/image" Target="../media/image8.png"/><Relationship Id="rId21" Type="http://schemas.openxmlformats.org/officeDocument/2006/relationships/slide" Target="slide21.xml"/><Relationship Id="rId34" Type="http://schemas.openxmlformats.org/officeDocument/2006/relationships/slide" Target="slide49.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5" Type="http://schemas.openxmlformats.org/officeDocument/2006/relationships/image" Target="../media/image29.png"/><Relationship Id="rId33" Type="http://schemas.openxmlformats.org/officeDocument/2006/relationships/image" Target="../media/image34.svg"/><Relationship Id="rId2" Type="http://schemas.openxmlformats.org/officeDocument/2006/relationships/notesSlide" Target="../notesSlides/notesSlide43.xml"/><Relationship Id="rId16" Type="http://schemas.openxmlformats.org/officeDocument/2006/relationships/image" Target="../media/image21.svg"/><Relationship Id="rId20" Type="http://schemas.openxmlformats.org/officeDocument/2006/relationships/image" Target="../media/image26.jpg"/><Relationship Id="rId29" Type="http://schemas.openxmlformats.org/officeDocument/2006/relationships/image" Target="../media/image32.sv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24" Type="http://schemas.openxmlformats.org/officeDocument/2006/relationships/slide" Target="slide46.xml"/><Relationship Id="rId32" Type="http://schemas.openxmlformats.org/officeDocument/2006/relationships/image" Target="../media/image33.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svg"/><Relationship Id="rId28" Type="http://schemas.openxmlformats.org/officeDocument/2006/relationships/image" Target="../media/image31.png"/><Relationship Id="rId10" Type="http://schemas.openxmlformats.org/officeDocument/2006/relationships/image" Target="../media/image15.svg"/><Relationship Id="rId19" Type="http://schemas.openxmlformats.org/officeDocument/2006/relationships/slide" Target="slide13.xml"/><Relationship Id="rId31" Type="http://schemas.openxmlformats.org/officeDocument/2006/relationships/slide" Target="slide44.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27.png"/><Relationship Id="rId27" Type="http://schemas.openxmlformats.org/officeDocument/2006/relationships/slide" Target="slide18.xml"/><Relationship Id="rId30" Type="http://schemas.openxmlformats.org/officeDocument/2006/relationships/slide" Target="slide42.xml"/><Relationship Id="rId35" Type="http://schemas.openxmlformats.org/officeDocument/2006/relationships/image" Target="../media/image22.png"/><Relationship Id="rId8" Type="http://schemas.openxmlformats.org/officeDocument/2006/relationships/image" Target="../media/image13.svg"/></Relationships>
</file>

<file path=ppt/slides/_rels/slide4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44.xml"/><Relationship Id="rId16" Type="http://schemas.openxmlformats.org/officeDocument/2006/relationships/image" Target="../media/image21.svg"/><Relationship Id="rId20" Type="http://schemas.openxmlformats.org/officeDocument/2006/relationships/slide" Target="slide49.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19" Type="http://schemas.openxmlformats.org/officeDocument/2006/relationships/slide" Target="slide13.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media/media1.mp3"/><Relationship Id="rId1" Type="http://schemas.openxmlformats.org/officeDocument/2006/relationships/audio" Target="NULL" TargetMode="External"/><Relationship Id="rId5" Type="http://schemas.openxmlformats.org/officeDocument/2006/relationships/hyperlink" Target="https://creativecommons.org/licenses/by-nc-sa/4.0/" TargetMode="Externa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image" Target="../media/image22.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45.xml"/><Relationship Id="rId16" Type="http://schemas.openxmlformats.org/officeDocument/2006/relationships/image" Target="../media/image21.svg"/><Relationship Id="rId20" Type="http://schemas.openxmlformats.org/officeDocument/2006/relationships/slide" Target="slide49.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40.svg"/><Relationship Id="rId10" Type="http://schemas.openxmlformats.org/officeDocument/2006/relationships/image" Target="../media/image15.svg"/><Relationship Id="rId19" Type="http://schemas.openxmlformats.org/officeDocument/2006/relationships/slide" Target="slide13.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39.png"/></Relationships>
</file>

<file path=ppt/slides/_rels/slide5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3.svg"/><Relationship Id="rId3" Type="http://schemas.openxmlformats.org/officeDocument/2006/relationships/image" Target="../media/image8.png"/><Relationship Id="rId21" Type="http://schemas.openxmlformats.org/officeDocument/2006/relationships/slide" Target="slide13.xm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png"/><Relationship Id="rId2" Type="http://schemas.openxmlformats.org/officeDocument/2006/relationships/notesSlide" Target="../notesSlides/notesSlide46.xml"/><Relationship Id="rId16" Type="http://schemas.openxmlformats.org/officeDocument/2006/relationships/image" Target="../media/image21.sv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40.svg"/><Relationship Id="rId10" Type="http://schemas.openxmlformats.org/officeDocument/2006/relationships/image" Target="../media/image15.svg"/><Relationship Id="rId19" Type="http://schemas.openxmlformats.org/officeDocument/2006/relationships/slide" Target="slide49.xml"/><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 Id="rId22" Type="http://schemas.openxmlformats.org/officeDocument/2006/relationships/image" Target="../media/image39.png"/></Relationships>
</file>

<file path=ppt/slides/_rels/slide5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5.jpeg"/><Relationship Id="rId21" Type="http://schemas.openxmlformats.org/officeDocument/2006/relationships/image" Target="../media/image3.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slide" Target="slide18.xml"/><Relationship Id="rId2" Type="http://schemas.openxmlformats.org/officeDocument/2006/relationships/notesSlide" Target="../notesSlides/notesSlide47.xml"/><Relationship Id="rId16" Type="http://schemas.openxmlformats.org/officeDocument/2006/relationships/image" Target="../media/image19.svg"/><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8.png"/><Relationship Id="rId10" Type="http://schemas.openxmlformats.org/officeDocument/2006/relationships/image" Target="../media/image14.png"/><Relationship Id="rId19" Type="http://schemas.openxmlformats.org/officeDocument/2006/relationships/image" Target="../media/image21.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slide" Target="slide17.xml"/></Relationships>
</file>

<file path=ppt/slides/_rels/slide5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5.jpeg"/><Relationship Id="rId21" Type="http://schemas.openxmlformats.org/officeDocument/2006/relationships/image" Target="../media/image3.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slide" Target="slide18.xml"/><Relationship Id="rId2" Type="http://schemas.openxmlformats.org/officeDocument/2006/relationships/notesSlide" Target="../notesSlides/notesSlide48.xml"/><Relationship Id="rId16" Type="http://schemas.openxmlformats.org/officeDocument/2006/relationships/image" Target="../media/image19.svg"/><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8.png"/><Relationship Id="rId10" Type="http://schemas.openxmlformats.org/officeDocument/2006/relationships/image" Target="../media/image14.png"/><Relationship Id="rId19" Type="http://schemas.openxmlformats.org/officeDocument/2006/relationships/image" Target="../media/image21.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slide" Target="slide1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slide" Target="slide2.xml"/><Relationship Id="rId7" Type="http://schemas.openxmlformats.org/officeDocument/2006/relationships/image" Target="../media/image53.png"/><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slide" Target="slide49.xml"/><Relationship Id="rId5" Type="http://schemas.openxmlformats.org/officeDocument/2006/relationships/slide" Target="slide58.xml"/><Relationship Id="rId4" Type="http://schemas.openxmlformats.org/officeDocument/2006/relationships/slide" Target="slide5.xml"/></Relationships>
</file>

<file path=ppt/slides/_rels/slide5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slide" Target="slide2.xml"/><Relationship Id="rId7" Type="http://schemas.openxmlformats.org/officeDocument/2006/relationships/image" Target="../media/image53.png"/><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slide" Target="slide49.xml"/><Relationship Id="rId5" Type="http://schemas.openxmlformats.org/officeDocument/2006/relationships/slide" Target="slide58.xml"/><Relationship Id="rId4" Type="http://schemas.openxmlformats.org/officeDocument/2006/relationships/slide" Target="slide60.xml"/></Relationships>
</file>

<file path=ppt/slides/_rels/slide58.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slide" Target="slide2.xml"/><Relationship Id="rId7" Type="http://schemas.openxmlformats.org/officeDocument/2006/relationships/slide" Target="slide57.xml"/><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slide" Target="slide59.xml"/><Relationship Id="rId5" Type="http://schemas.openxmlformats.org/officeDocument/2006/relationships/slide" Target="slide54.xml"/><Relationship Id="rId10" Type="http://schemas.openxmlformats.org/officeDocument/2006/relationships/image" Target="../media/image54.svg"/><Relationship Id="rId4" Type="http://schemas.openxmlformats.org/officeDocument/2006/relationships/slide" Target="slide67.xml"/><Relationship Id="rId9" Type="http://schemas.openxmlformats.org/officeDocument/2006/relationships/image" Target="../media/image53.png"/></Relationships>
</file>

<file path=ppt/slides/_rels/slide59.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notesSlide" Target="../notesSlides/notesSlide49.xml"/><Relationship Id="rId7" Type="http://schemas.openxmlformats.org/officeDocument/2006/relationships/slide" Target="slide58.xml"/><Relationship Id="rId2" Type="http://schemas.openxmlformats.org/officeDocument/2006/relationships/slideLayout" Target="../slideLayouts/slideLayout12.xml"/><Relationship Id="rId1" Type="http://schemas.openxmlformats.org/officeDocument/2006/relationships/tags" Target="../tags/tag6.xml"/><Relationship Id="rId6" Type="http://schemas.openxmlformats.org/officeDocument/2006/relationships/slide" Target="slide62.xml"/><Relationship Id="rId5" Type="http://schemas.openxmlformats.org/officeDocument/2006/relationships/slide" Target="slide73.xml"/><Relationship Id="rId10" Type="http://schemas.openxmlformats.org/officeDocument/2006/relationships/image" Target="../media/image54.svg"/><Relationship Id="rId4" Type="http://schemas.openxmlformats.org/officeDocument/2006/relationships/slide" Target="slide2.xml"/><Relationship Id="rId9" Type="http://schemas.openxmlformats.org/officeDocument/2006/relationships/image" Target="../media/image53.png"/></Relationships>
</file>

<file path=ppt/slides/_rels/slide6.xml.rels><?xml version="1.0" encoding="UTF-8" standalone="yes"?>
<Relationships xmlns="http://schemas.openxmlformats.org/package/2006/relationships"><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2.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49.xml"/><Relationship Id="rId7" Type="http://schemas.openxmlformats.org/officeDocument/2006/relationships/slide" Target="slide63.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slide" Target="slide57.xml"/><Relationship Id="rId5" Type="http://schemas.openxmlformats.org/officeDocument/2006/relationships/image" Target="../media/image54.svg"/><Relationship Id="rId10" Type="http://schemas.openxmlformats.org/officeDocument/2006/relationships/slide" Target="slide66.xml"/><Relationship Id="rId4" Type="http://schemas.openxmlformats.org/officeDocument/2006/relationships/image" Target="../media/image53.png"/><Relationship Id="rId9" Type="http://schemas.openxmlformats.org/officeDocument/2006/relationships/slide" Target="slide65.xml"/></Relationships>
</file>

<file path=ppt/slides/_rels/slide63.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49.xml"/><Relationship Id="rId7" Type="http://schemas.openxmlformats.org/officeDocument/2006/relationships/slide" Target="slide63.xml"/><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slide" Target="slide4.xml"/><Relationship Id="rId11" Type="http://schemas.openxmlformats.org/officeDocument/2006/relationships/slide" Target="slide57.xml"/><Relationship Id="rId5" Type="http://schemas.openxmlformats.org/officeDocument/2006/relationships/image" Target="../media/image54.svg"/><Relationship Id="rId10" Type="http://schemas.openxmlformats.org/officeDocument/2006/relationships/slide" Target="slide66.xml"/><Relationship Id="rId4" Type="http://schemas.openxmlformats.org/officeDocument/2006/relationships/image" Target="../media/image53.png"/><Relationship Id="rId9" Type="http://schemas.openxmlformats.org/officeDocument/2006/relationships/slide" Target="slide65.xml"/></Relationships>
</file>

<file path=ppt/slides/_rels/slide64.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49.xml"/><Relationship Id="rId7" Type="http://schemas.openxmlformats.org/officeDocument/2006/relationships/slide" Target="slide63.xml"/><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slide" Target="slide72.xml"/><Relationship Id="rId11" Type="http://schemas.openxmlformats.org/officeDocument/2006/relationships/slide" Target="slide57.xml"/><Relationship Id="rId5" Type="http://schemas.openxmlformats.org/officeDocument/2006/relationships/image" Target="../media/image54.svg"/><Relationship Id="rId10" Type="http://schemas.openxmlformats.org/officeDocument/2006/relationships/slide" Target="slide66.xml"/><Relationship Id="rId4" Type="http://schemas.openxmlformats.org/officeDocument/2006/relationships/image" Target="../media/image53.png"/><Relationship Id="rId9" Type="http://schemas.openxmlformats.org/officeDocument/2006/relationships/slide" Target="slide65.xml"/></Relationships>
</file>

<file path=ppt/slides/_rels/slide65.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49.xml"/><Relationship Id="rId7" Type="http://schemas.openxmlformats.org/officeDocument/2006/relationships/slide" Target="slide63.xml"/><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slide" Target="slide72.xml"/><Relationship Id="rId11" Type="http://schemas.openxmlformats.org/officeDocument/2006/relationships/slide" Target="slide57.xml"/><Relationship Id="rId5" Type="http://schemas.openxmlformats.org/officeDocument/2006/relationships/image" Target="../media/image54.svg"/><Relationship Id="rId10" Type="http://schemas.openxmlformats.org/officeDocument/2006/relationships/slide" Target="slide66.xml"/><Relationship Id="rId4" Type="http://schemas.openxmlformats.org/officeDocument/2006/relationships/image" Target="../media/image53.png"/><Relationship Id="rId9" Type="http://schemas.openxmlformats.org/officeDocument/2006/relationships/slide" Target="slide65.xml"/></Relationships>
</file>

<file path=ppt/slides/_rels/slide66.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49.xml"/><Relationship Id="rId7" Type="http://schemas.openxmlformats.org/officeDocument/2006/relationships/slide" Target="slide63.xml"/><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slide" Target="slide72.xml"/><Relationship Id="rId11" Type="http://schemas.openxmlformats.org/officeDocument/2006/relationships/slide" Target="slide57.xml"/><Relationship Id="rId5" Type="http://schemas.openxmlformats.org/officeDocument/2006/relationships/image" Target="../media/image54.svg"/><Relationship Id="rId10" Type="http://schemas.openxmlformats.org/officeDocument/2006/relationships/slide" Target="slide66.xml"/><Relationship Id="rId4" Type="http://schemas.openxmlformats.org/officeDocument/2006/relationships/image" Target="../media/image53.png"/><Relationship Id="rId9" Type="http://schemas.openxmlformats.org/officeDocument/2006/relationships/slide" Target="slide6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6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6.svg"/><Relationship Id="rId7" Type="http://schemas.openxmlformats.org/officeDocument/2006/relationships/slide" Target="slide58.xml"/><Relationship Id="rId12" Type="http://schemas.openxmlformats.org/officeDocument/2006/relationships/image" Target="../media/image62.svg"/><Relationship Id="rId2" Type="http://schemas.openxmlformats.org/officeDocument/2006/relationships/image" Target="../media/image55.png"/><Relationship Id="rId1" Type="http://schemas.openxmlformats.org/officeDocument/2006/relationships/slideLayout" Target="../slideLayouts/slideLayout24.xml"/><Relationship Id="rId6" Type="http://schemas.openxmlformats.org/officeDocument/2006/relationships/image" Target="../media/image58.svg"/><Relationship Id="rId11" Type="http://schemas.openxmlformats.org/officeDocument/2006/relationships/image" Target="../media/image61.png"/><Relationship Id="rId5" Type="http://schemas.openxmlformats.org/officeDocument/2006/relationships/image" Target="../media/image57.png"/><Relationship Id="rId10" Type="http://schemas.openxmlformats.org/officeDocument/2006/relationships/slide" Target="slide71.xml"/><Relationship Id="rId4" Type="http://schemas.openxmlformats.org/officeDocument/2006/relationships/slide" Target="slide70.xml"/><Relationship Id="rId9" Type="http://schemas.openxmlformats.org/officeDocument/2006/relationships/image" Target="../media/image60.svg"/></Relationships>
</file>

<file path=ppt/slides/_rels/slide7.xml.rels><?xml version="1.0" encoding="UTF-8" standalone="yes"?>
<Relationships xmlns="http://schemas.openxmlformats.org/package/2006/relationships"><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image" Target="../media/image56.svg"/><Relationship Id="rId7" Type="http://schemas.openxmlformats.org/officeDocument/2006/relationships/slide" Target="slide4.xml"/><Relationship Id="rId2" Type="http://schemas.openxmlformats.org/officeDocument/2006/relationships/image" Target="../media/image55.png"/><Relationship Id="rId1" Type="http://schemas.openxmlformats.org/officeDocument/2006/relationships/slideLayout" Target="../slideLayouts/slideLayout24.xml"/><Relationship Id="rId6" Type="http://schemas.openxmlformats.org/officeDocument/2006/relationships/image" Target="../media/image58.svg"/><Relationship Id="rId11" Type="http://schemas.openxmlformats.org/officeDocument/2006/relationships/image" Target="../media/image62.svg"/><Relationship Id="rId5" Type="http://schemas.openxmlformats.org/officeDocument/2006/relationships/image" Target="../media/image57.png"/><Relationship Id="rId10" Type="http://schemas.openxmlformats.org/officeDocument/2006/relationships/image" Target="../media/image61.png"/><Relationship Id="rId4" Type="http://schemas.openxmlformats.org/officeDocument/2006/relationships/slide" Target="slide69.xml"/><Relationship Id="rId9" Type="http://schemas.openxmlformats.org/officeDocument/2006/relationships/slide" Target="slide71.xml"/></Relationships>
</file>

<file path=ppt/slides/_rels/slide71.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6.svg"/><Relationship Id="rId7" Type="http://schemas.openxmlformats.org/officeDocument/2006/relationships/image" Target="../media/image61.png"/><Relationship Id="rId12" Type="http://schemas.openxmlformats.org/officeDocument/2006/relationships/slide" Target="slide72.xml"/><Relationship Id="rId2" Type="http://schemas.openxmlformats.org/officeDocument/2006/relationships/image" Target="../media/image55.png"/><Relationship Id="rId1" Type="http://schemas.openxmlformats.org/officeDocument/2006/relationships/slideLayout" Target="../slideLayouts/slideLayout24.xml"/><Relationship Id="rId6" Type="http://schemas.openxmlformats.org/officeDocument/2006/relationships/image" Target="../media/image58.svg"/><Relationship Id="rId11" Type="http://schemas.openxmlformats.org/officeDocument/2006/relationships/slide" Target="slide69.xml"/><Relationship Id="rId5" Type="http://schemas.openxmlformats.org/officeDocument/2006/relationships/image" Target="../media/image57.png"/><Relationship Id="rId10" Type="http://schemas.openxmlformats.org/officeDocument/2006/relationships/slide" Target="slide58.xml"/><Relationship Id="rId4" Type="http://schemas.openxmlformats.org/officeDocument/2006/relationships/slide" Target="slide70.xml"/><Relationship Id="rId9" Type="http://schemas.openxmlformats.org/officeDocument/2006/relationships/slide" Target="slide4.xml"/></Relationships>
</file>

<file path=ppt/slides/_rels/slide72.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24.xml"/><Relationship Id="rId5" Type="http://schemas.openxmlformats.org/officeDocument/2006/relationships/slide" Target="slide71.xml"/><Relationship Id="rId4" Type="http://schemas.openxmlformats.org/officeDocument/2006/relationships/slide" Target="slide58.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74.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slideLayout" Target="../slideLayouts/slideLayout12.xml"/><Relationship Id="rId1" Type="http://schemas.openxmlformats.org/officeDocument/2006/relationships/tags" Target="../tags/tag17.xml"/><Relationship Id="rId5" Type="http://schemas.openxmlformats.org/officeDocument/2006/relationships/slide" Target="slide75.xml"/><Relationship Id="rId4" Type="http://schemas.openxmlformats.org/officeDocument/2006/relationships/slide" Target="slide59.xml"/></Relationships>
</file>

<file path=ppt/slides/_rels/slide75.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slideLayout" Target="../slideLayouts/slideLayout12.xml"/><Relationship Id="rId1" Type="http://schemas.openxmlformats.org/officeDocument/2006/relationships/tags" Target="../tags/tag18.xml"/><Relationship Id="rId5" Type="http://schemas.openxmlformats.org/officeDocument/2006/relationships/slide" Target="slide74.xml"/><Relationship Id="rId4" Type="http://schemas.openxmlformats.org/officeDocument/2006/relationships/slide" Target="slide59.xml"/></Relationships>
</file>

<file path=ppt/slides/_rels/slide76.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Layout" Target="../slideLayouts/slideLayout12.xml"/><Relationship Id="rId1" Type="http://schemas.openxmlformats.org/officeDocument/2006/relationships/tags" Target="../tags/tag19.xml"/><Relationship Id="rId4" Type="http://schemas.openxmlformats.org/officeDocument/2006/relationships/slide" Target="slide7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7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notesSlide" Target="../notesSlides/notesSlide50.xml"/><Relationship Id="rId7" Type="http://schemas.microsoft.com/office/2011/relationships/webextension" Target="../webextensions/webextension1.xml"/><Relationship Id="rId2" Type="http://schemas.openxmlformats.org/officeDocument/2006/relationships/slideLayout" Target="../slideLayouts/slideLayout12.xml"/><Relationship Id="rId1" Type="http://schemas.openxmlformats.org/officeDocument/2006/relationships/tags" Target="../tags/tag21.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slide" Target="slide5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80E6E-7D5B-3671-5415-9FC8C5952DFC}"/>
            </a:ext>
          </a:extLst>
        </p:cNvPr>
        <p:cNvGrpSpPr/>
        <p:nvPr/>
      </p:nvGrpSpPr>
      <p:grpSpPr>
        <a:xfrm>
          <a:off x="0" y="0"/>
          <a:ext cx="0" cy="0"/>
          <a:chOff x="0" y="0"/>
          <a:chExt cx="0" cy="0"/>
        </a:xfrm>
      </p:grpSpPr>
      <p:sp>
        <p:nvSpPr>
          <p:cNvPr id="30" name="!! 深色遮罩">
            <a:extLst>
              <a:ext uri="{FF2B5EF4-FFF2-40B4-BE49-F238E27FC236}">
                <a16:creationId xmlns:a16="http://schemas.microsoft.com/office/drawing/2014/main" id="{130B6116-0080-6CE5-58DE-DD94338D0C3B}"/>
              </a:ext>
            </a:extLst>
          </p:cNvPr>
          <p:cNvSpPr/>
          <p:nvPr/>
        </p:nvSpPr>
        <p:spPr>
          <a:xfrm>
            <a:off x="0" y="0"/>
            <a:ext cx="12191999" cy="6858000"/>
          </a:xfrm>
          <a:prstGeom prst="rect">
            <a:avLst/>
          </a:prstGeom>
          <a:solidFill>
            <a:schemeClr val="bg1">
              <a:lumMod val="95000"/>
              <a:lumOff val="5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 name="文本框 2">
            <a:extLst>
              <a:ext uri="{FF2B5EF4-FFF2-40B4-BE49-F238E27FC236}">
                <a16:creationId xmlns:a16="http://schemas.microsoft.com/office/drawing/2014/main" id="{3CD572F1-70A9-DC99-5C3D-B6F8FD01B631}"/>
              </a:ext>
            </a:extLst>
          </p:cNvPr>
          <p:cNvSpPr txBox="1"/>
          <p:nvPr/>
        </p:nvSpPr>
        <p:spPr>
          <a:xfrm>
            <a:off x="3574410" y="2875002"/>
            <a:ext cx="5043179" cy="1107996"/>
          </a:xfrm>
          <a:prstGeom prst="rect">
            <a:avLst/>
          </a:prstGeom>
          <a:noFill/>
        </p:spPr>
        <p:txBody>
          <a:bodyPr wrap="square" rtlCol="0">
            <a:spAutoFit/>
          </a:bodyPr>
          <a:lstStyle/>
          <a:p>
            <a:pPr algn="ctr"/>
            <a:r>
              <a:rPr lang="en-US" altLang="zh-CN" sz="6600" dirty="0">
                <a:latin typeface="HarmonyOS Sans SC Medium" panose="00000600000000000000" pitchFamily="2" charset="-122"/>
                <a:ea typeface="HarmonyOS Sans SC Medium" panose="00000600000000000000" pitchFamily="2" charset="-122"/>
              </a:rPr>
              <a:t>Leaf    S</a:t>
            </a:r>
            <a:endParaRPr lang="zh-CN" altLang="en-US" sz="6600" dirty="0">
              <a:latin typeface="HarmonyOS Sans SC Medium" panose="00000600000000000000" pitchFamily="2" charset="-122"/>
              <a:ea typeface="HarmonyOS Sans SC Medium" panose="00000600000000000000" pitchFamily="2" charset="-122"/>
            </a:endParaRPr>
          </a:p>
        </p:txBody>
      </p:sp>
      <p:sp>
        <p:nvSpPr>
          <p:cNvPr id="5" name="圆: 空心 4">
            <a:extLst>
              <a:ext uri="{FF2B5EF4-FFF2-40B4-BE49-F238E27FC236}">
                <a16:creationId xmlns:a16="http://schemas.microsoft.com/office/drawing/2014/main" id="{166F3E18-8D01-D3B8-E125-91090E679A94}"/>
              </a:ext>
            </a:extLst>
          </p:cNvPr>
          <p:cNvSpPr/>
          <p:nvPr/>
        </p:nvSpPr>
        <p:spPr>
          <a:xfrm>
            <a:off x="6443696" y="3105963"/>
            <a:ext cx="646074" cy="646074"/>
          </a:xfrm>
          <a:prstGeom prst="donut">
            <a:avLst>
              <a:gd name="adj" fmla="val 1398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sp>
        <p:nvSpPr>
          <p:cNvPr id="6" name="文本框 5">
            <a:extLst>
              <a:ext uri="{FF2B5EF4-FFF2-40B4-BE49-F238E27FC236}">
                <a16:creationId xmlns:a16="http://schemas.microsoft.com/office/drawing/2014/main" id="{C665FB2B-5EFF-5929-BA6C-5BD52391161B}"/>
              </a:ext>
            </a:extLst>
          </p:cNvPr>
          <p:cNvSpPr txBox="1"/>
          <p:nvPr/>
        </p:nvSpPr>
        <p:spPr>
          <a:xfrm>
            <a:off x="5316278" y="5703004"/>
            <a:ext cx="1559442" cy="523220"/>
          </a:xfrm>
          <a:prstGeom prst="rect">
            <a:avLst/>
          </a:prstGeom>
          <a:noFill/>
        </p:spPr>
        <p:txBody>
          <a:bodyPr wrap="square" rtlCol="0">
            <a:spAutoFit/>
          </a:bodyPr>
          <a:lstStyle/>
          <a:p>
            <a:pPr algn="ctr"/>
            <a:r>
              <a:rPr lang="en-US" altLang="zh-CN" sz="2800" dirty="0"/>
              <a:t>...</a:t>
            </a:r>
            <a:endParaRPr lang="zh-CN" altLang="en-US" sz="2800" dirty="0"/>
          </a:p>
        </p:txBody>
      </p:sp>
      <p:sp>
        <p:nvSpPr>
          <p:cNvPr id="7" name="文本框 6">
            <a:extLst>
              <a:ext uri="{FF2B5EF4-FFF2-40B4-BE49-F238E27FC236}">
                <a16:creationId xmlns:a16="http://schemas.microsoft.com/office/drawing/2014/main" id="{351C24AD-E5A1-DC7A-08B2-8C8A7FCE06D6}"/>
              </a:ext>
            </a:extLst>
          </p:cNvPr>
          <p:cNvSpPr txBox="1"/>
          <p:nvPr/>
        </p:nvSpPr>
        <p:spPr>
          <a:xfrm>
            <a:off x="5280836" y="5595282"/>
            <a:ext cx="1630325" cy="369332"/>
          </a:xfrm>
          <a:prstGeom prst="rect">
            <a:avLst/>
          </a:prstGeom>
          <a:noFill/>
        </p:spPr>
        <p:txBody>
          <a:bodyPr wrap="square" rtlCol="0">
            <a:spAutoFit/>
          </a:bodyPr>
          <a:lstStyle/>
          <a:p>
            <a:pPr algn="ctr"/>
            <a:r>
              <a:rPr lang="zh-CN" altLang="en-US" dirty="0"/>
              <a:t>正在重启</a:t>
            </a:r>
          </a:p>
        </p:txBody>
      </p:sp>
      <p:sp>
        <p:nvSpPr>
          <p:cNvPr id="2" name="矩形 1">
            <a:extLst>
              <a:ext uri="{FF2B5EF4-FFF2-40B4-BE49-F238E27FC236}">
                <a16:creationId xmlns:a16="http://schemas.microsoft.com/office/drawing/2014/main" id="{19DD0818-AE7D-6661-5755-7468D29CC080}"/>
              </a:ext>
            </a:extLst>
          </p:cNvPr>
          <p:cNvSpPr/>
          <p:nvPr/>
        </p:nvSpPr>
        <p:spPr>
          <a:xfrm>
            <a:off x="6532721" y="3853223"/>
            <a:ext cx="468024" cy="100556"/>
          </a:xfrm>
          <a:prstGeom prst="rect">
            <a:avLst/>
          </a:prstGeom>
          <a:solidFill>
            <a:srgbClr val="8FB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p:spTree>
    <p:extLst>
      <p:ext uri="{BB962C8B-B14F-4D97-AF65-F5344CB8AC3E}">
        <p14:creationId xmlns:p14="http://schemas.microsoft.com/office/powerpoint/2010/main" val="3249286613"/>
      </p:ext>
    </p:extLst>
  </p:cSld>
  <p:clrMapOvr>
    <a:masterClrMapping/>
  </p:clrMapOvr>
  <mc:AlternateContent xmlns:mc="http://schemas.openxmlformats.org/markup-compatibility/2006" xmlns:p159="http://schemas.microsoft.com/office/powerpoint/2015/09/main">
    <mc:Choice Requires="p159">
      <p:transition advClick="0" advTm="4000">
        <p159:morph option="byObject"/>
      </p:transition>
    </mc:Choice>
    <mc:Fallback xmlns="">
      <p:transition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iterate type="lt">
                                    <p:tmPct val="10000"/>
                                  </p:iterate>
                                  <p:childTnLst>
                                    <p:animClr clrSpc="rgb" dir="cw">
                                      <p:cBhvr override="childStyle">
                                        <p:cTn id="6" dur="1500" autoRev="1" fill="remove"/>
                                        <p:tgtEl>
                                          <p:spTgt spid="6">
                                            <p:txEl>
                                              <p:pRg st="0" end="0"/>
                                            </p:txEl>
                                          </p:spTgt>
                                        </p:tgtEl>
                                        <p:attrNameLst>
                                          <p:attrName>style.color</p:attrName>
                                        </p:attrNameLst>
                                      </p:cBhvr>
                                      <p:to>
                                        <a:srgbClr val="595959"/>
                                      </p:to>
                                    </p:animClr>
                                    <p:animClr clrSpc="rgb" dir="cw">
                                      <p:cBhvr>
                                        <p:cTn id="7" dur="1500" autoRev="1" fill="remove"/>
                                        <p:tgtEl>
                                          <p:spTgt spid="6">
                                            <p:txEl>
                                              <p:pRg st="0" end="0"/>
                                            </p:txEl>
                                          </p:spTgt>
                                        </p:tgtEl>
                                        <p:attrNameLst>
                                          <p:attrName>fillcolor</p:attrName>
                                        </p:attrNameLst>
                                      </p:cBhvr>
                                      <p:to>
                                        <a:srgbClr val="595959"/>
                                      </p:to>
                                    </p:animClr>
                                    <p:set>
                                      <p:cBhvr>
                                        <p:cTn id="8" dur="1500" autoRev="1" fill="remove"/>
                                        <p:tgtEl>
                                          <p:spTgt spid="6">
                                            <p:txEl>
                                              <p:pRg st="0" end="0"/>
                                            </p:txEl>
                                          </p:spTgt>
                                        </p:tgtEl>
                                        <p:attrNameLst>
                                          <p:attrName>fill.type</p:attrName>
                                        </p:attrNameLst>
                                      </p:cBhvr>
                                      <p:to>
                                        <p:strVal val="solid"/>
                                      </p:to>
                                    </p:set>
                                    <p:set>
                                      <p:cBhvr>
                                        <p:cTn id="9" dur="1500" autoRev="1" fill="remove"/>
                                        <p:tgtEl>
                                          <p:spTgt spid="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D5E7D-7A90-0BC2-7296-B6BE8A3848D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D0641D8-1A0D-28AA-C68B-9B32D973DC99}"/>
              </a:ext>
            </a:extLst>
          </p:cNvPr>
          <p:cNvSpPr/>
          <p:nvPr/>
        </p:nvSpPr>
        <p:spPr>
          <a:xfrm>
            <a:off x="0" y="-3824"/>
            <a:ext cx="12192000" cy="686182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1" name="组合 30">
            <a:extLst>
              <a:ext uri="{FF2B5EF4-FFF2-40B4-BE49-F238E27FC236}">
                <a16:creationId xmlns:a16="http://schemas.microsoft.com/office/drawing/2014/main" id="{7D2746C4-2B13-B370-15EF-66CFE0B2F8B0}"/>
              </a:ext>
            </a:extLst>
          </p:cNvPr>
          <p:cNvGrpSpPr/>
          <p:nvPr/>
        </p:nvGrpSpPr>
        <p:grpSpPr>
          <a:xfrm>
            <a:off x="1003475" y="641721"/>
            <a:ext cx="2901629" cy="369332"/>
            <a:chOff x="3016572" y="1683712"/>
            <a:chExt cx="2901629" cy="369332"/>
          </a:xfrm>
        </p:grpSpPr>
        <p:sp>
          <p:nvSpPr>
            <p:cNvPr id="13" name="!! 标题">
              <a:extLst>
                <a:ext uri="{FF2B5EF4-FFF2-40B4-BE49-F238E27FC236}">
                  <a16:creationId xmlns:a16="http://schemas.microsoft.com/office/drawing/2014/main" id="{7F03167B-26F5-7D93-8046-1DE205A5EB9C}"/>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OPPOSans M"/>
                  <a:ea typeface="OPPOSans M"/>
                  <a:cs typeface="+mn-cs"/>
                </a:rPr>
                <a:t>登录</a:t>
              </a:r>
            </a:p>
          </p:txBody>
        </p:sp>
        <p:sp>
          <p:nvSpPr>
            <p:cNvPr id="14" name="!! 标题符">
              <a:extLst>
                <a:ext uri="{FF2B5EF4-FFF2-40B4-BE49-F238E27FC236}">
                  <a16:creationId xmlns:a16="http://schemas.microsoft.com/office/drawing/2014/main" id="{C0D9F048-FBFA-F957-45B4-00B99D508A25}"/>
                </a:ext>
              </a:extLst>
            </p:cNvPr>
            <p:cNvSpPr/>
            <p:nvPr/>
          </p:nvSpPr>
          <p:spPr>
            <a:xfrm>
              <a:off x="3016572" y="1730684"/>
              <a:ext cx="64768" cy="2652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8" name="!! 用户头像">
            <a:extLst>
              <a:ext uri="{FF2B5EF4-FFF2-40B4-BE49-F238E27FC236}">
                <a16:creationId xmlns:a16="http://schemas.microsoft.com/office/drawing/2014/main" id="{BADB1B3E-E93B-A239-C122-70A5032DE402}"/>
              </a:ext>
            </a:extLst>
          </p:cNvPr>
          <p:cNvGrpSpPr/>
          <p:nvPr/>
        </p:nvGrpSpPr>
        <p:grpSpPr>
          <a:xfrm>
            <a:off x="5562287" y="2071302"/>
            <a:ext cx="1067422" cy="1067422"/>
            <a:chOff x="5562289" y="2728377"/>
            <a:chExt cx="1067422" cy="1067422"/>
          </a:xfrm>
        </p:grpSpPr>
        <p:sp>
          <p:nvSpPr>
            <p:cNvPr id="24" name="矩形: 圆角 23">
              <a:hlinkClick r:id="rId3" action="ppaction://hlinksldjump"/>
              <a:extLst>
                <a:ext uri="{FF2B5EF4-FFF2-40B4-BE49-F238E27FC236}">
                  <a16:creationId xmlns:a16="http://schemas.microsoft.com/office/drawing/2014/main" id="{4A49AFC4-276B-5C87-AD23-B2DA033913F6}"/>
                </a:ext>
              </a:extLst>
            </p:cNvPr>
            <p:cNvSpPr/>
            <p:nvPr/>
          </p:nvSpPr>
          <p:spPr>
            <a:xfrm>
              <a:off x="5562289" y="2728377"/>
              <a:ext cx="1067422" cy="1067422"/>
            </a:xfrm>
            <a:prstGeom prst="roundRect">
              <a:avLst>
                <a:gd name="adj" fmla="val 50000"/>
              </a:avLst>
            </a:prstGeom>
            <a:solidFill>
              <a:schemeClr val="tx1">
                <a:alpha val="2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5" name="椭圆 24">
              <a:hlinkClick r:id="rId3" action="ppaction://hlinksldjump"/>
              <a:extLst>
                <a:ext uri="{FF2B5EF4-FFF2-40B4-BE49-F238E27FC236}">
                  <a16:creationId xmlns:a16="http://schemas.microsoft.com/office/drawing/2014/main" id="{09F65A5C-8418-B5C0-6569-C1ADB2F888DB}"/>
                </a:ext>
              </a:extLst>
            </p:cNvPr>
            <p:cNvSpPr/>
            <p:nvPr/>
          </p:nvSpPr>
          <p:spPr>
            <a:xfrm>
              <a:off x="5987143" y="3009554"/>
              <a:ext cx="217714" cy="217714"/>
            </a:xfrm>
            <a:prstGeom prst="ellipse">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hlinkClick r:id="rId3" action="ppaction://hlinksldjump"/>
              <a:extLst>
                <a:ext uri="{FF2B5EF4-FFF2-40B4-BE49-F238E27FC236}">
                  <a16:creationId xmlns:a16="http://schemas.microsoft.com/office/drawing/2014/main" id="{4C24C4BC-D1B9-0C23-C92D-69FBA7FA74EB}"/>
                </a:ext>
              </a:extLst>
            </p:cNvPr>
            <p:cNvSpPr/>
            <p:nvPr/>
          </p:nvSpPr>
          <p:spPr>
            <a:xfrm>
              <a:off x="5834743" y="3301352"/>
              <a:ext cx="522514" cy="203200"/>
            </a:xfrm>
            <a:prstGeom prst="roundRect">
              <a:avLst>
                <a:gd name="adj" fmla="val 50000"/>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27" name="!! 用户名">
            <a:extLst>
              <a:ext uri="{FF2B5EF4-FFF2-40B4-BE49-F238E27FC236}">
                <a16:creationId xmlns:a16="http://schemas.microsoft.com/office/drawing/2014/main" id="{6A2A10B2-6349-DAE6-D1B4-D3F3D7CD9574}"/>
              </a:ext>
            </a:extLst>
          </p:cNvPr>
          <p:cNvSpPr txBox="1"/>
          <p:nvPr/>
        </p:nvSpPr>
        <p:spPr>
          <a:xfrm>
            <a:off x="4322048" y="3243547"/>
            <a:ext cx="3547899"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FFFF">
                    <a:lumMod val="95000"/>
                  </a:srgbClr>
                </a:solidFill>
                <a:effectLst/>
                <a:uLnTx/>
                <a:uFillTx/>
                <a:latin typeface="OPPOSans M" panose="00020600040101010101" pitchFamily="18" charset="-122"/>
                <a:ea typeface="OPPOSans M" panose="00020600040101010101" pitchFamily="18" charset="-122"/>
                <a:cs typeface="OPPOSans M" panose="00020600040101010101" pitchFamily="18" charset="-122"/>
              </a:rPr>
              <a:t>雨夌</a:t>
            </a:r>
          </a:p>
        </p:txBody>
      </p:sp>
      <p:grpSp>
        <p:nvGrpSpPr>
          <p:cNvPr id="8" name="!! load">
            <a:extLst>
              <a:ext uri="{FF2B5EF4-FFF2-40B4-BE49-F238E27FC236}">
                <a16:creationId xmlns:a16="http://schemas.microsoft.com/office/drawing/2014/main" id="{C4619D98-E671-FF8F-B0EE-D03C325FCA0E}"/>
              </a:ext>
            </a:extLst>
          </p:cNvPr>
          <p:cNvGrpSpPr/>
          <p:nvPr/>
        </p:nvGrpSpPr>
        <p:grpSpPr>
          <a:xfrm>
            <a:off x="5969805" y="4043315"/>
            <a:ext cx="262720" cy="262720"/>
            <a:chOff x="7349534" y="4722202"/>
            <a:chExt cx="279398" cy="279398"/>
          </a:xfrm>
        </p:grpSpPr>
        <p:sp>
          <p:nvSpPr>
            <p:cNvPr id="6" name="弧形 5">
              <a:extLst>
                <a:ext uri="{FF2B5EF4-FFF2-40B4-BE49-F238E27FC236}">
                  <a16:creationId xmlns:a16="http://schemas.microsoft.com/office/drawing/2014/main" id="{D35D1F90-63C0-184E-DEC9-48D265E0992E}"/>
                </a:ext>
              </a:extLst>
            </p:cNvPr>
            <p:cNvSpPr/>
            <p:nvPr/>
          </p:nvSpPr>
          <p:spPr>
            <a:xfrm>
              <a:off x="7349534" y="4722202"/>
              <a:ext cx="279398" cy="279398"/>
            </a:xfrm>
            <a:prstGeom prst="arc">
              <a:avLst>
                <a:gd name="adj1" fmla="val 16200000"/>
                <a:gd name="adj2" fmla="val 16194911"/>
              </a:avLst>
            </a:prstGeom>
            <a:noFill/>
            <a:ln w="44450">
              <a:solidFill>
                <a:schemeClr val="tx1">
                  <a:alpha val="3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 name="弧形 6">
              <a:extLst>
                <a:ext uri="{FF2B5EF4-FFF2-40B4-BE49-F238E27FC236}">
                  <a16:creationId xmlns:a16="http://schemas.microsoft.com/office/drawing/2014/main" id="{0430C200-DCE6-35FF-54B2-C9A7D1A9F7A7}"/>
                </a:ext>
              </a:extLst>
            </p:cNvPr>
            <p:cNvSpPr/>
            <p:nvPr/>
          </p:nvSpPr>
          <p:spPr>
            <a:xfrm>
              <a:off x="7349534" y="4722202"/>
              <a:ext cx="279398" cy="279398"/>
            </a:xfrm>
            <a:prstGeom prst="arc">
              <a:avLst>
                <a:gd name="adj1" fmla="val 16200000"/>
                <a:gd name="adj2" fmla="val 21679"/>
              </a:avLst>
            </a:prstGeom>
            <a:noFill/>
            <a:ln w="44450" cap="rnd">
              <a:solidFill>
                <a:srgbClr val="E3EDE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64039534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 dock左">
            <a:extLst>
              <a:ext uri="{FF2B5EF4-FFF2-40B4-BE49-F238E27FC236}">
                <a16:creationId xmlns:a16="http://schemas.microsoft.com/office/drawing/2014/main" id="{B35E13A2-A7B3-2578-9318-93C9509C4489}"/>
              </a:ext>
            </a:extLst>
          </p:cNvPr>
          <p:cNvGrpSpPr>
            <a:grpSpLocks/>
          </p:cNvGrpSpPr>
          <p:nvPr/>
        </p:nvGrpSpPr>
        <p:grpSpPr>
          <a:xfrm>
            <a:off x="2331507" y="7807901"/>
            <a:ext cx="4904317" cy="704838"/>
            <a:chOff x="4097867" y="5740400"/>
            <a:chExt cx="3996266" cy="846667"/>
          </a:xfrm>
        </p:grpSpPr>
        <p:sp useBgFill="1">
          <p:nvSpPr>
            <p:cNvPr id="32" name="!! 模糊">
              <a:extLst>
                <a:ext uri="{FF2B5EF4-FFF2-40B4-BE49-F238E27FC236}">
                  <a16:creationId xmlns:a16="http://schemas.microsoft.com/office/drawing/2014/main" id="{8B81378A-7B5A-87AE-8731-134D5DDE6954}"/>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3" name="!! 颜色遮罩">
              <a:extLst>
                <a:ext uri="{FF2B5EF4-FFF2-40B4-BE49-F238E27FC236}">
                  <a16:creationId xmlns:a16="http://schemas.microsoft.com/office/drawing/2014/main" id="{66D8DB0F-8D88-98F9-D703-4311377E8F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34" name="!! dock右">
            <a:extLst>
              <a:ext uri="{FF2B5EF4-FFF2-40B4-BE49-F238E27FC236}">
                <a16:creationId xmlns:a16="http://schemas.microsoft.com/office/drawing/2014/main" id="{C3EA23A4-A40E-81FE-D776-FAC4292A22F6}"/>
              </a:ext>
            </a:extLst>
          </p:cNvPr>
          <p:cNvGrpSpPr/>
          <p:nvPr/>
        </p:nvGrpSpPr>
        <p:grpSpPr>
          <a:xfrm>
            <a:off x="7408333" y="7807900"/>
            <a:ext cx="2452159" cy="704838"/>
            <a:chOff x="7408333" y="5780624"/>
            <a:chExt cx="2452159" cy="704838"/>
          </a:xfrm>
        </p:grpSpPr>
        <p:sp useBgFill="1">
          <p:nvSpPr>
            <p:cNvPr id="35" name="!! 模糊">
              <a:extLst>
                <a:ext uri="{FF2B5EF4-FFF2-40B4-BE49-F238E27FC236}">
                  <a16:creationId xmlns:a16="http://schemas.microsoft.com/office/drawing/2014/main" id="{61F6B475-5F8B-6E86-7962-97324F1F2D81}"/>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颜色遮罩">
              <a:extLst>
                <a:ext uri="{FF2B5EF4-FFF2-40B4-BE49-F238E27FC236}">
                  <a16:creationId xmlns:a16="http://schemas.microsoft.com/office/drawing/2014/main" id="{81CA3D04-FD42-7A18-68F7-18F558BD1CDD}"/>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37" name="!! 信号">
              <a:extLst>
                <a:ext uri="{FF2B5EF4-FFF2-40B4-BE49-F238E27FC236}">
                  <a16:creationId xmlns:a16="http://schemas.microsoft.com/office/drawing/2014/main" id="{8DBF4FB8-3D78-341D-8C70-262EC50E70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38" name="!! 运营商">
              <a:extLst>
                <a:ext uri="{FF2B5EF4-FFF2-40B4-BE49-F238E27FC236}">
                  <a16:creationId xmlns:a16="http://schemas.microsoft.com/office/drawing/2014/main" id="{35F64F91-592C-889E-66DC-1D64A2A5312C}"/>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39" name="!! 通知">
              <a:extLst>
                <a:ext uri="{FF2B5EF4-FFF2-40B4-BE49-F238E27FC236}">
                  <a16:creationId xmlns:a16="http://schemas.microsoft.com/office/drawing/2014/main" id="{E1CE03DB-6620-0AE3-BA41-4B618B4ACC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40" name="!! 电池">
              <a:extLst>
                <a:ext uri="{FF2B5EF4-FFF2-40B4-BE49-F238E27FC236}">
                  <a16:creationId xmlns:a16="http://schemas.microsoft.com/office/drawing/2014/main" id="{5BBDC4BB-1B25-9427-4F4E-D00DAC4E01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41" name="!! 图标-设备解锁">
              <a:extLst>
                <a:ext uri="{FF2B5EF4-FFF2-40B4-BE49-F238E27FC236}">
                  <a16:creationId xmlns:a16="http://schemas.microsoft.com/office/drawing/2014/main" id="{5D681716-6570-CDBC-FD1E-7B4374E2E06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42" name="!! 时间">
              <a:extLst>
                <a:ext uri="{FF2B5EF4-FFF2-40B4-BE49-F238E27FC236}">
                  <a16:creationId xmlns:a16="http://schemas.microsoft.com/office/drawing/2014/main" id="{2CFF74D4-0525-359A-01EC-E494FB22A54D}"/>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43" name="!! AC">
              <a:extLst>
                <a:ext uri="{FF2B5EF4-FFF2-40B4-BE49-F238E27FC236}">
                  <a16:creationId xmlns:a16="http://schemas.microsoft.com/office/drawing/2014/main" id="{492D1705-7190-D01B-4961-3A68BB400842}"/>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44" name="!! 设备解锁">
              <a:extLst>
                <a:ext uri="{FF2B5EF4-FFF2-40B4-BE49-F238E27FC236}">
                  <a16:creationId xmlns:a16="http://schemas.microsoft.com/office/drawing/2014/main" id="{B1DC0807-251E-955D-F50C-EA37B842BDF6}"/>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45" name="!! 声音">
              <a:extLst>
                <a:ext uri="{FF2B5EF4-FFF2-40B4-BE49-F238E27FC236}">
                  <a16:creationId xmlns:a16="http://schemas.microsoft.com/office/drawing/2014/main" id="{4F005486-F1AD-AD5E-CCDA-41F2099655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46" name="!! 电源">
              <a:hlinkClick r:id="rId13" action="ppaction://hlinksldjump"/>
              <a:extLst>
                <a:ext uri="{FF2B5EF4-FFF2-40B4-BE49-F238E27FC236}">
                  <a16:creationId xmlns:a16="http://schemas.microsoft.com/office/drawing/2014/main" id="{38BF71C0-8EBD-4E5A-638C-CAF7BEAF48F2}"/>
                </a:ext>
              </a:extLst>
            </p:cNvPr>
            <p:cNvPicPr>
              <a:picLocks noChangeAspect="1"/>
            </p:cNvPicPr>
            <p:nvPr/>
          </p:nvPicPr>
          <p:blipFill>
            <a:blip r:embed="rId14" cstate="print">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9489000" y="5925331"/>
              <a:ext cx="208372" cy="208370"/>
            </a:xfrm>
            <a:prstGeom prst="rect">
              <a:avLst/>
            </a:prstGeom>
          </p:spPr>
        </p:pic>
      </p:grpSp>
      <p:grpSp>
        <p:nvGrpSpPr>
          <p:cNvPr id="47" name="!! 设置">
            <a:extLst>
              <a:ext uri="{FF2B5EF4-FFF2-40B4-BE49-F238E27FC236}">
                <a16:creationId xmlns:a16="http://schemas.microsoft.com/office/drawing/2014/main" id="{22F00395-C7DB-D292-99BB-EACD8165120C}"/>
              </a:ext>
            </a:extLst>
          </p:cNvPr>
          <p:cNvGrpSpPr/>
          <p:nvPr/>
        </p:nvGrpSpPr>
        <p:grpSpPr>
          <a:xfrm>
            <a:off x="3135845" y="7936589"/>
            <a:ext cx="446930" cy="446930"/>
            <a:chOff x="4725145" y="3205535"/>
            <a:chExt cx="446930" cy="446930"/>
          </a:xfrm>
        </p:grpSpPr>
        <p:sp>
          <p:nvSpPr>
            <p:cNvPr id="48" name="背景">
              <a:hlinkClick r:id="rId16" action="ppaction://hlinksldjump"/>
              <a:extLst>
                <a:ext uri="{FF2B5EF4-FFF2-40B4-BE49-F238E27FC236}">
                  <a16:creationId xmlns:a16="http://schemas.microsoft.com/office/drawing/2014/main" id="{5F392CD2-5633-2F71-5250-AB4BFDC47DFB}"/>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9" name="齿轮" descr="单级齿轮 轮廓">
              <a:hlinkClick r:id="rId16" action="ppaction://hlinksldjump"/>
              <a:extLst>
                <a:ext uri="{FF2B5EF4-FFF2-40B4-BE49-F238E27FC236}">
                  <a16:creationId xmlns:a16="http://schemas.microsoft.com/office/drawing/2014/main" id="{6588A33A-14B7-BDB9-ED8E-3A02C12DA3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772763" y="3253153"/>
              <a:ext cx="351694" cy="351694"/>
            </a:xfrm>
            <a:prstGeom prst="rect">
              <a:avLst/>
            </a:prstGeom>
          </p:spPr>
        </p:pic>
      </p:grpSp>
      <p:grpSp>
        <p:nvGrpSpPr>
          <p:cNvPr id="50" name="!! Leaf">
            <a:extLst>
              <a:ext uri="{FF2B5EF4-FFF2-40B4-BE49-F238E27FC236}">
                <a16:creationId xmlns:a16="http://schemas.microsoft.com/office/drawing/2014/main" id="{99DB1D41-E4FA-F394-00A6-8A3B5F11B407}"/>
              </a:ext>
            </a:extLst>
          </p:cNvPr>
          <p:cNvGrpSpPr/>
          <p:nvPr/>
        </p:nvGrpSpPr>
        <p:grpSpPr>
          <a:xfrm>
            <a:off x="2567898" y="7937119"/>
            <a:ext cx="446400" cy="446400"/>
            <a:chOff x="2567898" y="5909843"/>
            <a:chExt cx="446400" cy="446400"/>
          </a:xfrm>
        </p:grpSpPr>
        <p:sp>
          <p:nvSpPr>
            <p:cNvPr id="51" name="!! 背景">
              <a:extLst>
                <a:ext uri="{FF2B5EF4-FFF2-40B4-BE49-F238E27FC236}">
                  <a16:creationId xmlns:a16="http://schemas.microsoft.com/office/drawing/2014/main" id="{9FC4CB42-0FFE-E4AB-B2DB-E38D03645892}"/>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52" name="!! leaf" descr="树叶 纯色填充">
              <a:extLst>
                <a:ext uri="{FF2B5EF4-FFF2-40B4-BE49-F238E27FC236}">
                  <a16:creationId xmlns:a16="http://schemas.microsoft.com/office/drawing/2014/main" id="{A4F9D1A8-77F9-69E9-33D4-7AE949B1A56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28428" y="5972614"/>
              <a:ext cx="326678" cy="326678"/>
            </a:xfrm>
            <a:prstGeom prst="rect">
              <a:avLst/>
            </a:prstGeom>
          </p:spPr>
        </p:pic>
      </p:grpSp>
      <p:pic>
        <p:nvPicPr>
          <p:cNvPr id="2" name="!! 更新图标" descr="图标&#10;&#10;描述已自动生成">
            <a:hlinkClick r:id="rId21" action="ppaction://hlinksldjump"/>
            <a:extLst>
              <a:ext uri="{FF2B5EF4-FFF2-40B4-BE49-F238E27FC236}">
                <a16:creationId xmlns:a16="http://schemas.microsoft.com/office/drawing/2014/main" id="{FDB8CDFE-6ACD-9AC8-BD94-E6446C42B6B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629948" y="7882385"/>
            <a:ext cx="563636" cy="563636"/>
          </a:xfrm>
          <a:prstGeom prst="rect">
            <a:avLst/>
          </a:prstGeom>
        </p:spPr>
      </p:pic>
      <p:sp>
        <p:nvSpPr>
          <p:cNvPr id="3" name="文本框 2">
            <a:extLst>
              <a:ext uri="{FF2B5EF4-FFF2-40B4-BE49-F238E27FC236}">
                <a16:creationId xmlns:a16="http://schemas.microsoft.com/office/drawing/2014/main" id="{2C530E69-B1A9-26E8-7766-245256E8B5B6}"/>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23">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2951789976"/>
      </p:ext>
    </p:extLst>
  </p:cSld>
  <p:clrMapOvr>
    <a:masterClrMapping/>
  </p:clrMapOvr>
  <mc:AlternateContent xmlns:mc="http://schemas.openxmlformats.org/markup-compatibility/2006" xmlns:p159="http://schemas.microsoft.com/office/powerpoint/2015/09/main">
    <mc:Choice Requires="p159">
      <p:transition advClick="0" advTm="1000">
        <p159:morph option="byObject"/>
      </p:transition>
    </mc:Choice>
    <mc:Fallback xmlns="">
      <p:transition advClick="0"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 背景">
            <a:extLst>
              <a:ext uri="{FF2B5EF4-FFF2-40B4-BE49-F238E27FC236}">
                <a16:creationId xmlns:a16="http://schemas.microsoft.com/office/drawing/2014/main" id="{49F3FAF1-DA86-AE89-7795-1F5E9D6A5E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2674" y="7129"/>
            <a:ext cx="12166652" cy="6843742"/>
          </a:xfrm>
          <a:prstGeom prst="rect">
            <a:avLst/>
          </a:prstGeom>
        </p:spPr>
      </p:pic>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5780625"/>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5780624"/>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48732" y="5934670"/>
              <a:ext cx="179932" cy="179932"/>
            </a:xfrm>
            <a:prstGeom prst="rect">
              <a:avLst/>
            </a:prstGeom>
          </p:spPr>
        </p:pic>
        <p:pic>
          <p:nvPicPr>
            <p:cNvPr id="38" name="!! 电源">
              <a:hlinkClick r:id="rId14" action="ppaction://hlinksldjump"/>
              <a:extLst>
                <a:ext uri="{FF2B5EF4-FFF2-40B4-BE49-F238E27FC236}">
                  <a16:creationId xmlns:a16="http://schemas.microsoft.com/office/drawing/2014/main" id="{FEA2EC94-A1E9-43B6-ACEA-20B1051FF1F8}"/>
                </a:ext>
              </a:extLst>
            </p:cNvPr>
            <p:cNvPicPr>
              <a:picLocks noChangeAspect="1"/>
            </p:cNvPicPr>
            <p:nvPr/>
          </p:nvPicPr>
          <p:blipFill>
            <a:blip r:embed="rId15" cstate="print">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5909313"/>
            <a:ext cx="446930" cy="446930"/>
            <a:chOff x="4725145" y="3205535"/>
            <a:chExt cx="446930" cy="446930"/>
          </a:xfrm>
        </p:grpSpPr>
        <p:sp>
          <p:nvSpPr>
            <p:cNvPr id="41" name="背景">
              <a:hlinkClick r:id="rId17" action="ppaction://hlinksldjump"/>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hlinkClick r:id="rId17" action="ppaction://hlinksldjump"/>
              <a:extLst>
                <a:ext uri="{FF2B5EF4-FFF2-40B4-BE49-F238E27FC236}">
                  <a16:creationId xmlns:a16="http://schemas.microsoft.com/office/drawing/2014/main" id="{A060031C-21C9-0B09-C6C3-98CE09E95B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5909843"/>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28428" y="5972614"/>
              <a:ext cx="326678" cy="326678"/>
            </a:xfrm>
            <a:prstGeom prst="rect">
              <a:avLst/>
            </a:prstGeom>
          </p:spPr>
        </p:pic>
      </p:grpSp>
      <p:sp>
        <p:nvSpPr>
          <p:cNvPr id="6" name="!! 应用背景">
            <a:extLst>
              <a:ext uri="{FF2B5EF4-FFF2-40B4-BE49-F238E27FC236}">
                <a16:creationId xmlns:a16="http://schemas.microsoft.com/office/drawing/2014/main" id="{DFE7AE1D-BCEC-796E-7FD2-DDD0BB12C6C0}"/>
              </a:ext>
            </a:extLst>
          </p:cNvPr>
          <p:cNvSpPr/>
          <p:nvPr/>
        </p:nvSpPr>
        <p:spPr>
          <a:xfrm>
            <a:off x="608739" y="339091"/>
            <a:ext cx="10980078" cy="6172688"/>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 更新图标" descr="图标&#10;&#10;描述已自动生成">
            <a:hlinkClick r:id="rId22" action="ppaction://hlinksldjump"/>
            <a:extLst>
              <a:ext uri="{FF2B5EF4-FFF2-40B4-BE49-F238E27FC236}">
                <a16:creationId xmlns:a16="http://schemas.microsoft.com/office/drawing/2014/main" id="{F10C7EB8-2956-B300-DA1C-108A5D23B63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629948" y="5851452"/>
            <a:ext cx="563636" cy="563636"/>
          </a:xfrm>
          <a:prstGeom prst="rect">
            <a:avLst/>
          </a:prstGeom>
        </p:spPr>
      </p:pic>
      <p:sp>
        <p:nvSpPr>
          <p:cNvPr id="3" name="文本框 2">
            <a:extLst>
              <a:ext uri="{FF2B5EF4-FFF2-40B4-BE49-F238E27FC236}">
                <a16:creationId xmlns:a16="http://schemas.microsoft.com/office/drawing/2014/main" id="{B4B06435-10BC-03BF-3927-96B219C8DFEF}"/>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24">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4272295575"/>
      </p:ext>
    </p:extLst>
  </p:cSld>
  <p:clrMapOvr>
    <a:masterClrMapping/>
  </p:clrMapOvr>
  <mc:AlternateContent xmlns:mc="http://schemas.openxmlformats.org/markup-compatibility/2006" xmlns:p159="http://schemas.microsoft.com/office/powerpoint/2015/09/main">
    <mc:Choice Requires="p159">
      <p:transition advClick="0" advTm="0">
        <p159:morph option="byObject"/>
      </p:transition>
    </mc:Choice>
    <mc:Fallback xmlns="">
      <p:transition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 背景">
            <a:extLst>
              <a:ext uri="{FF2B5EF4-FFF2-40B4-BE49-F238E27FC236}">
                <a16:creationId xmlns:a16="http://schemas.microsoft.com/office/drawing/2014/main" id="{49F3FAF1-DA86-AE89-7795-1F5E9D6A5E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4367" y="7129"/>
            <a:ext cx="12163265" cy="6843742"/>
          </a:xfrm>
          <a:prstGeom prst="rect">
            <a:avLst/>
          </a:prstGeom>
        </p:spPr>
      </p:pic>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5780625"/>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5780624"/>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r>
                <a:rPr lang="en-US" altLang="zh-CN" sz="900" dirty="0">
                  <a:latin typeface="+mj-ea"/>
                  <a:ea typeface="+mj-ea"/>
                </a:rPr>
                <a:t>Virtual Net</a:t>
              </a:r>
              <a:endParaRPr lang="zh-CN" altLang="en-US" sz="900" dirty="0">
                <a:latin typeface="+mj-ea"/>
                <a:ea typeface="+mj-ea"/>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algn="r"/>
              <a:r>
                <a:rPr lang="en-US" altLang="zh-CN" sz="1050" dirty="0"/>
                <a:t>20:45</a:t>
              </a:r>
              <a:endParaRPr lang="zh-CN" altLang="en-US" sz="1050" dirty="0"/>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r>
                <a:rPr lang="en-US" altLang="zh-CN" sz="900" dirty="0">
                  <a:solidFill>
                    <a:srgbClr val="56FF21"/>
                  </a:solidFill>
                </a:rPr>
                <a:t>AC</a:t>
              </a:r>
              <a:endParaRPr lang="zh-CN" altLang="en-US" sz="900" dirty="0">
                <a:solidFill>
                  <a:srgbClr val="56FF21"/>
                </a:solidFill>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r>
                <a:rPr lang="zh-CN" altLang="en-US" sz="900" dirty="0"/>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48732" y="5934670"/>
              <a:ext cx="179932" cy="179932"/>
            </a:xfrm>
            <a:prstGeom prst="rect">
              <a:avLst/>
            </a:prstGeom>
          </p:spPr>
        </p:pic>
        <p:pic>
          <p:nvPicPr>
            <p:cNvPr id="38" name="!! 电源">
              <a:hlinkClick r:id="rId14" action="ppaction://hlinksldjump"/>
              <a:extLst>
                <a:ext uri="{FF2B5EF4-FFF2-40B4-BE49-F238E27FC236}">
                  <a16:creationId xmlns:a16="http://schemas.microsoft.com/office/drawing/2014/main" id="{FEA2EC94-A1E9-43B6-ACEA-20B1051FF1F8}"/>
                </a:ext>
              </a:extLst>
            </p:cNvPr>
            <p:cNvPicPr>
              <a:picLocks noChangeAspect="1"/>
            </p:cNvPicPr>
            <p:nvPr/>
          </p:nvPicPr>
          <p:blipFill>
            <a:blip r:embed="rId15" cstate="print">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5909313"/>
            <a:ext cx="446930" cy="446930"/>
            <a:chOff x="4725145" y="3205535"/>
            <a:chExt cx="446930" cy="446930"/>
          </a:xfrm>
        </p:grpSpPr>
        <p:sp>
          <p:nvSpPr>
            <p:cNvPr id="41" name="背景">
              <a:hlinkClick r:id="rId17" action="ppaction://hlinksldjump"/>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齿轮" descr="单级齿轮 轮廓">
              <a:hlinkClick r:id="rId17" action="ppaction://hlinksldjump"/>
              <a:extLst>
                <a:ext uri="{FF2B5EF4-FFF2-40B4-BE49-F238E27FC236}">
                  <a16:creationId xmlns:a16="http://schemas.microsoft.com/office/drawing/2014/main" id="{A060031C-21C9-0B09-C6C3-98CE09E95B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5909843"/>
            <a:ext cx="446400" cy="446400"/>
            <a:chOff x="2567898" y="5909843"/>
            <a:chExt cx="446400" cy="446400"/>
          </a:xfrm>
        </p:grpSpPr>
        <p:sp>
          <p:nvSpPr>
            <p:cNvPr id="44" name="!! 背景">
              <a:hlinkClick r:id="rId20" action="ppaction://hlinksldjump"/>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 leaf" descr="树叶 纯色填充">
              <a:hlinkClick r:id="rId20" action="ppaction://hlinksldjump"/>
              <a:extLst>
                <a:ext uri="{FF2B5EF4-FFF2-40B4-BE49-F238E27FC236}">
                  <a16:creationId xmlns:a16="http://schemas.microsoft.com/office/drawing/2014/main" id="{9CDFC2BC-D546-263D-6694-E500739B02F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628428" y="5972614"/>
              <a:ext cx="326678" cy="326678"/>
            </a:xfrm>
            <a:prstGeom prst="rect">
              <a:avLst/>
            </a:prstGeom>
          </p:spPr>
        </p:pic>
      </p:grpSp>
      <p:sp>
        <p:nvSpPr>
          <p:cNvPr id="47" name="!! 应用背景">
            <a:extLst>
              <a:ext uri="{FF2B5EF4-FFF2-40B4-BE49-F238E27FC236}">
                <a16:creationId xmlns:a16="http://schemas.microsoft.com/office/drawing/2014/main" id="{F8130291-A320-725D-0CCA-A28465C2B740}"/>
              </a:ext>
            </a:extLst>
          </p:cNvPr>
          <p:cNvSpPr/>
          <p:nvPr/>
        </p:nvSpPr>
        <p:spPr>
          <a:xfrm>
            <a:off x="608739" y="339091"/>
            <a:ext cx="10980078" cy="6172688"/>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 更新图标" descr="图标&#10;&#10;描述已自动生成">
            <a:hlinkClick r:id="rId23" action="ppaction://hlinksldjump"/>
            <a:extLst>
              <a:ext uri="{FF2B5EF4-FFF2-40B4-BE49-F238E27FC236}">
                <a16:creationId xmlns:a16="http://schemas.microsoft.com/office/drawing/2014/main" id="{7590B5F0-D85E-F52C-96A6-E6D65E1D1FA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629948" y="5851452"/>
            <a:ext cx="563636" cy="563636"/>
          </a:xfrm>
          <a:prstGeom prst="rect">
            <a:avLst/>
          </a:prstGeom>
        </p:spPr>
      </p:pic>
      <p:grpSp>
        <p:nvGrpSpPr>
          <p:cNvPr id="10" name="!! 开始">
            <a:extLst>
              <a:ext uri="{FF2B5EF4-FFF2-40B4-BE49-F238E27FC236}">
                <a16:creationId xmlns:a16="http://schemas.microsoft.com/office/drawing/2014/main" id="{B67C263F-B4CF-2491-67D9-2E563CDE4CE1}"/>
              </a:ext>
            </a:extLst>
          </p:cNvPr>
          <p:cNvGrpSpPr/>
          <p:nvPr/>
        </p:nvGrpSpPr>
        <p:grpSpPr>
          <a:xfrm>
            <a:off x="2494626" y="1376912"/>
            <a:ext cx="7202746" cy="4147010"/>
            <a:chOff x="2331507" y="3246473"/>
            <a:chExt cx="4904317" cy="2286991"/>
          </a:xfrm>
          <a:noFill/>
        </p:grpSpPr>
        <p:sp useBgFill="1">
          <p:nvSpPr>
            <p:cNvPr id="14" name="!! 模糊">
              <a:extLst>
                <a:ext uri="{FF2B5EF4-FFF2-40B4-BE49-F238E27FC236}">
                  <a16:creationId xmlns:a16="http://schemas.microsoft.com/office/drawing/2014/main" id="{AF34A8F7-5D03-175F-4496-23618C03FC2E}"/>
                </a:ext>
              </a:extLst>
            </p:cNvPr>
            <p:cNvSpPr>
              <a:spLocks/>
            </p:cNvSpPr>
            <p:nvPr/>
          </p:nvSpPr>
          <p:spPr>
            <a:xfrm>
              <a:off x="2331507" y="3246473"/>
              <a:ext cx="4904317" cy="2286989"/>
            </a:xfrm>
            <a:prstGeom prst="roundRect">
              <a:avLst>
                <a:gd name="adj" fmla="val 4462"/>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5" name="!! 颜色遮罩 2">
              <a:extLst>
                <a:ext uri="{FF2B5EF4-FFF2-40B4-BE49-F238E27FC236}">
                  <a16:creationId xmlns:a16="http://schemas.microsoft.com/office/drawing/2014/main" id="{A1D861C1-7EF1-75C8-ABFF-592D586B394D}"/>
                </a:ext>
              </a:extLst>
            </p:cNvPr>
            <p:cNvSpPr>
              <a:spLocks/>
            </p:cNvSpPr>
            <p:nvPr/>
          </p:nvSpPr>
          <p:spPr>
            <a:xfrm>
              <a:off x="2331507" y="3246474"/>
              <a:ext cx="4904317" cy="2286990"/>
            </a:xfrm>
            <a:prstGeom prst="roundRect">
              <a:avLst>
                <a:gd name="adj" fmla="val 313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4" name="文本框 3">
            <a:extLst>
              <a:ext uri="{FF2B5EF4-FFF2-40B4-BE49-F238E27FC236}">
                <a16:creationId xmlns:a16="http://schemas.microsoft.com/office/drawing/2014/main" id="{7E7FB9B2-FB9E-D72A-6AD8-50453DD9E50F}"/>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25">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373124589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 背景">
            <a:extLst>
              <a:ext uri="{FF2B5EF4-FFF2-40B4-BE49-F238E27FC236}">
                <a16:creationId xmlns:a16="http://schemas.microsoft.com/office/drawing/2014/main" id="{49F3FAF1-DA86-AE89-7795-1F5E9D6A5E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4367" y="7129"/>
            <a:ext cx="12163265" cy="6843742"/>
          </a:xfrm>
          <a:prstGeom prst="rect">
            <a:avLst/>
          </a:prstGeom>
        </p:spPr>
      </p:pic>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5780625"/>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5780624"/>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48732" y="5934670"/>
              <a:ext cx="179932" cy="179932"/>
            </a:xfrm>
            <a:prstGeom prst="rect">
              <a:avLst/>
            </a:prstGeom>
          </p:spPr>
        </p:pic>
        <p:pic>
          <p:nvPicPr>
            <p:cNvPr id="38" name="!! 电源">
              <a:hlinkClick r:id="rId14" action="ppaction://hlinksldjump"/>
              <a:extLst>
                <a:ext uri="{FF2B5EF4-FFF2-40B4-BE49-F238E27FC236}">
                  <a16:creationId xmlns:a16="http://schemas.microsoft.com/office/drawing/2014/main" id="{FEA2EC94-A1E9-43B6-ACEA-20B1051FF1F8}"/>
                </a:ext>
              </a:extLst>
            </p:cNvPr>
            <p:cNvPicPr>
              <a:picLocks noChangeAspect="1"/>
            </p:cNvPicPr>
            <p:nvPr/>
          </p:nvPicPr>
          <p:blipFill>
            <a:blip r:embed="rId15" cstate="print">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5909313"/>
            <a:ext cx="446930" cy="446930"/>
            <a:chOff x="4725145" y="3205535"/>
            <a:chExt cx="446930" cy="446930"/>
          </a:xfrm>
        </p:grpSpPr>
        <p:sp>
          <p:nvSpPr>
            <p:cNvPr id="41" name="背景">
              <a:hlinkClick r:id="rId17" action="ppaction://hlinksldjump"/>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hlinkClick r:id="rId17" action="ppaction://hlinksldjump"/>
              <a:extLst>
                <a:ext uri="{FF2B5EF4-FFF2-40B4-BE49-F238E27FC236}">
                  <a16:creationId xmlns:a16="http://schemas.microsoft.com/office/drawing/2014/main" id="{A060031C-21C9-0B09-C6C3-98CE09E95B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5909843"/>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37B606F2-0B8C-DA75-2C57-71BC3E3D2F79}"/>
              </a:ext>
            </a:extLst>
          </p:cNvPr>
          <p:cNvSpPr/>
          <p:nvPr/>
        </p:nvSpPr>
        <p:spPr>
          <a:xfrm>
            <a:off x="608739" y="339091"/>
            <a:ext cx="10980078" cy="6172688"/>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 更新图标" descr="图标&#10;&#10;描述已自动生成">
            <a:hlinkClick r:id="rId22" action="ppaction://hlinksldjump"/>
            <a:extLst>
              <a:ext uri="{FF2B5EF4-FFF2-40B4-BE49-F238E27FC236}">
                <a16:creationId xmlns:a16="http://schemas.microsoft.com/office/drawing/2014/main" id="{F6A6A3A9-4050-3257-74DA-969900E3DD7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629948" y="5851452"/>
            <a:ext cx="563636" cy="563636"/>
          </a:xfrm>
          <a:prstGeom prst="rect">
            <a:avLst/>
          </a:prstGeom>
        </p:spPr>
      </p:pic>
      <p:sp>
        <p:nvSpPr>
          <p:cNvPr id="5" name="文本框 4">
            <a:extLst>
              <a:ext uri="{FF2B5EF4-FFF2-40B4-BE49-F238E27FC236}">
                <a16:creationId xmlns:a16="http://schemas.microsoft.com/office/drawing/2014/main" id="{0801C1A1-CDA4-1D3B-17D7-1099D0DA0FAC}"/>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24">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2721582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6D0C9-E898-D18D-1862-80D68FA1223B}"/>
            </a:ext>
          </a:extLst>
        </p:cNvPr>
        <p:cNvGrpSpPr/>
        <p:nvPr/>
      </p:nvGrpSpPr>
      <p:grpSpPr>
        <a:xfrm>
          <a:off x="0" y="0"/>
          <a:ext cx="0" cy="0"/>
          <a:chOff x="0" y="0"/>
          <a:chExt cx="0" cy="0"/>
        </a:xfrm>
      </p:grpSpPr>
      <p:pic>
        <p:nvPicPr>
          <p:cNvPr id="11" name="!! 背景">
            <a:extLst>
              <a:ext uri="{FF2B5EF4-FFF2-40B4-BE49-F238E27FC236}">
                <a16:creationId xmlns:a16="http://schemas.microsoft.com/office/drawing/2014/main" id="{9AC2C200-39F6-B534-45ED-354FECC7CCEA}"/>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4367" y="7129"/>
            <a:ext cx="12163265" cy="6843742"/>
          </a:xfrm>
          <a:prstGeom prst="rect">
            <a:avLst/>
          </a:prstGeom>
        </p:spPr>
      </p:pic>
      <p:grpSp>
        <p:nvGrpSpPr>
          <p:cNvPr id="13" name="!! dock左">
            <a:extLst>
              <a:ext uri="{FF2B5EF4-FFF2-40B4-BE49-F238E27FC236}">
                <a16:creationId xmlns:a16="http://schemas.microsoft.com/office/drawing/2014/main" id="{4A273C03-D801-400C-3F17-8ADD8F5A8ED0}"/>
              </a:ext>
            </a:extLst>
          </p:cNvPr>
          <p:cNvGrpSpPr>
            <a:grpSpLocks/>
          </p:cNvGrpSpPr>
          <p:nvPr/>
        </p:nvGrpSpPr>
        <p:grpSpPr>
          <a:xfrm>
            <a:off x="2331507" y="5780625"/>
            <a:ext cx="4904317" cy="704838"/>
            <a:chOff x="4097867" y="5740400"/>
            <a:chExt cx="3996266" cy="846667"/>
          </a:xfrm>
        </p:grpSpPr>
        <p:sp useBgFill="1">
          <p:nvSpPr>
            <p:cNvPr id="9" name="!! 模糊">
              <a:extLst>
                <a:ext uri="{FF2B5EF4-FFF2-40B4-BE49-F238E27FC236}">
                  <a16:creationId xmlns:a16="http://schemas.microsoft.com/office/drawing/2014/main" id="{266E35D1-F702-7ACF-7E50-4BB5B367C7B8}"/>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3CCDA06B-FC1D-A634-8013-BB565994E729}"/>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4ED7A5CF-3CEE-315D-4101-153FF9CF1809}"/>
              </a:ext>
            </a:extLst>
          </p:cNvPr>
          <p:cNvGrpSpPr/>
          <p:nvPr/>
        </p:nvGrpSpPr>
        <p:grpSpPr>
          <a:xfrm>
            <a:off x="7408333" y="5780624"/>
            <a:ext cx="2452159" cy="704838"/>
            <a:chOff x="7408333" y="5780624"/>
            <a:chExt cx="2452159" cy="704838"/>
          </a:xfrm>
        </p:grpSpPr>
        <p:sp useBgFill="1">
          <p:nvSpPr>
            <p:cNvPr id="17" name="!! 模糊">
              <a:extLst>
                <a:ext uri="{FF2B5EF4-FFF2-40B4-BE49-F238E27FC236}">
                  <a16:creationId xmlns:a16="http://schemas.microsoft.com/office/drawing/2014/main" id="{5899642B-48D4-EFB4-70FE-4933C80B912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63EC13-8F70-239D-7CF1-CF9BA3CF5937}"/>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91414AE7-A06C-1317-D46D-4BD626D5D4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8FE42AE3-444C-0159-C4BE-A172C361CD0B}"/>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C997DF6-420D-B102-CD78-444DB25750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1BC93651-B573-FC45-2373-4781D8F9BA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D3CC45FD-7D15-2851-4D45-F15B87B635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F959C8F9-CB80-E6B8-2AB6-4F9856471270}"/>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1FA992FF-C430-4915-BA1B-BAE39FF8CBD5}"/>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ED5C924B-963F-42A2-F39E-A487C2BBE976}"/>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EFE618C-D6C9-CC06-56B3-42A82093E9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48732" y="5934670"/>
              <a:ext cx="179932" cy="179932"/>
            </a:xfrm>
            <a:prstGeom prst="rect">
              <a:avLst/>
            </a:prstGeom>
          </p:spPr>
        </p:pic>
        <p:pic>
          <p:nvPicPr>
            <p:cNvPr id="38" name="!! 电源">
              <a:hlinkClick r:id="rId14" action="ppaction://hlinksldjump"/>
              <a:extLst>
                <a:ext uri="{FF2B5EF4-FFF2-40B4-BE49-F238E27FC236}">
                  <a16:creationId xmlns:a16="http://schemas.microsoft.com/office/drawing/2014/main" id="{43B4E773-894B-BFF6-03FC-524714EA84CB}"/>
                </a:ext>
              </a:extLst>
            </p:cNvPr>
            <p:cNvPicPr>
              <a:picLocks noChangeAspect="1"/>
            </p:cNvPicPr>
            <p:nvPr/>
          </p:nvPicPr>
          <p:blipFill>
            <a:blip r:embed="rId15" cstate="print">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F8ADD140-36E3-E57C-9610-3E9BEB42A74F}"/>
              </a:ext>
            </a:extLst>
          </p:cNvPr>
          <p:cNvGrpSpPr/>
          <p:nvPr/>
        </p:nvGrpSpPr>
        <p:grpSpPr>
          <a:xfrm>
            <a:off x="3135845" y="5909313"/>
            <a:ext cx="446930" cy="446930"/>
            <a:chOff x="4725145" y="3205535"/>
            <a:chExt cx="446930" cy="446930"/>
          </a:xfrm>
        </p:grpSpPr>
        <p:sp>
          <p:nvSpPr>
            <p:cNvPr id="41" name="背景">
              <a:hlinkClick r:id="rId17" action="ppaction://hlinksldjump"/>
              <a:extLst>
                <a:ext uri="{FF2B5EF4-FFF2-40B4-BE49-F238E27FC236}">
                  <a16:creationId xmlns:a16="http://schemas.microsoft.com/office/drawing/2014/main" id="{A1BBB922-AD48-4460-3942-D63C03A0AB56}"/>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hlinkClick r:id="rId17" action="ppaction://hlinksldjump"/>
              <a:extLst>
                <a:ext uri="{FF2B5EF4-FFF2-40B4-BE49-F238E27FC236}">
                  <a16:creationId xmlns:a16="http://schemas.microsoft.com/office/drawing/2014/main" id="{D6C173B9-4C07-2A2A-44B8-8636B29B447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8295CCD0-50CF-DE3F-5EA7-7B38E9B46E4B}"/>
              </a:ext>
            </a:extLst>
          </p:cNvPr>
          <p:cNvGrpSpPr/>
          <p:nvPr/>
        </p:nvGrpSpPr>
        <p:grpSpPr>
          <a:xfrm>
            <a:off x="2567898" y="5909843"/>
            <a:ext cx="446400" cy="446400"/>
            <a:chOff x="2567898" y="5909843"/>
            <a:chExt cx="446400" cy="446400"/>
          </a:xfrm>
        </p:grpSpPr>
        <p:sp>
          <p:nvSpPr>
            <p:cNvPr id="44" name="!! 背景">
              <a:extLst>
                <a:ext uri="{FF2B5EF4-FFF2-40B4-BE49-F238E27FC236}">
                  <a16:creationId xmlns:a16="http://schemas.microsoft.com/office/drawing/2014/main" id="{D1A28143-BF60-DE1D-3415-50DC498FA589}"/>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B31465EA-6E53-F25F-FC4A-AAF451A6C57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28428" y="5972614"/>
              <a:ext cx="326678" cy="326678"/>
            </a:xfrm>
            <a:prstGeom prst="rect">
              <a:avLst/>
            </a:prstGeom>
          </p:spPr>
        </p:pic>
      </p:grpSp>
      <p:sp>
        <p:nvSpPr>
          <p:cNvPr id="47" name="!! 应用背景">
            <a:extLst>
              <a:ext uri="{FF2B5EF4-FFF2-40B4-BE49-F238E27FC236}">
                <a16:creationId xmlns:a16="http://schemas.microsoft.com/office/drawing/2014/main" id="{F10BFF28-8FB4-427E-B8DA-090EFBB05C9A}"/>
              </a:ext>
            </a:extLst>
          </p:cNvPr>
          <p:cNvSpPr/>
          <p:nvPr/>
        </p:nvSpPr>
        <p:spPr>
          <a:xfrm>
            <a:off x="608739" y="339091"/>
            <a:ext cx="10980078" cy="6172688"/>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 开始">
            <a:extLst>
              <a:ext uri="{FF2B5EF4-FFF2-40B4-BE49-F238E27FC236}">
                <a16:creationId xmlns:a16="http://schemas.microsoft.com/office/drawing/2014/main" id="{74AD7B98-0345-40CE-4264-CFE1F603C083}"/>
              </a:ext>
            </a:extLst>
          </p:cNvPr>
          <p:cNvGrpSpPr/>
          <p:nvPr/>
        </p:nvGrpSpPr>
        <p:grpSpPr>
          <a:xfrm>
            <a:off x="2331506" y="1282995"/>
            <a:ext cx="7528986" cy="4334844"/>
            <a:chOff x="2331507" y="3246473"/>
            <a:chExt cx="4904317" cy="2286991"/>
          </a:xfrm>
        </p:grpSpPr>
        <p:sp useBgFill="1">
          <p:nvSpPr>
            <p:cNvPr id="4" name="!! 模糊">
              <a:extLst>
                <a:ext uri="{FF2B5EF4-FFF2-40B4-BE49-F238E27FC236}">
                  <a16:creationId xmlns:a16="http://schemas.microsoft.com/office/drawing/2014/main" id="{720C9369-807A-1CEC-511F-AD9B700B4F2C}"/>
                </a:ext>
              </a:extLst>
            </p:cNvPr>
            <p:cNvSpPr>
              <a:spLocks/>
            </p:cNvSpPr>
            <p:nvPr/>
          </p:nvSpPr>
          <p:spPr>
            <a:xfrm>
              <a:off x="2331507" y="3246473"/>
              <a:ext cx="4904317" cy="2286989"/>
            </a:xfrm>
            <a:prstGeom prst="roundRect">
              <a:avLst>
                <a:gd name="adj" fmla="val 4462"/>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 name="!! 颜色遮罩 2">
              <a:extLst>
                <a:ext uri="{FF2B5EF4-FFF2-40B4-BE49-F238E27FC236}">
                  <a16:creationId xmlns:a16="http://schemas.microsoft.com/office/drawing/2014/main" id="{709B7CDD-2E4B-FE71-3266-A0D1B41BF79B}"/>
                </a:ext>
              </a:extLst>
            </p:cNvPr>
            <p:cNvSpPr>
              <a:spLocks/>
            </p:cNvSpPr>
            <p:nvPr/>
          </p:nvSpPr>
          <p:spPr>
            <a:xfrm>
              <a:off x="2331507" y="3246474"/>
              <a:ext cx="4904317" cy="2286990"/>
            </a:xfrm>
            <a:prstGeom prst="roundRect">
              <a:avLst>
                <a:gd name="adj" fmla="val 3137"/>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2" name="!! 欢迎">
            <a:extLst>
              <a:ext uri="{FF2B5EF4-FFF2-40B4-BE49-F238E27FC236}">
                <a16:creationId xmlns:a16="http://schemas.microsoft.com/office/drawing/2014/main" id="{10CF3201-33FA-BFB6-EC2A-7FF7B4D0164A}"/>
              </a:ext>
            </a:extLst>
          </p:cNvPr>
          <p:cNvSpPr txBox="1"/>
          <p:nvPr/>
        </p:nvSpPr>
        <p:spPr>
          <a:xfrm>
            <a:off x="2650477" y="1559806"/>
            <a:ext cx="2224965" cy="369332"/>
          </a:xfrm>
          <a:prstGeom prst="rect">
            <a:avLst/>
          </a:prstGeom>
          <a:noFill/>
        </p:spPr>
        <p:txBody>
          <a:bodyPr wrap="square" rtlCol="0">
            <a:spAutoFit/>
          </a:bodyPr>
          <a:lstStyle/>
          <a:p>
            <a:r>
              <a:rPr lang="zh-CN" altLang="en-US" dirty="0"/>
              <a:t>晚上好，夌</a:t>
            </a:r>
          </a:p>
        </p:txBody>
      </p:sp>
      <p:pic>
        <p:nvPicPr>
          <p:cNvPr id="6" name="!! 电源">
            <a:hlinkClick r:id="rId14" action="ppaction://hlinksldjump"/>
            <a:extLst>
              <a:ext uri="{FF2B5EF4-FFF2-40B4-BE49-F238E27FC236}">
                <a16:creationId xmlns:a16="http://schemas.microsoft.com/office/drawing/2014/main" id="{240B7610-C82C-C483-8C9D-5DCD0BB9E538}"/>
              </a:ext>
            </a:extLst>
          </p:cNvPr>
          <p:cNvPicPr>
            <a:picLocks noChangeAspect="1"/>
          </p:cNvPicPr>
          <p:nvPr/>
        </p:nvPicPr>
        <p:blipFill>
          <a:blip r:embed="rId15" cstate="print">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9132730" y="1559806"/>
            <a:ext cx="356270" cy="356266"/>
          </a:xfrm>
          <a:prstGeom prst="rect">
            <a:avLst/>
          </a:prstGeom>
        </p:spPr>
      </p:pic>
      <p:pic>
        <p:nvPicPr>
          <p:cNvPr id="7" name="!! 更新图标" descr="图标&#10;&#10;描述已自动生成">
            <a:hlinkClick r:id="rId22" action="ppaction://hlinksldjump"/>
            <a:extLst>
              <a:ext uri="{FF2B5EF4-FFF2-40B4-BE49-F238E27FC236}">
                <a16:creationId xmlns:a16="http://schemas.microsoft.com/office/drawing/2014/main" id="{E4196196-2BE1-FEB2-FB4A-567A4C4A7F2B}"/>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629948" y="5851452"/>
            <a:ext cx="563636" cy="563636"/>
          </a:xfrm>
          <a:prstGeom prst="rect">
            <a:avLst/>
          </a:prstGeom>
        </p:spPr>
      </p:pic>
      <p:sp>
        <p:nvSpPr>
          <p:cNvPr id="14" name="!! 搜索框">
            <a:extLst>
              <a:ext uri="{FF2B5EF4-FFF2-40B4-BE49-F238E27FC236}">
                <a16:creationId xmlns:a16="http://schemas.microsoft.com/office/drawing/2014/main" id="{EE2E41DD-8885-DE57-C273-CBD269E953DC}"/>
              </a:ext>
            </a:extLst>
          </p:cNvPr>
          <p:cNvSpPr/>
          <p:nvPr/>
        </p:nvSpPr>
        <p:spPr>
          <a:xfrm>
            <a:off x="2717300" y="1992878"/>
            <a:ext cx="6771699" cy="445464"/>
          </a:xfrm>
          <a:prstGeom prst="roundRect">
            <a:avLst>
              <a:gd name="adj" fmla="val 18175"/>
            </a:avLst>
          </a:prstGeom>
          <a:solidFill>
            <a:schemeClr val="dk1">
              <a:alpha val="2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1400" dirty="0">
                <a:solidFill>
                  <a:schemeClr val="lt1">
                    <a:alpha val="20000"/>
                  </a:schemeClr>
                </a:solidFill>
              </a:rPr>
              <a:t> 搜索</a:t>
            </a:r>
          </a:p>
        </p:txBody>
      </p:sp>
      <p:sp>
        <p:nvSpPr>
          <p:cNvPr id="19" name="图形 15">
            <a:extLst>
              <a:ext uri="{FF2B5EF4-FFF2-40B4-BE49-F238E27FC236}">
                <a16:creationId xmlns:a16="http://schemas.microsoft.com/office/drawing/2014/main" id="{4B3FFC87-00FA-1F84-8E5B-A5D04EFF52B4}"/>
              </a:ext>
            </a:extLst>
          </p:cNvPr>
          <p:cNvSpPr/>
          <p:nvPr/>
        </p:nvSpPr>
        <p:spPr>
          <a:xfrm>
            <a:off x="9101398" y="2122002"/>
            <a:ext cx="174340" cy="172560"/>
          </a:xfrm>
          <a:custGeom>
            <a:avLst/>
            <a:gdLst>
              <a:gd name="connsiteX0" fmla="*/ 1427370 w 1444789"/>
              <a:gd name="connsiteY0" fmla="*/ 1330282 h 1430035"/>
              <a:gd name="connsiteX1" fmla="*/ 1162190 w 1444789"/>
              <a:gd name="connsiteY1" fmla="*/ 1068528 h 1430035"/>
              <a:gd name="connsiteX2" fmla="*/ 1257944 w 1444789"/>
              <a:gd name="connsiteY2" fmla="*/ 909572 h 1430035"/>
              <a:gd name="connsiteX3" fmla="*/ 1305535 w 1444789"/>
              <a:gd name="connsiteY3" fmla="*/ 654671 h 1430035"/>
              <a:gd name="connsiteX4" fmla="*/ 1256041 w 1444789"/>
              <a:gd name="connsiteY4" fmla="*/ 399769 h 1430035"/>
              <a:gd name="connsiteX5" fmla="*/ 1117643 w 1444789"/>
              <a:gd name="connsiteY5" fmla="*/ 191698 h 1430035"/>
              <a:gd name="connsiteX6" fmla="*/ 909572 w 1444789"/>
              <a:gd name="connsiteY6" fmla="*/ 51398 h 1430035"/>
              <a:gd name="connsiteX7" fmla="*/ 654673 w 1444789"/>
              <a:gd name="connsiteY7" fmla="*/ 0 h 1430035"/>
              <a:gd name="connsiteX8" fmla="*/ 399771 w 1444789"/>
              <a:gd name="connsiteY8" fmla="*/ 51398 h 1430035"/>
              <a:gd name="connsiteX9" fmla="*/ 191700 w 1444789"/>
              <a:gd name="connsiteY9" fmla="*/ 191698 h 1430035"/>
              <a:gd name="connsiteX10" fmla="*/ 51400 w 1444789"/>
              <a:gd name="connsiteY10" fmla="*/ 399769 h 1430035"/>
              <a:gd name="connsiteX11" fmla="*/ 0 w 1444789"/>
              <a:gd name="connsiteY11" fmla="*/ 654671 h 1430035"/>
              <a:gd name="connsiteX12" fmla="*/ 51400 w 1444789"/>
              <a:gd name="connsiteY12" fmla="*/ 909572 h 1430035"/>
              <a:gd name="connsiteX13" fmla="*/ 191700 w 1444789"/>
              <a:gd name="connsiteY13" fmla="*/ 1117643 h 1430035"/>
              <a:gd name="connsiteX14" fmla="*/ 399771 w 1444789"/>
              <a:gd name="connsiteY14" fmla="*/ 1257944 h 1430035"/>
              <a:gd name="connsiteX15" fmla="*/ 654673 w 1444789"/>
              <a:gd name="connsiteY15" fmla="*/ 1305535 h 1430035"/>
              <a:gd name="connsiteX16" fmla="*/ 909572 w 1444789"/>
              <a:gd name="connsiteY16" fmla="*/ 1257944 h 1430035"/>
              <a:gd name="connsiteX17" fmla="*/ 1080714 w 1444789"/>
              <a:gd name="connsiteY17" fmla="*/ 1151909 h 1430035"/>
              <a:gd name="connsiteX18" fmla="*/ 1345512 w 1444789"/>
              <a:gd name="connsiteY18" fmla="*/ 1413283 h 1430035"/>
              <a:gd name="connsiteX19" fmla="*/ 1386442 w 1444789"/>
              <a:gd name="connsiteY19" fmla="*/ 1430036 h 1430035"/>
              <a:gd name="connsiteX20" fmla="*/ 1427941 w 1444789"/>
              <a:gd name="connsiteY20" fmla="*/ 1412712 h 1430035"/>
              <a:gd name="connsiteX21" fmla="*/ 1427370 w 1444789"/>
              <a:gd name="connsiteY21" fmla="*/ 1330282 h 1430035"/>
              <a:gd name="connsiteX22" fmla="*/ 654673 w 1444789"/>
              <a:gd name="connsiteY22" fmla="*/ 1189031 h 1430035"/>
              <a:gd name="connsiteX23" fmla="*/ 274128 w 1444789"/>
              <a:gd name="connsiteY23" fmla="*/ 1035213 h 1430035"/>
              <a:gd name="connsiteX24" fmla="*/ 116505 w 1444789"/>
              <a:gd name="connsiteY24" fmla="*/ 654671 h 1430035"/>
              <a:gd name="connsiteX25" fmla="*/ 274128 w 1444789"/>
              <a:gd name="connsiteY25" fmla="*/ 274128 h 1430035"/>
              <a:gd name="connsiteX26" fmla="*/ 654673 w 1444789"/>
              <a:gd name="connsiteY26" fmla="*/ 116505 h 1430035"/>
              <a:gd name="connsiteX27" fmla="*/ 1035215 w 1444789"/>
              <a:gd name="connsiteY27" fmla="*/ 274128 h 1430035"/>
              <a:gd name="connsiteX28" fmla="*/ 1189031 w 1444789"/>
              <a:gd name="connsiteY28" fmla="*/ 654671 h 1430035"/>
              <a:gd name="connsiteX29" fmla="*/ 1035215 w 1444789"/>
              <a:gd name="connsiteY29" fmla="*/ 1035213 h 1430035"/>
              <a:gd name="connsiteX30" fmla="*/ 654673 w 1444789"/>
              <a:gd name="connsiteY30" fmla="*/ 1189031 h 14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44789" h="1430035">
                <a:moveTo>
                  <a:pt x="1427370" y="1330282"/>
                </a:moveTo>
                <a:lnTo>
                  <a:pt x="1162190" y="1068528"/>
                </a:lnTo>
                <a:cubicBezTo>
                  <a:pt x="1201596" y="1020366"/>
                  <a:pt x="1233577" y="967253"/>
                  <a:pt x="1257944" y="909572"/>
                </a:cubicBezTo>
                <a:cubicBezTo>
                  <a:pt x="1292020" y="828857"/>
                  <a:pt x="1305535" y="743000"/>
                  <a:pt x="1305535" y="654671"/>
                </a:cubicBezTo>
                <a:cubicBezTo>
                  <a:pt x="1305535" y="566341"/>
                  <a:pt x="1290117" y="480486"/>
                  <a:pt x="1256041" y="399769"/>
                </a:cubicBezTo>
                <a:cubicBezTo>
                  <a:pt x="1223107" y="321720"/>
                  <a:pt x="1177800" y="251665"/>
                  <a:pt x="1117643" y="191698"/>
                </a:cubicBezTo>
                <a:cubicBezTo>
                  <a:pt x="1057487" y="131544"/>
                  <a:pt x="987434" y="84332"/>
                  <a:pt x="909572" y="51398"/>
                </a:cubicBezTo>
                <a:cubicBezTo>
                  <a:pt x="828857" y="17324"/>
                  <a:pt x="743002" y="0"/>
                  <a:pt x="654673" y="0"/>
                </a:cubicBezTo>
                <a:cubicBezTo>
                  <a:pt x="566341" y="0"/>
                  <a:pt x="480486" y="17324"/>
                  <a:pt x="399771" y="51398"/>
                </a:cubicBezTo>
                <a:cubicBezTo>
                  <a:pt x="321720" y="84332"/>
                  <a:pt x="251665" y="131544"/>
                  <a:pt x="191700" y="191698"/>
                </a:cubicBezTo>
                <a:cubicBezTo>
                  <a:pt x="131544" y="251854"/>
                  <a:pt x="84333" y="321910"/>
                  <a:pt x="51400" y="399769"/>
                </a:cubicBezTo>
                <a:cubicBezTo>
                  <a:pt x="17324" y="480486"/>
                  <a:pt x="0" y="566341"/>
                  <a:pt x="0" y="654671"/>
                </a:cubicBezTo>
                <a:cubicBezTo>
                  <a:pt x="0" y="743000"/>
                  <a:pt x="17324" y="828857"/>
                  <a:pt x="51400" y="909572"/>
                </a:cubicBezTo>
                <a:cubicBezTo>
                  <a:pt x="84333" y="987622"/>
                  <a:pt x="131544" y="1057677"/>
                  <a:pt x="191700" y="1117643"/>
                </a:cubicBezTo>
                <a:cubicBezTo>
                  <a:pt x="251856" y="1177798"/>
                  <a:pt x="321912" y="1225010"/>
                  <a:pt x="399771" y="1257944"/>
                </a:cubicBezTo>
                <a:cubicBezTo>
                  <a:pt x="480486" y="1292018"/>
                  <a:pt x="566341" y="1305535"/>
                  <a:pt x="654673" y="1305535"/>
                </a:cubicBezTo>
                <a:cubicBezTo>
                  <a:pt x="743002" y="1305535"/>
                  <a:pt x="828857" y="1292018"/>
                  <a:pt x="909572" y="1257944"/>
                </a:cubicBezTo>
                <a:cubicBezTo>
                  <a:pt x="972013" y="1231482"/>
                  <a:pt x="1029504" y="1195884"/>
                  <a:pt x="1080714" y="1151909"/>
                </a:cubicBezTo>
                <a:lnTo>
                  <a:pt x="1345512" y="1413283"/>
                </a:lnTo>
                <a:cubicBezTo>
                  <a:pt x="1356935" y="1424514"/>
                  <a:pt x="1371784" y="1430036"/>
                  <a:pt x="1386442" y="1430036"/>
                </a:cubicBezTo>
                <a:cubicBezTo>
                  <a:pt x="1401481" y="1430036"/>
                  <a:pt x="1416520" y="1424324"/>
                  <a:pt x="1427941" y="1412712"/>
                </a:cubicBezTo>
                <a:cubicBezTo>
                  <a:pt x="1450594" y="1389867"/>
                  <a:pt x="1450405" y="1352937"/>
                  <a:pt x="1427370" y="1330282"/>
                </a:cubicBezTo>
                <a:close/>
                <a:moveTo>
                  <a:pt x="654673" y="1189031"/>
                </a:moveTo>
                <a:cubicBezTo>
                  <a:pt x="510946" y="1189031"/>
                  <a:pt x="375785" y="1136870"/>
                  <a:pt x="274128" y="1035213"/>
                </a:cubicBezTo>
                <a:cubicBezTo>
                  <a:pt x="172473" y="933558"/>
                  <a:pt x="116505" y="798398"/>
                  <a:pt x="116505" y="654671"/>
                </a:cubicBezTo>
                <a:cubicBezTo>
                  <a:pt x="116505" y="510944"/>
                  <a:pt x="172473" y="375784"/>
                  <a:pt x="274128" y="274128"/>
                </a:cubicBezTo>
                <a:cubicBezTo>
                  <a:pt x="375785" y="172471"/>
                  <a:pt x="510946" y="116505"/>
                  <a:pt x="654673" y="116505"/>
                </a:cubicBezTo>
                <a:cubicBezTo>
                  <a:pt x="798400" y="116505"/>
                  <a:pt x="933560" y="172471"/>
                  <a:pt x="1035215" y="274128"/>
                </a:cubicBezTo>
                <a:cubicBezTo>
                  <a:pt x="1136870" y="375784"/>
                  <a:pt x="1189031" y="510944"/>
                  <a:pt x="1189031" y="654671"/>
                </a:cubicBezTo>
                <a:cubicBezTo>
                  <a:pt x="1189031" y="798398"/>
                  <a:pt x="1136870" y="933558"/>
                  <a:pt x="1035215" y="1035213"/>
                </a:cubicBezTo>
                <a:cubicBezTo>
                  <a:pt x="933560" y="1136870"/>
                  <a:pt x="798400" y="1189031"/>
                  <a:pt x="654673" y="1189031"/>
                </a:cubicBezTo>
                <a:close/>
              </a:path>
            </a:pathLst>
          </a:custGeom>
          <a:solidFill>
            <a:schemeClr val="tx1">
              <a:alpha val="80000"/>
            </a:schemeClr>
          </a:solidFill>
          <a:ln w="1860" cap="flat">
            <a:noFill/>
            <a:prstDash val="solid"/>
            <a:miter/>
          </a:ln>
        </p:spPr>
        <p:txBody>
          <a:bodyPr rtlCol="0" anchor="ctr"/>
          <a:lstStyle/>
          <a:p>
            <a:endParaRPr lang="zh-CN" altLang="en-US"/>
          </a:p>
        </p:txBody>
      </p:sp>
      <p:grpSp>
        <p:nvGrpSpPr>
          <p:cNvPr id="28" name="组合 27">
            <a:extLst>
              <a:ext uri="{FF2B5EF4-FFF2-40B4-BE49-F238E27FC236}">
                <a16:creationId xmlns:a16="http://schemas.microsoft.com/office/drawing/2014/main" id="{590C93D5-1218-03CD-A6C7-124BFE76324D}"/>
              </a:ext>
            </a:extLst>
          </p:cNvPr>
          <p:cNvGrpSpPr/>
          <p:nvPr/>
        </p:nvGrpSpPr>
        <p:grpSpPr>
          <a:xfrm>
            <a:off x="2726128" y="2691285"/>
            <a:ext cx="527312" cy="761403"/>
            <a:chOff x="2726128" y="2691285"/>
            <a:chExt cx="527312" cy="761403"/>
          </a:xfrm>
        </p:grpSpPr>
        <p:grpSp>
          <p:nvGrpSpPr>
            <p:cNvPr id="20" name="!! 设置">
              <a:extLst>
                <a:ext uri="{FF2B5EF4-FFF2-40B4-BE49-F238E27FC236}">
                  <a16:creationId xmlns:a16="http://schemas.microsoft.com/office/drawing/2014/main" id="{4A33BD50-EE67-DDFB-21AF-DE351FB0A31D}"/>
                </a:ext>
              </a:extLst>
            </p:cNvPr>
            <p:cNvGrpSpPr/>
            <p:nvPr/>
          </p:nvGrpSpPr>
          <p:grpSpPr>
            <a:xfrm>
              <a:off x="2726128" y="2691285"/>
              <a:ext cx="527312" cy="527312"/>
              <a:chOff x="4725145" y="3205535"/>
              <a:chExt cx="446930" cy="446930"/>
            </a:xfrm>
          </p:grpSpPr>
          <p:sp>
            <p:nvSpPr>
              <p:cNvPr id="21" name="背景">
                <a:hlinkClick r:id="rId17" action="ppaction://hlinksldjump"/>
                <a:extLst>
                  <a:ext uri="{FF2B5EF4-FFF2-40B4-BE49-F238E27FC236}">
                    <a16:creationId xmlns:a16="http://schemas.microsoft.com/office/drawing/2014/main" id="{748574E7-AF5B-4E61-9866-76ECB3CD1633}"/>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2" name="齿轮" descr="单级齿轮 轮廓">
                <a:hlinkClick r:id="rId17" action="ppaction://hlinksldjump"/>
                <a:extLst>
                  <a:ext uri="{FF2B5EF4-FFF2-40B4-BE49-F238E27FC236}">
                    <a16:creationId xmlns:a16="http://schemas.microsoft.com/office/drawing/2014/main" id="{D774893F-2106-F25B-8F34-3143452C5C4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72763" y="3253153"/>
                <a:ext cx="351694" cy="351694"/>
              </a:xfrm>
              <a:prstGeom prst="rect">
                <a:avLst/>
              </a:prstGeom>
            </p:spPr>
          </p:pic>
        </p:grpSp>
        <p:sp>
          <p:nvSpPr>
            <p:cNvPr id="26" name="文本框 25">
              <a:extLst>
                <a:ext uri="{FF2B5EF4-FFF2-40B4-BE49-F238E27FC236}">
                  <a16:creationId xmlns:a16="http://schemas.microsoft.com/office/drawing/2014/main" id="{70BD98AD-985D-71FF-B955-F9634858EE26}"/>
                </a:ext>
              </a:extLst>
            </p:cNvPr>
            <p:cNvSpPr txBox="1"/>
            <p:nvPr/>
          </p:nvSpPr>
          <p:spPr>
            <a:xfrm>
              <a:off x="2726128" y="3221856"/>
              <a:ext cx="527312" cy="230832"/>
            </a:xfrm>
            <a:prstGeom prst="rect">
              <a:avLst/>
            </a:prstGeom>
            <a:noFill/>
          </p:spPr>
          <p:txBody>
            <a:bodyPr wrap="square" rtlCol="0">
              <a:spAutoFit/>
            </a:bodyPr>
            <a:lstStyle/>
            <a:p>
              <a:pPr algn="ctr"/>
              <a:r>
                <a:rPr lang="zh-CN" altLang="en-US" sz="900" dirty="0"/>
                <a:t>设置</a:t>
              </a:r>
            </a:p>
          </p:txBody>
        </p:sp>
      </p:grpSp>
      <p:grpSp>
        <p:nvGrpSpPr>
          <p:cNvPr id="32" name="组合 31">
            <a:extLst>
              <a:ext uri="{FF2B5EF4-FFF2-40B4-BE49-F238E27FC236}">
                <a16:creationId xmlns:a16="http://schemas.microsoft.com/office/drawing/2014/main" id="{DB87B6BA-5ACB-B211-F51E-C7F7B655D732}"/>
              </a:ext>
            </a:extLst>
          </p:cNvPr>
          <p:cNvGrpSpPr/>
          <p:nvPr/>
        </p:nvGrpSpPr>
        <p:grpSpPr>
          <a:xfrm>
            <a:off x="3498548" y="2622436"/>
            <a:ext cx="695036" cy="832374"/>
            <a:chOff x="3498548" y="2622436"/>
            <a:chExt cx="695036" cy="832374"/>
          </a:xfrm>
        </p:grpSpPr>
        <p:pic>
          <p:nvPicPr>
            <p:cNvPr id="23" name="!! 更新图标" descr="图标&#10;&#10;描述已自动生成">
              <a:hlinkClick r:id="rId22" action="ppaction://hlinksldjump"/>
              <a:extLst>
                <a:ext uri="{FF2B5EF4-FFF2-40B4-BE49-F238E27FC236}">
                  <a16:creationId xmlns:a16="http://schemas.microsoft.com/office/drawing/2014/main" id="{B64F8057-1E24-F2CB-C846-2AFD1E72451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515308" y="2622436"/>
              <a:ext cx="665008" cy="665008"/>
            </a:xfrm>
            <a:prstGeom prst="rect">
              <a:avLst/>
            </a:prstGeom>
          </p:spPr>
        </p:pic>
        <p:sp>
          <p:nvSpPr>
            <p:cNvPr id="30" name="文本框 29">
              <a:extLst>
                <a:ext uri="{FF2B5EF4-FFF2-40B4-BE49-F238E27FC236}">
                  <a16:creationId xmlns:a16="http://schemas.microsoft.com/office/drawing/2014/main" id="{D209966B-6EC9-EA81-D8B1-6989FBE74C29}"/>
                </a:ext>
              </a:extLst>
            </p:cNvPr>
            <p:cNvSpPr txBox="1"/>
            <p:nvPr/>
          </p:nvSpPr>
          <p:spPr>
            <a:xfrm>
              <a:off x="3498548" y="3223978"/>
              <a:ext cx="695036" cy="230832"/>
            </a:xfrm>
            <a:prstGeom prst="rect">
              <a:avLst/>
            </a:prstGeom>
            <a:noFill/>
          </p:spPr>
          <p:txBody>
            <a:bodyPr wrap="square" rtlCol="0">
              <a:spAutoFit/>
            </a:bodyPr>
            <a:lstStyle/>
            <a:p>
              <a:pPr algn="ctr"/>
              <a:r>
                <a:rPr lang="zh-CN" altLang="en-US" sz="900" dirty="0"/>
                <a:t>系统更新</a:t>
              </a:r>
            </a:p>
          </p:txBody>
        </p:sp>
      </p:grpSp>
      <p:sp>
        <p:nvSpPr>
          <p:cNvPr id="8" name="文本框 7">
            <a:extLst>
              <a:ext uri="{FF2B5EF4-FFF2-40B4-BE49-F238E27FC236}">
                <a16:creationId xmlns:a16="http://schemas.microsoft.com/office/drawing/2014/main" id="{B86E842E-8240-8DAD-F47C-F18CD4FB2A19}"/>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24">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31827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 深色遮罩">
            <a:extLst>
              <a:ext uri="{FF2B5EF4-FFF2-40B4-BE49-F238E27FC236}">
                <a16:creationId xmlns:a16="http://schemas.microsoft.com/office/drawing/2014/main" id="{2893798F-216C-A97E-8748-977B83830D30}"/>
              </a:ext>
            </a:extLst>
          </p:cNvPr>
          <p:cNvSpPr/>
          <p:nvPr/>
        </p:nvSpPr>
        <p:spPr>
          <a:xfrm>
            <a:off x="0" y="0"/>
            <a:ext cx="12192000" cy="6858000"/>
          </a:xfrm>
          <a:prstGeom prst="rect">
            <a:avLst/>
          </a:prstGeom>
          <a:solidFill>
            <a:schemeClr val="bg1">
              <a:lumMod val="95000"/>
              <a:lumOff val="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 弹窗背景">
            <a:extLst>
              <a:ext uri="{FF2B5EF4-FFF2-40B4-BE49-F238E27FC236}">
                <a16:creationId xmlns:a16="http://schemas.microsoft.com/office/drawing/2014/main" id="{83FE63F9-0B9F-C5DE-B7E2-43B166390ADD}"/>
              </a:ext>
            </a:extLst>
          </p:cNvPr>
          <p:cNvSpPr/>
          <p:nvPr/>
        </p:nvSpPr>
        <p:spPr>
          <a:xfrm>
            <a:off x="4154253" y="3148053"/>
            <a:ext cx="3883493" cy="1200103"/>
          </a:xfrm>
          <a:prstGeom prst="roundRect">
            <a:avLst>
              <a:gd name="adj" fmla="val 3664"/>
            </a:avLst>
          </a:prstGeom>
          <a:solidFill>
            <a:schemeClr val="tx1">
              <a:alpha val="97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8" name="!! 标题背景">
            <a:extLst>
              <a:ext uri="{FF2B5EF4-FFF2-40B4-BE49-F238E27FC236}">
                <a16:creationId xmlns:a16="http://schemas.microsoft.com/office/drawing/2014/main" id="{024471C6-CD1E-3C1B-A85D-65ADFAB0D2CC}"/>
              </a:ext>
            </a:extLst>
          </p:cNvPr>
          <p:cNvSpPr/>
          <p:nvPr/>
        </p:nvSpPr>
        <p:spPr>
          <a:xfrm>
            <a:off x="4154253" y="2451507"/>
            <a:ext cx="3883493" cy="583312"/>
          </a:xfrm>
          <a:prstGeom prst="roundRect">
            <a:avLst>
              <a:gd name="adj" fmla="val 7352"/>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1" name="!! 大标题">
            <a:extLst>
              <a:ext uri="{FF2B5EF4-FFF2-40B4-BE49-F238E27FC236}">
                <a16:creationId xmlns:a16="http://schemas.microsoft.com/office/drawing/2014/main" id="{161B22DD-7DC1-D294-7955-87326F1911DD}"/>
              </a:ext>
            </a:extLst>
          </p:cNvPr>
          <p:cNvGrpSpPr/>
          <p:nvPr/>
        </p:nvGrpSpPr>
        <p:grpSpPr>
          <a:xfrm>
            <a:off x="4453345" y="2559032"/>
            <a:ext cx="2832099" cy="369332"/>
            <a:chOff x="3079752" y="1599667"/>
            <a:chExt cx="2832099" cy="369332"/>
          </a:xfrm>
        </p:grpSpPr>
        <p:sp>
          <p:nvSpPr>
            <p:cNvPr id="14" name="!! 标题符">
              <a:extLst>
                <a:ext uri="{FF2B5EF4-FFF2-40B4-BE49-F238E27FC236}">
                  <a16:creationId xmlns:a16="http://schemas.microsoft.com/office/drawing/2014/main" id="{E066B002-2EF8-9953-B1D2-E0EB914E070B}"/>
                </a:ext>
              </a:extLst>
            </p:cNvPr>
            <p:cNvSpPr/>
            <p:nvPr/>
          </p:nvSpPr>
          <p:spPr>
            <a:xfrm>
              <a:off x="3175001" y="1807505"/>
              <a:ext cx="476250"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3" name="!! 标题">
              <a:extLst>
                <a:ext uri="{FF2B5EF4-FFF2-40B4-BE49-F238E27FC236}">
                  <a16:creationId xmlns:a16="http://schemas.microsoft.com/office/drawing/2014/main" id="{3BD2A303-FE33-D525-D67B-024640ECDA41}"/>
                </a:ext>
              </a:extLst>
            </p:cNvPr>
            <p:cNvSpPr txBox="1"/>
            <p:nvPr/>
          </p:nvSpPr>
          <p:spPr>
            <a:xfrm>
              <a:off x="3079752" y="1599667"/>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电源</a:t>
              </a:r>
            </a:p>
          </p:txBody>
        </p:sp>
      </p:grpSp>
      <p:sp>
        <p:nvSpPr>
          <p:cNvPr id="5" name="文本框 4">
            <a:extLst>
              <a:ext uri="{FF2B5EF4-FFF2-40B4-BE49-F238E27FC236}">
                <a16:creationId xmlns:a16="http://schemas.microsoft.com/office/drawing/2014/main" id="{94461FB6-31C7-3EE5-2ECC-1E1D710C9EB2}"/>
              </a:ext>
            </a:extLst>
          </p:cNvPr>
          <p:cNvSpPr txBox="1"/>
          <p:nvPr/>
        </p:nvSpPr>
        <p:spPr>
          <a:xfrm>
            <a:off x="1625108" y="2497976"/>
            <a:ext cx="6554874" cy="1862048"/>
          </a:xfrm>
          <a:prstGeom prst="rect">
            <a:avLst/>
          </a:prstGeom>
          <a:noFill/>
          <a:effectLst>
            <a:glow rad="101600">
              <a:schemeClr val="tx1">
                <a:lumMod val="65000"/>
              </a:schemeClr>
            </a:glow>
          </a:effectLst>
        </p:spPr>
        <p:txBody>
          <a:bodyPr wrap="square" rtlCol="0">
            <a:spAutoFit/>
          </a:bodyPr>
          <a:lstStyle/>
          <a:p>
            <a:pPr algn="ctr"/>
            <a:r>
              <a:rPr lang="en-US" altLang="zh-CN" sz="11500" dirty="0">
                <a:noFill/>
                <a:latin typeface="HarmonyOS Sans SC Medium" panose="00000600000000000000" pitchFamily="2" charset="-122"/>
                <a:ea typeface="HarmonyOS Sans SC Medium" panose="00000600000000000000" pitchFamily="2" charset="-122"/>
              </a:rPr>
              <a:t>Leaf    </a:t>
            </a:r>
            <a:r>
              <a:rPr lang="en-US" altLang="zh-CN" sz="11500" dirty="0">
                <a:noFill/>
                <a:effectLst>
                  <a:outerShdw blurRad="50800" dist="38100" algn="l" rotWithShape="0">
                    <a:prstClr val="black">
                      <a:alpha val="40000"/>
                    </a:prstClr>
                  </a:outerShdw>
                </a:effectLst>
                <a:latin typeface="HarmonyOS Sans SC Medium" panose="00000600000000000000" pitchFamily="2" charset="-122"/>
                <a:ea typeface="HarmonyOS Sans SC Medium" panose="00000600000000000000" pitchFamily="2" charset="-122"/>
              </a:rPr>
              <a:t>S</a:t>
            </a:r>
            <a:endParaRPr lang="zh-CN" altLang="en-US" sz="11500" dirty="0">
              <a:noFill/>
              <a:effectLst>
                <a:outerShdw blurRad="50800" dist="38100" algn="l" rotWithShape="0">
                  <a:prstClr val="black">
                    <a:alpha val="40000"/>
                  </a:prstClr>
                </a:outerShdw>
              </a:effectLst>
              <a:latin typeface="HarmonyOS Sans SC Medium" panose="00000600000000000000" pitchFamily="2" charset="-122"/>
              <a:ea typeface="HarmonyOS Sans SC Medium" panose="00000600000000000000" pitchFamily="2" charset="-122"/>
            </a:endParaRPr>
          </a:p>
        </p:txBody>
      </p:sp>
      <p:sp>
        <p:nvSpPr>
          <p:cNvPr id="6" name="圆: 空心 5">
            <a:extLst>
              <a:ext uri="{FF2B5EF4-FFF2-40B4-BE49-F238E27FC236}">
                <a16:creationId xmlns:a16="http://schemas.microsoft.com/office/drawing/2014/main" id="{6F00AB5C-55D3-E004-1A75-0C21B6412F07}"/>
              </a:ext>
            </a:extLst>
          </p:cNvPr>
          <p:cNvSpPr/>
          <p:nvPr/>
        </p:nvSpPr>
        <p:spPr>
          <a:xfrm>
            <a:off x="5521842" y="2854842"/>
            <a:ext cx="1148316" cy="1148316"/>
          </a:xfrm>
          <a:prstGeom prst="donut">
            <a:avLst>
              <a:gd name="adj" fmla="val 13986"/>
            </a:avLst>
          </a:prstGeom>
          <a:noFill/>
          <a:ln>
            <a:no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noFill/>
            </a:endParaRPr>
          </a:p>
        </p:txBody>
      </p:sp>
      <p:sp>
        <p:nvSpPr>
          <p:cNvPr id="7" name="矩形 6">
            <a:extLst>
              <a:ext uri="{FF2B5EF4-FFF2-40B4-BE49-F238E27FC236}">
                <a16:creationId xmlns:a16="http://schemas.microsoft.com/office/drawing/2014/main" id="{841FC1B4-E2F3-DB77-844F-9F8564360B1D}"/>
              </a:ext>
            </a:extLst>
          </p:cNvPr>
          <p:cNvSpPr/>
          <p:nvPr/>
        </p:nvSpPr>
        <p:spPr>
          <a:xfrm>
            <a:off x="6073140" y="4224543"/>
            <a:ext cx="45719" cy="100556"/>
          </a:xfrm>
          <a:prstGeom prst="rect">
            <a:avLst/>
          </a:prstGeom>
          <a:noFill/>
          <a:ln>
            <a:solidFill>
              <a:srgbClr val="126A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 name="文本框 1">
            <a:extLst>
              <a:ext uri="{FF2B5EF4-FFF2-40B4-BE49-F238E27FC236}">
                <a16:creationId xmlns:a16="http://schemas.microsoft.com/office/drawing/2014/main" id="{BE4C69B8-197E-299B-EF7E-1B9DE5E915E4}"/>
              </a:ext>
            </a:extLst>
          </p:cNvPr>
          <p:cNvSpPr txBox="1"/>
          <p:nvPr/>
        </p:nvSpPr>
        <p:spPr>
          <a:xfrm>
            <a:off x="1625108" y="2497976"/>
            <a:ext cx="6554874" cy="1862048"/>
          </a:xfrm>
          <a:prstGeom prst="rect">
            <a:avLst/>
          </a:prstGeom>
          <a:noFill/>
          <a:effectLst>
            <a:glow rad="101600">
              <a:schemeClr val="tx1">
                <a:lumMod val="65000"/>
              </a:schemeClr>
            </a:glow>
          </a:effectLst>
        </p:spPr>
        <p:txBody>
          <a:bodyPr wrap="square" rtlCol="0">
            <a:spAutoFit/>
          </a:bodyPr>
          <a:lstStyle/>
          <a:p>
            <a:pPr algn="ctr"/>
            <a:r>
              <a:rPr lang="en-US" altLang="zh-CN" sz="11500" dirty="0">
                <a:noFill/>
                <a:latin typeface="HarmonyOS Sans SC Medium" panose="00000600000000000000" pitchFamily="2" charset="-122"/>
                <a:ea typeface="HarmonyOS Sans SC Medium" panose="00000600000000000000" pitchFamily="2" charset="-122"/>
              </a:rPr>
              <a:t>Leaf    </a:t>
            </a:r>
            <a:r>
              <a:rPr lang="en-US" altLang="zh-CN" sz="11500" dirty="0">
                <a:noFill/>
                <a:effectLst>
                  <a:outerShdw blurRad="50800" dist="38100" algn="l" rotWithShape="0">
                    <a:prstClr val="black">
                      <a:alpha val="40000"/>
                    </a:prstClr>
                  </a:outerShdw>
                </a:effectLst>
                <a:latin typeface="HarmonyOS Sans SC Medium" panose="00000600000000000000" pitchFamily="2" charset="-122"/>
                <a:ea typeface="HarmonyOS Sans SC Medium" panose="00000600000000000000" pitchFamily="2" charset="-122"/>
              </a:rPr>
              <a:t>S</a:t>
            </a:r>
            <a:endParaRPr lang="zh-CN" altLang="en-US" sz="11500" dirty="0">
              <a:noFill/>
              <a:effectLst>
                <a:outerShdw blurRad="50800" dist="38100" algn="l" rotWithShape="0">
                  <a:prstClr val="black">
                    <a:alpha val="40000"/>
                  </a:prstClr>
                </a:outerShdw>
              </a:effectLst>
              <a:latin typeface="HarmonyOS Sans SC Medium" panose="00000600000000000000" pitchFamily="2" charset="-122"/>
              <a:ea typeface="HarmonyOS Sans SC Medium" panose="00000600000000000000" pitchFamily="2" charset="-122"/>
            </a:endParaRPr>
          </a:p>
        </p:txBody>
      </p:sp>
      <p:pic>
        <p:nvPicPr>
          <p:cNvPr id="12" name="!! 按钮-关机">
            <a:extLst>
              <a:ext uri="{FF2B5EF4-FFF2-40B4-BE49-F238E27FC236}">
                <a16:creationId xmlns:a16="http://schemas.microsoft.com/office/drawing/2014/main" id="{31FEC024-25E4-70D3-B7C6-91A1703E3ED2}"/>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62437" y="3398018"/>
            <a:ext cx="585876" cy="585872"/>
          </a:xfrm>
          <a:prstGeom prst="rect">
            <a:avLst/>
          </a:prstGeom>
        </p:spPr>
      </p:pic>
      <p:sp>
        <p:nvSpPr>
          <p:cNvPr id="15" name="!! 按钮-重启">
            <a:hlinkClick r:id="rId5" action="ppaction://hlinksldjump"/>
            <a:extLst>
              <a:ext uri="{FF2B5EF4-FFF2-40B4-BE49-F238E27FC236}">
                <a16:creationId xmlns:a16="http://schemas.microsoft.com/office/drawing/2014/main" id="{ECD1C2F5-577C-200D-64AF-C526E018BBA9}"/>
              </a:ext>
            </a:extLst>
          </p:cNvPr>
          <p:cNvSpPr/>
          <p:nvPr/>
        </p:nvSpPr>
        <p:spPr>
          <a:xfrm>
            <a:off x="6574388" y="3450533"/>
            <a:ext cx="442628" cy="442742"/>
          </a:xfrm>
          <a:custGeom>
            <a:avLst/>
            <a:gdLst>
              <a:gd name="T0" fmla="*/ 4417 w 8147"/>
              <a:gd name="T1" fmla="*/ 1971 h 8148"/>
              <a:gd name="T2" fmla="*/ 4122 w 8147"/>
              <a:gd name="T3" fmla="*/ 0 h 8148"/>
              <a:gd name="T4" fmla="*/ 3622 w 8147"/>
              <a:gd name="T5" fmla="*/ 228 h 8148"/>
              <a:gd name="T6" fmla="*/ 3917 w 8147"/>
              <a:gd name="T7" fmla="*/ 2197 h 8148"/>
              <a:gd name="T8" fmla="*/ 4122 w 8147"/>
              <a:gd name="T9" fmla="*/ 2198 h 8148"/>
              <a:gd name="T10" fmla="*/ 2410 w 8147"/>
              <a:gd name="T11" fmla="*/ 2962 h 8148"/>
              <a:gd name="T12" fmla="*/ 2781 w 8147"/>
              <a:gd name="T13" fmla="*/ 2713 h 8148"/>
              <a:gd name="T14" fmla="*/ 1596 w 8147"/>
              <a:gd name="T15" fmla="*/ 1112 h 8148"/>
              <a:gd name="T16" fmla="*/ 1081 w 8147"/>
              <a:gd name="T17" fmla="*/ 1305 h 8148"/>
              <a:gd name="T18" fmla="*/ 2266 w 8147"/>
              <a:gd name="T19" fmla="*/ 2905 h 8148"/>
              <a:gd name="T20" fmla="*/ 2197 w 8147"/>
              <a:gd name="T21" fmla="*/ 4026 h 8148"/>
              <a:gd name="T22" fmla="*/ 227 w 8147"/>
              <a:gd name="T23" fmla="*/ 3731 h 8148"/>
              <a:gd name="T24" fmla="*/ 0 w 8147"/>
              <a:gd name="T25" fmla="*/ 4231 h 8148"/>
              <a:gd name="T26" fmla="*/ 1969 w 8147"/>
              <a:gd name="T27" fmla="*/ 4526 h 8148"/>
              <a:gd name="T28" fmla="*/ 2711 w 8147"/>
              <a:gd name="T29" fmla="*/ 5366 h 8148"/>
              <a:gd name="T30" fmla="*/ 1109 w 8147"/>
              <a:gd name="T31" fmla="*/ 6550 h 8148"/>
              <a:gd name="T32" fmla="*/ 1301 w 8147"/>
              <a:gd name="T33" fmla="*/ 7065 h 8148"/>
              <a:gd name="T34" fmla="*/ 1527 w 8147"/>
              <a:gd name="T35" fmla="*/ 7168 h 8148"/>
              <a:gd name="T36" fmla="*/ 2902 w 8147"/>
              <a:gd name="T37" fmla="*/ 5881 h 8148"/>
              <a:gd name="T38" fmla="*/ 2856 w 8147"/>
              <a:gd name="T39" fmla="*/ 5512 h 8148"/>
              <a:gd name="T40" fmla="*/ 4230 w 8147"/>
              <a:gd name="T41" fmla="*/ 5951 h 8148"/>
              <a:gd name="T42" fmla="*/ 3730 w 8147"/>
              <a:gd name="T43" fmla="*/ 6178 h 8148"/>
              <a:gd name="T44" fmla="*/ 4025 w 8147"/>
              <a:gd name="T45" fmla="*/ 8148 h 8148"/>
              <a:gd name="T46" fmla="*/ 4525 w 8147"/>
              <a:gd name="T47" fmla="*/ 7920 h 8148"/>
              <a:gd name="T48" fmla="*/ 4230 w 8147"/>
              <a:gd name="T49" fmla="*/ 5951 h 8148"/>
              <a:gd name="T50" fmla="*/ 5736 w 8147"/>
              <a:gd name="T51" fmla="*/ 5187 h 8148"/>
              <a:gd name="T52" fmla="*/ 5365 w 8147"/>
              <a:gd name="T53" fmla="*/ 5436 h 8148"/>
              <a:gd name="T54" fmla="*/ 6550 w 8147"/>
              <a:gd name="T55" fmla="*/ 7037 h 8148"/>
              <a:gd name="T56" fmla="*/ 6918 w 8147"/>
              <a:gd name="T57" fmla="*/ 6991 h 8148"/>
              <a:gd name="T58" fmla="*/ 7111 w 8147"/>
              <a:gd name="T59" fmla="*/ 6476 h 8148"/>
              <a:gd name="T60" fmla="*/ 7920 w 8147"/>
              <a:gd name="T61" fmla="*/ 3623 h 8148"/>
              <a:gd name="T62" fmla="*/ 5949 w 8147"/>
              <a:gd name="T63" fmla="*/ 3918 h 8148"/>
              <a:gd name="T64" fmla="*/ 6177 w 8147"/>
              <a:gd name="T65" fmla="*/ 4418 h 8148"/>
              <a:gd name="T66" fmla="*/ 8147 w 8147"/>
              <a:gd name="T67" fmla="*/ 4123 h 8148"/>
              <a:gd name="T68" fmla="*/ 7920 w 8147"/>
              <a:gd name="T69" fmla="*/ 3623 h 8148"/>
              <a:gd name="T70" fmla="*/ 5661 w 8147"/>
              <a:gd name="T71" fmla="*/ 2885 h 8148"/>
              <a:gd name="T72" fmla="*/ 7036 w 8147"/>
              <a:gd name="T73" fmla="*/ 1597 h 8148"/>
              <a:gd name="T74" fmla="*/ 6844 w 8147"/>
              <a:gd name="T75" fmla="*/ 1082 h 8148"/>
              <a:gd name="T76" fmla="*/ 5242 w 8147"/>
              <a:gd name="T77" fmla="*/ 2266 h 8148"/>
              <a:gd name="T78" fmla="*/ 5435 w 8147"/>
              <a:gd name="T79" fmla="*/ 2782 h 8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47" h="8148">
                <a:moveTo>
                  <a:pt x="4122" y="2198"/>
                </a:moveTo>
                <a:cubicBezTo>
                  <a:pt x="4287" y="2198"/>
                  <a:pt x="4417" y="2098"/>
                  <a:pt x="4417" y="1971"/>
                </a:cubicBezTo>
                <a:lnTo>
                  <a:pt x="4417" y="228"/>
                </a:lnTo>
                <a:cubicBezTo>
                  <a:pt x="4417" y="101"/>
                  <a:pt x="4289" y="0"/>
                  <a:pt x="4122" y="0"/>
                </a:cubicBezTo>
                <a:lnTo>
                  <a:pt x="3917" y="0"/>
                </a:lnTo>
                <a:cubicBezTo>
                  <a:pt x="3752" y="0"/>
                  <a:pt x="3622" y="100"/>
                  <a:pt x="3622" y="228"/>
                </a:cubicBezTo>
                <a:lnTo>
                  <a:pt x="3622" y="1970"/>
                </a:lnTo>
                <a:cubicBezTo>
                  <a:pt x="3622" y="2097"/>
                  <a:pt x="3751" y="2197"/>
                  <a:pt x="3917" y="2197"/>
                </a:cubicBezTo>
                <a:lnTo>
                  <a:pt x="4122" y="2197"/>
                </a:lnTo>
                <a:lnTo>
                  <a:pt x="4122" y="2198"/>
                </a:lnTo>
                <a:close/>
                <a:moveTo>
                  <a:pt x="2266" y="2905"/>
                </a:moveTo>
                <a:cubicBezTo>
                  <a:pt x="2302" y="2941"/>
                  <a:pt x="2349" y="2960"/>
                  <a:pt x="2410" y="2962"/>
                </a:cubicBezTo>
                <a:cubicBezTo>
                  <a:pt x="2487" y="2962"/>
                  <a:pt x="2570" y="2925"/>
                  <a:pt x="2636" y="2858"/>
                </a:cubicBezTo>
                <a:lnTo>
                  <a:pt x="2781" y="2713"/>
                </a:lnTo>
                <a:cubicBezTo>
                  <a:pt x="2897" y="2597"/>
                  <a:pt x="2919" y="2435"/>
                  <a:pt x="2827" y="2343"/>
                </a:cubicBezTo>
                <a:lnTo>
                  <a:pt x="1596" y="1112"/>
                </a:lnTo>
                <a:cubicBezTo>
                  <a:pt x="1506" y="1022"/>
                  <a:pt x="1344" y="1042"/>
                  <a:pt x="1226" y="1159"/>
                </a:cubicBezTo>
                <a:lnTo>
                  <a:pt x="1081" y="1305"/>
                </a:lnTo>
                <a:cubicBezTo>
                  <a:pt x="965" y="1421"/>
                  <a:pt x="943" y="1583"/>
                  <a:pt x="1035" y="1675"/>
                </a:cubicBezTo>
                <a:lnTo>
                  <a:pt x="2266" y="2905"/>
                </a:lnTo>
                <a:close/>
                <a:moveTo>
                  <a:pt x="2197" y="4231"/>
                </a:moveTo>
                <a:lnTo>
                  <a:pt x="2197" y="4026"/>
                </a:lnTo>
                <a:cubicBezTo>
                  <a:pt x="2197" y="3861"/>
                  <a:pt x="2097" y="3731"/>
                  <a:pt x="1969" y="3731"/>
                </a:cubicBezTo>
                <a:lnTo>
                  <a:pt x="227" y="3731"/>
                </a:lnTo>
                <a:cubicBezTo>
                  <a:pt x="100" y="3731"/>
                  <a:pt x="0" y="3861"/>
                  <a:pt x="0" y="4026"/>
                </a:cubicBezTo>
                <a:lnTo>
                  <a:pt x="0" y="4231"/>
                </a:lnTo>
                <a:cubicBezTo>
                  <a:pt x="0" y="4396"/>
                  <a:pt x="100" y="4526"/>
                  <a:pt x="227" y="4526"/>
                </a:cubicBezTo>
                <a:lnTo>
                  <a:pt x="1969" y="4526"/>
                </a:lnTo>
                <a:cubicBezTo>
                  <a:pt x="2096" y="4524"/>
                  <a:pt x="2197" y="4396"/>
                  <a:pt x="2197" y="4231"/>
                </a:cubicBezTo>
                <a:close/>
                <a:moveTo>
                  <a:pt x="2711" y="5366"/>
                </a:moveTo>
                <a:cubicBezTo>
                  <a:pt x="2595" y="5250"/>
                  <a:pt x="2432" y="5230"/>
                  <a:pt x="2341" y="5318"/>
                </a:cubicBezTo>
                <a:lnTo>
                  <a:pt x="1109" y="6550"/>
                </a:lnTo>
                <a:cubicBezTo>
                  <a:pt x="1019" y="6640"/>
                  <a:pt x="1040" y="6802"/>
                  <a:pt x="1156" y="6920"/>
                </a:cubicBezTo>
                <a:lnTo>
                  <a:pt x="1301" y="7065"/>
                </a:lnTo>
                <a:cubicBezTo>
                  <a:pt x="1351" y="7115"/>
                  <a:pt x="1411" y="7148"/>
                  <a:pt x="1472" y="7162"/>
                </a:cubicBezTo>
                <a:cubicBezTo>
                  <a:pt x="1491" y="7166"/>
                  <a:pt x="1510" y="7168"/>
                  <a:pt x="1527" y="7168"/>
                </a:cubicBezTo>
                <a:cubicBezTo>
                  <a:pt x="1583" y="7168"/>
                  <a:pt x="1634" y="7148"/>
                  <a:pt x="1671" y="7112"/>
                </a:cubicBezTo>
                <a:lnTo>
                  <a:pt x="2902" y="5881"/>
                </a:lnTo>
                <a:cubicBezTo>
                  <a:pt x="2938" y="5845"/>
                  <a:pt x="2960" y="5793"/>
                  <a:pt x="2960" y="5738"/>
                </a:cubicBezTo>
                <a:cubicBezTo>
                  <a:pt x="2960" y="5661"/>
                  <a:pt x="2922" y="5578"/>
                  <a:pt x="2856" y="5512"/>
                </a:cubicBezTo>
                <a:lnTo>
                  <a:pt x="2711" y="5366"/>
                </a:lnTo>
                <a:close/>
                <a:moveTo>
                  <a:pt x="4230" y="5951"/>
                </a:moveTo>
                <a:lnTo>
                  <a:pt x="4025" y="5951"/>
                </a:lnTo>
                <a:cubicBezTo>
                  <a:pt x="3860" y="5951"/>
                  <a:pt x="3730" y="6051"/>
                  <a:pt x="3730" y="6178"/>
                </a:cubicBezTo>
                <a:lnTo>
                  <a:pt x="3730" y="7920"/>
                </a:lnTo>
                <a:cubicBezTo>
                  <a:pt x="3730" y="8047"/>
                  <a:pt x="3859" y="8148"/>
                  <a:pt x="4025" y="8148"/>
                </a:cubicBezTo>
                <a:lnTo>
                  <a:pt x="4230" y="8148"/>
                </a:lnTo>
                <a:cubicBezTo>
                  <a:pt x="4395" y="8148"/>
                  <a:pt x="4525" y="8048"/>
                  <a:pt x="4525" y="7920"/>
                </a:cubicBezTo>
                <a:lnTo>
                  <a:pt x="4525" y="6178"/>
                </a:lnTo>
                <a:cubicBezTo>
                  <a:pt x="4523" y="6051"/>
                  <a:pt x="4395" y="5951"/>
                  <a:pt x="4230" y="5951"/>
                </a:cubicBezTo>
                <a:close/>
                <a:moveTo>
                  <a:pt x="5880" y="5243"/>
                </a:moveTo>
                <a:cubicBezTo>
                  <a:pt x="5844" y="5207"/>
                  <a:pt x="5792" y="5187"/>
                  <a:pt x="5736" y="5187"/>
                </a:cubicBezTo>
                <a:cubicBezTo>
                  <a:pt x="5658" y="5187"/>
                  <a:pt x="5576" y="5224"/>
                  <a:pt x="5510" y="5291"/>
                </a:cubicBezTo>
                <a:lnTo>
                  <a:pt x="5365" y="5436"/>
                </a:lnTo>
                <a:cubicBezTo>
                  <a:pt x="5248" y="5552"/>
                  <a:pt x="5227" y="5714"/>
                  <a:pt x="5318" y="5806"/>
                </a:cubicBezTo>
                <a:lnTo>
                  <a:pt x="6550" y="7037"/>
                </a:lnTo>
                <a:cubicBezTo>
                  <a:pt x="6587" y="7075"/>
                  <a:pt x="6638" y="7093"/>
                  <a:pt x="6692" y="7093"/>
                </a:cubicBezTo>
                <a:cubicBezTo>
                  <a:pt x="6767" y="7093"/>
                  <a:pt x="6851" y="7058"/>
                  <a:pt x="6918" y="6991"/>
                </a:cubicBezTo>
                <a:lnTo>
                  <a:pt x="7063" y="6846"/>
                </a:lnTo>
                <a:cubicBezTo>
                  <a:pt x="7180" y="6730"/>
                  <a:pt x="7201" y="6567"/>
                  <a:pt x="7111" y="6476"/>
                </a:cubicBezTo>
                <a:lnTo>
                  <a:pt x="5880" y="5243"/>
                </a:lnTo>
                <a:close/>
                <a:moveTo>
                  <a:pt x="7920" y="3623"/>
                </a:moveTo>
                <a:lnTo>
                  <a:pt x="6177" y="3623"/>
                </a:lnTo>
                <a:cubicBezTo>
                  <a:pt x="6050" y="3623"/>
                  <a:pt x="5949" y="3753"/>
                  <a:pt x="5949" y="3918"/>
                </a:cubicBezTo>
                <a:lnTo>
                  <a:pt x="5949" y="4123"/>
                </a:lnTo>
                <a:cubicBezTo>
                  <a:pt x="5949" y="4288"/>
                  <a:pt x="6049" y="4418"/>
                  <a:pt x="6177" y="4418"/>
                </a:cubicBezTo>
                <a:lnTo>
                  <a:pt x="7919" y="4418"/>
                </a:lnTo>
                <a:cubicBezTo>
                  <a:pt x="8046" y="4418"/>
                  <a:pt x="8147" y="4288"/>
                  <a:pt x="8147" y="4123"/>
                </a:cubicBezTo>
                <a:lnTo>
                  <a:pt x="8147" y="3918"/>
                </a:lnTo>
                <a:cubicBezTo>
                  <a:pt x="8147" y="3753"/>
                  <a:pt x="8047" y="3623"/>
                  <a:pt x="7920" y="3623"/>
                </a:cubicBezTo>
                <a:close/>
                <a:moveTo>
                  <a:pt x="5435" y="2782"/>
                </a:moveTo>
                <a:cubicBezTo>
                  <a:pt x="5502" y="2849"/>
                  <a:pt x="5586" y="2885"/>
                  <a:pt x="5661" y="2885"/>
                </a:cubicBezTo>
                <a:cubicBezTo>
                  <a:pt x="5716" y="2885"/>
                  <a:pt x="5766" y="2866"/>
                  <a:pt x="5804" y="2828"/>
                </a:cubicBezTo>
                <a:lnTo>
                  <a:pt x="7036" y="1597"/>
                </a:lnTo>
                <a:cubicBezTo>
                  <a:pt x="7126" y="1507"/>
                  <a:pt x="7105" y="1344"/>
                  <a:pt x="6989" y="1227"/>
                </a:cubicBezTo>
                <a:lnTo>
                  <a:pt x="6844" y="1082"/>
                </a:lnTo>
                <a:cubicBezTo>
                  <a:pt x="6727" y="966"/>
                  <a:pt x="6565" y="944"/>
                  <a:pt x="6474" y="1034"/>
                </a:cubicBezTo>
                <a:lnTo>
                  <a:pt x="5242" y="2266"/>
                </a:lnTo>
                <a:cubicBezTo>
                  <a:pt x="5152" y="2356"/>
                  <a:pt x="5172" y="2518"/>
                  <a:pt x="5290" y="2636"/>
                </a:cubicBezTo>
                <a:lnTo>
                  <a:pt x="5435" y="2782"/>
                </a:lnTo>
                <a:close/>
              </a:path>
            </a:pathLst>
          </a:custGeom>
          <a:solidFill>
            <a:schemeClr val="bg1">
              <a:lumMod val="50000"/>
              <a:lumOff val="50000"/>
            </a:schemeClr>
          </a:solidFill>
          <a:ln w="3175">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 关机">
            <a:extLst>
              <a:ext uri="{FF2B5EF4-FFF2-40B4-BE49-F238E27FC236}">
                <a16:creationId xmlns:a16="http://schemas.microsoft.com/office/drawing/2014/main" id="{9007D746-2AC1-DE6D-F2EE-DFE7AE88C5B1}"/>
              </a:ext>
            </a:extLst>
          </p:cNvPr>
          <p:cNvSpPr txBox="1"/>
          <p:nvPr/>
        </p:nvSpPr>
        <p:spPr>
          <a:xfrm>
            <a:off x="4962437" y="3958319"/>
            <a:ext cx="585876" cy="230832"/>
          </a:xfrm>
          <a:prstGeom prst="rect">
            <a:avLst/>
          </a:prstGeom>
          <a:noFill/>
        </p:spPr>
        <p:txBody>
          <a:bodyPr wrap="square" rtlCol="0">
            <a:spAutoFit/>
          </a:bodyPr>
          <a:lstStyle/>
          <a:p>
            <a:pPr algn="ctr"/>
            <a:r>
              <a:rPr lang="zh-CN" altLang="en-US" sz="900" dirty="0">
                <a:solidFill>
                  <a:schemeClr val="bg1">
                    <a:lumMod val="65000"/>
                    <a:lumOff val="35000"/>
                  </a:schemeClr>
                </a:solidFill>
              </a:rPr>
              <a:t>关机</a:t>
            </a:r>
          </a:p>
        </p:txBody>
      </p:sp>
      <p:sp>
        <p:nvSpPr>
          <p:cNvPr id="19" name="!! 重启">
            <a:extLst>
              <a:ext uri="{FF2B5EF4-FFF2-40B4-BE49-F238E27FC236}">
                <a16:creationId xmlns:a16="http://schemas.microsoft.com/office/drawing/2014/main" id="{F60B73CB-B0E4-16E3-DB0E-8B5CEE581C81}"/>
              </a:ext>
            </a:extLst>
          </p:cNvPr>
          <p:cNvSpPr txBox="1"/>
          <p:nvPr/>
        </p:nvSpPr>
        <p:spPr>
          <a:xfrm>
            <a:off x="6500091" y="3958319"/>
            <a:ext cx="585876" cy="230832"/>
          </a:xfrm>
          <a:prstGeom prst="rect">
            <a:avLst/>
          </a:prstGeom>
          <a:noFill/>
        </p:spPr>
        <p:txBody>
          <a:bodyPr wrap="square" rtlCol="0">
            <a:spAutoFit/>
          </a:bodyPr>
          <a:lstStyle/>
          <a:p>
            <a:pPr algn="ctr"/>
            <a:r>
              <a:rPr lang="zh-CN" altLang="en-US" sz="900" dirty="0">
                <a:solidFill>
                  <a:schemeClr val="bg1">
                    <a:lumMod val="65000"/>
                    <a:lumOff val="35000"/>
                  </a:schemeClr>
                </a:solidFill>
              </a:rPr>
              <a:t>重启</a:t>
            </a:r>
          </a:p>
        </p:txBody>
      </p:sp>
      <p:sp>
        <p:nvSpPr>
          <p:cNvPr id="3" name="!! 退出">
            <a:hlinkClick r:id="" action="ppaction://hlinkshowjump?jump=lastslideviewed"/>
            <a:extLst>
              <a:ext uri="{FF2B5EF4-FFF2-40B4-BE49-F238E27FC236}">
                <a16:creationId xmlns:a16="http://schemas.microsoft.com/office/drawing/2014/main" id="{2BB578A1-433F-2671-DAA1-65175D8E0517}"/>
              </a:ext>
            </a:extLst>
          </p:cNvPr>
          <p:cNvSpPr/>
          <p:nvPr/>
        </p:nvSpPr>
        <p:spPr>
          <a:xfrm>
            <a:off x="7406434" y="2585628"/>
            <a:ext cx="356204" cy="356204"/>
          </a:xfrm>
          <a:prstGeom prst="mathMultiply">
            <a:avLst>
              <a:gd name="adj1" fmla="val 6934"/>
            </a:avLst>
          </a:prstGeom>
          <a:solidFill>
            <a:schemeClr val="bg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5049166"/>
      </p:ext>
    </p:extLst>
  </p:cSld>
  <p:clrMapOvr>
    <a:masterClrMapping/>
  </p:clrMapOvr>
  <mc:AlternateContent xmlns:mc="http://schemas.openxmlformats.org/markup-compatibility/2006" xmlns:p14="http://schemas.microsoft.com/office/powerpoint/2010/main">
    <mc:Choice Requires="p14">
      <p:transition p14:dur="150" advClick="0">
        <p:fade/>
      </p:transition>
    </mc:Choice>
    <mc:Fallback xmlns="">
      <p:transition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 深色遮罩">
            <a:extLst>
              <a:ext uri="{FF2B5EF4-FFF2-40B4-BE49-F238E27FC236}">
                <a16:creationId xmlns:a16="http://schemas.microsoft.com/office/drawing/2014/main" id="{2893798F-216C-A97E-8748-977B83830D30}"/>
              </a:ext>
            </a:extLst>
          </p:cNvPr>
          <p:cNvSpPr/>
          <p:nvPr/>
        </p:nvSpPr>
        <p:spPr>
          <a:xfrm>
            <a:off x="0" y="0"/>
            <a:ext cx="12192000" cy="6858000"/>
          </a:xfrm>
          <a:prstGeom prst="rect">
            <a:avLst/>
          </a:prstGeom>
          <a:solidFill>
            <a:schemeClr val="bg1">
              <a:lumMod val="95000"/>
              <a:lumOff val="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 name="文本框 1">
            <a:extLst>
              <a:ext uri="{FF2B5EF4-FFF2-40B4-BE49-F238E27FC236}">
                <a16:creationId xmlns:a16="http://schemas.microsoft.com/office/drawing/2014/main" id="{390D2A21-75FE-2F2A-D79F-648981977AE5}"/>
              </a:ext>
            </a:extLst>
          </p:cNvPr>
          <p:cNvSpPr txBox="1"/>
          <p:nvPr/>
        </p:nvSpPr>
        <p:spPr>
          <a:xfrm>
            <a:off x="1625108" y="2497976"/>
            <a:ext cx="6554874" cy="1862048"/>
          </a:xfrm>
          <a:prstGeom prst="rect">
            <a:avLst/>
          </a:prstGeom>
          <a:noFill/>
          <a:effectLst>
            <a:glow rad="101600">
              <a:schemeClr val="tx1">
                <a:lumMod val="65000"/>
              </a:schemeClr>
            </a:glow>
          </a:effectLst>
        </p:spPr>
        <p:txBody>
          <a:bodyPr wrap="square" rtlCol="0">
            <a:spAutoFit/>
          </a:bodyPr>
          <a:lstStyle/>
          <a:p>
            <a:pPr algn="ctr"/>
            <a:r>
              <a:rPr lang="en-US" altLang="zh-CN" sz="11500" dirty="0">
                <a:noFill/>
                <a:latin typeface="HarmonyOS Sans SC Medium" panose="00000600000000000000" pitchFamily="2" charset="-122"/>
                <a:ea typeface="HarmonyOS Sans SC Medium" panose="00000600000000000000" pitchFamily="2" charset="-122"/>
              </a:rPr>
              <a:t>Leaf    </a:t>
            </a:r>
            <a:r>
              <a:rPr lang="en-US" altLang="zh-CN" sz="11500" dirty="0">
                <a:noFill/>
                <a:effectLst>
                  <a:outerShdw blurRad="50800" dist="38100" algn="l" rotWithShape="0">
                    <a:prstClr val="black">
                      <a:alpha val="40000"/>
                    </a:prstClr>
                  </a:outerShdw>
                </a:effectLst>
                <a:latin typeface="HarmonyOS Sans SC Medium" panose="00000600000000000000" pitchFamily="2" charset="-122"/>
                <a:ea typeface="HarmonyOS Sans SC Medium" panose="00000600000000000000" pitchFamily="2" charset="-122"/>
              </a:rPr>
              <a:t>S</a:t>
            </a:r>
            <a:endParaRPr lang="zh-CN" altLang="en-US" sz="11500" dirty="0">
              <a:noFill/>
              <a:effectLst>
                <a:outerShdw blurRad="50800" dist="38100" algn="l" rotWithShape="0">
                  <a:prstClr val="black">
                    <a:alpha val="40000"/>
                  </a:prstClr>
                </a:outerShdw>
              </a:effectLst>
              <a:latin typeface="HarmonyOS Sans SC Medium" panose="00000600000000000000" pitchFamily="2" charset="-122"/>
              <a:ea typeface="HarmonyOS Sans SC Medium" panose="00000600000000000000" pitchFamily="2" charset="-122"/>
            </a:endParaRPr>
          </a:p>
        </p:txBody>
      </p:sp>
      <p:sp>
        <p:nvSpPr>
          <p:cNvPr id="4" name="圆: 空心 3">
            <a:extLst>
              <a:ext uri="{FF2B5EF4-FFF2-40B4-BE49-F238E27FC236}">
                <a16:creationId xmlns:a16="http://schemas.microsoft.com/office/drawing/2014/main" id="{3B01089A-2F88-CBF7-7A43-BB7F15C28ADF}"/>
              </a:ext>
            </a:extLst>
          </p:cNvPr>
          <p:cNvSpPr/>
          <p:nvPr/>
        </p:nvSpPr>
        <p:spPr>
          <a:xfrm>
            <a:off x="5521842" y="2854842"/>
            <a:ext cx="1148316" cy="1148316"/>
          </a:xfrm>
          <a:prstGeom prst="donut">
            <a:avLst>
              <a:gd name="adj" fmla="val 13986"/>
            </a:avLst>
          </a:prstGeom>
          <a:noFill/>
          <a:ln>
            <a:no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noFill/>
            </a:endParaRPr>
          </a:p>
        </p:txBody>
      </p:sp>
      <p:sp>
        <p:nvSpPr>
          <p:cNvPr id="5" name="矩形 4">
            <a:extLst>
              <a:ext uri="{FF2B5EF4-FFF2-40B4-BE49-F238E27FC236}">
                <a16:creationId xmlns:a16="http://schemas.microsoft.com/office/drawing/2014/main" id="{0B8498B1-81CB-ECB7-E550-D5F30ED8E25C}"/>
              </a:ext>
            </a:extLst>
          </p:cNvPr>
          <p:cNvSpPr/>
          <p:nvPr/>
        </p:nvSpPr>
        <p:spPr>
          <a:xfrm>
            <a:off x="6073140" y="4224543"/>
            <a:ext cx="45719" cy="100556"/>
          </a:xfrm>
          <a:prstGeom prst="rect">
            <a:avLst/>
          </a:prstGeom>
          <a:noFill/>
          <a:ln>
            <a:solidFill>
              <a:srgbClr val="126A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6" name="!! 弹窗背景">
            <a:extLst>
              <a:ext uri="{FF2B5EF4-FFF2-40B4-BE49-F238E27FC236}">
                <a16:creationId xmlns:a16="http://schemas.microsoft.com/office/drawing/2014/main" id="{83FE63F9-0B9F-C5DE-B7E2-43B166390ADD}"/>
              </a:ext>
            </a:extLst>
          </p:cNvPr>
          <p:cNvSpPr/>
          <p:nvPr/>
        </p:nvSpPr>
        <p:spPr>
          <a:xfrm>
            <a:off x="4154253" y="3148053"/>
            <a:ext cx="3883493" cy="1200103"/>
          </a:xfrm>
          <a:prstGeom prst="roundRect">
            <a:avLst>
              <a:gd name="adj" fmla="val 3664"/>
            </a:avLst>
          </a:prstGeom>
          <a:solidFill>
            <a:schemeClr val="tx1">
              <a:alpha val="97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8" name="!! 标题背景">
            <a:extLst>
              <a:ext uri="{FF2B5EF4-FFF2-40B4-BE49-F238E27FC236}">
                <a16:creationId xmlns:a16="http://schemas.microsoft.com/office/drawing/2014/main" id="{024471C6-CD1E-3C1B-A85D-65ADFAB0D2CC}"/>
              </a:ext>
            </a:extLst>
          </p:cNvPr>
          <p:cNvSpPr/>
          <p:nvPr/>
        </p:nvSpPr>
        <p:spPr>
          <a:xfrm>
            <a:off x="4154253" y="2451507"/>
            <a:ext cx="3883493" cy="583312"/>
          </a:xfrm>
          <a:prstGeom prst="roundRect">
            <a:avLst>
              <a:gd name="adj" fmla="val 7352"/>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1" name="!! 大标题">
            <a:extLst>
              <a:ext uri="{FF2B5EF4-FFF2-40B4-BE49-F238E27FC236}">
                <a16:creationId xmlns:a16="http://schemas.microsoft.com/office/drawing/2014/main" id="{161B22DD-7DC1-D294-7955-87326F1911DD}"/>
              </a:ext>
            </a:extLst>
          </p:cNvPr>
          <p:cNvGrpSpPr/>
          <p:nvPr/>
        </p:nvGrpSpPr>
        <p:grpSpPr>
          <a:xfrm>
            <a:off x="4453345" y="2559032"/>
            <a:ext cx="2832099" cy="369332"/>
            <a:chOff x="3079752" y="1599667"/>
            <a:chExt cx="2832099" cy="369332"/>
          </a:xfrm>
        </p:grpSpPr>
        <p:sp>
          <p:nvSpPr>
            <p:cNvPr id="14" name="!! 标题符">
              <a:extLst>
                <a:ext uri="{FF2B5EF4-FFF2-40B4-BE49-F238E27FC236}">
                  <a16:creationId xmlns:a16="http://schemas.microsoft.com/office/drawing/2014/main" id="{E066B002-2EF8-9953-B1D2-E0EB914E070B}"/>
                </a:ext>
              </a:extLst>
            </p:cNvPr>
            <p:cNvSpPr/>
            <p:nvPr/>
          </p:nvSpPr>
          <p:spPr>
            <a:xfrm>
              <a:off x="3175001" y="1807505"/>
              <a:ext cx="476250"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3" name="!! 标题">
              <a:extLst>
                <a:ext uri="{FF2B5EF4-FFF2-40B4-BE49-F238E27FC236}">
                  <a16:creationId xmlns:a16="http://schemas.microsoft.com/office/drawing/2014/main" id="{3BD2A303-FE33-D525-D67B-024640ECDA41}"/>
                </a:ext>
              </a:extLst>
            </p:cNvPr>
            <p:cNvSpPr txBox="1"/>
            <p:nvPr/>
          </p:nvSpPr>
          <p:spPr>
            <a:xfrm>
              <a:off x="3079752" y="1599667"/>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电源</a:t>
              </a:r>
            </a:p>
          </p:txBody>
        </p:sp>
      </p:grpSp>
      <p:pic>
        <p:nvPicPr>
          <p:cNvPr id="12" name="!! 按钮-关机">
            <a:extLst>
              <a:ext uri="{FF2B5EF4-FFF2-40B4-BE49-F238E27FC236}">
                <a16:creationId xmlns:a16="http://schemas.microsoft.com/office/drawing/2014/main" id="{31FEC024-25E4-70D3-B7C6-91A1703E3ED2}"/>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62437" y="3398018"/>
            <a:ext cx="585876" cy="585872"/>
          </a:xfrm>
          <a:prstGeom prst="rect">
            <a:avLst/>
          </a:prstGeom>
        </p:spPr>
      </p:pic>
      <p:sp>
        <p:nvSpPr>
          <p:cNvPr id="15" name="!! 按钮-重启">
            <a:hlinkClick r:id="rId5" action="ppaction://hlinksldjump"/>
            <a:extLst>
              <a:ext uri="{FF2B5EF4-FFF2-40B4-BE49-F238E27FC236}">
                <a16:creationId xmlns:a16="http://schemas.microsoft.com/office/drawing/2014/main" id="{ECD1C2F5-577C-200D-64AF-C526E018BBA9}"/>
              </a:ext>
            </a:extLst>
          </p:cNvPr>
          <p:cNvSpPr/>
          <p:nvPr/>
        </p:nvSpPr>
        <p:spPr>
          <a:xfrm>
            <a:off x="6574388" y="3450533"/>
            <a:ext cx="442628" cy="442742"/>
          </a:xfrm>
          <a:custGeom>
            <a:avLst/>
            <a:gdLst>
              <a:gd name="T0" fmla="*/ 4417 w 8147"/>
              <a:gd name="T1" fmla="*/ 1971 h 8148"/>
              <a:gd name="T2" fmla="*/ 4122 w 8147"/>
              <a:gd name="T3" fmla="*/ 0 h 8148"/>
              <a:gd name="T4" fmla="*/ 3622 w 8147"/>
              <a:gd name="T5" fmla="*/ 228 h 8148"/>
              <a:gd name="T6" fmla="*/ 3917 w 8147"/>
              <a:gd name="T7" fmla="*/ 2197 h 8148"/>
              <a:gd name="T8" fmla="*/ 4122 w 8147"/>
              <a:gd name="T9" fmla="*/ 2198 h 8148"/>
              <a:gd name="T10" fmla="*/ 2410 w 8147"/>
              <a:gd name="T11" fmla="*/ 2962 h 8148"/>
              <a:gd name="T12" fmla="*/ 2781 w 8147"/>
              <a:gd name="T13" fmla="*/ 2713 h 8148"/>
              <a:gd name="T14" fmla="*/ 1596 w 8147"/>
              <a:gd name="T15" fmla="*/ 1112 h 8148"/>
              <a:gd name="T16" fmla="*/ 1081 w 8147"/>
              <a:gd name="T17" fmla="*/ 1305 h 8148"/>
              <a:gd name="T18" fmla="*/ 2266 w 8147"/>
              <a:gd name="T19" fmla="*/ 2905 h 8148"/>
              <a:gd name="T20" fmla="*/ 2197 w 8147"/>
              <a:gd name="T21" fmla="*/ 4026 h 8148"/>
              <a:gd name="T22" fmla="*/ 227 w 8147"/>
              <a:gd name="T23" fmla="*/ 3731 h 8148"/>
              <a:gd name="T24" fmla="*/ 0 w 8147"/>
              <a:gd name="T25" fmla="*/ 4231 h 8148"/>
              <a:gd name="T26" fmla="*/ 1969 w 8147"/>
              <a:gd name="T27" fmla="*/ 4526 h 8148"/>
              <a:gd name="T28" fmla="*/ 2711 w 8147"/>
              <a:gd name="T29" fmla="*/ 5366 h 8148"/>
              <a:gd name="T30" fmla="*/ 1109 w 8147"/>
              <a:gd name="T31" fmla="*/ 6550 h 8148"/>
              <a:gd name="T32" fmla="*/ 1301 w 8147"/>
              <a:gd name="T33" fmla="*/ 7065 h 8148"/>
              <a:gd name="T34" fmla="*/ 1527 w 8147"/>
              <a:gd name="T35" fmla="*/ 7168 h 8148"/>
              <a:gd name="T36" fmla="*/ 2902 w 8147"/>
              <a:gd name="T37" fmla="*/ 5881 h 8148"/>
              <a:gd name="T38" fmla="*/ 2856 w 8147"/>
              <a:gd name="T39" fmla="*/ 5512 h 8148"/>
              <a:gd name="T40" fmla="*/ 4230 w 8147"/>
              <a:gd name="T41" fmla="*/ 5951 h 8148"/>
              <a:gd name="T42" fmla="*/ 3730 w 8147"/>
              <a:gd name="T43" fmla="*/ 6178 h 8148"/>
              <a:gd name="T44" fmla="*/ 4025 w 8147"/>
              <a:gd name="T45" fmla="*/ 8148 h 8148"/>
              <a:gd name="T46" fmla="*/ 4525 w 8147"/>
              <a:gd name="T47" fmla="*/ 7920 h 8148"/>
              <a:gd name="T48" fmla="*/ 4230 w 8147"/>
              <a:gd name="T49" fmla="*/ 5951 h 8148"/>
              <a:gd name="T50" fmla="*/ 5736 w 8147"/>
              <a:gd name="T51" fmla="*/ 5187 h 8148"/>
              <a:gd name="T52" fmla="*/ 5365 w 8147"/>
              <a:gd name="T53" fmla="*/ 5436 h 8148"/>
              <a:gd name="T54" fmla="*/ 6550 w 8147"/>
              <a:gd name="T55" fmla="*/ 7037 h 8148"/>
              <a:gd name="T56" fmla="*/ 6918 w 8147"/>
              <a:gd name="T57" fmla="*/ 6991 h 8148"/>
              <a:gd name="T58" fmla="*/ 7111 w 8147"/>
              <a:gd name="T59" fmla="*/ 6476 h 8148"/>
              <a:gd name="T60" fmla="*/ 7920 w 8147"/>
              <a:gd name="T61" fmla="*/ 3623 h 8148"/>
              <a:gd name="T62" fmla="*/ 5949 w 8147"/>
              <a:gd name="T63" fmla="*/ 3918 h 8148"/>
              <a:gd name="T64" fmla="*/ 6177 w 8147"/>
              <a:gd name="T65" fmla="*/ 4418 h 8148"/>
              <a:gd name="T66" fmla="*/ 8147 w 8147"/>
              <a:gd name="T67" fmla="*/ 4123 h 8148"/>
              <a:gd name="T68" fmla="*/ 7920 w 8147"/>
              <a:gd name="T69" fmla="*/ 3623 h 8148"/>
              <a:gd name="T70" fmla="*/ 5661 w 8147"/>
              <a:gd name="T71" fmla="*/ 2885 h 8148"/>
              <a:gd name="T72" fmla="*/ 7036 w 8147"/>
              <a:gd name="T73" fmla="*/ 1597 h 8148"/>
              <a:gd name="T74" fmla="*/ 6844 w 8147"/>
              <a:gd name="T75" fmla="*/ 1082 h 8148"/>
              <a:gd name="T76" fmla="*/ 5242 w 8147"/>
              <a:gd name="T77" fmla="*/ 2266 h 8148"/>
              <a:gd name="T78" fmla="*/ 5435 w 8147"/>
              <a:gd name="T79" fmla="*/ 2782 h 8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47" h="8148">
                <a:moveTo>
                  <a:pt x="4122" y="2198"/>
                </a:moveTo>
                <a:cubicBezTo>
                  <a:pt x="4287" y="2198"/>
                  <a:pt x="4417" y="2098"/>
                  <a:pt x="4417" y="1971"/>
                </a:cubicBezTo>
                <a:lnTo>
                  <a:pt x="4417" y="228"/>
                </a:lnTo>
                <a:cubicBezTo>
                  <a:pt x="4417" y="101"/>
                  <a:pt x="4289" y="0"/>
                  <a:pt x="4122" y="0"/>
                </a:cubicBezTo>
                <a:lnTo>
                  <a:pt x="3917" y="0"/>
                </a:lnTo>
                <a:cubicBezTo>
                  <a:pt x="3752" y="0"/>
                  <a:pt x="3622" y="100"/>
                  <a:pt x="3622" y="228"/>
                </a:cubicBezTo>
                <a:lnTo>
                  <a:pt x="3622" y="1970"/>
                </a:lnTo>
                <a:cubicBezTo>
                  <a:pt x="3622" y="2097"/>
                  <a:pt x="3751" y="2197"/>
                  <a:pt x="3917" y="2197"/>
                </a:cubicBezTo>
                <a:lnTo>
                  <a:pt x="4122" y="2197"/>
                </a:lnTo>
                <a:lnTo>
                  <a:pt x="4122" y="2198"/>
                </a:lnTo>
                <a:close/>
                <a:moveTo>
                  <a:pt x="2266" y="2905"/>
                </a:moveTo>
                <a:cubicBezTo>
                  <a:pt x="2302" y="2941"/>
                  <a:pt x="2349" y="2960"/>
                  <a:pt x="2410" y="2962"/>
                </a:cubicBezTo>
                <a:cubicBezTo>
                  <a:pt x="2487" y="2962"/>
                  <a:pt x="2570" y="2925"/>
                  <a:pt x="2636" y="2858"/>
                </a:cubicBezTo>
                <a:lnTo>
                  <a:pt x="2781" y="2713"/>
                </a:lnTo>
                <a:cubicBezTo>
                  <a:pt x="2897" y="2597"/>
                  <a:pt x="2919" y="2435"/>
                  <a:pt x="2827" y="2343"/>
                </a:cubicBezTo>
                <a:lnTo>
                  <a:pt x="1596" y="1112"/>
                </a:lnTo>
                <a:cubicBezTo>
                  <a:pt x="1506" y="1022"/>
                  <a:pt x="1344" y="1042"/>
                  <a:pt x="1226" y="1159"/>
                </a:cubicBezTo>
                <a:lnTo>
                  <a:pt x="1081" y="1305"/>
                </a:lnTo>
                <a:cubicBezTo>
                  <a:pt x="965" y="1421"/>
                  <a:pt x="943" y="1583"/>
                  <a:pt x="1035" y="1675"/>
                </a:cubicBezTo>
                <a:lnTo>
                  <a:pt x="2266" y="2905"/>
                </a:lnTo>
                <a:close/>
                <a:moveTo>
                  <a:pt x="2197" y="4231"/>
                </a:moveTo>
                <a:lnTo>
                  <a:pt x="2197" y="4026"/>
                </a:lnTo>
                <a:cubicBezTo>
                  <a:pt x="2197" y="3861"/>
                  <a:pt x="2097" y="3731"/>
                  <a:pt x="1969" y="3731"/>
                </a:cubicBezTo>
                <a:lnTo>
                  <a:pt x="227" y="3731"/>
                </a:lnTo>
                <a:cubicBezTo>
                  <a:pt x="100" y="3731"/>
                  <a:pt x="0" y="3861"/>
                  <a:pt x="0" y="4026"/>
                </a:cubicBezTo>
                <a:lnTo>
                  <a:pt x="0" y="4231"/>
                </a:lnTo>
                <a:cubicBezTo>
                  <a:pt x="0" y="4396"/>
                  <a:pt x="100" y="4526"/>
                  <a:pt x="227" y="4526"/>
                </a:cubicBezTo>
                <a:lnTo>
                  <a:pt x="1969" y="4526"/>
                </a:lnTo>
                <a:cubicBezTo>
                  <a:pt x="2096" y="4524"/>
                  <a:pt x="2197" y="4396"/>
                  <a:pt x="2197" y="4231"/>
                </a:cubicBezTo>
                <a:close/>
                <a:moveTo>
                  <a:pt x="2711" y="5366"/>
                </a:moveTo>
                <a:cubicBezTo>
                  <a:pt x="2595" y="5250"/>
                  <a:pt x="2432" y="5230"/>
                  <a:pt x="2341" y="5318"/>
                </a:cubicBezTo>
                <a:lnTo>
                  <a:pt x="1109" y="6550"/>
                </a:lnTo>
                <a:cubicBezTo>
                  <a:pt x="1019" y="6640"/>
                  <a:pt x="1040" y="6802"/>
                  <a:pt x="1156" y="6920"/>
                </a:cubicBezTo>
                <a:lnTo>
                  <a:pt x="1301" y="7065"/>
                </a:lnTo>
                <a:cubicBezTo>
                  <a:pt x="1351" y="7115"/>
                  <a:pt x="1411" y="7148"/>
                  <a:pt x="1472" y="7162"/>
                </a:cubicBezTo>
                <a:cubicBezTo>
                  <a:pt x="1491" y="7166"/>
                  <a:pt x="1510" y="7168"/>
                  <a:pt x="1527" y="7168"/>
                </a:cubicBezTo>
                <a:cubicBezTo>
                  <a:pt x="1583" y="7168"/>
                  <a:pt x="1634" y="7148"/>
                  <a:pt x="1671" y="7112"/>
                </a:cubicBezTo>
                <a:lnTo>
                  <a:pt x="2902" y="5881"/>
                </a:lnTo>
                <a:cubicBezTo>
                  <a:pt x="2938" y="5845"/>
                  <a:pt x="2960" y="5793"/>
                  <a:pt x="2960" y="5738"/>
                </a:cubicBezTo>
                <a:cubicBezTo>
                  <a:pt x="2960" y="5661"/>
                  <a:pt x="2922" y="5578"/>
                  <a:pt x="2856" y="5512"/>
                </a:cubicBezTo>
                <a:lnTo>
                  <a:pt x="2711" y="5366"/>
                </a:lnTo>
                <a:close/>
                <a:moveTo>
                  <a:pt x="4230" y="5951"/>
                </a:moveTo>
                <a:lnTo>
                  <a:pt x="4025" y="5951"/>
                </a:lnTo>
                <a:cubicBezTo>
                  <a:pt x="3860" y="5951"/>
                  <a:pt x="3730" y="6051"/>
                  <a:pt x="3730" y="6178"/>
                </a:cubicBezTo>
                <a:lnTo>
                  <a:pt x="3730" y="7920"/>
                </a:lnTo>
                <a:cubicBezTo>
                  <a:pt x="3730" y="8047"/>
                  <a:pt x="3859" y="8148"/>
                  <a:pt x="4025" y="8148"/>
                </a:cubicBezTo>
                <a:lnTo>
                  <a:pt x="4230" y="8148"/>
                </a:lnTo>
                <a:cubicBezTo>
                  <a:pt x="4395" y="8148"/>
                  <a:pt x="4525" y="8048"/>
                  <a:pt x="4525" y="7920"/>
                </a:cubicBezTo>
                <a:lnTo>
                  <a:pt x="4525" y="6178"/>
                </a:lnTo>
                <a:cubicBezTo>
                  <a:pt x="4523" y="6051"/>
                  <a:pt x="4395" y="5951"/>
                  <a:pt x="4230" y="5951"/>
                </a:cubicBezTo>
                <a:close/>
                <a:moveTo>
                  <a:pt x="5880" y="5243"/>
                </a:moveTo>
                <a:cubicBezTo>
                  <a:pt x="5844" y="5207"/>
                  <a:pt x="5792" y="5187"/>
                  <a:pt x="5736" y="5187"/>
                </a:cubicBezTo>
                <a:cubicBezTo>
                  <a:pt x="5658" y="5187"/>
                  <a:pt x="5576" y="5224"/>
                  <a:pt x="5510" y="5291"/>
                </a:cubicBezTo>
                <a:lnTo>
                  <a:pt x="5365" y="5436"/>
                </a:lnTo>
                <a:cubicBezTo>
                  <a:pt x="5248" y="5552"/>
                  <a:pt x="5227" y="5714"/>
                  <a:pt x="5318" y="5806"/>
                </a:cubicBezTo>
                <a:lnTo>
                  <a:pt x="6550" y="7037"/>
                </a:lnTo>
                <a:cubicBezTo>
                  <a:pt x="6587" y="7075"/>
                  <a:pt x="6638" y="7093"/>
                  <a:pt x="6692" y="7093"/>
                </a:cubicBezTo>
                <a:cubicBezTo>
                  <a:pt x="6767" y="7093"/>
                  <a:pt x="6851" y="7058"/>
                  <a:pt x="6918" y="6991"/>
                </a:cubicBezTo>
                <a:lnTo>
                  <a:pt x="7063" y="6846"/>
                </a:lnTo>
                <a:cubicBezTo>
                  <a:pt x="7180" y="6730"/>
                  <a:pt x="7201" y="6567"/>
                  <a:pt x="7111" y="6476"/>
                </a:cubicBezTo>
                <a:lnTo>
                  <a:pt x="5880" y="5243"/>
                </a:lnTo>
                <a:close/>
                <a:moveTo>
                  <a:pt x="7920" y="3623"/>
                </a:moveTo>
                <a:lnTo>
                  <a:pt x="6177" y="3623"/>
                </a:lnTo>
                <a:cubicBezTo>
                  <a:pt x="6050" y="3623"/>
                  <a:pt x="5949" y="3753"/>
                  <a:pt x="5949" y="3918"/>
                </a:cubicBezTo>
                <a:lnTo>
                  <a:pt x="5949" y="4123"/>
                </a:lnTo>
                <a:cubicBezTo>
                  <a:pt x="5949" y="4288"/>
                  <a:pt x="6049" y="4418"/>
                  <a:pt x="6177" y="4418"/>
                </a:cubicBezTo>
                <a:lnTo>
                  <a:pt x="7919" y="4418"/>
                </a:lnTo>
                <a:cubicBezTo>
                  <a:pt x="8046" y="4418"/>
                  <a:pt x="8147" y="4288"/>
                  <a:pt x="8147" y="4123"/>
                </a:cubicBezTo>
                <a:lnTo>
                  <a:pt x="8147" y="3918"/>
                </a:lnTo>
                <a:cubicBezTo>
                  <a:pt x="8147" y="3753"/>
                  <a:pt x="8047" y="3623"/>
                  <a:pt x="7920" y="3623"/>
                </a:cubicBezTo>
                <a:close/>
                <a:moveTo>
                  <a:pt x="5435" y="2782"/>
                </a:moveTo>
                <a:cubicBezTo>
                  <a:pt x="5502" y="2849"/>
                  <a:pt x="5586" y="2885"/>
                  <a:pt x="5661" y="2885"/>
                </a:cubicBezTo>
                <a:cubicBezTo>
                  <a:pt x="5716" y="2885"/>
                  <a:pt x="5766" y="2866"/>
                  <a:pt x="5804" y="2828"/>
                </a:cubicBezTo>
                <a:lnTo>
                  <a:pt x="7036" y="1597"/>
                </a:lnTo>
                <a:cubicBezTo>
                  <a:pt x="7126" y="1507"/>
                  <a:pt x="7105" y="1344"/>
                  <a:pt x="6989" y="1227"/>
                </a:cubicBezTo>
                <a:lnTo>
                  <a:pt x="6844" y="1082"/>
                </a:lnTo>
                <a:cubicBezTo>
                  <a:pt x="6727" y="966"/>
                  <a:pt x="6565" y="944"/>
                  <a:pt x="6474" y="1034"/>
                </a:cubicBezTo>
                <a:lnTo>
                  <a:pt x="5242" y="2266"/>
                </a:lnTo>
                <a:cubicBezTo>
                  <a:pt x="5152" y="2356"/>
                  <a:pt x="5172" y="2518"/>
                  <a:pt x="5290" y="2636"/>
                </a:cubicBezTo>
                <a:lnTo>
                  <a:pt x="5435" y="2782"/>
                </a:lnTo>
                <a:close/>
              </a:path>
            </a:pathLst>
          </a:custGeom>
          <a:solidFill>
            <a:schemeClr val="bg1">
              <a:lumMod val="50000"/>
              <a:lumOff val="50000"/>
            </a:schemeClr>
          </a:solidFill>
          <a:ln w="3175">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18" name="!! 关机">
            <a:extLst>
              <a:ext uri="{FF2B5EF4-FFF2-40B4-BE49-F238E27FC236}">
                <a16:creationId xmlns:a16="http://schemas.microsoft.com/office/drawing/2014/main" id="{9007D746-2AC1-DE6D-F2EE-DFE7AE88C5B1}"/>
              </a:ext>
            </a:extLst>
          </p:cNvPr>
          <p:cNvSpPr txBox="1"/>
          <p:nvPr/>
        </p:nvSpPr>
        <p:spPr>
          <a:xfrm>
            <a:off x="4962437" y="3958319"/>
            <a:ext cx="585876"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latin typeface="OPPOSans R"/>
                <a:ea typeface="OPPOSans R"/>
                <a:cs typeface="+mn-cs"/>
              </a:rPr>
              <a:t>关机</a:t>
            </a:r>
          </a:p>
        </p:txBody>
      </p:sp>
      <p:sp>
        <p:nvSpPr>
          <p:cNvPr id="19" name="!! 重启">
            <a:extLst>
              <a:ext uri="{FF2B5EF4-FFF2-40B4-BE49-F238E27FC236}">
                <a16:creationId xmlns:a16="http://schemas.microsoft.com/office/drawing/2014/main" id="{F60B73CB-B0E4-16E3-DB0E-8B5CEE581C81}"/>
              </a:ext>
            </a:extLst>
          </p:cNvPr>
          <p:cNvSpPr txBox="1"/>
          <p:nvPr/>
        </p:nvSpPr>
        <p:spPr>
          <a:xfrm>
            <a:off x="6500091" y="3958319"/>
            <a:ext cx="585876" cy="2308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000000">
                    <a:lumMod val="65000"/>
                    <a:lumOff val="35000"/>
                  </a:srgbClr>
                </a:solidFill>
                <a:effectLst/>
                <a:uLnTx/>
                <a:uFillTx/>
                <a:latin typeface="OPPOSans R"/>
                <a:ea typeface="OPPOSans R"/>
                <a:cs typeface="+mn-cs"/>
              </a:rPr>
              <a:t>重启</a:t>
            </a:r>
          </a:p>
        </p:txBody>
      </p:sp>
      <p:sp>
        <p:nvSpPr>
          <p:cNvPr id="3" name="!! 退出">
            <a:hlinkClick r:id="rId6" action="ppaction://hlinksldjump"/>
            <a:extLst>
              <a:ext uri="{FF2B5EF4-FFF2-40B4-BE49-F238E27FC236}">
                <a16:creationId xmlns:a16="http://schemas.microsoft.com/office/drawing/2014/main" id="{2BB578A1-433F-2671-DAA1-65175D8E0517}"/>
              </a:ext>
            </a:extLst>
          </p:cNvPr>
          <p:cNvSpPr/>
          <p:nvPr/>
        </p:nvSpPr>
        <p:spPr>
          <a:xfrm>
            <a:off x="7406434" y="2585628"/>
            <a:ext cx="356204" cy="356204"/>
          </a:xfrm>
          <a:prstGeom prst="mathMultiply">
            <a:avLst>
              <a:gd name="adj1" fmla="val 6934"/>
            </a:avLst>
          </a:prstGeom>
          <a:solidFill>
            <a:schemeClr val="bg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Tree>
    <p:extLst>
      <p:ext uri="{BB962C8B-B14F-4D97-AF65-F5344CB8AC3E}">
        <p14:creationId xmlns:p14="http://schemas.microsoft.com/office/powerpoint/2010/main" val="3375529068"/>
      </p:ext>
    </p:extLst>
  </p:cSld>
  <p:clrMapOvr>
    <a:masterClrMapping/>
  </p:clrMapOvr>
  <mc:AlternateContent xmlns:mc="http://schemas.openxmlformats.org/markup-compatibility/2006" xmlns:p14="http://schemas.microsoft.com/office/powerpoint/2010/main">
    <mc:Choice Requires="p14">
      <p:transition p14:dur="150" advClick="0">
        <p:fade/>
      </p:transition>
    </mc:Choice>
    <mc:Fallback xmlns="">
      <p:transition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p:nvPr/>
        </p:nvSpPr>
        <p:spPr>
          <a:xfrm>
            <a:off x="0" y="0"/>
            <a:ext cx="12192000" cy="6857999"/>
          </a:xfrm>
          <a:prstGeom prst="roundRect">
            <a:avLst>
              <a:gd name="adj" fmla="val 0"/>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 齿轮图标" descr="单级齿轮 轮廓">
            <a:extLst>
              <a:ext uri="{FF2B5EF4-FFF2-40B4-BE49-F238E27FC236}">
                <a16:creationId xmlns:a16="http://schemas.microsoft.com/office/drawing/2014/main" id="{FFFA1225-4698-54DF-EFA6-D14D8073510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09029" y="2438463"/>
            <a:ext cx="1973942" cy="1973942"/>
          </a:xfrm>
          <a:prstGeom prst="rect">
            <a:avLst/>
          </a:prstGeom>
          <a:effectLst>
            <a:glow rad="63500">
              <a:schemeClr val="bg2">
                <a:lumMod val="75000"/>
                <a:alpha val="40000"/>
              </a:schemeClr>
            </a:glow>
          </a:effectLst>
        </p:spPr>
      </p:pic>
      <p:sp>
        <p:nvSpPr>
          <p:cNvPr id="4" name="!! 标题背景">
            <a:extLst>
              <a:ext uri="{FF2B5EF4-FFF2-40B4-BE49-F238E27FC236}">
                <a16:creationId xmlns:a16="http://schemas.microsoft.com/office/drawing/2014/main" id="{ADF37643-B581-3422-06CC-1B75202C285D}"/>
              </a:ext>
            </a:extLst>
          </p:cNvPr>
          <p:cNvSpPr/>
          <p:nvPr/>
        </p:nvSpPr>
        <p:spPr>
          <a:xfrm>
            <a:off x="1185334" y="521106"/>
            <a:ext cx="9821332" cy="647293"/>
          </a:xfrm>
          <a:prstGeom prst="roundRect">
            <a:avLst>
              <a:gd name="adj" fmla="val 7352"/>
            </a:avLst>
          </a:prstGeom>
          <a:solidFill>
            <a:schemeClr val="tx1">
              <a:alpha val="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左背景">
            <a:extLst>
              <a:ext uri="{FF2B5EF4-FFF2-40B4-BE49-F238E27FC236}">
                <a16:creationId xmlns:a16="http://schemas.microsoft.com/office/drawing/2014/main" id="{0690317F-F536-2D0E-82BC-8A48A9E1E015}"/>
              </a:ext>
            </a:extLst>
          </p:cNvPr>
          <p:cNvSpPr/>
          <p:nvPr/>
        </p:nvSpPr>
        <p:spPr>
          <a:xfrm>
            <a:off x="1185335" y="1297087"/>
            <a:ext cx="4097866" cy="5137580"/>
          </a:xfrm>
          <a:prstGeom prst="roundRect">
            <a:avLst>
              <a:gd name="adj" fmla="val 2057"/>
            </a:avLst>
          </a:prstGeom>
          <a:solidFill>
            <a:schemeClr val="tx1">
              <a:alpha val="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右背景">
            <a:extLst>
              <a:ext uri="{FF2B5EF4-FFF2-40B4-BE49-F238E27FC236}">
                <a16:creationId xmlns:a16="http://schemas.microsoft.com/office/drawing/2014/main" id="{94532504-F79F-13D1-6087-C3F2C33FE9E0}"/>
              </a:ext>
            </a:extLst>
          </p:cNvPr>
          <p:cNvSpPr/>
          <p:nvPr/>
        </p:nvSpPr>
        <p:spPr>
          <a:xfrm>
            <a:off x="5436053" y="1297086"/>
            <a:ext cx="5570613" cy="5137579"/>
          </a:xfrm>
          <a:prstGeom prst="roundRect">
            <a:avLst>
              <a:gd name="adj" fmla="val 2057"/>
            </a:avLst>
          </a:prstGeom>
          <a:solidFill>
            <a:schemeClr val="tx1">
              <a:alpha val="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7" name="组合 6">
            <a:extLst>
              <a:ext uri="{FF2B5EF4-FFF2-40B4-BE49-F238E27FC236}">
                <a16:creationId xmlns:a16="http://schemas.microsoft.com/office/drawing/2014/main" id="{0AF65FE6-600E-6285-2B9B-A2CA2EB7B9FC}"/>
              </a:ext>
            </a:extLst>
          </p:cNvPr>
          <p:cNvGrpSpPr/>
          <p:nvPr/>
        </p:nvGrpSpPr>
        <p:grpSpPr>
          <a:xfrm>
            <a:off x="1504291" y="660086"/>
            <a:ext cx="2901629" cy="369332"/>
            <a:chOff x="3016572" y="1683712"/>
            <a:chExt cx="2901629" cy="369332"/>
          </a:xfrm>
        </p:grpSpPr>
        <p:sp>
          <p:nvSpPr>
            <p:cNvPr id="8" name="!! 标题">
              <a:extLst>
                <a:ext uri="{FF2B5EF4-FFF2-40B4-BE49-F238E27FC236}">
                  <a16:creationId xmlns:a16="http://schemas.microsoft.com/office/drawing/2014/main" id="{54760B3E-6404-C21E-CAFF-58955A3CE414}"/>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rgbClr val="000000">
                      <a:lumMod val="75000"/>
                      <a:lumOff val="25000"/>
                      <a:alpha val="0"/>
                    </a:srgbClr>
                  </a:solidFill>
                  <a:latin typeface="OPPOSans M"/>
                  <a:ea typeface="OPPOSans M"/>
                </a:rPr>
                <a:t>设置</a:t>
              </a:r>
              <a:endParaRPr kumimoji="0" lang="zh-CN" altLang="en-US" sz="1800" b="0" i="0" u="none" strike="noStrike" kern="1200" cap="none" spc="0" normalizeH="0" baseline="0" noProof="0" dirty="0">
                <a:ln>
                  <a:noFill/>
                </a:ln>
                <a:solidFill>
                  <a:srgbClr val="000000">
                    <a:lumMod val="75000"/>
                    <a:lumOff val="25000"/>
                    <a:alpha val="0"/>
                  </a:srgbClr>
                </a:solidFill>
                <a:effectLst/>
                <a:uLnTx/>
                <a:uFillTx/>
                <a:latin typeface="OPPOSans M"/>
                <a:ea typeface="OPPOSans M"/>
                <a:cs typeface="+mn-cs"/>
              </a:endParaRPr>
            </a:p>
          </p:txBody>
        </p:sp>
        <p:sp>
          <p:nvSpPr>
            <p:cNvPr id="10" name="!! 标题符">
              <a:extLst>
                <a:ext uri="{FF2B5EF4-FFF2-40B4-BE49-F238E27FC236}">
                  <a16:creationId xmlns:a16="http://schemas.microsoft.com/office/drawing/2014/main" id="{5EDEF174-A2E2-EDBD-1367-039973D78507}"/>
                </a:ext>
              </a:extLst>
            </p:cNvPr>
            <p:cNvSpPr/>
            <p:nvPr/>
          </p:nvSpPr>
          <p:spPr>
            <a:xfrm>
              <a:off x="3016572" y="1730684"/>
              <a:ext cx="64768" cy="265228"/>
            </a:xfrm>
            <a:prstGeom prst="rect">
              <a:avLst/>
            </a:prstGeom>
            <a:solidFill>
              <a:schemeClr val="bg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退出">
            <a:hlinkClick r:id="" action="ppaction://hlinkshowjump?jump=lastslideviewed"/>
            <a:extLst>
              <a:ext uri="{FF2B5EF4-FFF2-40B4-BE49-F238E27FC236}">
                <a16:creationId xmlns:a16="http://schemas.microsoft.com/office/drawing/2014/main" id="{9B9E2148-0DC7-95CE-3275-22EEBF4EAF42}"/>
              </a:ext>
            </a:extLst>
          </p:cNvPr>
          <p:cNvSpPr/>
          <p:nvPr/>
        </p:nvSpPr>
        <p:spPr>
          <a:xfrm>
            <a:off x="10331505" y="673214"/>
            <a:ext cx="356204" cy="356204"/>
          </a:xfrm>
          <a:prstGeom prst="mathMultiply">
            <a:avLst>
              <a:gd name="adj1" fmla="val 6934"/>
            </a:avLst>
          </a:prstGeom>
          <a:solidFill>
            <a:schemeClr val="bg1">
              <a:lumMod val="75000"/>
              <a:lumOff val="2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 重载">
            <a:hlinkClick r:id="rId19" action="ppaction://hlinksldjump"/>
            <a:extLst>
              <a:ext uri="{FF2B5EF4-FFF2-40B4-BE49-F238E27FC236}">
                <a16:creationId xmlns:a16="http://schemas.microsoft.com/office/drawing/2014/main" id="{E02684AF-60D3-5CD4-2D5D-D6C93950FC57}"/>
              </a:ext>
            </a:extLst>
          </p:cNvPr>
          <p:cNvPicPr>
            <a:picLocks noChangeAspect="1"/>
          </p:cNvPicPr>
          <p:nvPr/>
        </p:nvPicPr>
        <p:blipFill>
          <a:blip r:embed="rId20" cstate="hq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9908415" y="664140"/>
            <a:ext cx="374352" cy="374352"/>
          </a:xfrm>
          <a:prstGeom prst="rect">
            <a:avLst/>
          </a:prstGeom>
        </p:spPr>
      </p:pic>
    </p:spTree>
    <p:extLst>
      <p:ext uri="{BB962C8B-B14F-4D97-AF65-F5344CB8AC3E}">
        <p14:creationId xmlns:p14="http://schemas.microsoft.com/office/powerpoint/2010/main" val="1676700449"/>
      </p:ext>
    </p:extLst>
  </p:cSld>
  <p:clrMapOvr>
    <a:masterClrMapping/>
  </p:clrMapOvr>
  <mc:AlternateContent xmlns:mc="http://schemas.openxmlformats.org/markup-compatibility/2006" xmlns:p159="http://schemas.microsoft.com/office/powerpoint/2015/09/main">
    <mc:Choice Requires="p159">
      <p:transition advClick="0" advTm="0">
        <p159:morph option="byObject"/>
      </p:transition>
    </mc:Choice>
    <mc:Fallback xmlns="">
      <p:transition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40D33-2109-4A5E-A616-6C116447188B}"/>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7239E4CD-A5BA-192A-C6DF-4EE59BF00BC4}"/>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3DAEF2E2-249D-29FF-94A1-46C31A69E107}"/>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74C5E3EA-86DF-821B-78CF-C7481C16C477}"/>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FFDAB5C6-1608-3E79-AAAA-DABF8E8A5D3C}"/>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81B51F59-771A-DDF2-1C21-08A8D1FD04B9}"/>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9D696FD9-54BD-DE00-E648-243E632E713E}"/>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4057929C-D5AE-B00C-E015-16762A79EC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50873AD0-48D3-F1BB-D389-943FD7D689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57D92D7B-3ABA-55A4-F420-B7AFB8DA79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0B5F9F6C-97DD-709C-AEF8-D5858381BB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3D34EAA-5935-E19F-4CD7-3279165183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528CC9D5-5290-0B4F-F887-39F218A80909}"/>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EFDD2A2A-4741-505A-CF5A-F52970C2CFB5}"/>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4E9F0744-EE9D-F7A0-FC5F-5058F96DB961}"/>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1BC21E74-1382-483E-4F86-010839BAAA2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D9B217BB-A43A-0EBB-3ED8-AD7C0B7032AF}"/>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6B866036-69EC-ACA6-1B94-67310EF3D78E}"/>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C4544235-D566-809A-30BB-D31DDC21F870}"/>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7D944EA3-555F-F415-836D-640D105750E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8DADEBC-49AD-8D99-2C86-0E11AA55DF21}"/>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5194B0C7-49A8-5FE6-7B25-B0745F1771A4}"/>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B250774C-34BA-0DBA-539E-2E24F4E0D7B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D3B1B08B-6CC3-7834-FDCC-CEB12C4C942A}"/>
              </a:ext>
            </a:extLst>
          </p:cNvPr>
          <p:cNvSpPr/>
          <p:nvPr/>
        </p:nvSpPr>
        <p:spPr>
          <a:xfrm>
            <a:off x="0" y="0"/>
            <a:ext cx="12192000" cy="6857999"/>
          </a:xfrm>
          <a:prstGeom prst="roundRect">
            <a:avLst>
              <a:gd name="adj" fmla="val 0"/>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3" name="!! 齿轮图标" descr="单级齿轮 轮廓">
            <a:extLst>
              <a:ext uri="{FF2B5EF4-FFF2-40B4-BE49-F238E27FC236}">
                <a16:creationId xmlns:a16="http://schemas.microsoft.com/office/drawing/2014/main" id="{B506648A-EB7C-1765-607F-E0DC28FC0D1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09029" y="2438463"/>
            <a:ext cx="1973942" cy="1973942"/>
          </a:xfrm>
          <a:prstGeom prst="rect">
            <a:avLst/>
          </a:prstGeom>
          <a:effectLst>
            <a:glow rad="63500">
              <a:schemeClr val="bg2">
                <a:lumMod val="75000"/>
                <a:alpha val="40000"/>
              </a:schemeClr>
            </a:glow>
          </a:effectLst>
        </p:spPr>
      </p:pic>
      <p:sp>
        <p:nvSpPr>
          <p:cNvPr id="4" name="!! 标题背景">
            <a:extLst>
              <a:ext uri="{FF2B5EF4-FFF2-40B4-BE49-F238E27FC236}">
                <a16:creationId xmlns:a16="http://schemas.microsoft.com/office/drawing/2014/main" id="{99FEE7AF-3253-1023-B19F-0D62F5AEA174}"/>
              </a:ext>
            </a:extLst>
          </p:cNvPr>
          <p:cNvSpPr/>
          <p:nvPr/>
        </p:nvSpPr>
        <p:spPr>
          <a:xfrm>
            <a:off x="1185334" y="521106"/>
            <a:ext cx="9821332" cy="647293"/>
          </a:xfrm>
          <a:prstGeom prst="roundRect">
            <a:avLst>
              <a:gd name="adj" fmla="val 7352"/>
            </a:avLst>
          </a:prstGeom>
          <a:solidFill>
            <a:schemeClr val="tx1">
              <a:alpha val="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左背景">
            <a:extLst>
              <a:ext uri="{FF2B5EF4-FFF2-40B4-BE49-F238E27FC236}">
                <a16:creationId xmlns:a16="http://schemas.microsoft.com/office/drawing/2014/main" id="{B34756AF-6AC1-8705-B3E5-200CC7B766C3}"/>
              </a:ext>
            </a:extLst>
          </p:cNvPr>
          <p:cNvSpPr/>
          <p:nvPr/>
        </p:nvSpPr>
        <p:spPr>
          <a:xfrm>
            <a:off x="1185335" y="1297087"/>
            <a:ext cx="4097866" cy="5137580"/>
          </a:xfrm>
          <a:prstGeom prst="roundRect">
            <a:avLst>
              <a:gd name="adj" fmla="val 2057"/>
            </a:avLst>
          </a:prstGeom>
          <a:solidFill>
            <a:schemeClr val="tx1">
              <a:alpha val="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右背景">
            <a:extLst>
              <a:ext uri="{FF2B5EF4-FFF2-40B4-BE49-F238E27FC236}">
                <a16:creationId xmlns:a16="http://schemas.microsoft.com/office/drawing/2014/main" id="{5965EFD7-B09A-0E43-E189-10A9D43086EA}"/>
              </a:ext>
            </a:extLst>
          </p:cNvPr>
          <p:cNvSpPr/>
          <p:nvPr/>
        </p:nvSpPr>
        <p:spPr>
          <a:xfrm>
            <a:off x="5436053" y="1297086"/>
            <a:ext cx="5570613" cy="5137579"/>
          </a:xfrm>
          <a:prstGeom prst="roundRect">
            <a:avLst>
              <a:gd name="adj" fmla="val 2057"/>
            </a:avLst>
          </a:prstGeom>
          <a:solidFill>
            <a:schemeClr val="tx1">
              <a:alpha val="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7" name="组合 6">
            <a:extLst>
              <a:ext uri="{FF2B5EF4-FFF2-40B4-BE49-F238E27FC236}">
                <a16:creationId xmlns:a16="http://schemas.microsoft.com/office/drawing/2014/main" id="{00923277-F87C-8ACD-FAD4-D91E8B2AF106}"/>
              </a:ext>
            </a:extLst>
          </p:cNvPr>
          <p:cNvGrpSpPr/>
          <p:nvPr/>
        </p:nvGrpSpPr>
        <p:grpSpPr>
          <a:xfrm>
            <a:off x="1504291" y="660086"/>
            <a:ext cx="2901629" cy="369332"/>
            <a:chOff x="3016572" y="1683712"/>
            <a:chExt cx="2901629" cy="369332"/>
          </a:xfrm>
        </p:grpSpPr>
        <p:sp>
          <p:nvSpPr>
            <p:cNvPr id="8" name="!! 标题">
              <a:extLst>
                <a:ext uri="{FF2B5EF4-FFF2-40B4-BE49-F238E27FC236}">
                  <a16:creationId xmlns:a16="http://schemas.microsoft.com/office/drawing/2014/main" id="{F2D76C86-C3B5-2C1D-A675-E646B7BF5FBE}"/>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alpha val="0"/>
                    </a:srgbClr>
                  </a:solidFill>
                  <a:effectLst/>
                  <a:uLnTx/>
                  <a:uFillTx/>
                  <a:latin typeface="OPPOSans M"/>
                  <a:ea typeface="OPPOSans M"/>
                  <a:cs typeface="+mn-cs"/>
                </a:rPr>
                <a:t>设置</a:t>
              </a:r>
            </a:p>
          </p:txBody>
        </p:sp>
        <p:sp>
          <p:nvSpPr>
            <p:cNvPr id="10" name="!! 标题符">
              <a:extLst>
                <a:ext uri="{FF2B5EF4-FFF2-40B4-BE49-F238E27FC236}">
                  <a16:creationId xmlns:a16="http://schemas.microsoft.com/office/drawing/2014/main" id="{BEB3ACDE-DD6F-A263-F98A-F427F53B4679}"/>
                </a:ext>
              </a:extLst>
            </p:cNvPr>
            <p:cNvSpPr/>
            <p:nvPr/>
          </p:nvSpPr>
          <p:spPr>
            <a:xfrm>
              <a:off x="3016572" y="1730684"/>
              <a:ext cx="64768" cy="265228"/>
            </a:xfrm>
            <a:prstGeom prst="rect">
              <a:avLst/>
            </a:prstGeom>
            <a:solidFill>
              <a:schemeClr val="bg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退出">
            <a:hlinkClick r:id="" action="ppaction://hlinkshowjump?jump=lastslideviewed"/>
            <a:extLst>
              <a:ext uri="{FF2B5EF4-FFF2-40B4-BE49-F238E27FC236}">
                <a16:creationId xmlns:a16="http://schemas.microsoft.com/office/drawing/2014/main" id="{2164AA63-8FA1-C9B7-0FF7-03A7C1567E4C}"/>
              </a:ext>
            </a:extLst>
          </p:cNvPr>
          <p:cNvSpPr/>
          <p:nvPr/>
        </p:nvSpPr>
        <p:spPr>
          <a:xfrm>
            <a:off x="10331505" y="673214"/>
            <a:ext cx="356204" cy="356204"/>
          </a:xfrm>
          <a:prstGeom prst="mathMultiply">
            <a:avLst>
              <a:gd name="adj1" fmla="val 6934"/>
            </a:avLst>
          </a:prstGeom>
          <a:solidFill>
            <a:schemeClr val="bg1">
              <a:lumMod val="75000"/>
              <a:lumOff val="2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15" name="!! 重载">
            <a:hlinkClick r:id="rId19" action="ppaction://hlinksldjump"/>
            <a:extLst>
              <a:ext uri="{FF2B5EF4-FFF2-40B4-BE49-F238E27FC236}">
                <a16:creationId xmlns:a16="http://schemas.microsoft.com/office/drawing/2014/main" id="{15A39C48-C630-DB74-D487-44E2B5FC4E20}"/>
              </a:ext>
            </a:extLst>
          </p:cNvPr>
          <p:cNvPicPr>
            <a:picLocks noChangeAspect="1"/>
          </p:cNvPicPr>
          <p:nvPr/>
        </p:nvPicPr>
        <p:blipFill>
          <a:blip r:embed="rId20" cstate="hq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9908415" y="664140"/>
            <a:ext cx="374352" cy="374352"/>
          </a:xfrm>
          <a:prstGeom prst="rect">
            <a:avLst/>
          </a:prstGeom>
        </p:spPr>
      </p:pic>
    </p:spTree>
    <p:extLst>
      <p:ext uri="{BB962C8B-B14F-4D97-AF65-F5344CB8AC3E}">
        <p14:creationId xmlns:p14="http://schemas.microsoft.com/office/powerpoint/2010/main" val="1939210567"/>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19227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rgbClr val="000000">
                      <a:lumMod val="75000"/>
                      <a:lumOff val="25000"/>
                    </a:srgbClr>
                  </a:solidFill>
                  <a:latin typeface="OPPOSans M"/>
                  <a:ea typeface="OPPOSans M"/>
                </a:rPr>
                <a:t>设置</a:t>
              </a:r>
              <a:endPar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3" y="1297086"/>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0" name="!! 提示1">
            <a:extLst>
              <a:ext uri="{FF2B5EF4-FFF2-40B4-BE49-F238E27FC236}">
                <a16:creationId xmlns:a16="http://schemas.microsoft.com/office/drawing/2014/main" id="{93A14E00-DD34-1768-3987-5076E6D6F8A7}"/>
              </a:ext>
            </a:extLst>
          </p:cNvPr>
          <p:cNvSpPr txBox="1"/>
          <p:nvPr/>
        </p:nvSpPr>
        <p:spPr>
          <a:xfrm>
            <a:off x="7091060" y="4107308"/>
            <a:ext cx="2260598" cy="369332"/>
          </a:xfrm>
          <a:prstGeom prst="rect">
            <a:avLst/>
          </a:prstGeom>
          <a:noFill/>
        </p:spPr>
        <p:txBody>
          <a:bodyPr wrap="square" rtlCol="0">
            <a:spAutoFit/>
          </a:bodyPr>
          <a:lstStyle/>
          <a:p>
            <a:pPr algn="ctr"/>
            <a:r>
              <a:rPr lang="zh-CN" altLang="en-US" dirty="0">
                <a:solidFill>
                  <a:schemeClr val="tx1">
                    <a:lumMod val="85000"/>
                  </a:schemeClr>
                </a:solidFill>
                <a:latin typeface="+mj-ea"/>
                <a:ea typeface="+mj-ea"/>
              </a:rPr>
              <a:t>请从右侧选择一项</a:t>
            </a:r>
          </a:p>
        </p:txBody>
      </p:sp>
      <p:pic>
        <p:nvPicPr>
          <p:cNvPr id="51" name="!! 图标-leaf" descr="树叶 纯色填充">
            <a:extLst>
              <a:ext uri="{FF2B5EF4-FFF2-40B4-BE49-F238E27FC236}">
                <a16:creationId xmlns:a16="http://schemas.microsoft.com/office/drawing/2014/main" id="{61B70617-6D58-12BD-57DC-80A2CD91C3E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50992" y="2716958"/>
            <a:ext cx="1340734" cy="1340734"/>
          </a:xfrm>
          <a:prstGeom prst="rect">
            <a:avLst/>
          </a:prstGeom>
        </p:spPr>
      </p:pic>
      <p:grpSp>
        <p:nvGrpSpPr>
          <p:cNvPr id="61" name="!! 云账户">
            <a:extLst>
              <a:ext uri="{FF2B5EF4-FFF2-40B4-BE49-F238E27FC236}">
                <a16:creationId xmlns:a16="http://schemas.microsoft.com/office/drawing/2014/main" id="{1F6579CC-1049-49BE-DFA4-82961C07E2D3}"/>
              </a:ext>
            </a:extLst>
          </p:cNvPr>
          <p:cNvGrpSpPr/>
          <p:nvPr/>
        </p:nvGrpSpPr>
        <p:grpSpPr>
          <a:xfrm>
            <a:off x="1610031" y="1791612"/>
            <a:ext cx="3248474" cy="954378"/>
            <a:chOff x="1610031" y="1791612"/>
            <a:chExt cx="3248474" cy="954378"/>
          </a:xfrm>
        </p:grpSpPr>
        <p:sp>
          <p:nvSpPr>
            <p:cNvPr id="39" name="背景">
              <a:hlinkClick r:id="rId20" action="ppaction://hlinksldjump"/>
              <a:extLst>
                <a:ext uri="{FF2B5EF4-FFF2-40B4-BE49-F238E27FC236}">
                  <a16:creationId xmlns:a16="http://schemas.microsoft.com/office/drawing/2014/main" id="{1659E619-B14D-3004-1787-71AF9D315E22}"/>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头像">
              <a:extLst>
                <a:ext uri="{FF2B5EF4-FFF2-40B4-BE49-F238E27FC236}">
                  <a16:creationId xmlns:a16="http://schemas.microsoft.com/office/drawing/2014/main" id="{83EE87D2-DCF4-C65E-CFC1-8783C540D5D2}"/>
                </a:ext>
              </a:extLst>
            </p:cNvPr>
            <p:cNvSpPr/>
            <p:nvPr/>
          </p:nvSpPr>
          <p:spPr>
            <a:xfrm>
              <a:off x="1908796" y="1943542"/>
              <a:ext cx="645342" cy="645342"/>
            </a:xfrm>
            <a:prstGeom prst="ellipse">
              <a:avLst/>
            </a:prstGeom>
            <a:blipFill>
              <a:blip r:embed="rId21"/>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名">
              <a:extLst>
                <a:ext uri="{FF2B5EF4-FFF2-40B4-BE49-F238E27FC236}">
                  <a16:creationId xmlns:a16="http://schemas.microsoft.com/office/drawing/2014/main" id="{4A416AF5-774A-F756-BAA0-906CF5C1BC9E}"/>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54" name="描述">
              <a:extLst>
                <a:ext uri="{FF2B5EF4-FFF2-40B4-BE49-F238E27FC236}">
                  <a16:creationId xmlns:a16="http://schemas.microsoft.com/office/drawing/2014/main" id="{58263B87-FB9B-4E85-E1FD-EB0AEE455967}"/>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grpSp>
        <p:nvGrpSpPr>
          <p:cNvPr id="60" name="!! 网络">
            <a:extLst>
              <a:ext uri="{FF2B5EF4-FFF2-40B4-BE49-F238E27FC236}">
                <a16:creationId xmlns:a16="http://schemas.microsoft.com/office/drawing/2014/main" id="{CFBA8BC5-B0C1-1B3E-B619-71CA3B9F3B87}"/>
              </a:ext>
            </a:extLst>
          </p:cNvPr>
          <p:cNvGrpSpPr/>
          <p:nvPr/>
        </p:nvGrpSpPr>
        <p:grpSpPr>
          <a:xfrm>
            <a:off x="1610031" y="2968850"/>
            <a:ext cx="3248474" cy="504818"/>
            <a:chOff x="1610031" y="2968850"/>
            <a:chExt cx="3248474" cy="504818"/>
          </a:xfrm>
        </p:grpSpPr>
        <p:sp>
          <p:nvSpPr>
            <p:cNvPr id="47" name="按钮">
              <a:hlinkClick r:id="rId22" action="ppaction://hlinksldjump"/>
              <a:extLst>
                <a:ext uri="{FF2B5EF4-FFF2-40B4-BE49-F238E27FC236}">
                  <a16:creationId xmlns:a16="http://schemas.microsoft.com/office/drawing/2014/main" id="{89F4C485-7572-CC39-B1BF-FD8EF7F21A93}"/>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lumMod val="75000"/>
                      <a:lumOff val="25000"/>
                    </a:schemeClr>
                  </a:solidFill>
                  <a:latin typeface="+mj-ea"/>
                  <a:ea typeface="+mj-ea"/>
                </a:rPr>
                <a:t>        网络</a:t>
              </a:r>
            </a:p>
          </p:txBody>
        </p:sp>
        <p:pic>
          <p:nvPicPr>
            <p:cNvPr id="59" name="图标">
              <a:extLst>
                <a:ext uri="{FF2B5EF4-FFF2-40B4-BE49-F238E27FC236}">
                  <a16:creationId xmlns:a16="http://schemas.microsoft.com/office/drawing/2014/main" id="{F1C875E3-9E85-5389-40AF-87107EA08CE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848250" y="3097213"/>
              <a:ext cx="248092" cy="248092"/>
            </a:xfrm>
            <a:prstGeom prst="rect">
              <a:avLst/>
            </a:prstGeom>
          </p:spPr>
        </p:pic>
      </p:grpSp>
      <p:grpSp>
        <p:nvGrpSpPr>
          <p:cNvPr id="62" name="!! 安全">
            <a:extLst>
              <a:ext uri="{FF2B5EF4-FFF2-40B4-BE49-F238E27FC236}">
                <a16:creationId xmlns:a16="http://schemas.microsoft.com/office/drawing/2014/main" id="{A34BFC4A-082E-E738-DAD1-DEDF588CA180}"/>
              </a:ext>
            </a:extLst>
          </p:cNvPr>
          <p:cNvGrpSpPr/>
          <p:nvPr/>
        </p:nvGrpSpPr>
        <p:grpSpPr>
          <a:xfrm>
            <a:off x="1610031" y="3602031"/>
            <a:ext cx="3248474" cy="504818"/>
            <a:chOff x="1610031" y="2968850"/>
            <a:chExt cx="3248474" cy="504818"/>
          </a:xfrm>
        </p:grpSpPr>
        <p:sp>
          <p:nvSpPr>
            <p:cNvPr id="63" name="按钮">
              <a:hlinkClick r:id="rId25" action="ppaction://hlinksldjump"/>
              <a:extLst>
                <a:ext uri="{FF2B5EF4-FFF2-40B4-BE49-F238E27FC236}">
                  <a16:creationId xmlns:a16="http://schemas.microsoft.com/office/drawing/2014/main" id="{26BA6340-178B-0FE2-1C15-DC1E156ED8E8}"/>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ysClr val="windowText" lastClr="000000"/>
                  </a:solidFill>
                  <a:latin typeface="+mj-ea"/>
                  <a:ea typeface="+mj-ea"/>
                </a:rPr>
                <a:t>        安全</a:t>
              </a:r>
            </a:p>
          </p:txBody>
        </p:sp>
        <p:pic>
          <p:nvPicPr>
            <p:cNvPr id="64" name="图标">
              <a:extLst>
                <a:ext uri="{FF2B5EF4-FFF2-40B4-BE49-F238E27FC236}">
                  <a16:creationId xmlns:a16="http://schemas.microsoft.com/office/drawing/2014/main" id="{CF013C6A-A58F-AC6D-194B-62D8A540B3A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1848250" y="3097213"/>
              <a:ext cx="248092" cy="248092"/>
            </a:xfrm>
            <a:prstGeom prst="rect">
              <a:avLst/>
            </a:prstGeom>
          </p:spPr>
        </p:pic>
      </p:grpSp>
      <p:pic>
        <p:nvPicPr>
          <p:cNvPr id="80" name="!! 重载">
            <a:hlinkClick r:id="rId28"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r:embed="rId30"/>
              </a:ext>
            </a:extLst>
          </a:blip>
          <a:srcRect/>
          <a:stretch/>
        </p:blipFill>
        <p:spPr>
          <a:xfrm>
            <a:off x="9908415" y="664140"/>
            <a:ext cx="374352" cy="374352"/>
          </a:xfrm>
          <a:prstGeom prst="rect">
            <a:avLst/>
          </a:prstGeom>
        </p:spPr>
      </p:pic>
      <p:grpSp>
        <p:nvGrpSpPr>
          <p:cNvPr id="81" name="!! 系统">
            <a:extLst>
              <a:ext uri="{FF2B5EF4-FFF2-40B4-BE49-F238E27FC236}">
                <a16:creationId xmlns:a16="http://schemas.microsoft.com/office/drawing/2014/main" id="{4CEAB5DE-82EE-8CAF-E396-3CA947D9D66F}"/>
              </a:ext>
            </a:extLst>
          </p:cNvPr>
          <p:cNvGrpSpPr/>
          <p:nvPr/>
        </p:nvGrpSpPr>
        <p:grpSpPr>
          <a:xfrm>
            <a:off x="1610031" y="4235212"/>
            <a:ext cx="3248474" cy="504818"/>
            <a:chOff x="1610031" y="2968850"/>
            <a:chExt cx="3248474" cy="504818"/>
          </a:xfrm>
        </p:grpSpPr>
        <p:sp>
          <p:nvSpPr>
            <p:cNvPr id="82" name="按钮">
              <a:hlinkClick r:id="rId31" action="ppaction://hlinksldjump"/>
              <a:extLst>
                <a:ext uri="{FF2B5EF4-FFF2-40B4-BE49-F238E27FC236}">
                  <a16:creationId xmlns:a16="http://schemas.microsoft.com/office/drawing/2014/main" id="{FE023748-EFD8-438F-7B1C-CBC660FAEE40}"/>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83" name="图标">
              <a:extLst>
                <a:ext uri="{FF2B5EF4-FFF2-40B4-BE49-F238E27FC236}">
                  <a16:creationId xmlns:a16="http://schemas.microsoft.com/office/drawing/2014/main" id="{C6BC09B9-0A94-C096-42AD-34BF607942D9}"/>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84" name="!! 关于">
            <a:extLst>
              <a:ext uri="{FF2B5EF4-FFF2-40B4-BE49-F238E27FC236}">
                <a16:creationId xmlns:a16="http://schemas.microsoft.com/office/drawing/2014/main" id="{993F7657-8678-CF34-7D28-9FB6C8CAF76E}"/>
              </a:ext>
            </a:extLst>
          </p:cNvPr>
          <p:cNvGrpSpPr/>
          <p:nvPr/>
        </p:nvGrpSpPr>
        <p:grpSpPr>
          <a:xfrm>
            <a:off x="1610031" y="4868393"/>
            <a:ext cx="3248474" cy="504818"/>
            <a:chOff x="1610031" y="2968850"/>
            <a:chExt cx="3248474" cy="504818"/>
          </a:xfrm>
        </p:grpSpPr>
        <p:sp>
          <p:nvSpPr>
            <p:cNvPr id="85" name="按钮">
              <a:hlinkClick r:id="rId32" action="ppaction://hlinksldjump"/>
              <a:extLst>
                <a:ext uri="{FF2B5EF4-FFF2-40B4-BE49-F238E27FC236}">
                  <a16:creationId xmlns:a16="http://schemas.microsoft.com/office/drawing/2014/main" id="{5BF9A644-5CCA-B21A-65F8-17274256B746}"/>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86" name="图标">
              <a:extLst>
                <a:ext uri="{FF2B5EF4-FFF2-40B4-BE49-F238E27FC236}">
                  <a16:creationId xmlns:a16="http://schemas.microsoft.com/office/drawing/2014/main" id="{59FB96E7-BC98-E3D1-1D45-58EF1231E22B}"/>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rcRect/>
            <a:stretch/>
          </p:blipFill>
          <p:spPr>
            <a:xfrm>
              <a:off x="1848250" y="3097213"/>
              <a:ext cx="248092" cy="248092"/>
            </a:xfrm>
            <a:prstGeom prst="rect">
              <a:avLst/>
            </a:prstGeom>
          </p:spPr>
        </p:pic>
      </p:grpSp>
      <p:pic>
        <p:nvPicPr>
          <p:cNvPr id="4" name="!! 更新图标" descr="图标&#10;&#10;描述已自动生成">
            <a:hlinkClick r:id="rId35" action="ppaction://hlinksldjump"/>
            <a:extLst>
              <a:ext uri="{FF2B5EF4-FFF2-40B4-BE49-F238E27FC236}">
                <a16:creationId xmlns:a16="http://schemas.microsoft.com/office/drawing/2014/main" id="{1C93866F-CE66-6C60-F0BA-7953F32E4FAC}"/>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Tree>
    <p:extLst>
      <p:ext uri="{BB962C8B-B14F-4D97-AF65-F5344CB8AC3E}">
        <p14:creationId xmlns:p14="http://schemas.microsoft.com/office/powerpoint/2010/main" val="3056546128"/>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网络">
            <a:extLst>
              <a:ext uri="{FF2B5EF4-FFF2-40B4-BE49-F238E27FC236}">
                <a16:creationId xmlns:a16="http://schemas.microsoft.com/office/drawing/2014/main" id="{CFBA8BC5-B0C1-1B3E-B619-71CA3B9F3B87}"/>
              </a:ext>
            </a:extLst>
          </p:cNvPr>
          <p:cNvGrpSpPr/>
          <p:nvPr/>
        </p:nvGrpSpPr>
        <p:grpSpPr>
          <a:xfrm>
            <a:off x="1610031" y="2968850"/>
            <a:ext cx="3248474" cy="504818"/>
            <a:chOff x="1610031" y="2968850"/>
            <a:chExt cx="3248474" cy="504818"/>
          </a:xfrm>
        </p:grpSpPr>
        <p:sp>
          <p:nvSpPr>
            <p:cNvPr id="47" name="按钮">
              <a:extLst>
                <a:ext uri="{FF2B5EF4-FFF2-40B4-BE49-F238E27FC236}">
                  <a16:creationId xmlns:a16="http://schemas.microsoft.com/office/drawing/2014/main" id="{89F4C485-7572-CC39-B1BF-FD8EF7F21A93}"/>
                </a:ext>
              </a:extLst>
            </p:cNvPr>
            <p:cNvSpPr/>
            <p:nvPr/>
          </p:nvSpPr>
          <p:spPr>
            <a:xfrm>
              <a:off x="1610031" y="2968850"/>
              <a:ext cx="3248474" cy="504818"/>
            </a:xfrm>
            <a:prstGeom prst="roundRect">
              <a:avLst/>
            </a:prstGeom>
            <a:solidFill>
              <a:srgbClr val="8FB39B"/>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F1C875E3-9E85-5389-40AF-87107EA08CE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48250" y="3097213"/>
              <a:ext cx="248092" cy="248092"/>
            </a:xfrm>
            <a:prstGeom prst="rect">
              <a:avLst/>
            </a:prstGeom>
          </p:spPr>
        </p:pic>
      </p:grpSp>
      <p:grpSp>
        <p:nvGrpSpPr>
          <p:cNvPr id="75" name="!! 关于">
            <a:extLst>
              <a:ext uri="{FF2B5EF4-FFF2-40B4-BE49-F238E27FC236}">
                <a16:creationId xmlns:a16="http://schemas.microsoft.com/office/drawing/2014/main" id="{7CFB134E-0740-587F-150D-E3C241587E13}"/>
              </a:ext>
            </a:extLst>
          </p:cNvPr>
          <p:cNvGrpSpPr/>
          <p:nvPr/>
        </p:nvGrpSpPr>
        <p:grpSpPr>
          <a:xfrm>
            <a:off x="1610031" y="4868393"/>
            <a:ext cx="3248474" cy="504818"/>
            <a:chOff x="1610031" y="2968850"/>
            <a:chExt cx="3248474" cy="504818"/>
          </a:xfrm>
        </p:grpSpPr>
        <p:sp>
          <p:nvSpPr>
            <p:cNvPr id="76" name="按钮">
              <a:hlinkClick r:id="rId22" action="ppaction://hlinksldjump"/>
              <a:extLst>
                <a:ext uri="{FF2B5EF4-FFF2-40B4-BE49-F238E27FC236}">
                  <a16:creationId xmlns:a16="http://schemas.microsoft.com/office/drawing/2014/main" id="{1660F6CE-FFB3-59A8-F025-B94F4DF40E2D}"/>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B50F7C5F-64F9-E6A7-1F14-462084FE609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848250" y="3097213"/>
              <a:ext cx="248092" cy="248092"/>
            </a:xfrm>
            <a:prstGeom prst="rect">
              <a:avLst/>
            </a:prstGeom>
          </p:spPr>
        </p:pic>
      </p:grpSp>
      <p:pic>
        <p:nvPicPr>
          <p:cNvPr id="80" name="!! 重载">
            <a:hlinkClick r:id="rId25"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6"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B92592CF-002E-8485-120F-DB938F0D34F2}"/>
              </a:ext>
            </a:extLst>
          </p:cNvPr>
          <p:cNvGrpSpPr/>
          <p:nvPr/>
        </p:nvGrpSpPr>
        <p:grpSpPr>
          <a:xfrm>
            <a:off x="7815357" y="1689505"/>
            <a:ext cx="812004" cy="461665"/>
            <a:chOff x="3079753" y="1390113"/>
            <a:chExt cx="812004" cy="461665"/>
          </a:xfrm>
        </p:grpSpPr>
        <p:sp>
          <p:nvSpPr>
            <p:cNvPr id="4" name="!! 标题符">
              <a:extLst>
                <a:ext uri="{FF2B5EF4-FFF2-40B4-BE49-F238E27FC236}">
                  <a16:creationId xmlns:a16="http://schemas.microsoft.com/office/drawing/2014/main" id="{9A033248-9FA5-6BC5-1EA0-DF72B6E47418}"/>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E7C27DC5-94C0-DF82-768B-747134A36644}"/>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网络</a:t>
              </a:r>
            </a:p>
          </p:txBody>
        </p:sp>
      </p:grpSp>
      <p:sp>
        <p:nvSpPr>
          <p:cNvPr id="7" name="!! 无线网络">
            <a:extLst>
              <a:ext uri="{FF2B5EF4-FFF2-40B4-BE49-F238E27FC236}">
                <a16:creationId xmlns:a16="http://schemas.microsoft.com/office/drawing/2014/main" id="{1DE09719-C094-BFA1-69BA-9EECB47D20F6}"/>
              </a:ext>
            </a:extLst>
          </p:cNvPr>
          <p:cNvSpPr/>
          <p:nvPr/>
        </p:nvSpPr>
        <p:spPr>
          <a:xfrm>
            <a:off x="6064175" y="241393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无线网络</a:t>
            </a:r>
          </a:p>
        </p:txBody>
      </p:sp>
      <p:sp>
        <p:nvSpPr>
          <p:cNvPr id="8" name="!! 开关1背景">
            <a:hlinkClick r:id="rId28" action="ppaction://hlinksldjump"/>
            <a:extLst>
              <a:ext uri="{FF2B5EF4-FFF2-40B4-BE49-F238E27FC236}">
                <a16:creationId xmlns:a16="http://schemas.microsoft.com/office/drawing/2014/main" id="{E0E8B89F-690C-AB4A-D1A5-D6B59B59B6E3}"/>
              </a:ext>
            </a:extLst>
          </p:cNvPr>
          <p:cNvSpPr/>
          <p:nvPr/>
        </p:nvSpPr>
        <p:spPr>
          <a:xfrm>
            <a:off x="9778807" y="2601913"/>
            <a:ext cx="328224" cy="128868"/>
          </a:xfrm>
          <a:prstGeom prst="roundRect">
            <a:avLst>
              <a:gd name="adj" fmla="val 50000"/>
            </a:avLst>
          </a:prstGeom>
          <a:solidFill>
            <a:schemeClr val="tx1"/>
          </a:solidFill>
          <a:ln w="19050">
            <a:solidFill>
              <a:schemeClr val="tx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4" name="!! 开关1">
            <a:hlinkClick r:id="rId28" action="ppaction://hlinksldjump"/>
            <a:extLst>
              <a:ext uri="{FF2B5EF4-FFF2-40B4-BE49-F238E27FC236}">
                <a16:creationId xmlns:a16="http://schemas.microsoft.com/office/drawing/2014/main" id="{2053FB4D-0F28-122A-4D16-457BA2D37465}"/>
              </a:ext>
            </a:extLst>
          </p:cNvPr>
          <p:cNvSpPr/>
          <p:nvPr/>
        </p:nvSpPr>
        <p:spPr>
          <a:xfrm>
            <a:off x="9772455" y="2572548"/>
            <a:ext cx="181724" cy="187598"/>
          </a:xfrm>
          <a:prstGeom prst="roundRect">
            <a:avLst>
              <a:gd name="adj" fmla="val 50000"/>
            </a:avLst>
          </a:prstGeom>
          <a:solidFill>
            <a:schemeClr val="tx1"/>
          </a:solidFill>
          <a:ln w="1905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6" name="!! 无线网络">
            <a:extLst>
              <a:ext uri="{FF2B5EF4-FFF2-40B4-BE49-F238E27FC236}">
                <a16:creationId xmlns:a16="http://schemas.microsoft.com/office/drawing/2014/main" id="{EFB382AB-568D-FFB2-A1BA-B681812BBE8C}"/>
              </a:ext>
            </a:extLst>
          </p:cNvPr>
          <p:cNvSpPr/>
          <p:nvPr/>
        </p:nvSpPr>
        <p:spPr>
          <a:xfrm>
            <a:off x="6064174" y="3015612"/>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移动数据</a:t>
            </a:r>
          </a:p>
        </p:txBody>
      </p:sp>
      <p:sp>
        <p:nvSpPr>
          <p:cNvPr id="19" name="!! 开关1背景">
            <a:extLst>
              <a:ext uri="{FF2B5EF4-FFF2-40B4-BE49-F238E27FC236}">
                <a16:creationId xmlns:a16="http://schemas.microsoft.com/office/drawing/2014/main" id="{52B06AB1-C383-8FDE-55AE-6B941BD3258E}"/>
              </a:ext>
            </a:extLst>
          </p:cNvPr>
          <p:cNvSpPr/>
          <p:nvPr/>
        </p:nvSpPr>
        <p:spPr>
          <a:xfrm>
            <a:off x="9778807" y="3208133"/>
            <a:ext cx="328224" cy="12886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0" name="!! 开关1">
            <a:extLst>
              <a:ext uri="{FF2B5EF4-FFF2-40B4-BE49-F238E27FC236}">
                <a16:creationId xmlns:a16="http://schemas.microsoft.com/office/drawing/2014/main" id="{7775D6E4-7CD4-70B8-DCD8-9DE9CF9F2FF2}"/>
              </a:ext>
            </a:extLst>
          </p:cNvPr>
          <p:cNvSpPr/>
          <p:nvPr/>
        </p:nvSpPr>
        <p:spPr>
          <a:xfrm>
            <a:off x="9930071" y="3178768"/>
            <a:ext cx="181724" cy="18759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15" name="!! 系统">
            <a:extLst>
              <a:ext uri="{FF2B5EF4-FFF2-40B4-BE49-F238E27FC236}">
                <a16:creationId xmlns:a16="http://schemas.microsoft.com/office/drawing/2014/main" id="{4671A085-9E80-36CD-B2F9-12B930D32558}"/>
              </a:ext>
            </a:extLst>
          </p:cNvPr>
          <p:cNvGrpSpPr/>
          <p:nvPr/>
        </p:nvGrpSpPr>
        <p:grpSpPr>
          <a:xfrm>
            <a:off x="1610031" y="4235212"/>
            <a:ext cx="3248474" cy="504818"/>
            <a:chOff x="1610031" y="2968850"/>
            <a:chExt cx="3248474" cy="504818"/>
          </a:xfrm>
        </p:grpSpPr>
        <p:sp>
          <p:nvSpPr>
            <p:cNvPr id="21" name="按钮">
              <a:hlinkClick r:id="rId29" action="ppaction://hlinksldjump"/>
              <a:extLst>
                <a:ext uri="{FF2B5EF4-FFF2-40B4-BE49-F238E27FC236}">
                  <a16:creationId xmlns:a16="http://schemas.microsoft.com/office/drawing/2014/main" id="{9F61ADBC-95CB-6AB8-4CA5-34FD0918CD28}"/>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48" name="图标">
              <a:extLst>
                <a:ext uri="{FF2B5EF4-FFF2-40B4-BE49-F238E27FC236}">
                  <a16:creationId xmlns:a16="http://schemas.microsoft.com/office/drawing/2014/main" id="{D6937D79-AFD9-2419-42A6-7DD6EFEADB14}"/>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9" name="!! 安全">
            <a:extLst>
              <a:ext uri="{FF2B5EF4-FFF2-40B4-BE49-F238E27FC236}">
                <a16:creationId xmlns:a16="http://schemas.microsoft.com/office/drawing/2014/main" id="{BAC831D3-E9DF-C45A-4663-8961445F17BA}"/>
              </a:ext>
            </a:extLst>
          </p:cNvPr>
          <p:cNvGrpSpPr/>
          <p:nvPr/>
        </p:nvGrpSpPr>
        <p:grpSpPr>
          <a:xfrm>
            <a:off x="1610031" y="3602031"/>
            <a:ext cx="3248474" cy="504818"/>
            <a:chOff x="1610031" y="2968850"/>
            <a:chExt cx="3248474" cy="504818"/>
          </a:xfrm>
        </p:grpSpPr>
        <p:sp>
          <p:nvSpPr>
            <p:cNvPr id="50" name="按钮">
              <a:hlinkClick r:id="rId30" action="ppaction://hlinksldjump"/>
              <a:extLst>
                <a:ext uri="{FF2B5EF4-FFF2-40B4-BE49-F238E27FC236}">
                  <a16:creationId xmlns:a16="http://schemas.microsoft.com/office/drawing/2014/main" id="{6E0038A3-05DE-2D57-5974-AB9F5D910C99}"/>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安全</a:t>
              </a:r>
            </a:p>
          </p:txBody>
        </p:sp>
        <p:pic>
          <p:nvPicPr>
            <p:cNvPr id="51" name="图标">
              <a:extLst>
                <a:ext uri="{FF2B5EF4-FFF2-40B4-BE49-F238E27FC236}">
                  <a16:creationId xmlns:a16="http://schemas.microsoft.com/office/drawing/2014/main" id="{116E886E-BE1F-7D93-E667-D19967ECD7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2B9B11A2-09E3-FAB5-CECC-9A9BB5AABAA7}"/>
              </a:ext>
            </a:extLst>
          </p:cNvPr>
          <p:cNvGrpSpPr/>
          <p:nvPr/>
        </p:nvGrpSpPr>
        <p:grpSpPr>
          <a:xfrm>
            <a:off x="1610031" y="1791612"/>
            <a:ext cx="3248474" cy="954378"/>
            <a:chOff x="1610031" y="1791612"/>
            <a:chExt cx="3248474" cy="954378"/>
          </a:xfrm>
        </p:grpSpPr>
        <p:sp>
          <p:nvSpPr>
            <p:cNvPr id="10" name="背景">
              <a:hlinkClick r:id="rId33" action="ppaction://hlinksldjump"/>
              <a:extLst>
                <a:ext uri="{FF2B5EF4-FFF2-40B4-BE49-F238E27FC236}">
                  <a16:creationId xmlns:a16="http://schemas.microsoft.com/office/drawing/2014/main" id="{4A4F3C5D-70CF-3AF3-69B2-F1DF8FBE9146}"/>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头像">
              <a:extLst>
                <a:ext uri="{FF2B5EF4-FFF2-40B4-BE49-F238E27FC236}">
                  <a16:creationId xmlns:a16="http://schemas.microsoft.com/office/drawing/2014/main" id="{0A4414C3-A4BA-F3EC-C6BB-44154BC891FB}"/>
                </a:ext>
              </a:extLst>
            </p:cNvPr>
            <p:cNvSpPr/>
            <p:nvPr/>
          </p:nvSpPr>
          <p:spPr>
            <a:xfrm>
              <a:off x="1908796" y="1943542"/>
              <a:ext cx="645342" cy="645342"/>
            </a:xfrm>
            <a:prstGeom prst="ellipse">
              <a:avLst/>
            </a:prstGeom>
            <a:blipFill>
              <a:blip r:embed="rId34"/>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名">
              <a:extLst>
                <a:ext uri="{FF2B5EF4-FFF2-40B4-BE49-F238E27FC236}">
                  <a16:creationId xmlns:a16="http://schemas.microsoft.com/office/drawing/2014/main" id="{CB56A6B5-D65C-9FD9-4E3E-0D76E8CE6CC7}"/>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56" name="描述">
              <a:extLst>
                <a:ext uri="{FF2B5EF4-FFF2-40B4-BE49-F238E27FC236}">
                  <a16:creationId xmlns:a16="http://schemas.microsoft.com/office/drawing/2014/main" id="{635C2FEA-5A9E-DE21-D2AD-2E2E4449D4FA}"/>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pic>
        <p:nvPicPr>
          <p:cNvPr id="39" name="!! 更新图标" descr="图标&#10;&#10;描述已自动生成">
            <a:hlinkClick r:id="rId35" action="ppaction://hlinksldjump"/>
            <a:extLst>
              <a:ext uri="{FF2B5EF4-FFF2-40B4-BE49-F238E27FC236}">
                <a16:creationId xmlns:a16="http://schemas.microsoft.com/office/drawing/2014/main" id="{08C99A3A-8373-46AE-D90F-81EDAF94D22B}"/>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53" name="!! 卫星通话">
            <a:hlinkClick r:id="rId37" action="ppaction://hlinksldjump"/>
            <a:extLst>
              <a:ext uri="{FF2B5EF4-FFF2-40B4-BE49-F238E27FC236}">
                <a16:creationId xmlns:a16="http://schemas.microsoft.com/office/drawing/2014/main" id="{E15A4E5C-8539-04F7-D238-1646BB190E6D}"/>
              </a:ext>
            </a:extLst>
          </p:cNvPr>
          <p:cNvSpPr/>
          <p:nvPr/>
        </p:nvSpPr>
        <p:spPr>
          <a:xfrm>
            <a:off x="6064174" y="3613467"/>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卫星通话</a:t>
            </a:r>
          </a:p>
        </p:txBody>
      </p:sp>
    </p:spTree>
    <p:extLst>
      <p:ext uri="{BB962C8B-B14F-4D97-AF65-F5344CB8AC3E}">
        <p14:creationId xmlns:p14="http://schemas.microsoft.com/office/powerpoint/2010/main" val="13582832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网络">
            <a:extLst>
              <a:ext uri="{FF2B5EF4-FFF2-40B4-BE49-F238E27FC236}">
                <a16:creationId xmlns:a16="http://schemas.microsoft.com/office/drawing/2014/main" id="{CFBA8BC5-B0C1-1B3E-B619-71CA3B9F3B87}"/>
              </a:ext>
            </a:extLst>
          </p:cNvPr>
          <p:cNvGrpSpPr/>
          <p:nvPr/>
        </p:nvGrpSpPr>
        <p:grpSpPr>
          <a:xfrm>
            <a:off x="1610031" y="2968850"/>
            <a:ext cx="3248474" cy="504818"/>
            <a:chOff x="1610031" y="2968850"/>
            <a:chExt cx="3248474" cy="504818"/>
          </a:xfrm>
        </p:grpSpPr>
        <p:sp>
          <p:nvSpPr>
            <p:cNvPr id="47" name="按钮">
              <a:extLst>
                <a:ext uri="{FF2B5EF4-FFF2-40B4-BE49-F238E27FC236}">
                  <a16:creationId xmlns:a16="http://schemas.microsoft.com/office/drawing/2014/main" id="{89F4C485-7572-CC39-B1BF-FD8EF7F21A93}"/>
                </a:ext>
              </a:extLst>
            </p:cNvPr>
            <p:cNvSpPr/>
            <p:nvPr/>
          </p:nvSpPr>
          <p:spPr>
            <a:xfrm>
              <a:off x="1610031" y="2968850"/>
              <a:ext cx="3248474" cy="504818"/>
            </a:xfrm>
            <a:prstGeom prst="roundRect">
              <a:avLst/>
            </a:prstGeom>
            <a:solidFill>
              <a:srgbClr val="8FB39B"/>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F1C875E3-9E85-5389-40AF-87107EA08CE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48250" y="3097213"/>
              <a:ext cx="248092" cy="248092"/>
            </a:xfrm>
            <a:prstGeom prst="rect">
              <a:avLst/>
            </a:prstGeom>
          </p:spPr>
        </p:pic>
      </p:grpSp>
      <p:grpSp>
        <p:nvGrpSpPr>
          <p:cNvPr id="75" name="!! 关于">
            <a:extLst>
              <a:ext uri="{FF2B5EF4-FFF2-40B4-BE49-F238E27FC236}">
                <a16:creationId xmlns:a16="http://schemas.microsoft.com/office/drawing/2014/main" id="{7CFB134E-0740-587F-150D-E3C241587E13}"/>
              </a:ext>
            </a:extLst>
          </p:cNvPr>
          <p:cNvGrpSpPr/>
          <p:nvPr/>
        </p:nvGrpSpPr>
        <p:grpSpPr>
          <a:xfrm>
            <a:off x="1610031" y="4868393"/>
            <a:ext cx="3248474" cy="504818"/>
            <a:chOff x="1610031" y="2968850"/>
            <a:chExt cx="3248474" cy="504818"/>
          </a:xfrm>
        </p:grpSpPr>
        <p:sp>
          <p:nvSpPr>
            <p:cNvPr id="76" name="按钮">
              <a:hlinkClick r:id="rId22" action="ppaction://hlinksldjump"/>
              <a:extLst>
                <a:ext uri="{FF2B5EF4-FFF2-40B4-BE49-F238E27FC236}">
                  <a16:creationId xmlns:a16="http://schemas.microsoft.com/office/drawing/2014/main" id="{1660F6CE-FFB3-59A8-F025-B94F4DF40E2D}"/>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B50F7C5F-64F9-E6A7-1F14-462084FE609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848250" y="3097213"/>
              <a:ext cx="248092" cy="248092"/>
            </a:xfrm>
            <a:prstGeom prst="rect">
              <a:avLst/>
            </a:prstGeom>
          </p:spPr>
        </p:pic>
      </p:grpSp>
      <p:pic>
        <p:nvPicPr>
          <p:cNvPr id="80" name="!! 重载">
            <a:hlinkClick r:id="rId25"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6"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B92592CF-002E-8485-120F-DB938F0D34F2}"/>
              </a:ext>
            </a:extLst>
          </p:cNvPr>
          <p:cNvGrpSpPr/>
          <p:nvPr/>
        </p:nvGrpSpPr>
        <p:grpSpPr>
          <a:xfrm>
            <a:off x="7815357" y="1689505"/>
            <a:ext cx="812004" cy="461665"/>
            <a:chOff x="3079753" y="1390113"/>
            <a:chExt cx="812004" cy="461665"/>
          </a:xfrm>
        </p:grpSpPr>
        <p:sp>
          <p:nvSpPr>
            <p:cNvPr id="4" name="!! 标题符">
              <a:extLst>
                <a:ext uri="{FF2B5EF4-FFF2-40B4-BE49-F238E27FC236}">
                  <a16:creationId xmlns:a16="http://schemas.microsoft.com/office/drawing/2014/main" id="{9A033248-9FA5-6BC5-1EA0-DF72B6E47418}"/>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E7C27DC5-94C0-DF82-768B-747134A36644}"/>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网络</a:t>
              </a:r>
            </a:p>
          </p:txBody>
        </p:sp>
      </p:grpSp>
      <p:sp>
        <p:nvSpPr>
          <p:cNvPr id="7" name="!! 无线网络">
            <a:extLst>
              <a:ext uri="{FF2B5EF4-FFF2-40B4-BE49-F238E27FC236}">
                <a16:creationId xmlns:a16="http://schemas.microsoft.com/office/drawing/2014/main" id="{1DE09719-C094-BFA1-69BA-9EECB47D20F6}"/>
              </a:ext>
            </a:extLst>
          </p:cNvPr>
          <p:cNvSpPr/>
          <p:nvPr/>
        </p:nvSpPr>
        <p:spPr>
          <a:xfrm>
            <a:off x="6064175" y="241393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无线网络</a:t>
            </a:r>
          </a:p>
        </p:txBody>
      </p:sp>
      <p:sp>
        <p:nvSpPr>
          <p:cNvPr id="8" name="!! 开关1背景">
            <a:hlinkClick r:id="rId28" action="ppaction://hlinksldjump"/>
            <a:extLst>
              <a:ext uri="{FF2B5EF4-FFF2-40B4-BE49-F238E27FC236}">
                <a16:creationId xmlns:a16="http://schemas.microsoft.com/office/drawing/2014/main" id="{E0E8B89F-690C-AB4A-D1A5-D6B59B59B6E3}"/>
              </a:ext>
            </a:extLst>
          </p:cNvPr>
          <p:cNvSpPr/>
          <p:nvPr/>
        </p:nvSpPr>
        <p:spPr>
          <a:xfrm>
            <a:off x="9778807" y="2601913"/>
            <a:ext cx="328224" cy="128868"/>
          </a:xfrm>
          <a:prstGeom prst="roundRect">
            <a:avLst>
              <a:gd name="adj" fmla="val 50000"/>
            </a:avLst>
          </a:prstGeom>
          <a:solidFill>
            <a:schemeClr val="tx1"/>
          </a:solidFill>
          <a:ln w="19050">
            <a:solidFill>
              <a:schemeClr val="tx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4" name="!! 开关1">
            <a:hlinkClick r:id="rId28" action="ppaction://hlinksldjump"/>
            <a:extLst>
              <a:ext uri="{FF2B5EF4-FFF2-40B4-BE49-F238E27FC236}">
                <a16:creationId xmlns:a16="http://schemas.microsoft.com/office/drawing/2014/main" id="{2053FB4D-0F28-122A-4D16-457BA2D37465}"/>
              </a:ext>
            </a:extLst>
          </p:cNvPr>
          <p:cNvSpPr/>
          <p:nvPr/>
        </p:nvSpPr>
        <p:spPr>
          <a:xfrm>
            <a:off x="9772455" y="2572548"/>
            <a:ext cx="181724" cy="187598"/>
          </a:xfrm>
          <a:prstGeom prst="roundRect">
            <a:avLst>
              <a:gd name="adj" fmla="val 50000"/>
            </a:avLst>
          </a:prstGeom>
          <a:solidFill>
            <a:schemeClr val="tx1"/>
          </a:solidFill>
          <a:ln w="1905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6" name="!! 无线网络">
            <a:extLst>
              <a:ext uri="{FF2B5EF4-FFF2-40B4-BE49-F238E27FC236}">
                <a16:creationId xmlns:a16="http://schemas.microsoft.com/office/drawing/2014/main" id="{EFB382AB-568D-FFB2-A1BA-B681812BBE8C}"/>
              </a:ext>
            </a:extLst>
          </p:cNvPr>
          <p:cNvSpPr/>
          <p:nvPr/>
        </p:nvSpPr>
        <p:spPr>
          <a:xfrm>
            <a:off x="6064174" y="3015612"/>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移动数据</a:t>
            </a:r>
          </a:p>
        </p:txBody>
      </p:sp>
      <p:sp>
        <p:nvSpPr>
          <p:cNvPr id="19" name="!! 开关1背景">
            <a:extLst>
              <a:ext uri="{FF2B5EF4-FFF2-40B4-BE49-F238E27FC236}">
                <a16:creationId xmlns:a16="http://schemas.microsoft.com/office/drawing/2014/main" id="{52B06AB1-C383-8FDE-55AE-6B941BD3258E}"/>
              </a:ext>
            </a:extLst>
          </p:cNvPr>
          <p:cNvSpPr/>
          <p:nvPr/>
        </p:nvSpPr>
        <p:spPr>
          <a:xfrm>
            <a:off x="9778807" y="3208133"/>
            <a:ext cx="328224" cy="12886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0" name="!! 开关1">
            <a:extLst>
              <a:ext uri="{FF2B5EF4-FFF2-40B4-BE49-F238E27FC236}">
                <a16:creationId xmlns:a16="http://schemas.microsoft.com/office/drawing/2014/main" id="{7775D6E4-7CD4-70B8-DCD8-9DE9CF9F2FF2}"/>
              </a:ext>
            </a:extLst>
          </p:cNvPr>
          <p:cNvSpPr/>
          <p:nvPr/>
        </p:nvSpPr>
        <p:spPr>
          <a:xfrm>
            <a:off x="9930071" y="3178768"/>
            <a:ext cx="181724" cy="18759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15" name="!! 系统">
            <a:extLst>
              <a:ext uri="{FF2B5EF4-FFF2-40B4-BE49-F238E27FC236}">
                <a16:creationId xmlns:a16="http://schemas.microsoft.com/office/drawing/2014/main" id="{4671A085-9E80-36CD-B2F9-12B930D32558}"/>
              </a:ext>
            </a:extLst>
          </p:cNvPr>
          <p:cNvGrpSpPr/>
          <p:nvPr/>
        </p:nvGrpSpPr>
        <p:grpSpPr>
          <a:xfrm>
            <a:off x="1610031" y="4235212"/>
            <a:ext cx="3248474" cy="504818"/>
            <a:chOff x="1610031" y="2968850"/>
            <a:chExt cx="3248474" cy="504818"/>
          </a:xfrm>
        </p:grpSpPr>
        <p:sp>
          <p:nvSpPr>
            <p:cNvPr id="21" name="按钮">
              <a:hlinkClick r:id="rId29" action="ppaction://hlinksldjump"/>
              <a:extLst>
                <a:ext uri="{FF2B5EF4-FFF2-40B4-BE49-F238E27FC236}">
                  <a16:creationId xmlns:a16="http://schemas.microsoft.com/office/drawing/2014/main" id="{9F61ADBC-95CB-6AB8-4CA5-34FD0918CD28}"/>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48" name="图标">
              <a:extLst>
                <a:ext uri="{FF2B5EF4-FFF2-40B4-BE49-F238E27FC236}">
                  <a16:creationId xmlns:a16="http://schemas.microsoft.com/office/drawing/2014/main" id="{D6937D79-AFD9-2419-42A6-7DD6EFEADB14}"/>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9" name="!! 安全">
            <a:extLst>
              <a:ext uri="{FF2B5EF4-FFF2-40B4-BE49-F238E27FC236}">
                <a16:creationId xmlns:a16="http://schemas.microsoft.com/office/drawing/2014/main" id="{BAC831D3-E9DF-C45A-4663-8961445F17BA}"/>
              </a:ext>
            </a:extLst>
          </p:cNvPr>
          <p:cNvGrpSpPr/>
          <p:nvPr/>
        </p:nvGrpSpPr>
        <p:grpSpPr>
          <a:xfrm>
            <a:off x="1610031" y="3602031"/>
            <a:ext cx="3248474" cy="504818"/>
            <a:chOff x="1610031" y="2968850"/>
            <a:chExt cx="3248474" cy="504818"/>
          </a:xfrm>
        </p:grpSpPr>
        <p:sp>
          <p:nvSpPr>
            <p:cNvPr id="50" name="按钮">
              <a:hlinkClick r:id="rId30" action="ppaction://hlinksldjump"/>
              <a:extLst>
                <a:ext uri="{FF2B5EF4-FFF2-40B4-BE49-F238E27FC236}">
                  <a16:creationId xmlns:a16="http://schemas.microsoft.com/office/drawing/2014/main" id="{6E0038A3-05DE-2D57-5974-AB9F5D910C99}"/>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ysClr val="windowText" lastClr="000000"/>
                  </a:solidFill>
                  <a:latin typeface="+mj-ea"/>
                  <a:ea typeface="+mj-ea"/>
                </a:rPr>
                <a:t>        安全</a:t>
              </a:r>
            </a:p>
          </p:txBody>
        </p:sp>
        <p:pic>
          <p:nvPicPr>
            <p:cNvPr id="51" name="图标">
              <a:extLst>
                <a:ext uri="{FF2B5EF4-FFF2-40B4-BE49-F238E27FC236}">
                  <a16:creationId xmlns:a16="http://schemas.microsoft.com/office/drawing/2014/main" id="{116E886E-BE1F-7D93-E667-D19967ECD76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24E110C1-8B04-5E5B-F609-E1A9D155DDA5}"/>
              </a:ext>
            </a:extLst>
          </p:cNvPr>
          <p:cNvGrpSpPr/>
          <p:nvPr/>
        </p:nvGrpSpPr>
        <p:grpSpPr>
          <a:xfrm>
            <a:off x="1610031" y="1791612"/>
            <a:ext cx="3248474" cy="954378"/>
            <a:chOff x="1610031" y="1791612"/>
            <a:chExt cx="3248474" cy="954378"/>
          </a:xfrm>
        </p:grpSpPr>
        <p:sp>
          <p:nvSpPr>
            <p:cNvPr id="10" name="背景">
              <a:hlinkClick r:id="rId33" action="ppaction://hlinksldjump"/>
              <a:extLst>
                <a:ext uri="{FF2B5EF4-FFF2-40B4-BE49-F238E27FC236}">
                  <a16:creationId xmlns:a16="http://schemas.microsoft.com/office/drawing/2014/main" id="{7A52C733-246F-5D95-E0C4-008BCC27A278}"/>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头像">
              <a:extLst>
                <a:ext uri="{FF2B5EF4-FFF2-40B4-BE49-F238E27FC236}">
                  <a16:creationId xmlns:a16="http://schemas.microsoft.com/office/drawing/2014/main" id="{A17E4636-7404-E2E5-5DC0-000AC7AF0621}"/>
                </a:ext>
              </a:extLst>
            </p:cNvPr>
            <p:cNvSpPr/>
            <p:nvPr/>
          </p:nvSpPr>
          <p:spPr>
            <a:xfrm>
              <a:off x="1908796" y="1943542"/>
              <a:ext cx="645342" cy="645342"/>
            </a:xfrm>
            <a:prstGeom prst="ellipse">
              <a:avLst/>
            </a:prstGeom>
            <a:blipFill>
              <a:blip r:embed="rId34"/>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名">
              <a:extLst>
                <a:ext uri="{FF2B5EF4-FFF2-40B4-BE49-F238E27FC236}">
                  <a16:creationId xmlns:a16="http://schemas.microsoft.com/office/drawing/2014/main" id="{B55D7662-6EC3-9DFD-5A19-CF8ED31C588A}"/>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56" name="描述">
              <a:extLst>
                <a:ext uri="{FF2B5EF4-FFF2-40B4-BE49-F238E27FC236}">
                  <a16:creationId xmlns:a16="http://schemas.microsoft.com/office/drawing/2014/main" id="{D3490239-53B5-6ADA-3C85-2127D8D794ED}"/>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pic>
        <p:nvPicPr>
          <p:cNvPr id="39" name="!! 更新图标" descr="图标&#10;&#10;描述已自动生成">
            <a:hlinkClick r:id="rId35" action="ppaction://hlinksldjump"/>
            <a:extLst>
              <a:ext uri="{FF2B5EF4-FFF2-40B4-BE49-F238E27FC236}">
                <a16:creationId xmlns:a16="http://schemas.microsoft.com/office/drawing/2014/main" id="{3AFF89EF-1690-7BA1-131D-A61EC076E1D4}"/>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52" name="!! 卫星通话">
            <a:hlinkClick r:id="rId37" action="ppaction://hlinksldjump"/>
            <a:extLst>
              <a:ext uri="{FF2B5EF4-FFF2-40B4-BE49-F238E27FC236}">
                <a16:creationId xmlns:a16="http://schemas.microsoft.com/office/drawing/2014/main" id="{D559E3FC-C8F1-31BD-3B18-A7F146F881BE}"/>
              </a:ext>
            </a:extLst>
          </p:cNvPr>
          <p:cNvSpPr/>
          <p:nvPr/>
        </p:nvSpPr>
        <p:spPr>
          <a:xfrm>
            <a:off x="6064174" y="3613467"/>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卫星通话</a:t>
            </a:r>
          </a:p>
        </p:txBody>
      </p:sp>
    </p:spTree>
    <p:extLst>
      <p:ext uri="{BB962C8B-B14F-4D97-AF65-F5344CB8AC3E}">
        <p14:creationId xmlns:p14="http://schemas.microsoft.com/office/powerpoint/2010/main" val="2994587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网络">
            <a:extLst>
              <a:ext uri="{FF2B5EF4-FFF2-40B4-BE49-F238E27FC236}">
                <a16:creationId xmlns:a16="http://schemas.microsoft.com/office/drawing/2014/main" id="{CFBA8BC5-B0C1-1B3E-B619-71CA3B9F3B87}"/>
              </a:ext>
            </a:extLst>
          </p:cNvPr>
          <p:cNvGrpSpPr/>
          <p:nvPr/>
        </p:nvGrpSpPr>
        <p:grpSpPr>
          <a:xfrm>
            <a:off x="1610031" y="2968850"/>
            <a:ext cx="3248474" cy="504818"/>
            <a:chOff x="1610031" y="2968850"/>
            <a:chExt cx="3248474" cy="504818"/>
          </a:xfrm>
        </p:grpSpPr>
        <p:sp>
          <p:nvSpPr>
            <p:cNvPr id="47" name="按钮">
              <a:extLst>
                <a:ext uri="{FF2B5EF4-FFF2-40B4-BE49-F238E27FC236}">
                  <a16:creationId xmlns:a16="http://schemas.microsoft.com/office/drawing/2014/main" id="{89F4C485-7572-CC39-B1BF-FD8EF7F21A93}"/>
                </a:ext>
              </a:extLst>
            </p:cNvPr>
            <p:cNvSpPr/>
            <p:nvPr/>
          </p:nvSpPr>
          <p:spPr>
            <a:xfrm>
              <a:off x="1610031" y="2968850"/>
              <a:ext cx="3248474" cy="504818"/>
            </a:xfrm>
            <a:prstGeom prst="roundRect">
              <a:avLst/>
            </a:prstGeom>
            <a:solidFill>
              <a:srgbClr val="8FB39B"/>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F1C875E3-9E85-5389-40AF-87107EA08CE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48250" y="3097213"/>
              <a:ext cx="248092" cy="248092"/>
            </a:xfrm>
            <a:prstGeom prst="rect">
              <a:avLst/>
            </a:prstGeom>
          </p:spPr>
        </p:pic>
      </p:grpSp>
      <p:grpSp>
        <p:nvGrpSpPr>
          <p:cNvPr id="75" name="!! 关于">
            <a:extLst>
              <a:ext uri="{FF2B5EF4-FFF2-40B4-BE49-F238E27FC236}">
                <a16:creationId xmlns:a16="http://schemas.microsoft.com/office/drawing/2014/main" id="{7CFB134E-0740-587F-150D-E3C241587E13}"/>
              </a:ext>
            </a:extLst>
          </p:cNvPr>
          <p:cNvGrpSpPr/>
          <p:nvPr/>
        </p:nvGrpSpPr>
        <p:grpSpPr>
          <a:xfrm>
            <a:off x="1610031" y="4868393"/>
            <a:ext cx="3248474" cy="504818"/>
            <a:chOff x="1610031" y="2968850"/>
            <a:chExt cx="3248474" cy="504818"/>
          </a:xfrm>
        </p:grpSpPr>
        <p:sp>
          <p:nvSpPr>
            <p:cNvPr id="76" name="按钮">
              <a:hlinkClick r:id="rId22" action="ppaction://hlinksldjump"/>
              <a:extLst>
                <a:ext uri="{FF2B5EF4-FFF2-40B4-BE49-F238E27FC236}">
                  <a16:creationId xmlns:a16="http://schemas.microsoft.com/office/drawing/2014/main" id="{1660F6CE-FFB3-59A8-F025-B94F4DF40E2D}"/>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B50F7C5F-64F9-E6A7-1F14-462084FE6099}"/>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848250" y="3097213"/>
              <a:ext cx="248092" cy="248092"/>
            </a:xfrm>
            <a:prstGeom prst="rect">
              <a:avLst/>
            </a:prstGeom>
          </p:spPr>
        </p:pic>
      </p:grpSp>
      <p:pic>
        <p:nvPicPr>
          <p:cNvPr id="80" name="!! 重载">
            <a:hlinkClick r:id="rId25"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6"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B92592CF-002E-8485-120F-DB938F0D34F2}"/>
              </a:ext>
            </a:extLst>
          </p:cNvPr>
          <p:cNvGrpSpPr/>
          <p:nvPr/>
        </p:nvGrpSpPr>
        <p:grpSpPr>
          <a:xfrm>
            <a:off x="7815357" y="1689505"/>
            <a:ext cx="812004" cy="461665"/>
            <a:chOff x="3079753" y="1390113"/>
            <a:chExt cx="812004" cy="461665"/>
          </a:xfrm>
        </p:grpSpPr>
        <p:sp>
          <p:nvSpPr>
            <p:cNvPr id="4" name="!! 标题符">
              <a:extLst>
                <a:ext uri="{FF2B5EF4-FFF2-40B4-BE49-F238E27FC236}">
                  <a16:creationId xmlns:a16="http://schemas.microsoft.com/office/drawing/2014/main" id="{9A033248-9FA5-6BC5-1EA0-DF72B6E47418}"/>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E7C27DC5-94C0-DF82-768B-747134A36644}"/>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网络</a:t>
              </a:r>
            </a:p>
          </p:txBody>
        </p:sp>
      </p:grpSp>
      <p:sp>
        <p:nvSpPr>
          <p:cNvPr id="7" name="!! 无线网络">
            <a:extLst>
              <a:ext uri="{FF2B5EF4-FFF2-40B4-BE49-F238E27FC236}">
                <a16:creationId xmlns:a16="http://schemas.microsoft.com/office/drawing/2014/main" id="{1DE09719-C094-BFA1-69BA-9EECB47D20F6}"/>
              </a:ext>
            </a:extLst>
          </p:cNvPr>
          <p:cNvSpPr/>
          <p:nvPr/>
        </p:nvSpPr>
        <p:spPr>
          <a:xfrm>
            <a:off x="6064175" y="320074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无线网络</a:t>
            </a:r>
          </a:p>
        </p:txBody>
      </p:sp>
      <p:sp>
        <p:nvSpPr>
          <p:cNvPr id="15" name="!! 开关1背景">
            <a:hlinkClick r:id="rId28" action="ppaction://hlinksldjump"/>
            <a:extLst>
              <a:ext uri="{FF2B5EF4-FFF2-40B4-BE49-F238E27FC236}">
                <a16:creationId xmlns:a16="http://schemas.microsoft.com/office/drawing/2014/main" id="{E6894A96-E579-0DAE-0CC3-41E6793A9FE9}"/>
              </a:ext>
            </a:extLst>
          </p:cNvPr>
          <p:cNvSpPr/>
          <p:nvPr/>
        </p:nvSpPr>
        <p:spPr>
          <a:xfrm>
            <a:off x="9778807" y="3388723"/>
            <a:ext cx="328224" cy="128868"/>
          </a:xfrm>
          <a:prstGeom prst="roundRect">
            <a:avLst>
              <a:gd name="adj" fmla="val 50000"/>
            </a:avLst>
          </a:prstGeom>
          <a:solidFill>
            <a:schemeClr val="tx1"/>
          </a:solidFill>
          <a:ln w="19050">
            <a:solidFill>
              <a:srgbClr val="98D4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 开关1">
            <a:hlinkClick r:id="rId28" action="ppaction://hlinksldjump"/>
            <a:extLst>
              <a:ext uri="{FF2B5EF4-FFF2-40B4-BE49-F238E27FC236}">
                <a16:creationId xmlns:a16="http://schemas.microsoft.com/office/drawing/2014/main" id="{02F1B6B0-58A1-FEAF-6BA6-9600B2DC8E74}"/>
              </a:ext>
            </a:extLst>
          </p:cNvPr>
          <p:cNvSpPr/>
          <p:nvPr/>
        </p:nvSpPr>
        <p:spPr>
          <a:xfrm>
            <a:off x="9930071" y="3359358"/>
            <a:ext cx="181724" cy="187598"/>
          </a:xfrm>
          <a:prstGeom prst="roundRect">
            <a:avLst>
              <a:gd name="adj" fmla="val 50000"/>
            </a:avLst>
          </a:prstGeom>
          <a:solidFill>
            <a:schemeClr val="tx1"/>
          </a:solidFill>
          <a:ln w="19050">
            <a:solidFill>
              <a:srgbClr val="54B0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 无线网络">
            <a:extLst>
              <a:ext uri="{FF2B5EF4-FFF2-40B4-BE49-F238E27FC236}">
                <a16:creationId xmlns:a16="http://schemas.microsoft.com/office/drawing/2014/main" id="{3977BF49-DDFD-AB84-96F6-0F7480E16A52}"/>
              </a:ext>
            </a:extLst>
          </p:cNvPr>
          <p:cNvSpPr/>
          <p:nvPr/>
        </p:nvSpPr>
        <p:spPr>
          <a:xfrm>
            <a:off x="6064174" y="3802422"/>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移动数据</a:t>
            </a:r>
          </a:p>
        </p:txBody>
      </p:sp>
      <p:sp>
        <p:nvSpPr>
          <p:cNvPr id="51" name="!! 开关1背景">
            <a:extLst>
              <a:ext uri="{FF2B5EF4-FFF2-40B4-BE49-F238E27FC236}">
                <a16:creationId xmlns:a16="http://schemas.microsoft.com/office/drawing/2014/main" id="{1D76F7D4-AA9C-4FDA-D495-E42A662369B8}"/>
              </a:ext>
            </a:extLst>
          </p:cNvPr>
          <p:cNvSpPr/>
          <p:nvPr/>
        </p:nvSpPr>
        <p:spPr>
          <a:xfrm>
            <a:off x="9778807" y="3994943"/>
            <a:ext cx="328224" cy="12886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 开关1">
            <a:extLst>
              <a:ext uri="{FF2B5EF4-FFF2-40B4-BE49-F238E27FC236}">
                <a16:creationId xmlns:a16="http://schemas.microsoft.com/office/drawing/2014/main" id="{9AC0E88F-B268-C398-A8A9-D0F6D0EB8C9F}"/>
              </a:ext>
            </a:extLst>
          </p:cNvPr>
          <p:cNvSpPr/>
          <p:nvPr/>
        </p:nvSpPr>
        <p:spPr>
          <a:xfrm>
            <a:off x="9930071" y="3965578"/>
            <a:ext cx="181724" cy="18759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 系统">
            <a:extLst>
              <a:ext uri="{FF2B5EF4-FFF2-40B4-BE49-F238E27FC236}">
                <a16:creationId xmlns:a16="http://schemas.microsoft.com/office/drawing/2014/main" id="{CE30FCEA-DC69-6F06-9754-DAAA9EFDE160}"/>
              </a:ext>
            </a:extLst>
          </p:cNvPr>
          <p:cNvGrpSpPr/>
          <p:nvPr/>
        </p:nvGrpSpPr>
        <p:grpSpPr>
          <a:xfrm>
            <a:off x="1610031" y="4235212"/>
            <a:ext cx="3248474" cy="504818"/>
            <a:chOff x="1610031" y="2968850"/>
            <a:chExt cx="3248474" cy="504818"/>
          </a:xfrm>
        </p:grpSpPr>
        <p:sp>
          <p:nvSpPr>
            <p:cNvPr id="14" name="按钮">
              <a:hlinkClick r:id="rId29" action="ppaction://hlinksldjump"/>
              <a:extLst>
                <a:ext uri="{FF2B5EF4-FFF2-40B4-BE49-F238E27FC236}">
                  <a16:creationId xmlns:a16="http://schemas.microsoft.com/office/drawing/2014/main" id="{EC8E26AC-DC44-3327-1696-2DA2DB99EC4B}"/>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9" name="图标">
              <a:extLst>
                <a:ext uri="{FF2B5EF4-FFF2-40B4-BE49-F238E27FC236}">
                  <a16:creationId xmlns:a16="http://schemas.microsoft.com/office/drawing/2014/main" id="{37C7D604-025E-E25A-D223-1A20898CB212}"/>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0" name="!! 安全">
            <a:extLst>
              <a:ext uri="{FF2B5EF4-FFF2-40B4-BE49-F238E27FC236}">
                <a16:creationId xmlns:a16="http://schemas.microsoft.com/office/drawing/2014/main" id="{C8EC477F-F490-0124-F1A8-71F7336B49A5}"/>
              </a:ext>
            </a:extLst>
          </p:cNvPr>
          <p:cNvGrpSpPr/>
          <p:nvPr/>
        </p:nvGrpSpPr>
        <p:grpSpPr>
          <a:xfrm>
            <a:off x="1610031" y="3602031"/>
            <a:ext cx="3248474" cy="504818"/>
            <a:chOff x="1610031" y="2968850"/>
            <a:chExt cx="3248474" cy="504818"/>
          </a:xfrm>
        </p:grpSpPr>
        <p:sp>
          <p:nvSpPr>
            <p:cNvPr id="21" name="按钮">
              <a:hlinkClick r:id="rId30" action="ppaction://hlinksldjump"/>
              <a:extLst>
                <a:ext uri="{FF2B5EF4-FFF2-40B4-BE49-F238E27FC236}">
                  <a16:creationId xmlns:a16="http://schemas.microsoft.com/office/drawing/2014/main" id="{A1C4B2C1-C077-6F58-1C2D-F580A999E966}"/>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ysClr val="windowText" lastClr="000000"/>
                  </a:solidFill>
                  <a:latin typeface="+mj-ea"/>
                  <a:ea typeface="+mj-ea"/>
                </a:rPr>
                <a:t>        安全</a:t>
              </a:r>
            </a:p>
          </p:txBody>
        </p:sp>
        <p:pic>
          <p:nvPicPr>
            <p:cNvPr id="49" name="图标">
              <a:extLst>
                <a:ext uri="{FF2B5EF4-FFF2-40B4-BE49-F238E27FC236}">
                  <a16:creationId xmlns:a16="http://schemas.microsoft.com/office/drawing/2014/main" id="{741F4BF6-6E1C-C65A-9C49-DECA706E46D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B099D32B-D752-2919-C9E9-5AD99E01494F}"/>
              </a:ext>
            </a:extLst>
          </p:cNvPr>
          <p:cNvGrpSpPr/>
          <p:nvPr/>
        </p:nvGrpSpPr>
        <p:grpSpPr>
          <a:xfrm>
            <a:off x="1610031" y="1791612"/>
            <a:ext cx="3248474" cy="954378"/>
            <a:chOff x="1610031" y="1791612"/>
            <a:chExt cx="3248474" cy="954378"/>
          </a:xfrm>
        </p:grpSpPr>
        <p:sp>
          <p:nvSpPr>
            <p:cNvPr id="8" name="背景">
              <a:hlinkClick r:id="rId33" action="ppaction://hlinksldjump"/>
              <a:extLst>
                <a:ext uri="{FF2B5EF4-FFF2-40B4-BE49-F238E27FC236}">
                  <a16:creationId xmlns:a16="http://schemas.microsoft.com/office/drawing/2014/main" id="{E6A6A684-8DFB-FD2E-EAF8-578B35F6EAE0}"/>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头像">
              <a:extLst>
                <a:ext uri="{FF2B5EF4-FFF2-40B4-BE49-F238E27FC236}">
                  <a16:creationId xmlns:a16="http://schemas.microsoft.com/office/drawing/2014/main" id="{C20D5000-8602-918F-3076-D42BB2A10357}"/>
                </a:ext>
              </a:extLst>
            </p:cNvPr>
            <p:cNvSpPr/>
            <p:nvPr/>
          </p:nvSpPr>
          <p:spPr>
            <a:xfrm>
              <a:off x="1908796" y="1943542"/>
              <a:ext cx="645342" cy="645342"/>
            </a:xfrm>
            <a:prstGeom prst="ellipse">
              <a:avLst/>
            </a:prstGeom>
            <a:blipFill>
              <a:blip r:embed="rId34"/>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名">
              <a:extLst>
                <a:ext uri="{FF2B5EF4-FFF2-40B4-BE49-F238E27FC236}">
                  <a16:creationId xmlns:a16="http://schemas.microsoft.com/office/drawing/2014/main" id="{355B571A-570F-8F4B-0B2B-5BBC2D660C35}"/>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56" name="描述">
              <a:extLst>
                <a:ext uri="{FF2B5EF4-FFF2-40B4-BE49-F238E27FC236}">
                  <a16:creationId xmlns:a16="http://schemas.microsoft.com/office/drawing/2014/main" id="{91A6D7C0-0A04-DE17-5313-6B5387B7FECC}"/>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sp>
        <p:nvSpPr>
          <p:cNvPr id="52" name="!! 无线网络">
            <a:extLst>
              <a:ext uri="{FF2B5EF4-FFF2-40B4-BE49-F238E27FC236}">
                <a16:creationId xmlns:a16="http://schemas.microsoft.com/office/drawing/2014/main" id="{43FD8C6A-7FB5-84C7-61F1-823692C2DD2E}"/>
              </a:ext>
            </a:extLst>
          </p:cNvPr>
          <p:cNvSpPr/>
          <p:nvPr/>
        </p:nvSpPr>
        <p:spPr>
          <a:xfrm>
            <a:off x="6064174" y="2325395"/>
            <a:ext cx="4314368" cy="781669"/>
          </a:xfrm>
          <a:prstGeom prst="roundRect">
            <a:avLst>
              <a:gd name="adj" fmla="val 8838"/>
            </a:avLst>
          </a:prstGeom>
          <a:solidFill>
            <a:srgbClr val="F45738">
              <a:alpha val="30000"/>
            </a:srgbClr>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sp>
        <p:nvSpPr>
          <p:cNvPr id="53" name="文本框 52">
            <a:extLst>
              <a:ext uri="{FF2B5EF4-FFF2-40B4-BE49-F238E27FC236}">
                <a16:creationId xmlns:a16="http://schemas.microsoft.com/office/drawing/2014/main" id="{BC9CC28A-A5CA-4BDD-F2E5-5582DCFDF06E}"/>
              </a:ext>
            </a:extLst>
          </p:cNvPr>
          <p:cNvSpPr txBox="1"/>
          <p:nvPr/>
        </p:nvSpPr>
        <p:spPr>
          <a:xfrm>
            <a:off x="6199382" y="2453641"/>
            <a:ext cx="2955852" cy="307777"/>
          </a:xfrm>
          <a:prstGeom prst="rect">
            <a:avLst/>
          </a:prstGeom>
          <a:noFill/>
        </p:spPr>
        <p:txBody>
          <a:bodyPr wrap="square" rtlCol="0">
            <a:spAutoFit/>
          </a:bodyPr>
          <a:lstStyle/>
          <a:p>
            <a:r>
              <a:rPr lang="zh-CN" altLang="en-US" sz="1400" dirty="0">
                <a:solidFill>
                  <a:schemeClr val="bg1">
                    <a:lumMod val="75000"/>
                    <a:lumOff val="25000"/>
                  </a:schemeClr>
                </a:solidFill>
                <a:latin typeface="+mj-ea"/>
                <a:ea typeface="+mj-ea"/>
              </a:rPr>
              <a:t>无线功能异常</a:t>
            </a:r>
          </a:p>
        </p:txBody>
      </p:sp>
      <p:sp>
        <p:nvSpPr>
          <p:cNvPr id="54" name="文本框 53">
            <a:extLst>
              <a:ext uri="{FF2B5EF4-FFF2-40B4-BE49-F238E27FC236}">
                <a16:creationId xmlns:a16="http://schemas.microsoft.com/office/drawing/2014/main" id="{2C47E658-D6E6-AB54-F52B-365CF7CED4E0}"/>
              </a:ext>
            </a:extLst>
          </p:cNvPr>
          <p:cNvSpPr txBox="1"/>
          <p:nvPr/>
        </p:nvSpPr>
        <p:spPr>
          <a:xfrm>
            <a:off x="6199382" y="2716166"/>
            <a:ext cx="2955852" cy="276999"/>
          </a:xfrm>
          <a:prstGeom prst="rect">
            <a:avLst/>
          </a:prstGeom>
          <a:noFill/>
        </p:spPr>
        <p:txBody>
          <a:bodyPr wrap="square" rtlCol="0">
            <a:spAutoFit/>
          </a:bodyPr>
          <a:lstStyle/>
          <a:p>
            <a:r>
              <a:rPr lang="zh-CN" altLang="en-US" sz="1200" dirty="0">
                <a:solidFill>
                  <a:schemeClr val="bg1">
                    <a:lumMod val="75000"/>
                    <a:lumOff val="25000"/>
                  </a:schemeClr>
                </a:solidFill>
                <a:latin typeface="+mn-ea"/>
              </a:rPr>
              <a:t>未找到无线模块（</a:t>
            </a:r>
            <a:r>
              <a:rPr lang="en-US" altLang="zh-CN" sz="1200" dirty="0">
                <a:solidFill>
                  <a:schemeClr val="bg1">
                    <a:lumMod val="75000"/>
                    <a:lumOff val="25000"/>
                  </a:schemeClr>
                </a:solidFill>
                <a:latin typeface="+mn-ea"/>
              </a:rPr>
              <a:t>105</a:t>
            </a:r>
            <a:r>
              <a:rPr lang="zh-CN" altLang="en-US" sz="1200" dirty="0">
                <a:solidFill>
                  <a:schemeClr val="bg1">
                    <a:lumMod val="75000"/>
                    <a:lumOff val="25000"/>
                  </a:schemeClr>
                </a:solidFill>
                <a:latin typeface="+mn-ea"/>
              </a:rPr>
              <a:t>）</a:t>
            </a:r>
          </a:p>
        </p:txBody>
      </p:sp>
      <p:pic>
        <p:nvPicPr>
          <p:cNvPr id="61" name="!! 更新图标" descr="图标&#10;&#10;描述已自动生成">
            <a:hlinkClick r:id="rId35" action="ppaction://hlinksldjump"/>
            <a:extLst>
              <a:ext uri="{FF2B5EF4-FFF2-40B4-BE49-F238E27FC236}">
                <a16:creationId xmlns:a16="http://schemas.microsoft.com/office/drawing/2014/main" id="{AAA31B51-F1AD-9475-BF69-EA64ADEDE3B5}"/>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9" name="!! 卫星通话">
            <a:hlinkClick r:id="rId37" action="ppaction://hlinksldjump"/>
            <a:extLst>
              <a:ext uri="{FF2B5EF4-FFF2-40B4-BE49-F238E27FC236}">
                <a16:creationId xmlns:a16="http://schemas.microsoft.com/office/drawing/2014/main" id="{68306061-F9ED-F608-CE72-D48B5A38FCCA}"/>
              </a:ext>
            </a:extLst>
          </p:cNvPr>
          <p:cNvSpPr/>
          <p:nvPr/>
        </p:nvSpPr>
        <p:spPr>
          <a:xfrm>
            <a:off x="6071583" y="4400924"/>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卫星通话</a:t>
            </a:r>
          </a:p>
        </p:txBody>
      </p:sp>
    </p:spTree>
    <p:extLst>
      <p:ext uri="{BB962C8B-B14F-4D97-AF65-F5344CB8AC3E}">
        <p14:creationId xmlns:p14="http://schemas.microsoft.com/office/powerpoint/2010/main" val="2780898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53858-81D5-69BA-C31A-07D4899FF59F}"/>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D61BB26E-A88A-5744-D1FB-FC396CD28FBC}"/>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1C233685-E8CA-9D9C-4C37-9EFFBF07EAE1}"/>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44125BD4-219D-8821-1F8A-4F16B4C0FC84}"/>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05E28BF2-2F7A-DAA4-88A1-6799A1974ECB}"/>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B318A125-B7E4-C226-886B-200AFDCA97DD}"/>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09575DAC-E218-8378-9F7A-C3704DB62198}"/>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FCA9723E-1D73-A95C-C741-50882F298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96C4E824-FFC4-1486-88A5-8BC36D2E560A}"/>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4420AF73-6EF9-2D48-40B7-C3AAB39051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385F216C-EF67-78CC-13ED-2209FAA20B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A31B75FB-CCA3-999E-A865-D44209F81C5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B1F5E4A1-0026-E673-366A-8C46771E10CD}"/>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900885E0-CBD5-7564-074F-6FEE4F6DEAAC}"/>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82D9BBA-7C1F-C5BE-9809-5F4959902BC4}"/>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04B5FCC8-DF02-E32E-283B-522D892731C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40EFBEAB-6748-5046-97C5-4A02B272D6E2}"/>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9BA5ED29-647A-A8C4-35D1-23B8BCD79CAE}"/>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7262B6DD-9FBB-63A5-D3F5-AACF03744F1A}"/>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3686FAD0-B74A-E130-1A10-699E2D6A718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CB6F3CD6-C83A-F7B0-D2E9-1607F3B8400F}"/>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E40DC468-8C5B-0C36-7C22-44B490B5F56F}"/>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72F94F09-1791-F799-003E-20EF71B3557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5B9045DE-98BE-9660-84E4-9C6CAA4CC71B}"/>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490A8620-3FCA-F04B-0117-159175CC2C4B}"/>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F3E60DB5-C157-F27C-4853-21588CD9A31F}"/>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7C81A679-D2EF-36A8-D992-205DF8FC1E1E}"/>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F398EF5C-3E53-C40A-4CD9-39DB8F7B2E2F}"/>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66C66FE5-A011-14AA-90DC-89F04B6965F2}"/>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38D4B976-5E7B-80BC-0085-2D6AEECF70D6}"/>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C50F6C3C-E3EC-78A4-403D-887A9DF68C01}"/>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网络">
            <a:extLst>
              <a:ext uri="{FF2B5EF4-FFF2-40B4-BE49-F238E27FC236}">
                <a16:creationId xmlns:a16="http://schemas.microsoft.com/office/drawing/2014/main" id="{709ECE60-A4BB-0336-3B00-A698AE417764}"/>
              </a:ext>
            </a:extLst>
          </p:cNvPr>
          <p:cNvGrpSpPr/>
          <p:nvPr/>
        </p:nvGrpSpPr>
        <p:grpSpPr>
          <a:xfrm>
            <a:off x="1610031" y="2968850"/>
            <a:ext cx="3248474" cy="504818"/>
            <a:chOff x="1610031" y="2968850"/>
            <a:chExt cx="3248474" cy="504818"/>
          </a:xfrm>
        </p:grpSpPr>
        <p:sp>
          <p:nvSpPr>
            <p:cNvPr id="47" name="按钮">
              <a:extLst>
                <a:ext uri="{FF2B5EF4-FFF2-40B4-BE49-F238E27FC236}">
                  <a16:creationId xmlns:a16="http://schemas.microsoft.com/office/drawing/2014/main" id="{B652A1D6-17A4-05FA-C020-BBE0E3BD0192}"/>
                </a:ext>
              </a:extLst>
            </p:cNvPr>
            <p:cNvSpPr/>
            <p:nvPr/>
          </p:nvSpPr>
          <p:spPr>
            <a:xfrm>
              <a:off x="1610031" y="2968850"/>
              <a:ext cx="3248474" cy="504818"/>
            </a:xfrm>
            <a:prstGeom prst="roundRect">
              <a:avLst/>
            </a:prstGeom>
            <a:solidFill>
              <a:srgbClr val="8FB39B"/>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162CBE00-EE49-CC52-91DA-CB08FDE4A1C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48250" y="3097213"/>
              <a:ext cx="248092" cy="248092"/>
            </a:xfrm>
            <a:prstGeom prst="rect">
              <a:avLst/>
            </a:prstGeom>
          </p:spPr>
        </p:pic>
      </p:grpSp>
      <p:grpSp>
        <p:nvGrpSpPr>
          <p:cNvPr id="75" name="!! 关于">
            <a:extLst>
              <a:ext uri="{FF2B5EF4-FFF2-40B4-BE49-F238E27FC236}">
                <a16:creationId xmlns:a16="http://schemas.microsoft.com/office/drawing/2014/main" id="{5C545363-71C5-1A3D-B93A-A0C5515E8DB5}"/>
              </a:ext>
            </a:extLst>
          </p:cNvPr>
          <p:cNvGrpSpPr/>
          <p:nvPr/>
        </p:nvGrpSpPr>
        <p:grpSpPr>
          <a:xfrm>
            <a:off x="1610031" y="4868393"/>
            <a:ext cx="3248474" cy="504818"/>
            <a:chOff x="1610031" y="2968850"/>
            <a:chExt cx="3248474" cy="504818"/>
          </a:xfrm>
        </p:grpSpPr>
        <p:sp>
          <p:nvSpPr>
            <p:cNvPr id="76" name="按钮">
              <a:hlinkClick r:id="rId22" action="ppaction://hlinksldjump"/>
              <a:extLst>
                <a:ext uri="{FF2B5EF4-FFF2-40B4-BE49-F238E27FC236}">
                  <a16:creationId xmlns:a16="http://schemas.microsoft.com/office/drawing/2014/main" id="{4E0C06E5-8671-6423-8351-A2FCA93A9647}"/>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AC48745E-3E3B-09B5-FC07-69B7536DD5D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848250" y="3097213"/>
              <a:ext cx="248092" cy="248092"/>
            </a:xfrm>
            <a:prstGeom prst="rect">
              <a:avLst/>
            </a:prstGeom>
          </p:spPr>
        </p:pic>
      </p:grpSp>
      <p:pic>
        <p:nvPicPr>
          <p:cNvPr id="80" name="!! 重载">
            <a:hlinkClick r:id="rId25" action="ppaction://hlinksldjump"/>
            <a:extLst>
              <a:ext uri="{FF2B5EF4-FFF2-40B4-BE49-F238E27FC236}">
                <a16:creationId xmlns:a16="http://schemas.microsoft.com/office/drawing/2014/main" id="{298CD793-120C-3A3E-0D6A-C7041C5EFF1C}"/>
              </a:ext>
            </a:extLst>
          </p:cNvPr>
          <p:cNvPicPr>
            <a:picLocks noChangeAspect="1"/>
          </p:cNvPicPr>
          <p:nvPr/>
        </p:nvPicPr>
        <p:blipFill>
          <a:blip r:embed="rId26"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301C3E67-D9B5-3B5E-1776-2751FC6D01B3}"/>
              </a:ext>
            </a:extLst>
          </p:cNvPr>
          <p:cNvGrpSpPr/>
          <p:nvPr/>
        </p:nvGrpSpPr>
        <p:grpSpPr>
          <a:xfrm>
            <a:off x="7815357" y="1689505"/>
            <a:ext cx="812004" cy="461665"/>
            <a:chOff x="3079753" y="1390113"/>
            <a:chExt cx="812004" cy="461665"/>
          </a:xfrm>
        </p:grpSpPr>
        <p:sp>
          <p:nvSpPr>
            <p:cNvPr id="4" name="!! 标题符">
              <a:extLst>
                <a:ext uri="{FF2B5EF4-FFF2-40B4-BE49-F238E27FC236}">
                  <a16:creationId xmlns:a16="http://schemas.microsoft.com/office/drawing/2014/main" id="{2C647E6E-CF3F-9470-CEBA-E4856D75D619}"/>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703935B2-5E89-1EB8-E74E-B086B89778DE}"/>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网络</a:t>
              </a:r>
            </a:p>
          </p:txBody>
        </p:sp>
      </p:grpSp>
      <p:sp>
        <p:nvSpPr>
          <p:cNvPr id="7" name="!! 无线网络">
            <a:extLst>
              <a:ext uri="{FF2B5EF4-FFF2-40B4-BE49-F238E27FC236}">
                <a16:creationId xmlns:a16="http://schemas.microsoft.com/office/drawing/2014/main" id="{3555917C-0A8E-4ECA-DF32-E43024691F3C}"/>
              </a:ext>
            </a:extLst>
          </p:cNvPr>
          <p:cNvSpPr/>
          <p:nvPr/>
        </p:nvSpPr>
        <p:spPr>
          <a:xfrm>
            <a:off x="6064175" y="320074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无线网络</a:t>
            </a:r>
          </a:p>
        </p:txBody>
      </p:sp>
      <p:sp>
        <p:nvSpPr>
          <p:cNvPr id="15" name="!! 开关1背景">
            <a:hlinkClick r:id="rId28" action="ppaction://hlinksldjump"/>
            <a:extLst>
              <a:ext uri="{FF2B5EF4-FFF2-40B4-BE49-F238E27FC236}">
                <a16:creationId xmlns:a16="http://schemas.microsoft.com/office/drawing/2014/main" id="{653BC261-972E-5E49-708D-49BE25BAD332}"/>
              </a:ext>
            </a:extLst>
          </p:cNvPr>
          <p:cNvSpPr/>
          <p:nvPr/>
        </p:nvSpPr>
        <p:spPr>
          <a:xfrm>
            <a:off x="9778807" y="3388723"/>
            <a:ext cx="328224" cy="128868"/>
          </a:xfrm>
          <a:prstGeom prst="roundRect">
            <a:avLst>
              <a:gd name="adj" fmla="val 50000"/>
            </a:avLst>
          </a:prstGeom>
          <a:solidFill>
            <a:schemeClr val="tx1"/>
          </a:solidFill>
          <a:ln w="19050">
            <a:solidFill>
              <a:srgbClr val="98D4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6" name="!! 开关1">
            <a:hlinkClick r:id="rId28" action="ppaction://hlinksldjump"/>
            <a:extLst>
              <a:ext uri="{FF2B5EF4-FFF2-40B4-BE49-F238E27FC236}">
                <a16:creationId xmlns:a16="http://schemas.microsoft.com/office/drawing/2014/main" id="{DB4C73AB-63AB-FA98-6E94-C6246BE6B1AE}"/>
              </a:ext>
            </a:extLst>
          </p:cNvPr>
          <p:cNvSpPr/>
          <p:nvPr/>
        </p:nvSpPr>
        <p:spPr>
          <a:xfrm>
            <a:off x="9930071" y="3359358"/>
            <a:ext cx="181724" cy="187598"/>
          </a:xfrm>
          <a:prstGeom prst="roundRect">
            <a:avLst>
              <a:gd name="adj" fmla="val 50000"/>
            </a:avLst>
          </a:prstGeom>
          <a:solidFill>
            <a:schemeClr val="tx1"/>
          </a:solidFill>
          <a:ln w="19050">
            <a:solidFill>
              <a:srgbClr val="54B0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48" name="!! 无线网络">
            <a:extLst>
              <a:ext uri="{FF2B5EF4-FFF2-40B4-BE49-F238E27FC236}">
                <a16:creationId xmlns:a16="http://schemas.microsoft.com/office/drawing/2014/main" id="{036ABCD2-CDE3-7219-33CD-5763DDF72215}"/>
              </a:ext>
            </a:extLst>
          </p:cNvPr>
          <p:cNvSpPr/>
          <p:nvPr/>
        </p:nvSpPr>
        <p:spPr>
          <a:xfrm>
            <a:off x="6064174" y="3802422"/>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移动数据</a:t>
            </a:r>
          </a:p>
        </p:txBody>
      </p:sp>
      <p:sp>
        <p:nvSpPr>
          <p:cNvPr id="51" name="!! 开关1背景">
            <a:extLst>
              <a:ext uri="{FF2B5EF4-FFF2-40B4-BE49-F238E27FC236}">
                <a16:creationId xmlns:a16="http://schemas.microsoft.com/office/drawing/2014/main" id="{2A6BD959-F576-B19D-EDE2-189AC27C13AE}"/>
              </a:ext>
            </a:extLst>
          </p:cNvPr>
          <p:cNvSpPr/>
          <p:nvPr/>
        </p:nvSpPr>
        <p:spPr>
          <a:xfrm>
            <a:off x="9778807" y="3994943"/>
            <a:ext cx="328224" cy="12886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5" name="!! 开关1">
            <a:extLst>
              <a:ext uri="{FF2B5EF4-FFF2-40B4-BE49-F238E27FC236}">
                <a16:creationId xmlns:a16="http://schemas.microsoft.com/office/drawing/2014/main" id="{B2CC3885-841E-B961-48ED-D7516673731E}"/>
              </a:ext>
            </a:extLst>
          </p:cNvPr>
          <p:cNvSpPr/>
          <p:nvPr/>
        </p:nvSpPr>
        <p:spPr>
          <a:xfrm>
            <a:off x="9930071" y="3965578"/>
            <a:ext cx="181724" cy="18759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11" name="!! 系统">
            <a:extLst>
              <a:ext uri="{FF2B5EF4-FFF2-40B4-BE49-F238E27FC236}">
                <a16:creationId xmlns:a16="http://schemas.microsoft.com/office/drawing/2014/main" id="{DBF14D29-F521-B518-5DE1-8EEB95FB6008}"/>
              </a:ext>
            </a:extLst>
          </p:cNvPr>
          <p:cNvGrpSpPr/>
          <p:nvPr/>
        </p:nvGrpSpPr>
        <p:grpSpPr>
          <a:xfrm>
            <a:off x="1610031" y="4235212"/>
            <a:ext cx="3248474" cy="504818"/>
            <a:chOff x="1610031" y="2968850"/>
            <a:chExt cx="3248474" cy="504818"/>
          </a:xfrm>
        </p:grpSpPr>
        <p:sp>
          <p:nvSpPr>
            <p:cNvPr id="14" name="按钮">
              <a:hlinkClick r:id="rId29" action="ppaction://hlinksldjump"/>
              <a:extLst>
                <a:ext uri="{FF2B5EF4-FFF2-40B4-BE49-F238E27FC236}">
                  <a16:creationId xmlns:a16="http://schemas.microsoft.com/office/drawing/2014/main" id="{42626735-46C0-16A2-3F80-408BF0F87155}"/>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9" name="图标">
              <a:extLst>
                <a:ext uri="{FF2B5EF4-FFF2-40B4-BE49-F238E27FC236}">
                  <a16:creationId xmlns:a16="http://schemas.microsoft.com/office/drawing/2014/main" id="{1F4940C6-E9AC-A2BC-9269-978982FA200B}"/>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0" name="!! 安全">
            <a:extLst>
              <a:ext uri="{FF2B5EF4-FFF2-40B4-BE49-F238E27FC236}">
                <a16:creationId xmlns:a16="http://schemas.microsoft.com/office/drawing/2014/main" id="{0338E066-0C79-BB61-2969-42F6969DCD4B}"/>
              </a:ext>
            </a:extLst>
          </p:cNvPr>
          <p:cNvGrpSpPr/>
          <p:nvPr/>
        </p:nvGrpSpPr>
        <p:grpSpPr>
          <a:xfrm>
            <a:off x="1610031" y="3602031"/>
            <a:ext cx="3248474" cy="504818"/>
            <a:chOff x="1610031" y="2968850"/>
            <a:chExt cx="3248474" cy="504818"/>
          </a:xfrm>
        </p:grpSpPr>
        <p:sp>
          <p:nvSpPr>
            <p:cNvPr id="21" name="按钮">
              <a:hlinkClick r:id="rId30" action="ppaction://hlinksldjump"/>
              <a:extLst>
                <a:ext uri="{FF2B5EF4-FFF2-40B4-BE49-F238E27FC236}">
                  <a16:creationId xmlns:a16="http://schemas.microsoft.com/office/drawing/2014/main" id="{AC3990B4-EF47-62B6-02FF-62A55EA908CF}"/>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安全</a:t>
              </a:r>
            </a:p>
          </p:txBody>
        </p:sp>
        <p:pic>
          <p:nvPicPr>
            <p:cNvPr id="49" name="图标">
              <a:extLst>
                <a:ext uri="{FF2B5EF4-FFF2-40B4-BE49-F238E27FC236}">
                  <a16:creationId xmlns:a16="http://schemas.microsoft.com/office/drawing/2014/main" id="{A6E9697B-EA10-C842-2D58-77E8E2981267}"/>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562C876D-FE9B-DAEE-3C78-1746E6B2062F}"/>
              </a:ext>
            </a:extLst>
          </p:cNvPr>
          <p:cNvGrpSpPr/>
          <p:nvPr/>
        </p:nvGrpSpPr>
        <p:grpSpPr>
          <a:xfrm>
            <a:off x="1610031" y="1791612"/>
            <a:ext cx="3248474" cy="954378"/>
            <a:chOff x="1610031" y="1791612"/>
            <a:chExt cx="3248474" cy="954378"/>
          </a:xfrm>
        </p:grpSpPr>
        <p:sp>
          <p:nvSpPr>
            <p:cNvPr id="8" name="背景">
              <a:hlinkClick r:id="rId33" action="ppaction://hlinksldjump"/>
              <a:extLst>
                <a:ext uri="{FF2B5EF4-FFF2-40B4-BE49-F238E27FC236}">
                  <a16:creationId xmlns:a16="http://schemas.microsoft.com/office/drawing/2014/main" id="{49439EAC-CC01-8BD3-D9A2-9024D4DC81B9}"/>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0" name="头像">
              <a:extLst>
                <a:ext uri="{FF2B5EF4-FFF2-40B4-BE49-F238E27FC236}">
                  <a16:creationId xmlns:a16="http://schemas.microsoft.com/office/drawing/2014/main" id="{70297C94-4B79-21DC-6A57-7CCE91EAE769}"/>
                </a:ext>
              </a:extLst>
            </p:cNvPr>
            <p:cNvSpPr/>
            <p:nvPr/>
          </p:nvSpPr>
          <p:spPr>
            <a:xfrm>
              <a:off x="1908796" y="1943542"/>
              <a:ext cx="645342" cy="645342"/>
            </a:xfrm>
            <a:prstGeom prst="ellipse">
              <a:avLst/>
            </a:prstGeom>
            <a:blipFill>
              <a:blip r:embed="rId34"/>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0" name="名">
              <a:extLst>
                <a:ext uri="{FF2B5EF4-FFF2-40B4-BE49-F238E27FC236}">
                  <a16:creationId xmlns:a16="http://schemas.microsoft.com/office/drawing/2014/main" id="{340E47F9-9D15-B373-6415-66F35C1C1FFF}"/>
                </a:ext>
              </a:extLst>
            </p:cNvPr>
            <p:cNvSpPr txBox="1"/>
            <p:nvPr/>
          </p:nvSpPr>
          <p:spPr>
            <a:xfrm>
              <a:off x="2666319" y="1999970"/>
              <a:ext cx="11684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lumMod val="85000"/>
                      <a:lumOff val="15000"/>
                    </a:srgbClr>
                  </a:solidFill>
                  <a:effectLst/>
                  <a:uLnTx/>
                  <a:uFillTx/>
                  <a:latin typeface="OPPOSans M"/>
                  <a:ea typeface="OPPOSans M"/>
                  <a:cs typeface="+mn-cs"/>
                </a:rPr>
                <a:t>雨夌</a:t>
              </a:r>
            </a:p>
          </p:txBody>
        </p:sp>
        <p:sp>
          <p:nvSpPr>
            <p:cNvPr id="56" name="描述">
              <a:extLst>
                <a:ext uri="{FF2B5EF4-FFF2-40B4-BE49-F238E27FC236}">
                  <a16:creationId xmlns:a16="http://schemas.microsoft.com/office/drawing/2014/main" id="{4D16E255-CC8C-81C9-5504-E1FBE5B817C9}"/>
                </a:ext>
              </a:extLst>
            </p:cNvPr>
            <p:cNvSpPr txBox="1"/>
            <p:nvPr/>
          </p:nvSpPr>
          <p:spPr>
            <a:xfrm>
              <a:off x="2687385" y="2330667"/>
              <a:ext cx="1563334"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85000"/>
                      <a:lumOff val="15000"/>
                    </a:srgbClr>
                  </a:solidFill>
                  <a:effectLst/>
                  <a:uLnTx/>
                  <a:uFillTx/>
                  <a:latin typeface="OPPOSans R"/>
                  <a:ea typeface="OPPOSans R"/>
                  <a:cs typeface="+mn-cs"/>
                </a:rPr>
                <a:t>管理你的云账户</a:t>
              </a:r>
            </a:p>
          </p:txBody>
        </p:sp>
      </p:grpSp>
      <p:sp>
        <p:nvSpPr>
          <p:cNvPr id="52" name="!! 无线网络">
            <a:extLst>
              <a:ext uri="{FF2B5EF4-FFF2-40B4-BE49-F238E27FC236}">
                <a16:creationId xmlns:a16="http://schemas.microsoft.com/office/drawing/2014/main" id="{66AE7E79-E25E-548E-6B85-B7C8033B3B3B}"/>
              </a:ext>
            </a:extLst>
          </p:cNvPr>
          <p:cNvSpPr/>
          <p:nvPr/>
        </p:nvSpPr>
        <p:spPr>
          <a:xfrm>
            <a:off x="6064174" y="2325395"/>
            <a:ext cx="4314368" cy="781669"/>
          </a:xfrm>
          <a:prstGeom prst="roundRect">
            <a:avLst>
              <a:gd name="adj" fmla="val 8838"/>
            </a:avLst>
          </a:prstGeom>
          <a:solidFill>
            <a:srgbClr val="F45738">
              <a:alpha val="30000"/>
            </a:srgbClr>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sp>
        <p:nvSpPr>
          <p:cNvPr id="53" name="文本框 52">
            <a:extLst>
              <a:ext uri="{FF2B5EF4-FFF2-40B4-BE49-F238E27FC236}">
                <a16:creationId xmlns:a16="http://schemas.microsoft.com/office/drawing/2014/main" id="{063D4B8B-99D2-BD2A-11AC-638A6BB405B5}"/>
              </a:ext>
            </a:extLst>
          </p:cNvPr>
          <p:cNvSpPr txBox="1"/>
          <p:nvPr/>
        </p:nvSpPr>
        <p:spPr>
          <a:xfrm>
            <a:off x="6199382" y="2453641"/>
            <a:ext cx="2955852"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无线功能异常</a:t>
            </a:r>
          </a:p>
        </p:txBody>
      </p:sp>
      <p:sp>
        <p:nvSpPr>
          <p:cNvPr id="54" name="文本框 53">
            <a:extLst>
              <a:ext uri="{FF2B5EF4-FFF2-40B4-BE49-F238E27FC236}">
                <a16:creationId xmlns:a16="http://schemas.microsoft.com/office/drawing/2014/main" id="{A4267514-7428-D44F-98FC-6622129A537D}"/>
              </a:ext>
            </a:extLst>
          </p:cNvPr>
          <p:cNvSpPr txBox="1"/>
          <p:nvPr/>
        </p:nvSpPr>
        <p:spPr>
          <a:xfrm>
            <a:off x="6199382" y="2716166"/>
            <a:ext cx="2955852"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rgbClr val="000000">
                    <a:lumMod val="75000"/>
                    <a:lumOff val="25000"/>
                  </a:srgbClr>
                </a:solidFill>
                <a:effectLst/>
                <a:uLnTx/>
                <a:uFillTx/>
                <a:latin typeface="OPPOSans R"/>
                <a:ea typeface="OPPOSans R"/>
                <a:cs typeface="+mn-cs"/>
              </a:rPr>
              <a:t>未找到无线模块（</a:t>
            </a:r>
            <a:r>
              <a:rPr kumimoji="0" lang="en-US" altLang="zh-CN" sz="1200" b="0" i="0" u="none" strike="noStrike" kern="1200" cap="none" spc="0" normalizeH="0" baseline="0" noProof="0" dirty="0">
                <a:ln>
                  <a:noFill/>
                </a:ln>
                <a:solidFill>
                  <a:srgbClr val="000000">
                    <a:lumMod val="75000"/>
                    <a:lumOff val="25000"/>
                  </a:srgbClr>
                </a:solidFill>
                <a:effectLst/>
                <a:uLnTx/>
                <a:uFillTx/>
                <a:latin typeface="OPPOSans R"/>
                <a:ea typeface="OPPOSans R"/>
                <a:cs typeface="+mn-cs"/>
              </a:rPr>
              <a:t>105</a:t>
            </a:r>
            <a:r>
              <a:rPr kumimoji="0" lang="zh-CN" altLang="en-US" sz="1200" b="0" i="0" u="none" strike="noStrike" kern="1200" cap="none" spc="0" normalizeH="0" baseline="0" noProof="0" dirty="0">
                <a:ln>
                  <a:noFill/>
                </a:ln>
                <a:solidFill>
                  <a:srgbClr val="000000">
                    <a:lumMod val="75000"/>
                    <a:lumOff val="25000"/>
                  </a:srgbClr>
                </a:solidFill>
                <a:effectLst/>
                <a:uLnTx/>
                <a:uFillTx/>
                <a:latin typeface="OPPOSans R"/>
                <a:ea typeface="OPPOSans R"/>
                <a:cs typeface="+mn-cs"/>
              </a:rPr>
              <a:t>）</a:t>
            </a:r>
          </a:p>
        </p:txBody>
      </p:sp>
      <p:pic>
        <p:nvPicPr>
          <p:cNvPr id="61" name="!! 更新图标" descr="图标&#10;&#10;描述已自动生成">
            <a:hlinkClick r:id="rId35" action="ppaction://hlinksldjump"/>
            <a:extLst>
              <a:ext uri="{FF2B5EF4-FFF2-40B4-BE49-F238E27FC236}">
                <a16:creationId xmlns:a16="http://schemas.microsoft.com/office/drawing/2014/main" id="{2801B3BB-7B0A-3355-4E47-FF10EDFCD1B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57" name="!! 卫星通话">
            <a:hlinkClick r:id="rId37" action="ppaction://hlinksldjump"/>
            <a:extLst>
              <a:ext uri="{FF2B5EF4-FFF2-40B4-BE49-F238E27FC236}">
                <a16:creationId xmlns:a16="http://schemas.microsoft.com/office/drawing/2014/main" id="{3B73B65E-294A-1438-FD95-5DCE242F6160}"/>
              </a:ext>
            </a:extLst>
          </p:cNvPr>
          <p:cNvSpPr/>
          <p:nvPr/>
        </p:nvSpPr>
        <p:spPr>
          <a:xfrm>
            <a:off x="6071583" y="4400924"/>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卫星通话</a:t>
            </a:r>
          </a:p>
        </p:txBody>
      </p:sp>
    </p:spTree>
    <p:extLst>
      <p:ext uri="{BB962C8B-B14F-4D97-AF65-F5344CB8AC3E}">
        <p14:creationId xmlns:p14="http://schemas.microsoft.com/office/powerpoint/2010/main" val="2632794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1714C-6513-F9C9-141D-E34695D34287}"/>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52F2BA6E-FA1F-4B5D-F81C-F501A298F857}"/>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F63C6942-350E-003E-BF36-F7D9E3790010}"/>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9622409E-AD31-EA9B-E563-DDB2AEBB0242}"/>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9F74682E-C214-B9BB-A1D0-11747E8CB906}"/>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EFF9F908-3FC4-3126-4E1A-BC45A556B6B4}"/>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EEDF8114-F473-E29D-F415-6D5373EA4859}"/>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66BE3A75-AC7F-5860-9A00-6F25755BCB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9F3B033-35FF-E4FD-520E-A1E2FEB611FA}"/>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7AF88AF0-63DC-DBF0-FACD-8F275CA306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3ADD8529-09D1-E9E6-0685-F3D83EC63D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A1DE97DD-0A62-B231-1299-FBDFC0C2ED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FD69F831-3AE9-4EB6-5A8E-4416D7D7E4EE}"/>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3B275674-29B2-CBD0-5723-FB7E18A1D292}"/>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0303B850-5C55-211F-5BCA-0C0E5BA4B055}"/>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074D63CE-0A9A-A6B8-95F3-DF83D63A984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AFD72594-B77F-96FE-A96D-E25DC33D172C}"/>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1D2B8691-C97C-D3C0-0FA6-4CC002B7915D}"/>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DE2A3B67-1D58-B2A7-6C37-47B316532F8F}"/>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B125C7C7-400B-D958-198D-557755351A2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A305C358-C419-B676-4EA5-76E31CD8D85D}"/>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DE2EB308-BDF7-7576-8E66-C3776D9BCE1B}"/>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42238A12-19DE-3FD5-A246-6F6BC9771CB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DF9FB377-0DF6-8433-288D-7B58F7AF6B84}"/>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5EA077DC-9B14-08E7-8A9D-34F0261B4564}"/>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A9F01F6C-9BEA-FEE1-DCB8-6416E0AA270D}"/>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81D73A57-02D1-0156-061C-7A18C79CDE48}"/>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5ED457A6-DE4A-8D35-88C5-2B3F7E34BA85}"/>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91B748E-C4C3-AA13-AD51-864743B259D1}"/>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019BD2C3-5AD8-16E7-184C-0A228AF1DD14}"/>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9BC7FFE1-4C6C-4584-EC9E-C3322615154A}"/>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网络">
            <a:extLst>
              <a:ext uri="{FF2B5EF4-FFF2-40B4-BE49-F238E27FC236}">
                <a16:creationId xmlns:a16="http://schemas.microsoft.com/office/drawing/2014/main" id="{B1F687E0-6084-8905-E205-CDD9BB04F08D}"/>
              </a:ext>
            </a:extLst>
          </p:cNvPr>
          <p:cNvGrpSpPr/>
          <p:nvPr/>
        </p:nvGrpSpPr>
        <p:grpSpPr>
          <a:xfrm>
            <a:off x="1610031" y="2968850"/>
            <a:ext cx="3248474" cy="504818"/>
            <a:chOff x="1610031" y="2968850"/>
            <a:chExt cx="3248474" cy="504818"/>
          </a:xfrm>
        </p:grpSpPr>
        <p:sp>
          <p:nvSpPr>
            <p:cNvPr id="47" name="按钮">
              <a:hlinkClick r:id="rId20" action="ppaction://hlinksldjump"/>
              <a:extLst>
                <a:ext uri="{FF2B5EF4-FFF2-40B4-BE49-F238E27FC236}">
                  <a16:creationId xmlns:a16="http://schemas.microsoft.com/office/drawing/2014/main" id="{621F415F-BFBF-CBB0-1159-6100644BE9AB}"/>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61D53268-F408-51FD-B647-79E0329A211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48250" y="3097213"/>
              <a:ext cx="248092" cy="248092"/>
            </a:xfrm>
            <a:prstGeom prst="rect">
              <a:avLst/>
            </a:prstGeom>
          </p:spPr>
        </p:pic>
      </p:grpSp>
      <p:grpSp>
        <p:nvGrpSpPr>
          <p:cNvPr id="75" name="!! 关于">
            <a:extLst>
              <a:ext uri="{FF2B5EF4-FFF2-40B4-BE49-F238E27FC236}">
                <a16:creationId xmlns:a16="http://schemas.microsoft.com/office/drawing/2014/main" id="{69D83100-4BED-3FCD-CA9C-E3D6A2E2E4BC}"/>
              </a:ext>
            </a:extLst>
          </p:cNvPr>
          <p:cNvGrpSpPr/>
          <p:nvPr/>
        </p:nvGrpSpPr>
        <p:grpSpPr>
          <a:xfrm>
            <a:off x="1610031" y="4868393"/>
            <a:ext cx="3248474" cy="504818"/>
            <a:chOff x="1610031" y="2968850"/>
            <a:chExt cx="3248474" cy="504818"/>
          </a:xfrm>
        </p:grpSpPr>
        <p:sp>
          <p:nvSpPr>
            <p:cNvPr id="76" name="按钮">
              <a:hlinkClick r:id="rId23" action="ppaction://hlinksldjump"/>
              <a:extLst>
                <a:ext uri="{FF2B5EF4-FFF2-40B4-BE49-F238E27FC236}">
                  <a16:creationId xmlns:a16="http://schemas.microsoft.com/office/drawing/2014/main" id="{5D037CD4-B001-8955-1000-EC0E3301809D}"/>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E789A8FB-1FB2-48DF-B1E9-2CE2E7AC3D1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1848250" y="3097213"/>
              <a:ext cx="248092" cy="248092"/>
            </a:xfrm>
            <a:prstGeom prst="rect">
              <a:avLst/>
            </a:prstGeom>
          </p:spPr>
        </p:pic>
      </p:grpSp>
      <p:pic>
        <p:nvPicPr>
          <p:cNvPr id="80" name="!! 重载">
            <a:hlinkClick r:id="rId26" action="ppaction://hlinksldjump"/>
            <a:extLst>
              <a:ext uri="{FF2B5EF4-FFF2-40B4-BE49-F238E27FC236}">
                <a16:creationId xmlns:a16="http://schemas.microsoft.com/office/drawing/2014/main" id="{602951B3-D867-BF9F-73FA-9311A557ACED}"/>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D2208B42-E55E-17C1-2D04-9BD6A606DB85}"/>
              </a:ext>
            </a:extLst>
          </p:cNvPr>
          <p:cNvGrpSpPr/>
          <p:nvPr/>
        </p:nvGrpSpPr>
        <p:grpSpPr>
          <a:xfrm>
            <a:off x="7393986" y="1689505"/>
            <a:ext cx="1654746" cy="461665"/>
            <a:chOff x="3079753" y="1390113"/>
            <a:chExt cx="812004" cy="461665"/>
          </a:xfrm>
        </p:grpSpPr>
        <p:sp>
          <p:nvSpPr>
            <p:cNvPr id="4" name="!! 标题符">
              <a:extLst>
                <a:ext uri="{FF2B5EF4-FFF2-40B4-BE49-F238E27FC236}">
                  <a16:creationId xmlns:a16="http://schemas.microsoft.com/office/drawing/2014/main" id="{3D714D7D-0761-A03D-DBD5-32EB4E8621F9}"/>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2347205F-EBB0-260A-3DD4-B6EF0BBCBF18}"/>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卫星通话</a:t>
              </a:r>
            </a:p>
          </p:txBody>
        </p:sp>
      </p:grpSp>
      <p:grpSp>
        <p:nvGrpSpPr>
          <p:cNvPr id="11" name="!! 系统">
            <a:extLst>
              <a:ext uri="{FF2B5EF4-FFF2-40B4-BE49-F238E27FC236}">
                <a16:creationId xmlns:a16="http://schemas.microsoft.com/office/drawing/2014/main" id="{CD4D9E72-8063-F12B-796B-EE45AF48BA56}"/>
              </a:ext>
            </a:extLst>
          </p:cNvPr>
          <p:cNvGrpSpPr/>
          <p:nvPr/>
        </p:nvGrpSpPr>
        <p:grpSpPr>
          <a:xfrm>
            <a:off x="1610031" y="4235212"/>
            <a:ext cx="3248474" cy="504818"/>
            <a:chOff x="1610031" y="2968850"/>
            <a:chExt cx="3248474" cy="504818"/>
          </a:xfrm>
        </p:grpSpPr>
        <p:sp>
          <p:nvSpPr>
            <p:cNvPr id="14" name="按钮">
              <a:hlinkClick r:id="rId29" action="ppaction://hlinksldjump"/>
              <a:extLst>
                <a:ext uri="{FF2B5EF4-FFF2-40B4-BE49-F238E27FC236}">
                  <a16:creationId xmlns:a16="http://schemas.microsoft.com/office/drawing/2014/main" id="{2751B819-FF27-A864-3A19-2FC08B24610B}"/>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9" name="图标">
              <a:extLst>
                <a:ext uri="{FF2B5EF4-FFF2-40B4-BE49-F238E27FC236}">
                  <a16:creationId xmlns:a16="http://schemas.microsoft.com/office/drawing/2014/main" id="{53AD8150-AE51-0AEF-E805-11B56D6D1DFB}"/>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0" name="!! 安全">
            <a:extLst>
              <a:ext uri="{FF2B5EF4-FFF2-40B4-BE49-F238E27FC236}">
                <a16:creationId xmlns:a16="http://schemas.microsoft.com/office/drawing/2014/main" id="{2C54DBE9-0682-9231-B83B-822D1FDCD736}"/>
              </a:ext>
            </a:extLst>
          </p:cNvPr>
          <p:cNvGrpSpPr/>
          <p:nvPr/>
        </p:nvGrpSpPr>
        <p:grpSpPr>
          <a:xfrm>
            <a:off x="1610031" y="3602031"/>
            <a:ext cx="3248474" cy="504818"/>
            <a:chOff x="1610031" y="2968850"/>
            <a:chExt cx="3248474" cy="504818"/>
          </a:xfrm>
        </p:grpSpPr>
        <p:sp>
          <p:nvSpPr>
            <p:cNvPr id="21" name="按钮">
              <a:hlinkClick r:id="rId30" action="ppaction://hlinksldjump"/>
              <a:extLst>
                <a:ext uri="{FF2B5EF4-FFF2-40B4-BE49-F238E27FC236}">
                  <a16:creationId xmlns:a16="http://schemas.microsoft.com/office/drawing/2014/main" id="{BF21E90C-8EA4-1AFE-015D-52271CD9242B}"/>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安全</a:t>
              </a:r>
            </a:p>
          </p:txBody>
        </p:sp>
        <p:pic>
          <p:nvPicPr>
            <p:cNvPr id="49" name="图标">
              <a:extLst>
                <a:ext uri="{FF2B5EF4-FFF2-40B4-BE49-F238E27FC236}">
                  <a16:creationId xmlns:a16="http://schemas.microsoft.com/office/drawing/2014/main" id="{2FEC3334-1894-FB07-C887-5C03FF9FD234}"/>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058317B7-BBEB-2B71-4A20-0FF382541406}"/>
              </a:ext>
            </a:extLst>
          </p:cNvPr>
          <p:cNvGrpSpPr/>
          <p:nvPr/>
        </p:nvGrpSpPr>
        <p:grpSpPr>
          <a:xfrm>
            <a:off x="1610031" y="1791612"/>
            <a:ext cx="3248474" cy="954378"/>
            <a:chOff x="1610031" y="1791612"/>
            <a:chExt cx="3248474" cy="954378"/>
          </a:xfrm>
        </p:grpSpPr>
        <p:sp>
          <p:nvSpPr>
            <p:cNvPr id="8" name="背景">
              <a:hlinkClick r:id="rId33" action="ppaction://hlinksldjump"/>
              <a:extLst>
                <a:ext uri="{FF2B5EF4-FFF2-40B4-BE49-F238E27FC236}">
                  <a16:creationId xmlns:a16="http://schemas.microsoft.com/office/drawing/2014/main" id="{9BF26003-8698-8374-B92B-5AB19D3038CD}"/>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0" name="头像">
              <a:extLst>
                <a:ext uri="{FF2B5EF4-FFF2-40B4-BE49-F238E27FC236}">
                  <a16:creationId xmlns:a16="http://schemas.microsoft.com/office/drawing/2014/main" id="{DAC76901-7CE5-368B-3498-D544A62BA3CB}"/>
                </a:ext>
              </a:extLst>
            </p:cNvPr>
            <p:cNvSpPr/>
            <p:nvPr/>
          </p:nvSpPr>
          <p:spPr>
            <a:xfrm>
              <a:off x="1908796" y="1943542"/>
              <a:ext cx="645342" cy="645342"/>
            </a:xfrm>
            <a:prstGeom prst="ellipse">
              <a:avLst/>
            </a:prstGeom>
            <a:blipFill>
              <a:blip r:embed="rId34"/>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0" name="名">
              <a:extLst>
                <a:ext uri="{FF2B5EF4-FFF2-40B4-BE49-F238E27FC236}">
                  <a16:creationId xmlns:a16="http://schemas.microsoft.com/office/drawing/2014/main" id="{3127C43C-C08F-7BB1-E2EC-CBF79C82804A}"/>
                </a:ext>
              </a:extLst>
            </p:cNvPr>
            <p:cNvSpPr txBox="1"/>
            <p:nvPr/>
          </p:nvSpPr>
          <p:spPr>
            <a:xfrm>
              <a:off x="2666319" y="1999970"/>
              <a:ext cx="11684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lumMod val="85000"/>
                      <a:lumOff val="15000"/>
                    </a:srgbClr>
                  </a:solidFill>
                  <a:effectLst/>
                  <a:uLnTx/>
                  <a:uFillTx/>
                  <a:latin typeface="OPPOSans M"/>
                  <a:ea typeface="OPPOSans M"/>
                  <a:cs typeface="+mn-cs"/>
                </a:rPr>
                <a:t>雨夌</a:t>
              </a:r>
            </a:p>
          </p:txBody>
        </p:sp>
        <p:sp>
          <p:nvSpPr>
            <p:cNvPr id="56" name="描述">
              <a:extLst>
                <a:ext uri="{FF2B5EF4-FFF2-40B4-BE49-F238E27FC236}">
                  <a16:creationId xmlns:a16="http://schemas.microsoft.com/office/drawing/2014/main" id="{F9C41BDD-5ECC-A7C1-15D8-B02DE99C542F}"/>
                </a:ext>
              </a:extLst>
            </p:cNvPr>
            <p:cNvSpPr txBox="1"/>
            <p:nvPr/>
          </p:nvSpPr>
          <p:spPr>
            <a:xfrm>
              <a:off x="2687385" y="2330667"/>
              <a:ext cx="1563334"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85000"/>
                      <a:lumOff val="15000"/>
                    </a:srgbClr>
                  </a:solidFill>
                  <a:effectLst/>
                  <a:uLnTx/>
                  <a:uFillTx/>
                  <a:latin typeface="OPPOSans R"/>
                  <a:ea typeface="OPPOSans R"/>
                  <a:cs typeface="+mn-cs"/>
                </a:rPr>
                <a:t>管理你的云账户</a:t>
              </a:r>
            </a:p>
          </p:txBody>
        </p:sp>
      </p:grpSp>
      <p:pic>
        <p:nvPicPr>
          <p:cNvPr id="61" name="!! 更新图标" descr="图标&#10;&#10;描述已自动生成">
            <a:hlinkClick r:id="rId35" action="ppaction://hlinksldjump"/>
            <a:extLst>
              <a:ext uri="{FF2B5EF4-FFF2-40B4-BE49-F238E27FC236}">
                <a16:creationId xmlns:a16="http://schemas.microsoft.com/office/drawing/2014/main" id="{6AD3C091-69A0-E400-AEE9-37FC8B85722D}"/>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9" name="!! 无线网络">
            <a:extLst>
              <a:ext uri="{FF2B5EF4-FFF2-40B4-BE49-F238E27FC236}">
                <a16:creationId xmlns:a16="http://schemas.microsoft.com/office/drawing/2014/main" id="{F5F9140E-3D1C-E8D4-E95E-D8BAEA06B8D3}"/>
              </a:ext>
            </a:extLst>
          </p:cNvPr>
          <p:cNvSpPr/>
          <p:nvPr/>
        </p:nvSpPr>
        <p:spPr>
          <a:xfrm>
            <a:off x="6064175" y="241393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启用</a:t>
            </a:r>
          </a:p>
        </p:txBody>
      </p:sp>
      <p:sp>
        <p:nvSpPr>
          <p:cNvPr id="57" name="!! 开关1背景">
            <a:hlinkClick r:id="rId37" action="ppaction://hlinksldjump"/>
            <a:extLst>
              <a:ext uri="{FF2B5EF4-FFF2-40B4-BE49-F238E27FC236}">
                <a16:creationId xmlns:a16="http://schemas.microsoft.com/office/drawing/2014/main" id="{25D77AD0-7B22-0768-0BF0-FAD0EBC28C1F}"/>
              </a:ext>
            </a:extLst>
          </p:cNvPr>
          <p:cNvSpPr/>
          <p:nvPr/>
        </p:nvSpPr>
        <p:spPr>
          <a:xfrm>
            <a:off x="9778807" y="2601913"/>
            <a:ext cx="328224" cy="128868"/>
          </a:xfrm>
          <a:prstGeom prst="roundRect">
            <a:avLst>
              <a:gd name="adj" fmla="val 50000"/>
            </a:avLst>
          </a:prstGeom>
          <a:solidFill>
            <a:schemeClr val="tx1"/>
          </a:solidFill>
          <a:ln w="19050">
            <a:solidFill>
              <a:schemeClr val="tx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8" name="!! 开关1">
            <a:hlinkClick r:id="rId37" action="ppaction://hlinksldjump"/>
            <a:extLst>
              <a:ext uri="{FF2B5EF4-FFF2-40B4-BE49-F238E27FC236}">
                <a16:creationId xmlns:a16="http://schemas.microsoft.com/office/drawing/2014/main" id="{B39F7EE9-B785-9393-A9E4-DC17E67DD5CA}"/>
              </a:ext>
            </a:extLst>
          </p:cNvPr>
          <p:cNvSpPr/>
          <p:nvPr/>
        </p:nvSpPr>
        <p:spPr>
          <a:xfrm>
            <a:off x="9772455" y="2572548"/>
            <a:ext cx="181724" cy="187598"/>
          </a:xfrm>
          <a:prstGeom prst="roundRect">
            <a:avLst>
              <a:gd name="adj" fmla="val 50000"/>
            </a:avLst>
          </a:prstGeom>
          <a:solidFill>
            <a:schemeClr val="tx1"/>
          </a:solidFill>
          <a:ln w="1905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2" name="文本框 61">
            <a:extLst>
              <a:ext uri="{FF2B5EF4-FFF2-40B4-BE49-F238E27FC236}">
                <a16:creationId xmlns:a16="http://schemas.microsoft.com/office/drawing/2014/main" id="{F8D14DF5-956C-F738-A55E-D0C76169DCD0}"/>
              </a:ext>
            </a:extLst>
          </p:cNvPr>
          <p:cNvSpPr txBox="1"/>
          <p:nvPr/>
        </p:nvSpPr>
        <p:spPr>
          <a:xfrm>
            <a:off x="6058534" y="2978778"/>
            <a:ext cx="2354580" cy="261610"/>
          </a:xfrm>
          <a:prstGeom prst="rect">
            <a:avLst/>
          </a:prstGeom>
          <a:noFill/>
        </p:spPr>
        <p:txBody>
          <a:bodyPr wrap="square" rtlCol="0">
            <a:spAutoFit/>
          </a:bodyPr>
          <a:lstStyle/>
          <a:p>
            <a:r>
              <a:rPr lang="zh-CN" altLang="en-US" sz="1100" dirty="0">
                <a:solidFill>
                  <a:schemeClr val="bg1">
                    <a:lumMod val="50000"/>
                    <a:lumOff val="50000"/>
                  </a:schemeClr>
                </a:solidFill>
              </a:rPr>
              <a:t>卫星通话仅适用于部分设备。</a:t>
            </a:r>
          </a:p>
        </p:txBody>
      </p:sp>
    </p:spTree>
    <p:extLst>
      <p:ext uri="{BB962C8B-B14F-4D97-AF65-F5344CB8AC3E}">
        <p14:creationId xmlns:p14="http://schemas.microsoft.com/office/powerpoint/2010/main" val="16459427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8CCE3-84C9-F2CD-FBCB-641CB69A761D}"/>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CA1D4EB3-6A37-0B5B-8ED1-805F09ADFE9E}"/>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7429B182-8D0D-CA5C-D542-37CB93307E78}"/>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56F22B68-F449-B99C-E83F-53549ACC9F4F}"/>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495B2612-BDA1-5147-85C8-7A4B08E49E96}"/>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1B869FD4-DDE2-94CE-7ACC-CD1270BDA18A}"/>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8BDBBAF5-1860-80E8-BD0C-18C723F34807}"/>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2CEFD31E-7955-AA4C-5CAD-16D4530392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2E4CC80B-1C3A-94E2-52BD-347AA5A933B1}"/>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128B73BE-D2F7-5D12-FF70-79253056F2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1F95AA9-56FB-906C-AC13-A8C29E59C3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3E7F2F51-82ED-0F6D-C5EC-F034DC269D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6CA5C365-9D8B-A927-B943-30AE6DD5A908}"/>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A06F76EA-274D-B961-CE0B-922FFA17BB22}"/>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6D71104C-EEEA-7923-7C74-C423850604E2}"/>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9D3E4094-C33B-656F-7D65-EC97EA56A50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2BDB3F24-EF80-7A3E-A958-BD4C3E094BDF}"/>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9D2A630B-71A3-7706-9190-71530EDE4293}"/>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2D4896A1-F577-B107-4290-B0A02390CCA4}"/>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8CACA3F1-9FAE-59A7-899F-5C1F4EEC57C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83490B39-5514-09CF-0BB5-D6BA1C8A2768}"/>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3C6D1A20-4E94-EEEA-A04C-9E20868657FF}"/>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8F243B07-FC53-5900-E9B0-166F2C547DE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046E83CD-6FF6-E9FD-C525-8EE251644C5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9D63D28F-5080-8DCE-662C-CA492BE8C6ED}"/>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BF63B20-A3DE-1277-D82E-ED5D30B89BE8}"/>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C5F70FDD-65AB-A64B-AC05-81E4798AF12D}"/>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4A794864-82BC-2DDF-5D9A-986972FBF867}"/>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1C23CED5-83EA-DCBE-CD9F-2E5AEAA4194B}"/>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B6955C30-32AC-BFBB-2362-68224E278415}"/>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576F7762-DFA3-A5CA-335D-4FBA201F2478}"/>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网络">
            <a:extLst>
              <a:ext uri="{FF2B5EF4-FFF2-40B4-BE49-F238E27FC236}">
                <a16:creationId xmlns:a16="http://schemas.microsoft.com/office/drawing/2014/main" id="{59BC3061-8ABC-BE22-F6DC-B753DA6B85DC}"/>
              </a:ext>
            </a:extLst>
          </p:cNvPr>
          <p:cNvGrpSpPr/>
          <p:nvPr/>
        </p:nvGrpSpPr>
        <p:grpSpPr>
          <a:xfrm>
            <a:off x="1610031" y="2968850"/>
            <a:ext cx="3248474" cy="504818"/>
            <a:chOff x="1610031" y="2968850"/>
            <a:chExt cx="3248474" cy="504818"/>
          </a:xfrm>
        </p:grpSpPr>
        <p:sp>
          <p:nvSpPr>
            <p:cNvPr id="47" name="按钮">
              <a:extLst>
                <a:ext uri="{FF2B5EF4-FFF2-40B4-BE49-F238E27FC236}">
                  <a16:creationId xmlns:a16="http://schemas.microsoft.com/office/drawing/2014/main" id="{173B1110-9EFA-B52D-97DF-44FF9C160D43}"/>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8EF5877E-3498-CECA-6398-5A92D8181E2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48250" y="3097213"/>
              <a:ext cx="248092" cy="248092"/>
            </a:xfrm>
            <a:prstGeom prst="rect">
              <a:avLst/>
            </a:prstGeom>
          </p:spPr>
        </p:pic>
      </p:grpSp>
      <p:grpSp>
        <p:nvGrpSpPr>
          <p:cNvPr id="75" name="!! 关于">
            <a:extLst>
              <a:ext uri="{FF2B5EF4-FFF2-40B4-BE49-F238E27FC236}">
                <a16:creationId xmlns:a16="http://schemas.microsoft.com/office/drawing/2014/main" id="{5D4BEE5D-0F5C-DC17-D0DE-6B41271EB193}"/>
              </a:ext>
            </a:extLst>
          </p:cNvPr>
          <p:cNvGrpSpPr/>
          <p:nvPr/>
        </p:nvGrpSpPr>
        <p:grpSpPr>
          <a:xfrm>
            <a:off x="1610031" y="4868393"/>
            <a:ext cx="3248474" cy="504818"/>
            <a:chOff x="1610031" y="2968850"/>
            <a:chExt cx="3248474" cy="504818"/>
          </a:xfrm>
        </p:grpSpPr>
        <p:sp>
          <p:nvSpPr>
            <p:cNvPr id="76" name="按钮">
              <a:hlinkClick r:id="rId22" action="ppaction://hlinksldjump"/>
              <a:extLst>
                <a:ext uri="{FF2B5EF4-FFF2-40B4-BE49-F238E27FC236}">
                  <a16:creationId xmlns:a16="http://schemas.microsoft.com/office/drawing/2014/main" id="{0889DBA2-470A-C0D6-9812-2BBFBAE85F7F}"/>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0C0EBDBA-23C4-FF70-C35F-8A264EE5BEF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848250" y="3097213"/>
              <a:ext cx="248092" cy="248092"/>
            </a:xfrm>
            <a:prstGeom prst="rect">
              <a:avLst/>
            </a:prstGeom>
          </p:spPr>
        </p:pic>
      </p:grpSp>
      <p:pic>
        <p:nvPicPr>
          <p:cNvPr id="80" name="!! 重载">
            <a:hlinkClick r:id="rId25" action="ppaction://hlinksldjump"/>
            <a:extLst>
              <a:ext uri="{FF2B5EF4-FFF2-40B4-BE49-F238E27FC236}">
                <a16:creationId xmlns:a16="http://schemas.microsoft.com/office/drawing/2014/main" id="{538C2AB6-2DB5-AA58-512D-22E521F42887}"/>
              </a:ext>
            </a:extLst>
          </p:cNvPr>
          <p:cNvPicPr>
            <a:picLocks noChangeAspect="1"/>
          </p:cNvPicPr>
          <p:nvPr/>
        </p:nvPicPr>
        <p:blipFill>
          <a:blip r:embed="rId26"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00829BFB-763E-4A63-D9CF-7543456B1A76}"/>
              </a:ext>
            </a:extLst>
          </p:cNvPr>
          <p:cNvGrpSpPr/>
          <p:nvPr/>
        </p:nvGrpSpPr>
        <p:grpSpPr>
          <a:xfrm>
            <a:off x="7393986" y="1689505"/>
            <a:ext cx="1654746" cy="461665"/>
            <a:chOff x="3079753" y="1390113"/>
            <a:chExt cx="812004" cy="461665"/>
          </a:xfrm>
        </p:grpSpPr>
        <p:sp>
          <p:nvSpPr>
            <p:cNvPr id="4" name="!! 标题符">
              <a:extLst>
                <a:ext uri="{FF2B5EF4-FFF2-40B4-BE49-F238E27FC236}">
                  <a16:creationId xmlns:a16="http://schemas.microsoft.com/office/drawing/2014/main" id="{F17E05E1-0852-1DF0-FF97-148EB905F2EF}"/>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570C5EE7-5513-F9B5-DDEF-23668CB0AF06}"/>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卫星通话</a:t>
              </a:r>
            </a:p>
          </p:txBody>
        </p:sp>
      </p:grpSp>
      <p:grpSp>
        <p:nvGrpSpPr>
          <p:cNvPr id="11" name="!! 系统">
            <a:extLst>
              <a:ext uri="{FF2B5EF4-FFF2-40B4-BE49-F238E27FC236}">
                <a16:creationId xmlns:a16="http://schemas.microsoft.com/office/drawing/2014/main" id="{F8BABBC1-A57E-0802-DC30-DD0C251C5C52}"/>
              </a:ext>
            </a:extLst>
          </p:cNvPr>
          <p:cNvGrpSpPr/>
          <p:nvPr/>
        </p:nvGrpSpPr>
        <p:grpSpPr>
          <a:xfrm>
            <a:off x="1610031" y="4235212"/>
            <a:ext cx="3248474" cy="504818"/>
            <a:chOff x="1610031" y="2968850"/>
            <a:chExt cx="3248474" cy="504818"/>
          </a:xfrm>
        </p:grpSpPr>
        <p:sp>
          <p:nvSpPr>
            <p:cNvPr id="14" name="按钮">
              <a:hlinkClick r:id="rId28" action="ppaction://hlinksldjump"/>
              <a:extLst>
                <a:ext uri="{FF2B5EF4-FFF2-40B4-BE49-F238E27FC236}">
                  <a16:creationId xmlns:a16="http://schemas.microsoft.com/office/drawing/2014/main" id="{598A2A1B-E72B-4D49-3FDF-8D7F9D98B115}"/>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9" name="图标">
              <a:extLst>
                <a:ext uri="{FF2B5EF4-FFF2-40B4-BE49-F238E27FC236}">
                  <a16:creationId xmlns:a16="http://schemas.microsoft.com/office/drawing/2014/main" id="{B6858B90-CFC1-DFEB-083E-9AA19380DB9B}"/>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0" name="!! 安全">
            <a:extLst>
              <a:ext uri="{FF2B5EF4-FFF2-40B4-BE49-F238E27FC236}">
                <a16:creationId xmlns:a16="http://schemas.microsoft.com/office/drawing/2014/main" id="{515124FE-9544-A7BC-B2AA-363B974656E2}"/>
              </a:ext>
            </a:extLst>
          </p:cNvPr>
          <p:cNvGrpSpPr/>
          <p:nvPr/>
        </p:nvGrpSpPr>
        <p:grpSpPr>
          <a:xfrm>
            <a:off x="1610031" y="3602031"/>
            <a:ext cx="3248474" cy="504818"/>
            <a:chOff x="1610031" y="2968850"/>
            <a:chExt cx="3248474" cy="504818"/>
          </a:xfrm>
        </p:grpSpPr>
        <p:sp>
          <p:nvSpPr>
            <p:cNvPr id="21" name="按钮">
              <a:hlinkClick r:id="rId29" action="ppaction://hlinksldjump"/>
              <a:extLst>
                <a:ext uri="{FF2B5EF4-FFF2-40B4-BE49-F238E27FC236}">
                  <a16:creationId xmlns:a16="http://schemas.microsoft.com/office/drawing/2014/main" id="{417F92CD-8170-5A36-1A8A-DACC0418DC22}"/>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安全</a:t>
              </a:r>
            </a:p>
          </p:txBody>
        </p:sp>
        <p:pic>
          <p:nvPicPr>
            <p:cNvPr id="49" name="图标">
              <a:extLst>
                <a:ext uri="{FF2B5EF4-FFF2-40B4-BE49-F238E27FC236}">
                  <a16:creationId xmlns:a16="http://schemas.microsoft.com/office/drawing/2014/main" id="{0EEA866B-6630-36D4-B85D-C8549E071B7C}"/>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91136DA0-8801-97B9-5B65-C8A7CCDC9C21}"/>
              </a:ext>
            </a:extLst>
          </p:cNvPr>
          <p:cNvGrpSpPr/>
          <p:nvPr/>
        </p:nvGrpSpPr>
        <p:grpSpPr>
          <a:xfrm>
            <a:off x="1610031" y="1791612"/>
            <a:ext cx="3248474" cy="954378"/>
            <a:chOff x="1610031" y="1791612"/>
            <a:chExt cx="3248474" cy="954378"/>
          </a:xfrm>
        </p:grpSpPr>
        <p:sp>
          <p:nvSpPr>
            <p:cNvPr id="8" name="背景">
              <a:hlinkClick r:id="rId32" action="ppaction://hlinksldjump"/>
              <a:extLst>
                <a:ext uri="{FF2B5EF4-FFF2-40B4-BE49-F238E27FC236}">
                  <a16:creationId xmlns:a16="http://schemas.microsoft.com/office/drawing/2014/main" id="{ABEB8CBE-4B44-6110-072A-AD412478C073}"/>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0" name="头像">
              <a:extLst>
                <a:ext uri="{FF2B5EF4-FFF2-40B4-BE49-F238E27FC236}">
                  <a16:creationId xmlns:a16="http://schemas.microsoft.com/office/drawing/2014/main" id="{335C08A3-BC62-8AED-DA7A-F952C1ACE959}"/>
                </a:ext>
              </a:extLst>
            </p:cNvPr>
            <p:cNvSpPr/>
            <p:nvPr/>
          </p:nvSpPr>
          <p:spPr>
            <a:xfrm>
              <a:off x="1908796" y="1943542"/>
              <a:ext cx="645342" cy="645342"/>
            </a:xfrm>
            <a:prstGeom prst="ellipse">
              <a:avLst/>
            </a:prstGeom>
            <a:blipFill>
              <a:blip r:embed="rId33"/>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0" name="名">
              <a:extLst>
                <a:ext uri="{FF2B5EF4-FFF2-40B4-BE49-F238E27FC236}">
                  <a16:creationId xmlns:a16="http://schemas.microsoft.com/office/drawing/2014/main" id="{911B1375-9E05-6117-9FA3-43D5D8A8BB85}"/>
                </a:ext>
              </a:extLst>
            </p:cNvPr>
            <p:cNvSpPr txBox="1"/>
            <p:nvPr/>
          </p:nvSpPr>
          <p:spPr>
            <a:xfrm>
              <a:off x="2666319" y="1999970"/>
              <a:ext cx="11684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lumMod val="85000"/>
                      <a:lumOff val="15000"/>
                    </a:srgbClr>
                  </a:solidFill>
                  <a:effectLst/>
                  <a:uLnTx/>
                  <a:uFillTx/>
                  <a:latin typeface="OPPOSans M"/>
                  <a:ea typeface="OPPOSans M"/>
                  <a:cs typeface="+mn-cs"/>
                </a:rPr>
                <a:t>雨夌</a:t>
              </a:r>
            </a:p>
          </p:txBody>
        </p:sp>
        <p:sp>
          <p:nvSpPr>
            <p:cNvPr id="56" name="描述">
              <a:extLst>
                <a:ext uri="{FF2B5EF4-FFF2-40B4-BE49-F238E27FC236}">
                  <a16:creationId xmlns:a16="http://schemas.microsoft.com/office/drawing/2014/main" id="{049E6491-AFD0-B0C0-5E4C-E1E31FE23ECB}"/>
                </a:ext>
              </a:extLst>
            </p:cNvPr>
            <p:cNvSpPr txBox="1"/>
            <p:nvPr/>
          </p:nvSpPr>
          <p:spPr>
            <a:xfrm>
              <a:off x="2687385" y="2330667"/>
              <a:ext cx="1563334"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85000"/>
                      <a:lumOff val="15000"/>
                    </a:srgbClr>
                  </a:solidFill>
                  <a:effectLst/>
                  <a:uLnTx/>
                  <a:uFillTx/>
                  <a:latin typeface="OPPOSans R"/>
                  <a:ea typeface="OPPOSans R"/>
                  <a:cs typeface="+mn-cs"/>
                </a:rPr>
                <a:t>管理你的云账户</a:t>
              </a:r>
            </a:p>
          </p:txBody>
        </p:sp>
      </p:grpSp>
      <p:pic>
        <p:nvPicPr>
          <p:cNvPr id="61" name="!! 更新图标" descr="图标&#10;&#10;描述已自动生成">
            <a:hlinkClick r:id="rId34" action="ppaction://hlinksldjump"/>
            <a:extLst>
              <a:ext uri="{FF2B5EF4-FFF2-40B4-BE49-F238E27FC236}">
                <a16:creationId xmlns:a16="http://schemas.microsoft.com/office/drawing/2014/main" id="{F07EAC12-4C78-2FE3-02BD-E0E33F7D4A37}"/>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9" name="!! 无线网络">
            <a:extLst>
              <a:ext uri="{FF2B5EF4-FFF2-40B4-BE49-F238E27FC236}">
                <a16:creationId xmlns:a16="http://schemas.microsoft.com/office/drawing/2014/main" id="{D6D16EC2-4560-5D17-41A4-EB2C7259E372}"/>
              </a:ext>
            </a:extLst>
          </p:cNvPr>
          <p:cNvSpPr/>
          <p:nvPr/>
        </p:nvSpPr>
        <p:spPr>
          <a:xfrm>
            <a:off x="6064175" y="241393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启用</a:t>
            </a:r>
          </a:p>
        </p:txBody>
      </p:sp>
      <p:sp>
        <p:nvSpPr>
          <p:cNvPr id="62" name="文本框 61">
            <a:extLst>
              <a:ext uri="{FF2B5EF4-FFF2-40B4-BE49-F238E27FC236}">
                <a16:creationId xmlns:a16="http://schemas.microsoft.com/office/drawing/2014/main" id="{F8701CDB-1335-5230-B2E9-3CBCF72ED1EA}"/>
              </a:ext>
            </a:extLst>
          </p:cNvPr>
          <p:cNvSpPr txBox="1"/>
          <p:nvPr/>
        </p:nvSpPr>
        <p:spPr>
          <a:xfrm>
            <a:off x="6058534" y="2978778"/>
            <a:ext cx="2354580"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50000"/>
                    <a:lumOff val="50000"/>
                  </a:srgbClr>
                </a:solidFill>
                <a:effectLst/>
                <a:uLnTx/>
                <a:uFillTx/>
                <a:latin typeface="OPPOSans R"/>
                <a:ea typeface="OPPOSans R"/>
                <a:cs typeface="+mn-cs"/>
              </a:rPr>
              <a:t>卫星通话仅适用于部分设备。</a:t>
            </a:r>
          </a:p>
        </p:txBody>
      </p:sp>
      <p:sp>
        <p:nvSpPr>
          <p:cNvPr id="7" name="!! 开关1背景">
            <a:hlinkClick r:id="rId36" action="ppaction://hlinksldjump"/>
            <a:extLst>
              <a:ext uri="{FF2B5EF4-FFF2-40B4-BE49-F238E27FC236}">
                <a16:creationId xmlns:a16="http://schemas.microsoft.com/office/drawing/2014/main" id="{943176D3-2046-F1F1-5D99-0E536529D89E}"/>
              </a:ext>
            </a:extLst>
          </p:cNvPr>
          <p:cNvSpPr/>
          <p:nvPr/>
        </p:nvSpPr>
        <p:spPr>
          <a:xfrm>
            <a:off x="9778807" y="2603863"/>
            <a:ext cx="328224" cy="128868"/>
          </a:xfrm>
          <a:prstGeom prst="roundRect">
            <a:avLst>
              <a:gd name="adj" fmla="val 50000"/>
            </a:avLst>
          </a:prstGeom>
          <a:solidFill>
            <a:schemeClr val="tx1"/>
          </a:solidFill>
          <a:ln w="19050">
            <a:solidFill>
              <a:srgbClr val="98D4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 开关1">
            <a:hlinkClick r:id="rId36" action="ppaction://hlinksldjump"/>
            <a:extLst>
              <a:ext uri="{FF2B5EF4-FFF2-40B4-BE49-F238E27FC236}">
                <a16:creationId xmlns:a16="http://schemas.microsoft.com/office/drawing/2014/main" id="{9F275102-9F40-4032-F71E-F9892EE63C91}"/>
              </a:ext>
            </a:extLst>
          </p:cNvPr>
          <p:cNvSpPr/>
          <p:nvPr/>
        </p:nvSpPr>
        <p:spPr>
          <a:xfrm>
            <a:off x="9930071" y="2574498"/>
            <a:ext cx="181724" cy="187598"/>
          </a:xfrm>
          <a:prstGeom prst="roundRect">
            <a:avLst>
              <a:gd name="adj" fmla="val 50000"/>
            </a:avLst>
          </a:prstGeom>
          <a:solidFill>
            <a:schemeClr val="tx1"/>
          </a:solidFill>
          <a:ln w="19050">
            <a:solidFill>
              <a:srgbClr val="54B0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1307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advTm="0">
        <p159:morph option="byObject"/>
      </p:transition>
    </mc:Choice>
    <mc:Fallback xmlns="">
      <p:transition advClick="0"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ED60F-35C9-5B4B-1F4E-F85714925236}"/>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505C9FF7-7ED3-D2AD-2E6E-859F81093C3A}"/>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BD8E317F-0078-F463-02F3-2B43B977B7F0}"/>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C0167BDB-A69B-181F-9D2A-9379FF04D119}"/>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F2479A1A-E702-6CAF-86FB-0A3407A8F807}"/>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329A3455-E91E-CC0F-1657-C64D5721B507}"/>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E85E55FA-2122-66D3-44B2-83227770EF9F}"/>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F9B9F7BA-E1A6-3064-2E08-1D5C3FA39E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355C13D5-9325-2CD6-7786-A07FDED0B88C}"/>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43F38F0A-A59C-E956-2FF9-C01C6043C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DCBAD634-F040-0B81-E458-D075B92AE7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53CC2E1B-E02A-5C7B-449E-C2948DCB08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AC2F5A3A-AC8F-DF07-128E-2CF460C00C31}"/>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764169DE-E185-371E-5511-297D620F7E8F}"/>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96805E07-EAC5-7187-475E-64E9FC81EF6E}"/>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D17A92CA-4D37-A960-F9FC-DF4101E13B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5B63D06A-79CF-E19E-7E67-06007C1EECAD}"/>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FDC673ED-B2F3-A875-34EE-B9A72BB23FD3}"/>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BCF49B76-821C-258A-0EA3-F4321802D01C}"/>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70FF663E-F825-D7DB-6B23-A4AF0EB24A6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283C21F8-4429-67C5-3528-DC1AE0D68227}"/>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970BFE77-F6BE-F3EA-9C6D-30EEBE644292}"/>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0C99D296-3E9F-9A40-3A4B-0F32D5A2798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626E2721-4ADF-1130-56D1-735DDC2FC602}"/>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539F531-75E5-B219-0A4C-8A0958615D6D}"/>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965D3053-E69E-55E2-4D98-87A5C6386C82}"/>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E79F91BD-86F5-59A8-7C9F-EFDF1FAB2396}"/>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CBB2A2C5-6D58-1693-D350-32EE40096BA8}"/>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D4E9C23E-C28D-F7CD-4A4F-A27C9EE4D0B5}"/>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474A605F-62D7-478F-12AF-9BEE96AB8D39}"/>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9067A57-4672-49D9-AEAE-0BE5A8A16EE3}"/>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网络">
            <a:extLst>
              <a:ext uri="{FF2B5EF4-FFF2-40B4-BE49-F238E27FC236}">
                <a16:creationId xmlns:a16="http://schemas.microsoft.com/office/drawing/2014/main" id="{52B32973-BCC9-0E90-C918-5EED25CB6E05}"/>
              </a:ext>
            </a:extLst>
          </p:cNvPr>
          <p:cNvGrpSpPr/>
          <p:nvPr/>
        </p:nvGrpSpPr>
        <p:grpSpPr>
          <a:xfrm>
            <a:off x="1610031" y="2968850"/>
            <a:ext cx="3248474" cy="504818"/>
            <a:chOff x="1610031" y="2968850"/>
            <a:chExt cx="3248474" cy="504818"/>
          </a:xfrm>
        </p:grpSpPr>
        <p:sp>
          <p:nvSpPr>
            <p:cNvPr id="47" name="按钮">
              <a:extLst>
                <a:ext uri="{FF2B5EF4-FFF2-40B4-BE49-F238E27FC236}">
                  <a16:creationId xmlns:a16="http://schemas.microsoft.com/office/drawing/2014/main" id="{52433F49-D0F5-451F-C9CB-6012038280FF}"/>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04BE1B69-EBF4-1E76-DA7F-C6AA1CE0A66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48250" y="3097213"/>
              <a:ext cx="248092" cy="248092"/>
            </a:xfrm>
            <a:prstGeom prst="rect">
              <a:avLst/>
            </a:prstGeom>
          </p:spPr>
        </p:pic>
      </p:grpSp>
      <p:grpSp>
        <p:nvGrpSpPr>
          <p:cNvPr id="75" name="!! 关于">
            <a:extLst>
              <a:ext uri="{FF2B5EF4-FFF2-40B4-BE49-F238E27FC236}">
                <a16:creationId xmlns:a16="http://schemas.microsoft.com/office/drawing/2014/main" id="{175F80D6-53A6-721C-9121-CC9539C3BBF4}"/>
              </a:ext>
            </a:extLst>
          </p:cNvPr>
          <p:cNvGrpSpPr/>
          <p:nvPr/>
        </p:nvGrpSpPr>
        <p:grpSpPr>
          <a:xfrm>
            <a:off x="1610031" y="4868393"/>
            <a:ext cx="3248474" cy="504818"/>
            <a:chOff x="1610031" y="2968850"/>
            <a:chExt cx="3248474" cy="504818"/>
          </a:xfrm>
        </p:grpSpPr>
        <p:sp>
          <p:nvSpPr>
            <p:cNvPr id="76" name="按钮">
              <a:hlinkClick r:id="rId22" action="ppaction://hlinksldjump"/>
              <a:extLst>
                <a:ext uri="{FF2B5EF4-FFF2-40B4-BE49-F238E27FC236}">
                  <a16:creationId xmlns:a16="http://schemas.microsoft.com/office/drawing/2014/main" id="{01ADD504-EC2E-2F2B-0D7D-9C44C65542A2}"/>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D4744294-A3B8-C5CF-E8BE-AEE7C4DCA06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848250" y="3097213"/>
              <a:ext cx="248092" cy="248092"/>
            </a:xfrm>
            <a:prstGeom prst="rect">
              <a:avLst/>
            </a:prstGeom>
          </p:spPr>
        </p:pic>
      </p:grpSp>
      <p:pic>
        <p:nvPicPr>
          <p:cNvPr id="80" name="!! 重载">
            <a:hlinkClick r:id="rId25" action="ppaction://hlinksldjump"/>
            <a:extLst>
              <a:ext uri="{FF2B5EF4-FFF2-40B4-BE49-F238E27FC236}">
                <a16:creationId xmlns:a16="http://schemas.microsoft.com/office/drawing/2014/main" id="{C969069F-20B1-6C6E-E4B6-5BBC985C1924}"/>
              </a:ext>
            </a:extLst>
          </p:cNvPr>
          <p:cNvPicPr>
            <a:picLocks noChangeAspect="1"/>
          </p:cNvPicPr>
          <p:nvPr/>
        </p:nvPicPr>
        <p:blipFill>
          <a:blip r:embed="rId26"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62636F70-5B1C-DC58-D3B3-1856AD5C6082}"/>
              </a:ext>
            </a:extLst>
          </p:cNvPr>
          <p:cNvGrpSpPr/>
          <p:nvPr/>
        </p:nvGrpSpPr>
        <p:grpSpPr>
          <a:xfrm>
            <a:off x="7393986" y="1689505"/>
            <a:ext cx="1654746" cy="461665"/>
            <a:chOff x="3079753" y="1390113"/>
            <a:chExt cx="812004" cy="461665"/>
          </a:xfrm>
        </p:grpSpPr>
        <p:sp>
          <p:nvSpPr>
            <p:cNvPr id="4" name="!! 标题符">
              <a:extLst>
                <a:ext uri="{FF2B5EF4-FFF2-40B4-BE49-F238E27FC236}">
                  <a16:creationId xmlns:a16="http://schemas.microsoft.com/office/drawing/2014/main" id="{53310E4B-6BAE-BB85-5589-98815BA1D7D6}"/>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5A7B1730-9E4E-963F-81C9-F1A1CF57CDE8}"/>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卫星通话</a:t>
              </a:r>
            </a:p>
          </p:txBody>
        </p:sp>
      </p:grpSp>
      <p:grpSp>
        <p:nvGrpSpPr>
          <p:cNvPr id="11" name="!! 系统">
            <a:extLst>
              <a:ext uri="{FF2B5EF4-FFF2-40B4-BE49-F238E27FC236}">
                <a16:creationId xmlns:a16="http://schemas.microsoft.com/office/drawing/2014/main" id="{F683BA82-E0A7-71FA-6CCA-8269BB172A6E}"/>
              </a:ext>
            </a:extLst>
          </p:cNvPr>
          <p:cNvGrpSpPr/>
          <p:nvPr/>
        </p:nvGrpSpPr>
        <p:grpSpPr>
          <a:xfrm>
            <a:off x="1610031" y="4235212"/>
            <a:ext cx="3248474" cy="504818"/>
            <a:chOff x="1610031" y="2968850"/>
            <a:chExt cx="3248474" cy="504818"/>
          </a:xfrm>
        </p:grpSpPr>
        <p:sp>
          <p:nvSpPr>
            <p:cNvPr id="14" name="按钮">
              <a:hlinkClick r:id="rId28" action="ppaction://hlinksldjump"/>
              <a:extLst>
                <a:ext uri="{FF2B5EF4-FFF2-40B4-BE49-F238E27FC236}">
                  <a16:creationId xmlns:a16="http://schemas.microsoft.com/office/drawing/2014/main" id="{CE6239EB-F611-8B0C-A360-558B2BAAA5BE}"/>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9" name="图标">
              <a:extLst>
                <a:ext uri="{FF2B5EF4-FFF2-40B4-BE49-F238E27FC236}">
                  <a16:creationId xmlns:a16="http://schemas.microsoft.com/office/drawing/2014/main" id="{9025FDAE-1D3E-550B-DD17-858E8F1CA37A}"/>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0" name="!! 安全">
            <a:extLst>
              <a:ext uri="{FF2B5EF4-FFF2-40B4-BE49-F238E27FC236}">
                <a16:creationId xmlns:a16="http://schemas.microsoft.com/office/drawing/2014/main" id="{47680391-3DA4-C050-E973-8D9BA27F2743}"/>
              </a:ext>
            </a:extLst>
          </p:cNvPr>
          <p:cNvGrpSpPr/>
          <p:nvPr/>
        </p:nvGrpSpPr>
        <p:grpSpPr>
          <a:xfrm>
            <a:off x="1610031" y="3602031"/>
            <a:ext cx="3248474" cy="504818"/>
            <a:chOff x="1610031" y="2968850"/>
            <a:chExt cx="3248474" cy="504818"/>
          </a:xfrm>
        </p:grpSpPr>
        <p:sp>
          <p:nvSpPr>
            <p:cNvPr id="21" name="按钮">
              <a:hlinkClick r:id="rId29" action="ppaction://hlinksldjump"/>
              <a:extLst>
                <a:ext uri="{FF2B5EF4-FFF2-40B4-BE49-F238E27FC236}">
                  <a16:creationId xmlns:a16="http://schemas.microsoft.com/office/drawing/2014/main" id="{6A8A5D86-1A8C-438D-AE7B-B672382D5C44}"/>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安全</a:t>
              </a:r>
            </a:p>
          </p:txBody>
        </p:sp>
        <p:pic>
          <p:nvPicPr>
            <p:cNvPr id="49" name="图标">
              <a:extLst>
                <a:ext uri="{FF2B5EF4-FFF2-40B4-BE49-F238E27FC236}">
                  <a16:creationId xmlns:a16="http://schemas.microsoft.com/office/drawing/2014/main" id="{4E09DA17-2913-2FA6-EC9E-AADE76DF878C}"/>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06DFBB3D-145B-5A46-172F-71E29F4E5901}"/>
              </a:ext>
            </a:extLst>
          </p:cNvPr>
          <p:cNvGrpSpPr/>
          <p:nvPr/>
        </p:nvGrpSpPr>
        <p:grpSpPr>
          <a:xfrm>
            <a:off x="1610031" y="1791612"/>
            <a:ext cx="3248474" cy="954378"/>
            <a:chOff x="1610031" y="1791612"/>
            <a:chExt cx="3248474" cy="954378"/>
          </a:xfrm>
        </p:grpSpPr>
        <p:sp>
          <p:nvSpPr>
            <p:cNvPr id="8" name="背景">
              <a:hlinkClick r:id="rId32" action="ppaction://hlinksldjump"/>
              <a:extLst>
                <a:ext uri="{FF2B5EF4-FFF2-40B4-BE49-F238E27FC236}">
                  <a16:creationId xmlns:a16="http://schemas.microsoft.com/office/drawing/2014/main" id="{94C3A79A-34EC-D0E4-DFB5-0C9FEC8A9335}"/>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0" name="头像">
              <a:extLst>
                <a:ext uri="{FF2B5EF4-FFF2-40B4-BE49-F238E27FC236}">
                  <a16:creationId xmlns:a16="http://schemas.microsoft.com/office/drawing/2014/main" id="{9C10ACB7-0E65-E52C-B913-13867DD66749}"/>
                </a:ext>
              </a:extLst>
            </p:cNvPr>
            <p:cNvSpPr/>
            <p:nvPr/>
          </p:nvSpPr>
          <p:spPr>
            <a:xfrm>
              <a:off x="1908796" y="1943542"/>
              <a:ext cx="645342" cy="645342"/>
            </a:xfrm>
            <a:prstGeom prst="ellipse">
              <a:avLst/>
            </a:prstGeom>
            <a:blipFill>
              <a:blip r:embed="rId33"/>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0" name="名">
              <a:extLst>
                <a:ext uri="{FF2B5EF4-FFF2-40B4-BE49-F238E27FC236}">
                  <a16:creationId xmlns:a16="http://schemas.microsoft.com/office/drawing/2014/main" id="{F7274DCF-762E-6D46-ABE5-6D5A0D222F63}"/>
                </a:ext>
              </a:extLst>
            </p:cNvPr>
            <p:cNvSpPr txBox="1"/>
            <p:nvPr/>
          </p:nvSpPr>
          <p:spPr>
            <a:xfrm>
              <a:off x="2666319" y="1999970"/>
              <a:ext cx="11684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lumMod val="85000"/>
                      <a:lumOff val="15000"/>
                    </a:srgbClr>
                  </a:solidFill>
                  <a:effectLst/>
                  <a:uLnTx/>
                  <a:uFillTx/>
                  <a:latin typeface="OPPOSans M"/>
                  <a:ea typeface="OPPOSans M"/>
                  <a:cs typeface="+mn-cs"/>
                </a:rPr>
                <a:t>雨夌</a:t>
              </a:r>
            </a:p>
          </p:txBody>
        </p:sp>
        <p:sp>
          <p:nvSpPr>
            <p:cNvPr id="56" name="描述">
              <a:extLst>
                <a:ext uri="{FF2B5EF4-FFF2-40B4-BE49-F238E27FC236}">
                  <a16:creationId xmlns:a16="http://schemas.microsoft.com/office/drawing/2014/main" id="{EF707CE7-E27A-B7D5-EEFF-D159CDE3B9C3}"/>
                </a:ext>
              </a:extLst>
            </p:cNvPr>
            <p:cNvSpPr txBox="1"/>
            <p:nvPr/>
          </p:nvSpPr>
          <p:spPr>
            <a:xfrm>
              <a:off x="2687385" y="2330667"/>
              <a:ext cx="1563334"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85000"/>
                      <a:lumOff val="15000"/>
                    </a:srgbClr>
                  </a:solidFill>
                  <a:effectLst/>
                  <a:uLnTx/>
                  <a:uFillTx/>
                  <a:latin typeface="OPPOSans R"/>
                  <a:ea typeface="OPPOSans R"/>
                  <a:cs typeface="+mn-cs"/>
                </a:rPr>
                <a:t>管理你的云账户</a:t>
              </a:r>
            </a:p>
          </p:txBody>
        </p:sp>
      </p:grpSp>
      <p:pic>
        <p:nvPicPr>
          <p:cNvPr id="61" name="!! 更新图标" descr="图标&#10;&#10;描述已自动生成">
            <a:hlinkClick r:id="rId34" action="ppaction://hlinksldjump"/>
            <a:extLst>
              <a:ext uri="{FF2B5EF4-FFF2-40B4-BE49-F238E27FC236}">
                <a16:creationId xmlns:a16="http://schemas.microsoft.com/office/drawing/2014/main" id="{E3B516EE-626F-3C51-80A7-08B198DE05DF}"/>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9" name="!! 无线网络">
            <a:extLst>
              <a:ext uri="{FF2B5EF4-FFF2-40B4-BE49-F238E27FC236}">
                <a16:creationId xmlns:a16="http://schemas.microsoft.com/office/drawing/2014/main" id="{5C4756E9-947D-D614-7EC2-BCBE1AC46C3E}"/>
              </a:ext>
            </a:extLst>
          </p:cNvPr>
          <p:cNvSpPr/>
          <p:nvPr/>
        </p:nvSpPr>
        <p:spPr>
          <a:xfrm>
            <a:off x="6064175" y="241393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启用</a:t>
            </a:r>
          </a:p>
        </p:txBody>
      </p:sp>
      <p:sp>
        <p:nvSpPr>
          <p:cNvPr id="62" name="文本框 61">
            <a:extLst>
              <a:ext uri="{FF2B5EF4-FFF2-40B4-BE49-F238E27FC236}">
                <a16:creationId xmlns:a16="http://schemas.microsoft.com/office/drawing/2014/main" id="{2914E077-FA61-897A-3F82-37BE1B020425}"/>
              </a:ext>
            </a:extLst>
          </p:cNvPr>
          <p:cNvSpPr txBox="1"/>
          <p:nvPr/>
        </p:nvSpPr>
        <p:spPr>
          <a:xfrm>
            <a:off x="6058534" y="2978778"/>
            <a:ext cx="2354580"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50000"/>
                    <a:lumOff val="50000"/>
                  </a:srgbClr>
                </a:solidFill>
                <a:effectLst/>
                <a:uLnTx/>
                <a:uFillTx/>
                <a:latin typeface="OPPOSans R"/>
                <a:ea typeface="OPPOSans R"/>
                <a:cs typeface="+mn-cs"/>
              </a:rPr>
              <a:t>卫星通话仅适用于部分设备。</a:t>
            </a:r>
          </a:p>
        </p:txBody>
      </p:sp>
      <p:sp>
        <p:nvSpPr>
          <p:cNvPr id="7" name="!! 开关1背景">
            <a:hlinkClick r:id="rId36" action="ppaction://hlinksldjump"/>
            <a:extLst>
              <a:ext uri="{FF2B5EF4-FFF2-40B4-BE49-F238E27FC236}">
                <a16:creationId xmlns:a16="http://schemas.microsoft.com/office/drawing/2014/main" id="{9840E038-81E8-1C98-9913-FF6964832206}"/>
              </a:ext>
            </a:extLst>
          </p:cNvPr>
          <p:cNvSpPr/>
          <p:nvPr/>
        </p:nvSpPr>
        <p:spPr>
          <a:xfrm>
            <a:off x="9778807" y="2603863"/>
            <a:ext cx="328224" cy="128868"/>
          </a:xfrm>
          <a:prstGeom prst="roundRect">
            <a:avLst>
              <a:gd name="adj" fmla="val 50000"/>
            </a:avLst>
          </a:prstGeom>
          <a:solidFill>
            <a:schemeClr val="tx1"/>
          </a:solidFill>
          <a:ln w="19050">
            <a:solidFill>
              <a:srgbClr val="98D4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5" name="!! 开关1">
            <a:hlinkClick r:id="rId36" action="ppaction://hlinksldjump"/>
            <a:extLst>
              <a:ext uri="{FF2B5EF4-FFF2-40B4-BE49-F238E27FC236}">
                <a16:creationId xmlns:a16="http://schemas.microsoft.com/office/drawing/2014/main" id="{88B8BCE3-222F-1F79-D05C-46FE5327A169}"/>
              </a:ext>
            </a:extLst>
          </p:cNvPr>
          <p:cNvSpPr/>
          <p:nvPr/>
        </p:nvSpPr>
        <p:spPr>
          <a:xfrm>
            <a:off x="9930071" y="2574498"/>
            <a:ext cx="181724" cy="187598"/>
          </a:xfrm>
          <a:prstGeom prst="roundRect">
            <a:avLst>
              <a:gd name="adj" fmla="val 50000"/>
            </a:avLst>
          </a:prstGeom>
          <a:solidFill>
            <a:schemeClr val="tx1"/>
          </a:solidFill>
          <a:ln w="19050">
            <a:solidFill>
              <a:srgbClr val="54B0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6" name="!! 遮罩">
            <a:extLst>
              <a:ext uri="{FF2B5EF4-FFF2-40B4-BE49-F238E27FC236}">
                <a16:creationId xmlns:a16="http://schemas.microsoft.com/office/drawing/2014/main" id="{A334FE98-1F6C-D729-D4B1-60FA24CEAAAF}"/>
              </a:ext>
            </a:extLst>
          </p:cNvPr>
          <p:cNvSpPr/>
          <p:nvPr/>
        </p:nvSpPr>
        <p:spPr>
          <a:xfrm>
            <a:off x="0" y="-4509"/>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52" name="!! 弹窗">
            <a:extLst>
              <a:ext uri="{FF2B5EF4-FFF2-40B4-BE49-F238E27FC236}">
                <a16:creationId xmlns:a16="http://schemas.microsoft.com/office/drawing/2014/main" id="{F50CAD66-917D-1476-22C8-9589E6E413A2}"/>
              </a:ext>
            </a:extLst>
          </p:cNvPr>
          <p:cNvSpPr/>
          <p:nvPr/>
        </p:nvSpPr>
        <p:spPr>
          <a:xfrm>
            <a:off x="3132663" y="2550347"/>
            <a:ext cx="5926670" cy="1743172"/>
          </a:xfrm>
          <a:prstGeom prst="roundRect">
            <a:avLst>
              <a:gd name="adj" fmla="val 5614"/>
            </a:avLst>
          </a:prstGeom>
          <a:solidFill>
            <a:schemeClr val="tx1">
              <a:lumMod val="95000"/>
            </a:schemeClr>
          </a:solidFill>
          <a:ln>
            <a:noFill/>
          </a:ln>
          <a:effectLst>
            <a:outerShdw blurRad="254000" algn="ct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53" name="文本框 52">
            <a:extLst>
              <a:ext uri="{FF2B5EF4-FFF2-40B4-BE49-F238E27FC236}">
                <a16:creationId xmlns:a16="http://schemas.microsoft.com/office/drawing/2014/main" id="{30147251-9F3A-C6C5-DD39-2D343B50B1DB}"/>
              </a:ext>
            </a:extLst>
          </p:cNvPr>
          <p:cNvSpPr txBox="1"/>
          <p:nvPr/>
        </p:nvSpPr>
        <p:spPr>
          <a:xfrm>
            <a:off x="3496924" y="2778957"/>
            <a:ext cx="272016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OPPOSans M"/>
                <a:ea typeface="OPPOSans M"/>
                <a:cs typeface="+mn-cs"/>
              </a:rPr>
              <a:t>即将启用卫星通话</a:t>
            </a:r>
          </a:p>
        </p:txBody>
      </p:sp>
      <p:sp>
        <p:nvSpPr>
          <p:cNvPr id="54" name="文本框 53">
            <a:extLst>
              <a:ext uri="{FF2B5EF4-FFF2-40B4-BE49-F238E27FC236}">
                <a16:creationId xmlns:a16="http://schemas.microsoft.com/office/drawing/2014/main" id="{A95DD34A-0CDC-850A-CB6C-AC9DD34956F5}"/>
              </a:ext>
            </a:extLst>
          </p:cNvPr>
          <p:cNvSpPr txBox="1"/>
          <p:nvPr/>
        </p:nvSpPr>
        <p:spPr>
          <a:xfrm>
            <a:off x="3496923" y="3131214"/>
            <a:ext cx="5164475"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启用卫星通话后设备通信将由卫星托管，其他连接将</a:t>
            </a:r>
            <a:r>
              <a:rPr kumimoji="0" lang="zh-CN" altLang="en-US" sz="1400" b="0" i="0" u="none" strike="noStrike" kern="1200" cap="none" spc="0" normalizeH="0" baseline="0" noProof="0" dirty="0">
                <a:ln>
                  <a:noFill/>
                </a:ln>
                <a:solidFill>
                  <a:srgbClr val="FF0000"/>
                </a:solidFill>
                <a:effectLst/>
                <a:uLnTx/>
                <a:uFillTx/>
                <a:latin typeface="OPPOSans R"/>
                <a:ea typeface="OPPOSans R"/>
                <a:cs typeface="+mn-cs"/>
              </a:rPr>
              <a:t>暂时断开</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，包括</a:t>
            </a:r>
            <a:r>
              <a:rPr kumimoji="0" lang="en-US" altLang="zh-CN" sz="1400" b="0" i="0" u="none" strike="noStrike" kern="1200" cap="none" spc="0" normalizeH="0" baseline="0" noProof="0" dirty="0">
                <a:ln>
                  <a:noFill/>
                </a:ln>
                <a:solidFill>
                  <a:schemeClr val="bg1"/>
                </a:solidFill>
                <a:effectLst/>
                <a:uLnTx/>
                <a:uFillTx/>
                <a:latin typeface="OPPOSans R"/>
                <a:ea typeface="OPPOSans R"/>
                <a:cs typeface="+mn-cs"/>
              </a:rPr>
              <a:t>WLAN</a:t>
            </a:r>
            <a:r>
              <a:rPr kumimoji="0" lang="zh-CN" altLang="en-US" sz="1400" b="0" i="0" u="none" strike="noStrike" kern="1200" cap="none" spc="0" normalizeH="0" baseline="0" noProof="0" dirty="0">
                <a:ln>
                  <a:noFill/>
                </a:ln>
                <a:solidFill>
                  <a:schemeClr val="bg1"/>
                </a:solidFill>
                <a:effectLst/>
                <a:uLnTx/>
                <a:uFillTx/>
                <a:latin typeface="OPPOSans R"/>
                <a:ea typeface="OPPOSans R"/>
                <a:cs typeface="+mn-cs"/>
              </a:rPr>
              <a:t>、移动数据、蓝牙</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等</a:t>
            </a:r>
          </a:p>
        </p:txBody>
      </p:sp>
      <p:sp>
        <p:nvSpPr>
          <p:cNvPr id="55" name="矩形: 圆角 54">
            <a:hlinkClick r:id="rId37" action="ppaction://hlinksldjump"/>
            <a:extLst>
              <a:ext uri="{FF2B5EF4-FFF2-40B4-BE49-F238E27FC236}">
                <a16:creationId xmlns:a16="http://schemas.microsoft.com/office/drawing/2014/main" id="{F2D73A54-6413-1012-3DA6-1DEE3EF8A6EB}"/>
              </a:ext>
            </a:extLst>
          </p:cNvPr>
          <p:cNvSpPr/>
          <p:nvPr/>
        </p:nvSpPr>
        <p:spPr>
          <a:xfrm>
            <a:off x="7416431" y="3750794"/>
            <a:ext cx="1125334" cy="307777"/>
          </a:xfrm>
          <a:prstGeom prst="roundRect">
            <a:avLst>
              <a:gd name="adj" fmla="val 17692"/>
            </a:avLst>
          </a:prstGeom>
          <a:solidFill>
            <a:srgbClr val="8FB39B"/>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继续</a:t>
            </a:r>
          </a:p>
        </p:txBody>
      </p:sp>
      <p:sp>
        <p:nvSpPr>
          <p:cNvPr id="57" name="矩形: 圆角 56">
            <a:hlinkClick r:id="rId36" action="ppaction://hlinksldjump"/>
            <a:extLst>
              <a:ext uri="{FF2B5EF4-FFF2-40B4-BE49-F238E27FC236}">
                <a16:creationId xmlns:a16="http://schemas.microsoft.com/office/drawing/2014/main" id="{EAEBF1BF-C00E-3D54-19B1-0A917CD0FABC}"/>
              </a:ext>
            </a:extLst>
          </p:cNvPr>
          <p:cNvSpPr/>
          <p:nvPr/>
        </p:nvSpPr>
        <p:spPr>
          <a:xfrm>
            <a:off x="6095998" y="3750793"/>
            <a:ext cx="1125334" cy="307777"/>
          </a:xfrm>
          <a:prstGeom prst="roundRect">
            <a:avLst>
              <a:gd name="adj" fmla="val 17692"/>
            </a:avLst>
          </a:prstGeom>
          <a:solidFill>
            <a:schemeClr val="tx1">
              <a:lumMod val="95000"/>
            </a:schemeClr>
          </a:solidFill>
          <a:ln w="9525">
            <a:solidFill>
              <a:srgbClr val="8FB39B"/>
            </a:solid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8FB39B"/>
                </a:solidFill>
                <a:effectLst/>
                <a:uLnTx/>
                <a:uFillTx/>
                <a:latin typeface="OPPOSans M" panose="00020600040101010101" pitchFamily="18" charset="-122"/>
                <a:ea typeface="OPPOSans M" panose="00020600040101010101" pitchFamily="18" charset="-122"/>
                <a:cs typeface="OPPOSans M" panose="00020600040101010101" pitchFamily="18" charset="-122"/>
              </a:rPr>
              <a:t>取消</a:t>
            </a:r>
          </a:p>
        </p:txBody>
      </p:sp>
    </p:spTree>
    <p:extLst>
      <p:ext uri="{BB962C8B-B14F-4D97-AF65-F5344CB8AC3E}">
        <p14:creationId xmlns:p14="http://schemas.microsoft.com/office/powerpoint/2010/main" val="3859147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7C66D-5159-1023-4FDA-27147AEFF58A}"/>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9D8E9416-95C1-FDC0-39DE-494AD9721084}"/>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73DEF2ED-639D-E7BF-27A9-4D529724B1EC}"/>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4E3A25C6-F620-08B1-C261-F719C433D2A4}"/>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CF86AAF2-BB8F-35C6-BF60-2DDC8A0F0E9C}"/>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F26758AB-901E-98BB-DCA0-3057A084E26A}"/>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EC960BBD-56A2-72CA-64F2-520943C863B9}"/>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C66C9009-FAD4-C623-9330-E14AD1D1CF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001D49F1-059A-DC7D-E792-5B3C8922CF84}"/>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6CE93D16-93EB-B416-AEB5-FFFBC5C5BD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0E08052C-AED3-9577-F5ED-EEFEFBD1A8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741C4FA8-E0F7-AFD3-9A40-1C20A0B8EC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A0DA7B67-E5C3-D109-515F-BBADAD3EA1CB}"/>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52606624-F1B5-1FA7-35F9-10702035D9B0}"/>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C5A2299E-7D7A-9309-04C2-D1BE082F823A}"/>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A549469E-5BB8-170D-7948-A9ED40F330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5563F456-407A-0AC8-EB4E-8554F1D507D9}"/>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5005BDEB-1E0F-83E8-2790-35A0F9E1D3F2}"/>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E3D3E78D-055E-BA63-72C1-ABA696810A9E}"/>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E8BDEB01-1C82-C0B4-25AF-CA277EB57A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35DBA51C-79BE-0A11-947E-F9F94A8C73BB}"/>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DD7E5E44-A6F5-648A-7E4F-CEB2BAB635F3}"/>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FFDBE384-7972-8D0A-FEBA-E9032FBDEB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5E93A430-C15B-9F69-619C-67838C19DBF5}"/>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80D27FBF-03A9-F7BD-D713-99D2EE16B26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C8F515E6-6C1D-D0C7-C0A2-144F0A119F78}"/>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293DF3E1-28F1-F1CE-80F6-713EC1758BDC}"/>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CA7B988F-A6D7-4A3A-AAE3-B0627C1E54DC}"/>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C0B0521F-F7D1-6B20-5F55-DB60F5D7E0D1}"/>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29B484FF-7B88-B958-698B-7AA856949964}"/>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7F3302DF-E7C9-C0AF-AD97-A9F6ABD23936}"/>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网络">
            <a:extLst>
              <a:ext uri="{FF2B5EF4-FFF2-40B4-BE49-F238E27FC236}">
                <a16:creationId xmlns:a16="http://schemas.microsoft.com/office/drawing/2014/main" id="{A424BBE3-3991-3D5F-D9B3-DBE9165FF4BC}"/>
              </a:ext>
            </a:extLst>
          </p:cNvPr>
          <p:cNvGrpSpPr/>
          <p:nvPr/>
        </p:nvGrpSpPr>
        <p:grpSpPr>
          <a:xfrm>
            <a:off x="1610031" y="2968850"/>
            <a:ext cx="3248474" cy="504818"/>
            <a:chOff x="1610031" y="2968850"/>
            <a:chExt cx="3248474" cy="504818"/>
          </a:xfrm>
        </p:grpSpPr>
        <p:sp>
          <p:nvSpPr>
            <p:cNvPr id="47" name="按钮">
              <a:extLst>
                <a:ext uri="{FF2B5EF4-FFF2-40B4-BE49-F238E27FC236}">
                  <a16:creationId xmlns:a16="http://schemas.microsoft.com/office/drawing/2014/main" id="{53E3898C-9E21-5A55-1949-ACA9D94DC36D}"/>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8D5A7977-A9D1-6D9C-F3A9-D818EF87967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48250" y="3097213"/>
              <a:ext cx="248092" cy="248092"/>
            </a:xfrm>
            <a:prstGeom prst="rect">
              <a:avLst/>
            </a:prstGeom>
          </p:spPr>
        </p:pic>
      </p:grpSp>
      <p:grpSp>
        <p:nvGrpSpPr>
          <p:cNvPr id="75" name="!! 关于">
            <a:extLst>
              <a:ext uri="{FF2B5EF4-FFF2-40B4-BE49-F238E27FC236}">
                <a16:creationId xmlns:a16="http://schemas.microsoft.com/office/drawing/2014/main" id="{D47E16AD-BC63-F5AE-140F-ED52846B3977}"/>
              </a:ext>
            </a:extLst>
          </p:cNvPr>
          <p:cNvGrpSpPr/>
          <p:nvPr/>
        </p:nvGrpSpPr>
        <p:grpSpPr>
          <a:xfrm>
            <a:off x="1610031" y="4868393"/>
            <a:ext cx="3248474" cy="504818"/>
            <a:chOff x="1610031" y="2968850"/>
            <a:chExt cx="3248474" cy="504818"/>
          </a:xfrm>
        </p:grpSpPr>
        <p:sp>
          <p:nvSpPr>
            <p:cNvPr id="76" name="按钮">
              <a:hlinkClick r:id="rId22" action="ppaction://hlinksldjump"/>
              <a:extLst>
                <a:ext uri="{FF2B5EF4-FFF2-40B4-BE49-F238E27FC236}">
                  <a16:creationId xmlns:a16="http://schemas.microsoft.com/office/drawing/2014/main" id="{756D22DD-8AA8-9436-DF60-C1CB5978E63B}"/>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3EA52045-5F4F-CA6C-8356-0D361B583AD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848250" y="3097213"/>
              <a:ext cx="248092" cy="248092"/>
            </a:xfrm>
            <a:prstGeom prst="rect">
              <a:avLst/>
            </a:prstGeom>
          </p:spPr>
        </p:pic>
      </p:grpSp>
      <p:pic>
        <p:nvPicPr>
          <p:cNvPr id="80" name="!! 重载">
            <a:hlinkClick r:id="rId25" action="ppaction://hlinksldjump"/>
            <a:extLst>
              <a:ext uri="{FF2B5EF4-FFF2-40B4-BE49-F238E27FC236}">
                <a16:creationId xmlns:a16="http://schemas.microsoft.com/office/drawing/2014/main" id="{4111F32F-557A-42C0-F95E-38D8FE4E11BE}"/>
              </a:ext>
            </a:extLst>
          </p:cNvPr>
          <p:cNvPicPr>
            <a:picLocks noChangeAspect="1"/>
          </p:cNvPicPr>
          <p:nvPr/>
        </p:nvPicPr>
        <p:blipFill>
          <a:blip r:embed="rId26"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8BCEF7F2-D181-DADB-228B-75F4C6C62A06}"/>
              </a:ext>
            </a:extLst>
          </p:cNvPr>
          <p:cNvGrpSpPr/>
          <p:nvPr/>
        </p:nvGrpSpPr>
        <p:grpSpPr>
          <a:xfrm>
            <a:off x="7393986" y="1689505"/>
            <a:ext cx="1654746" cy="461665"/>
            <a:chOff x="3079753" y="1390113"/>
            <a:chExt cx="812004" cy="461665"/>
          </a:xfrm>
        </p:grpSpPr>
        <p:sp>
          <p:nvSpPr>
            <p:cNvPr id="4" name="!! 标题符">
              <a:extLst>
                <a:ext uri="{FF2B5EF4-FFF2-40B4-BE49-F238E27FC236}">
                  <a16:creationId xmlns:a16="http://schemas.microsoft.com/office/drawing/2014/main" id="{B47EEB63-B5B7-B2EA-428E-975B1CDA2F87}"/>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4E6F04AE-D9B3-C1CA-1B48-3F0167581018}"/>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卫星通话</a:t>
              </a:r>
            </a:p>
          </p:txBody>
        </p:sp>
      </p:grpSp>
      <p:grpSp>
        <p:nvGrpSpPr>
          <p:cNvPr id="11" name="!! 系统">
            <a:extLst>
              <a:ext uri="{FF2B5EF4-FFF2-40B4-BE49-F238E27FC236}">
                <a16:creationId xmlns:a16="http://schemas.microsoft.com/office/drawing/2014/main" id="{6D04AC7D-55D8-24A2-0AA8-59C68BA380C8}"/>
              </a:ext>
            </a:extLst>
          </p:cNvPr>
          <p:cNvGrpSpPr/>
          <p:nvPr/>
        </p:nvGrpSpPr>
        <p:grpSpPr>
          <a:xfrm>
            <a:off x="1610031" y="4235212"/>
            <a:ext cx="3248474" cy="504818"/>
            <a:chOff x="1610031" y="2968850"/>
            <a:chExt cx="3248474" cy="504818"/>
          </a:xfrm>
        </p:grpSpPr>
        <p:sp>
          <p:nvSpPr>
            <p:cNvPr id="14" name="按钮">
              <a:hlinkClick r:id="rId28" action="ppaction://hlinksldjump"/>
              <a:extLst>
                <a:ext uri="{FF2B5EF4-FFF2-40B4-BE49-F238E27FC236}">
                  <a16:creationId xmlns:a16="http://schemas.microsoft.com/office/drawing/2014/main" id="{BEEC048A-17DD-C92D-D201-1B943DD11699}"/>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9" name="图标">
              <a:extLst>
                <a:ext uri="{FF2B5EF4-FFF2-40B4-BE49-F238E27FC236}">
                  <a16:creationId xmlns:a16="http://schemas.microsoft.com/office/drawing/2014/main" id="{BB41B7BA-0A6F-3A51-FB95-DB10126F8477}"/>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0" name="!! 安全">
            <a:extLst>
              <a:ext uri="{FF2B5EF4-FFF2-40B4-BE49-F238E27FC236}">
                <a16:creationId xmlns:a16="http://schemas.microsoft.com/office/drawing/2014/main" id="{3C4526E4-035C-ED23-0C13-77181BA1A2B9}"/>
              </a:ext>
            </a:extLst>
          </p:cNvPr>
          <p:cNvGrpSpPr/>
          <p:nvPr/>
        </p:nvGrpSpPr>
        <p:grpSpPr>
          <a:xfrm>
            <a:off x="1610031" y="3602031"/>
            <a:ext cx="3248474" cy="504818"/>
            <a:chOff x="1610031" y="2968850"/>
            <a:chExt cx="3248474" cy="504818"/>
          </a:xfrm>
        </p:grpSpPr>
        <p:sp>
          <p:nvSpPr>
            <p:cNvPr id="21" name="按钮">
              <a:hlinkClick r:id="rId29" action="ppaction://hlinksldjump"/>
              <a:extLst>
                <a:ext uri="{FF2B5EF4-FFF2-40B4-BE49-F238E27FC236}">
                  <a16:creationId xmlns:a16="http://schemas.microsoft.com/office/drawing/2014/main" id="{7DB4BDA5-F223-3B39-C707-DB4194491B3C}"/>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安全</a:t>
              </a:r>
            </a:p>
          </p:txBody>
        </p:sp>
        <p:pic>
          <p:nvPicPr>
            <p:cNvPr id="49" name="图标">
              <a:extLst>
                <a:ext uri="{FF2B5EF4-FFF2-40B4-BE49-F238E27FC236}">
                  <a16:creationId xmlns:a16="http://schemas.microsoft.com/office/drawing/2014/main" id="{009C6A7C-70CE-359B-4EFD-1E858ED32CB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E2C84790-07A6-0D61-BB54-15A595DC0994}"/>
              </a:ext>
            </a:extLst>
          </p:cNvPr>
          <p:cNvGrpSpPr/>
          <p:nvPr/>
        </p:nvGrpSpPr>
        <p:grpSpPr>
          <a:xfrm>
            <a:off x="1610031" y="1791612"/>
            <a:ext cx="3248474" cy="954378"/>
            <a:chOff x="1610031" y="1791612"/>
            <a:chExt cx="3248474" cy="954378"/>
          </a:xfrm>
        </p:grpSpPr>
        <p:sp>
          <p:nvSpPr>
            <p:cNvPr id="8" name="背景">
              <a:hlinkClick r:id="rId32" action="ppaction://hlinksldjump"/>
              <a:extLst>
                <a:ext uri="{FF2B5EF4-FFF2-40B4-BE49-F238E27FC236}">
                  <a16:creationId xmlns:a16="http://schemas.microsoft.com/office/drawing/2014/main" id="{D0072737-F798-564A-3E66-9F6E176032F3}"/>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0" name="头像">
              <a:extLst>
                <a:ext uri="{FF2B5EF4-FFF2-40B4-BE49-F238E27FC236}">
                  <a16:creationId xmlns:a16="http://schemas.microsoft.com/office/drawing/2014/main" id="{156F8DA8-B5ED-92F4-E94B-6E6BED53DD0C}"/>
                </a:ext>
              </a:extLst>
            </p:cNvPr>
            <p:cNvSpPr/>
            <p:nvPr/>
          </p:nvSpPr>
          <p:spPr>
            <a:xfrm>
              <a:off x="1908796" y="1943542"/>
              <a:ext cx="645342" cy="645342"/>
            </a:xfrm>
            <a:prstGeom prst="ellipse">
              <a:avLst/>
            </a:prstGeom>
            <a:blipFill>
              <a:blip r:embed="rId33"/>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0" name="名">
              <a:extLst>
                <a:ext uri="{FF2B5EF4-FFF2-40B4-BE49-F238E27FC236}">
                  <a16:creationId xmlns:a16="http://schemas.microsoft.com/office/drawing/2014/main" id="{80D21E54-F031-DC23-B976-134AAF8C9CBE}"/>
                </a:ext>
              </a:extLst>
            </p:cNvPr>
            <p:cNvSpPr txBox="1"/>
            <p:nvPr/>
          </p:nvSpPr>
          <p:spPr>
            <a:xfrm>
              <a:off x="2666319" y="1999970"/>
              <a:ext cx="11684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lumMod val="85000"/>
                      <a:lumOff val="15000"/>
                    </a:srgbClr>
                  </a:solidFill>
                  <a:effectLst/>
                  <a:uLnTx/>
                  <a:uFillTx/>
                  <a:latin typeface="OPPOSans M"/>
                  <a:ea typeface="OPPOSans M"/>
                  <a:cs typeface="+mn-cs"/>
                </a:rPr>
                <a:t>雨夌</a:t>
              </a:r>
            </a:p>
          </p:txBody>
        </p:sp>
        <p:sp>
          <p:nvSpPr>
            <p:cNvPr id="56" name="描述">
              <a:extLst>
                <a:ext uri="{FF2B5EF4-FFF2-40B4-BE49-F238E27FC236}">
                  <a16:creationId xmlns:a16="http://schemas.microsoft.com/office/drawing/2014/main" id="{5BA80015-DB98-9E3E-BFA9-300B5F9F35AF}"/>
                </a:ext>
              </a:extLst>
            </p:cNvPr>
            <p:cNvSpPr txBox="1"/>
            <p:nvPr/>
          </p:nvSpPr>
          <p:spPr>
            <a:xfrm>
              <a:off x="2687385" y="2330667"/>
              <a:ext cx="1563334"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85000"/>
                      <a:lumOff val="15000"/>
                    </a:srgbClr>
                  </a:solidFill>
                  <a:effectLst/>
                  <a:uLnTx/>
                  <a:uFillTx/>
                  <a:latin typeface="OPPOSans R"/>
                  <a:ea typeface="OPPOSans R"/>
                  <a:cs typeface="+mn-cs"/>
                </a:rPr>
                <a:t>管理你的云账户</a:t>
              </a:r>
            </a:p>
          </p:txBody>
        </p:sp>
      </p:grpSp>
      <p:pic>
        <p:nvPicPr>
          <p:cNvPr id="61" name="!! 更新图标" descr="图标&#10;&#10;描述已自动生成">
            <a:hlinkClick r:id="rId34" action="ppaction://hlinksldjump"/>
            <a:extLst>
              <a:ext uri="{FF2B5EF4-FFF2-40B4-BE49-F238E27FC236}">
                <a16:creationId xmlns:a16="http://schemas.microsoft.com/office/drawing/2014/main" id="{B2594DFE-350A-4DA1-4A1F-0F8A7C4196E7}"/>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9" name="!! 无线网络">
            <a:extLst>
              <a:ext uri="{FF2B5EF4-FFF2-40B4-BE49-F238E27FC236}">
                <a16:creationId xmlns:a16="http://schemas.microsoft.com/office/drawing/2014/main" id="{3C5C5417-1031-C638-3E31-05530C99483C}"/>
              </a:ext>
            </a:extLst>
          </p:cNvPr>
          <p:cNvSpPr/>
          <p:nvPr/>
        </p:nvSpPr>
        <p:spPr>
          <a:xfrm>
            <a:off x="6064175" y="241393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启用</a:t>
            </a:r>
          </a:p>
        </p:txBody>
      </p:sp>
      <p:sp>
        <p:nvSpPr>
          <p:cNvPr id="62" name="文本框 61">
            <a:extLst>
              <a:ext uri="{FF2B5EF4-FFF2-40B4-BE49-F238E27FC236}">
                <a16:creationId xmlns:a16="http://schemas.microsoft.com/office/drawing/2014/main" id="{65F57DEA-109E-14DA-3A6F-2DBD5AA00A3D}"/>
              </a:ext>
            </a:extLst>
          </p:cNvPr>
          <p:cNvSpPr txBox="1"/>
          <p:nvPr/>
        </p:nvSpPr>
        <p:spPr>
          <a:xfrm>
            <a:off x="6058534" y="2978778"/>
            <a:ext cx="2354580"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50000"/>
                    <a:lumOff val="50000"/>
                  </a:srgbClr>
                </a:solidFill>
                <a:effectLst/>
                <a:uLnTx/>
                <a:uFillTx/>
                <a:latin typeface="OPPOSans R"/>
                <a:ea typeface="OPPOSans R"/>
                <a:cs typeface="+mn-cs"/>
              </a:rPr>
              <a:t>卫星通话仅适用于部分设备。</a:t>
            </a:r>
          </a:p>
        </p:txBody>
      </p:sp>
      <p:sp>
        <p:nvSpPr>
          <p:cNvPr id="7" name="!! 开关1背景">
            <a:hlinkClick r:id="rId36" action="ppaction://hlinksldjump"/>
            <a:extLst>
              <a:ext uri="{FF2B5EF4-FFF2-40B4-BE49-F238E27FC236}">
                <a16:creationId xmlns:a16="http://schemas.microsoft.com/office/drawing/2014/main" id="{B63AE332-B5F9-B998-E383-7EE31A830994}"/>
              </a:ext>
            </a:extLst>
          </p:cNvPr>
          <p:cNvSpPr/>
          <p:nvPr/>
        </p:nvSpPr>
        <p:spPr>
          <a:xfrm>
            <a:off x="9778807" y="2603863"/>
            <a:ext cx="328224" cy="128868"/>
          </a:xfrm>
          <a:prstGeom prst="roundRect">
            <a:avLst>
              <a:gd name="adj" fmla="val 50000"/>
            </a:avLst>
          </a:prstGeom>
          <a:solidFill>
            <a:schemeClr val="tx1"/>
          </a:solidFill>
          <a:ln w="19050">
            <a:solidFill>
              <a:srgbClr val="98D4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5" name="!! 开关1">
            <a:hlinkClick r:id="rId36" action="ppaction://hlinksldjump"/>
            <a:extLst>
              <a:ext uri="{FF2B5EF4-FFF2-40B4-BE49-F238E27FC236}">
                <a16:creationId xmlns:a16="http://schemas.microsoft.com/office/drawing/2014/main" id="{69ACD578-F164-45BD-6CB7-DCF4F885854D}"/>
              </a:ext>
            </a:extLst>
          </p:cNvPr>
          <p:cNvSpPr/>
          <p:nvPr/>
        </p:nvSpPr>
        <p:spPr>
          <a:xfrm>
            <a:off x="9930071" y="2574498"/>
            <a:ext cx="181724" cy="187598"/>
          </a:xfrm>
          <a:prstGeom prst="roundRect">
            <a:avLst>
              <a:gd name="adj" fmla="val 50000"/>
            </a:avLst>
          </a:prstGeom>
          <a:solidFill>
            <a:schemeClr val="tx1"/>
          </a:solidFill>
          <a:ln w="19050">
            <a:solidFill>
              <a:srgbClr val="54B0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6" name="!! 遮罩">
            <a:extLst>
              <a:ext uri="{FF2B5EF4-FFF2-40B4-BE49-F238E27FC236}">
                <a16:creationId xmlns:a16="http://schemas.microsoft.com/office/drawing/2014/main" id="{18116AE7-C8F4-E790-CC9F-E449641CAAD8}"/>
              </a:ext>
            </a:extLst>
          </p:cNvPr>
          <p:cNvSpPr/>
          <p:nvPr/>
        </p:nvSpPr>
        <p:spPr>
          <a:xfrm>
            <a:off x="0" y="-4509"/>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Tree>
    <p:extLst>
      <p:ext uri="{BB962C8B-B14F-4D97-AF65-F5344CB8AC3E}">
        <p14:creationId xmlns:p14="http://schemas.microsoft.com/office/powerpoint/2010/main" val="2164322525"/>
      </p:ext>
    </p:extLst>
  </p:cSld>
  <p:clrMapOvr>
    <a:masterClrMapping/>
  </p:clrMapOvr>
  <mc:AlternateContent xmlns:mc="http://schemas.openxmlformats.org/markup-compatibility/2006" xmlns:p159="http://schemas.microsoft.com/office/powerpoint/2015/09/main">
    <mc:Choice Requires="p159">
      <p:transition advClick="0" advTm="0">
        <p159:morph option="byObject"/>
      </p:transition>
    </mc:Choice>
    <mc:Fallback xmlns="">
      <p:transition advClick="0"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7E2D2-666E-586A-C9CE-DA65F4D5D614}"/>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28AF1779-7814-3684-AE09-3DE8EC0CC89C}"/>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8150B7E4-A0A8-86E2-363E-C7EE91D25C64}"/>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49CC4EC3-0ED6-9125-3B06-FF99CFA0BD91}"/>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BB8CC83E-C8DE-59CC-14B5-C8D41E8B9C0F}"/>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1D50EF89-C825-00DE-65C4-5BE8E2FB5C3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C948812C-B730-EB47-FFAD-96EED229A8DD}"/>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C88E727D-505E-0AAA-A1FE-35660EF27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4744016B-3649-A954-C241-A59180391FF1}"/>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1D015124-CDE1-7DC5-CA48-60E8A489CB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00FB1E70-4837-100D-DE44-B9BEF22452F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347DC817-D875-1A5A-7359-AA91371711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6D036105-8D80-7D69-A1C0-69307907AA0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7DE4C6CD-855B-ADAE-5F8C-4953C3A368EC}"/>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A821ACB9-A6FD-8DC6-F951-67E69482206D}"/>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3683C1E6-8BE0-ECCB-E11B-7BCAAA937CE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1384CEFA-669C-6C10-E706-499DD2D29E66}"/>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913AECB-E00E-AF78-6BDF-54D925D6EE40}"/>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66C72FEC-F8BB-4225-B35E-05C45863D5EB}"/>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1724172D-AA6B-54E1-0A3B-EFD82A0751E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E7A3DD3B-10D1-6255-9C04-4C791D90423C}"/>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BC65C4F6-2837-0B8D-03ED-D7D8AB3BD1F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19119BCA-E95F-35C6-FD5E-729797A5D43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EE3E883F-7EEA-A547-DA80-FE430BEF1856}"/>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65FF8EDB-9BBD-EBD0-EBBC-C2B487B3263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7C9F3D76-02CB-31B8-C190-7F958E89E5EB}"/>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864F4411-7B01-06F9-3FE5-1532EB19694D}"/>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3599B887-B70B-3CEE-049F-79C63EEC0DED}"/>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0BD9ACD6-B57A-6136-6C21-095398DEDCA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39ACF584-3E97-4069-0555-F80BE8271497}"/>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373F3C44-5954-4AB3-E4B0-DC14B85A7175}"/>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网络">
            <a:extLst>
              <a:ext uri="{FF2B5EF4-FFF2-40B4-BE49-F238E27FC236}">
                <a16:creationId xmlns:a16="http://schemas.microsoft.com/office/drawing/2014/main" id="{CA7A8242-A650-0A34-0AC2-447BA72EB201}"/>
              </a:ext>
            </a:extLst>
          </p:cNvPr>
          <p:cNvGrpSpPr/>
          <p:nvPr/>
        </p:nvGrpSpPr>
        <p:grpSpPr>
          <a:xfrm>
            <a:off x="1610031" y="2968850"/>
            <a:ext cx="3248474" cy="504818"/>
            <a:chOff x="1610031" y="2968850"/>
            <a:chExt cx="3248474" cy="504818"/>
          </a:xfrm>
        </p:grpSpPr>
        <p:sp>
          <p:nvSpPr>
            <p:cNvPr id="47" name="按钮">
              <a:extLst>
                <a:ext uri="{FF2B5EF4-FFF2-40B4-BE49-F238E27FC236}">
                  <a16:creationId xmlns:a16="http://schemas.microsoft.com/office/drawing/2014/main" id="{CDCDD3A0-993A-6084-6700-CA973C9AC39F}"/>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7D5F93DA-3720-1052-FD70-09232FFA64E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48250" y="3097213"/>
              <a:ext cx="248092" cy="248092"/>
            </a:xfrm>
            <a:prstGeom prst="rect">
              <a:avLst/>
            </a:prstGeom>
          </p:spPr>
        </p:pic>
      </p:grpSp>
      <p:grpSp>
        <p:nvGrpSpPr>
          <p:cNvPr id="75" name="!! 关于">
            <a:extLst>
              <a:ext uri="{FF2B5EF4-FFF2-40B4-BE49-F238E27FC236}">
                <a16:creationId xmlns:a16="http://schemas.microsoft.com/office/drawing/2014/main" id="{3A7D3223-75D1-DA72-E087-EAF2B58D7F31}"/>
              </a:ext>
            </a:extLst>
          </p:cNvPr>
          <p:cNvGrpSpPr/>
          <p:nvPr/>
        </p:nvGrpSpPr>
        <p:grpSpPr>
          <a:xfrm>
            <a:off x="1610031" y="4868393"/>
            <a:ext cx="3248474" cy="504818"/>
            <a:chOff x="1610031" y="2968850"/>
            <a:chExt cx="3248474" cy="504818"/>
          </a:xfrm>
        </p:grpSpPr>
        <p:sp>
          <p:nvSpPr>
            <p:cNvPr id="76" name="按钮">
              <a:hlinkClick r:id="rId22" action="ppaction://hlinksldjump"/>
              <a:extLst>
                <a:ext uri="{FF2B5EF4-FFF2-40B4-BE49-F238E27FC236}">
                  <a16:creationId xmlns:a16="http://schemas.microsoft.com/office/drawing/2014/main" id="{A7C3B340-D1FF-A2C1-E6CB-DD19D2D6C824}"/>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1A4B4252-4F19-EA22-930C-F3490379B11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848250" y="3097213"/>
              <a:ext cx="248092" cy="248092"/>
            </a:xfrm>
            <a:prstGeom prst="rect">
              <a:avLst/>
            </a:prstGeom>
          </p:spPr>
        </p:pic>
      </p:grpSp>
      <p:pic>
        <p:nvPicPr>
          <p:cNvPr id="80" name="!! 重载">
            <a:hlinkClick r:id="rId25" action="ppaction://hlinksldjump"/>
            <a:extLst>
              <a:ext uri="{FF2B5EF4-FFF2-40B4-BE49-F238E27FC236}">
                <a16:creationId xmlns:a16="http://schemas.microsoft.com/office/drawing/2014/main" id="{E50519AB-C19F-70B0-0925-67325BB64233}"/>
              </a:ext>
            </a:extLst>
          </p:cNvPr>
          <p:cNvPicPr>
            <a:picLocks noChangeAspect="1"/>
          </p:cNvPicPr>
          <p:nvPr/>
        </p:nvPicPr>
        <p:blipFill>
          <a:blip r:embed="rId26" cstate="hqprint">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78F2041C-4BC4-8BCB-051F-B656472B669D}"/>
              </a:ext>
            </a:extLst>
          </p:cNvPr>
          <p:cNvGrpSpPr/>
          <p:nvPr/>
        </p:nvGrpSpPr>
        <p:grpSpPr>
          <a:xfrm>
            <a:off x="7393986" y="1689505"/>
            <a:ext cx="1654746" cy="461665"/>
            <a:chOff x="3079753" y="1390113"/>
            <a:chExt cx="812004" cy="461665"/>
          </a:xfrm>
        </p:grpSpPr>
        <p:sp>
          <p:nvSpPr>
            <p:cNvPr id="4" name="!! 标题符">
              <a:extLst>
                <a:ext uri="{FF2B5EF4-FFF2-40B4-BE49-F238E27FC236}">
                  <a16:creationId xmlns:a16="http://schemas.microsoft.com/office/drawing/2014/main" id="{AC04581C-0F1E-36B9-B2F5-37A6D8117783}"/>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3CEFF176-2050-1246-DCE6-7E2D7513C8C0}"/>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卫星通话</a:t>
              </a:r>
            </a:p>
          </p:txBody>
        </p:sp>
      </p:grpSp>
      <p:grpSp>
        <p:nvGrpSpPr>
          <p:cNvPr id="11" name="!! 系统">
            <a:extLst>
              <a:ext uri="{FF2B5EF4-FFF2-40B4-BE49-F238E27FC236}">
                <a16:creationId xmlns:a16="http://schemas.microsoft.com/office/drawing/2014/main" id="{CE7BA3ED-DEE9-27A0-AC94-5A70D4EE1A82}"/>
              </a:ext>
            </a:extLst>
          </p:cNvPr>
          <p:cNvGrpSpPr/>
          <p:nvPr/>
        </p:nvGrpSpPr>
        <p:grpSpPr>
          <a:xfrm>
            <a:off x="1610031" y="4235212"/>
            <a:ext cx="3248474" cy="504818"/>
            <a:chOff x="1610031" y="2968850"/>
            <a:chExt cx="3248474" cy="504818"/>
          </a:xfrm>
        </p:grpSpPr>
        <p:sp>
          <p:nvSpPr>
            <p:cNvPr id="14" name="按钮">
              <a:hlinkClick r:id="rId28" action="ppaction://hlinksldjump"/>
              <a:extLst>
                <a:ext uri="{FF2B5EF4-FFF2-40B4-BE49-F238E27FC236}">
                  <a16:creationId xmlns:a16="http://schemas.microsoft.com/office/drawing/2014/main" id="{9051D9CC-044C-BBEB-E810-0A667FFAA9A7}"/>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9" name="图标">
              <a:extLst>
                <a:ext uri="{FF2B5EF4-FFF2-40B4-BE49-F238E27FC236}">
                  <a16:creationId xmlns:a16="http://schemas.microsoft.com/office/drawing/2014/main" id="{4A44189B-ED73-1944-013C-93F601B81E82}"/>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0" name="!! 安全">
            <a:extLst>
              <a:ext uri="{FF2B5EF4-FFF2-40B4-BE49-F238E27FC236}">
                <a16:creationId xmlns:a16="http://schemas.microsoft.com/office/drawing/2014/main" id="{99EE7F06-8084-D88D-43C1-576E6F1BF42D}"/>
              </a:ext>
            </a:extLst>
          </p:cNvPr>
          <p:cNvGrpSpPr/>
          <p:nvPr/>
        </p:nvGrpSpPr>
        <p:grpSpPr>
          <a:xfrm>
            <a:off x="1610031" y="3602031"/>
            <a:ext cx="3248474" cy="504818"/>
            <a:chOff x="1610031" y="2968850"/>
            <a:chExt cx="3248474" cy="504818"/>
          </a:xfrm>
        </p:grpSpPr>
        <p:sp>
          <p:nvSpPr>
            <p:cNvPr id="21" name="按钮">
              <a:hlinkClick r:id="rId29" action="ppaction://hlinksldjump"/>
              <a:extLst>
                <a:ext uri="{FF2B5EF4-FFF2-40B4-BE49-F238E27FC236}">
                  <a16:creationId xmlns:a16="http://schemas.microsoft.com/office/drawing/2014/main" id="{DC076188-98C7-3562-D8BC-1DB86E9365EC}"/>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安全</a:t>
              </a:r>
            </a:p>
          </p:txBody>
        </p:sp>
        <p:pic>
          <p:nvPicPr>
            <p:cNvPr id="49" name="图标">
              <a:extLst>
                <a:ext uri="{FF2B5EF4-FFF2-40B4-BE49-F238E27FC236}">
                  <a16:creationId xmlns:a16="http://schemas.microsoft.com/office/drawing/2014/main" id="{B57F07C1-06C0-11CC-5261-462A798AC42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CCB16087-11A9-3C50-20A5-6E6592ED8810}"/>
              </a:ext>
            </a:extLst>
          </p:cNvPr>
          <p:cNvGrpSpPr/>
          <p:nvPr/>
        </p:nvGrpSpPr>
        <p:grpSpPr>
          <a:xfrm>
            <a:off x="1610031" y="1791612"/>
            <a:ext cx="3248474" cy="954378"/>
            <a:chOff x="1610031" y="1791612"/>
            <a:chExt cx="3248474" cy="954378"/>
          </a:xfrm>
        </p:grpSpPr>
        <p:sp>
          <p:nvSpPr>
            <p:cNvPr id="8" name="背景">
              <a:hlinkClick r:id="rId32" action="ppaction://hlinksldjump"/>
              <a:extLst>
                <a:ext uri="{FF2B5EF4-FFF2-40B4-BE49-F238E27FC236}">
                  <a16:creationId xmlns:a16="http://schemas.microsoft.com/office/drawing/2014/main" id="{CA245B74-8272-21CF-028D-6D8AE4C80D9F}"/>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0" name="头像">
              <a:extLst>
                <a:ext uri="{FF2B5EF4-FFF2-40B4-BE49-F238E27FC236}">
                  <a16:creationId xmlns:a16="http://schemas.microsoft.com/office/drawing/2014/main" id="{D3BEC5C6-B2CE-C9A8-7BEB-F0349108C7EF}"/>
                </a:ext>
              </a:extLst>
            </p:cNvPr>
            <p:cNvSpPr/>
            <p:nvPr/>
          </p:nvSpPr>
          <p:spPr>
            <a:xfrm>
              <a:off x="1908796" y="1943542"/>
              <a:ext cx="645342" cy="645342"/>
            </a:xfrm>
            <a:prstGeom prst="ellipse">
              <a:avLst/>
            </a:prstGeom>
            <a:blipFill>
              <a:blip r:embed="rId33"/>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0" name="名">
              <a:extLst>
                <a:ext uri="{FF2B5EF4-FFF2-40B4-BE49-F238E27FC236}">
                  <a16:creationId xmlns:a16="http://schemas.microsoft.com/office/drawing/2014/main" id="{728FA218-4A47-2911-FD09-92A8A9DC0481}"/>
                </a:ext>
              </a:extLst>
            </p:cNvPr>
            <p:cNvSpPr txBox="1"/>
            <p:nvPr/>
          </p:nvSpPr>
          <p:spPr>
            <a:xfrm>
              <a:off x="2666319" y="1999970"/>
              <a:ext cx="11684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lumMod val="85000"/>
                      <a:lumOff val="15000"/>
                    </a:srgbClr>
                  </a:solidFill>
                  <a:effectLst/>
                  <a:uLnTx/>
                  <a:uFillTx/>
                  <a:latin typeface="OPPOSans M"/>
                  <a:ea typeface="OPPOSans M"/>
                  <a:cs typeface="+mn-cs"/>
                </a:rPr>
                <a:t>雨夌</a:t>
              </a:r>
            </a:p>
          </p:txBody>
        </p:sp>
        <p:sp>
          <p:nvSpPr>
            <p:cNvPr id="56" name="描述">
              <a:extLst>
                <a:ext uri="{FF2B5EF4-FFF2-40B4-BE49-F238E27FC236}">
                  <a16:creationId xmlns:a16="http://schemas.microsoft.com/office/drawing/2014/main" id="{A16C9CBA-7058-65CC-F516-7A3A2FED9B31}"/>
                </a:ext>
              </a:extLst>
            </p:cNvPr>
            <p:cNvSpPr txBox="1"/>
            <p:nvPr/>
          </p:nvSpPr>
          <p:spPr>
            <a:xfrm>
              <a:off x="2687385" y="2330667"/>
              <a:ext cx="1563334"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85000"/>
                      <a:lumOff val="15000"/>
                    </a:srgbClr>
                  </a:solidFill>
                  <a:effectLst/>
                  <a:uLnTx/>
                  <a:uFillTx/>
                  <a:latin typeface="OPPOSans R"/>
                  <a:ea typeface="OPPOSans R"/>
                  <a:cs typeface="+mn-cs"/>
                </a:rPr>
                <a:t>管理你的云账户</a:t>
              </a:r>
            </a:p>
          </p:txBody>
        </p:sp>
      </p:grpSp>
      <p:pic>
        <p:nvPicPr>
          <p:cNvPr id="61" name="!! 更新图标" descr="图标&#10;&#10;描述已自动生成">
            <a:hlinkClick r:id="rId34" action="ppaction://hlinksldjump"/>
            <a:extLst>
              <a:ext uri="{FF2B5EF4-FFF2-40B4-BE49-F238E27FC236}">
                <a16:creationId xmlns:a16="http://schemas.microsoft.com/office/drawing/2014/main" id="{8BE66D70-AF8D-6C85-CB8B-C668A39FBCC0}"/>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9" name="!! 无线网络">
            <a:extLst>
              <a:ext uri="{FF2B5EF4-FFF2-40B4-BE49-F238E27FC236}">
                <a16:creationId xmlns:a16="http://schemas.microsoft.com/office/drawing/2014/main" id="{8A32A789-8CDF-C056-D3FE-1C8AC4FC43B0}"/>
              </a:ext>
            </a:extLst>
          </p:cNvPr>
          <p:cNvSpPr/>
          <p:nvPr/>
        </p:nvSpPr>
        <p:spPr>
          <a:xfrm>
            <a:off x="6064175" y="241393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启用</a:t>
            </a:r>
          </a:p>
        </p:txBody>
      </p:sp>
      <p:sp>
        <p:nvSpPr>
          <p:cNvPr id="62" name="文本框 61">
            <a:extLst>
              <a:ext uri="{FF2B5EF4-FFF2-40B4-BE49-F238E27FC236}">
                <a16:creationId xmlns:a16="http://schemas.microsoft.com/office/drawing/2014/main" id="{937A5970-A53B-84B5-1891-6B0A4E766E3F}"/>
              </a:ext>
            </a:extLst>
          </p:cNvPr>
          <p:cNvSpPr txBox="1"/>
          <p:nvPr/>
        </p:nvSpPr>
        <p:spPr>
          <a:xfrm>
            <a:off x="6058534" y="2978778"/>
            <a:ext cx="2354580"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00000">
                    <a:lumMod val="50000"/>
                    <a:lumOff val="50000"/>
                  </a:srgbClr>
                </a:solidFill>
                <a:effectLst/>
                <a:uLnTx/>
                <a:uFillTx/>
                <a:latin typeface="OPPOSans R"/>
                <a:ea typeface="OPPOSans R"/>
                <a:cs typeface="+mn-cs"/>
              </a:rPr>
              <a:t>卫星通话仅适用于部分设备。</a:t>
            </a:r>
          </a:p>
        </p:txBody>
      </p:sp>
      <p:sp>
        <p:nvSpPr>
          <p:cNvPr id="7" name="!! 开关1背景">
            <a:hlinkClick r:id="rId36" action="ppaction://hlinksldjump"/>
            <a:extLst>
              <a:ext uri="{FF2B5EF4-FFF2-40B4-BE49-F238E27FC236}">
                <a16:creationId xmlns:a16="http://schemas.microsoft.com/office/drawing/2014/main" id="{BAD513C7-68E5-C1FE-AD21-1115227AEA1E}"/>
              </a:ext>
            </a:extLst>
          </p:cNvPr>
          <p:cNvSpPr/>
          <p:nvPr/>
        </p:nvSpPr>
        <p:spPr>
          <a:xfrm>
            <a:off x="9778807" y="2603863"/>
            <a:ext cx="328224" cy="128868"/>
          </a:xfrm>
          <a:prstGeom prst="roundRect">
            <a:avLst>
              <a:gd name="adj" fmla="val 50000"/>
            </a:avLst>
          </a:prstGeom>
          <a:solidFill>
            <a:schemeClr val="tx1"/>
          </a:solidFill>
          <a:ln w="19050">
            <a:solidFill>
              <a:srgbClr val="98D4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5" name="!! 开关1">
            <a:hlinkClick r:id="rId36" action="ppaction://hlinksldjump"/>
            <a:extLst>
              <a:ext uri="{FF2B5EF4-FFF2-40B4-BE49-F238E27FC236}">
                <a16:creationId xmlns:a16="http://schemas.microsoft.com/office/drawing/2014/main" id="{5A1DE727-F4D2-41DD-53FC-E5A34E608341}"/>
              </a:ext>
            </a:extLst>
          </p:cNvPr>
          <p:cNvSpPr/>
          <p:nvPr/>
        </p:nvSpPr>
        <p:spPr>
          <a:xfrm>
            <a:off x="9930071" y="2574498"/>
            <a:ext cx="181724" cy="187598"/>
          </a:xfrm>
          <a:prstGeom prst="roundRect">
            <a:avLst>
              <a:gd name="adj" fmla="val 50000"/>
            </a:avLst>
          </a:prstGeom>
          <a:solidFill>
            <a:schemeClr val="tx1"/>
          </a:solidFill>
          <a:ln w="19050">
            <a:solidFill>
              <a:srgbClr val="54B0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Tree>
    <p:extLst>
      <p:ext uri="{BB962C8B-B14F-4D97-AF65-F5344CB8AC3E}">
        <p14:creationId xmlns:p14="http://schemas.microsoft.com/office/powerpoint/2010/main" val="2872979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advTm="1000">
        <p159:morph option="byObject"/>
      </p:transition>
    </mc:Choice>
    <mc:Fallback xmlns="">
      <p:transition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EC96E8C-A7CE-3477-B734-0B6AEAD7002E}"/>
              </a:ext>
            </a:extLst>
          </p:cNvPr>
          <p:cNvSpPr txBox="1"/>
          <p:nvPr/>
        </p:nvSpPr>
        <p:spPr>
          <a:xfrm>
            <a:off x="1941032" y="4880513"/>
            <a:ext cx="498858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FFFFFF">
                    <a:lumMod val="95000"/>
                  </a:srgb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a:t>
            </a:r>
            <a:r>
              <a:rPr kumimoji="0" lang="zh-CN" altLang="en-US" sz="3200" b="0" i="0" u="none" strike="noStrike" kern="1200" cap="none" spc="0" normalizeH="0" baseline="0" noProof="0" dirty="0">
                <a:ln>
                  <a:noFill/>
                </a:ln>
                <a:solidFill>
                  <a:srgbClr val="FFFFFF">
                    <a:lumMod val="95000"/>
                  </a:srgbClr>
                </a:solidFill>
                <a:effectLst/>
                <a:uLnTx/>
                <a:uFillTx/>
                <a:latin typeface="OPPOSans M" panose="00020600040101010101" pitchFamily="18" charset="-122"/>
                <a:ea typeface="OPPOSans M" panose="00020600040101010101" pitchFamily="18" charset="-122"/>
                <a:cs typeface="OPPOSans M" panose="00020600040101010101" pitchFamily="18" charset="-122"/>
              </a:rPr>
              <a:t>系统引导</a:t>
            </a:r>
            <a:endParaRPr kumimoji="0" lang="en-US" altLang="zh-CN" sz="3200" b="0" i="0" u="none" strike="noStrike" kern="1200" cap="none" spc="0" normalizeH="0" baseline="0" noProof="0" dirty="0">
              <a:ln>
                <a:noFill/>
              </a:ln>
              <a:solidFill>
                <a:srgbClr val="FFFFFF">
                  <a:lumMod val="95000"/>
                </a:srgb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pic>
        <p:nvPicPr>
          <p:cNvPr id="3" name="图形 2" descr="树叶 纯色填充">
            <a:extLst>
              <a:ext uri="{FF2B5EF4-FFF2-40B4-BE49-F238E27FC236}">
                <a16:creationId xmlns:a16="http://schemas.microsoft.com/office/drawing/2014/main" id="{86F4647A-7E0F-37E4-9491-09BED1F08A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0194" y="2883194"/>
            <a:ext cx="1091612" cy="1091612"/>
          </a:xfrm>
          <a:prstGeom prst="rect">
            <a:avLst/>
          </a:prstGeom>
        </p:spPr>
      </p:pic>
      <p:sp>
        <p:nvSpPr>
          <p:cNvPr id="6" name="文本框 5">
            <a:hlinkClick r:id="rId4" action="ppaction://hlinksldjump"/>
            <a:extLst>
              <a:ext uri="{FF2B5EF4-FFF2-40B4-BE49-F238E27FC236}">
                <a16:creationId xmlns:a16="http://schemas.microsoft.com/office/drawing/2014/main" id="{E9D2D0DE-5CE4-0B3B-8267-EF12BCADEB2B}"/>
              </a:ext>
            </a:extLst>
          </p:cNvPr>
          <p:cNvSpPr txBox="1"/>
          <p:nvPr/>
        </p:nvSpPr>
        <p:spPr>
          <a:xfrm>
            <a:off x="1941032" y="5465288"/>
            <a:ext cx="4988585" cy="338554"/>
          </a:xfrm>
          <a:prstGeom prst="rect">
            <a:avLst/>
          </a:prstGeom>
          <a:noFill/>
        </p:spPr>
        <p:txBody>
          <a:bodyPr wrap="square" rtlCol="0">
            <a:spAutoFit/>
          </a:bodyPr>
          <a:lstStyle/>
          <a:p>
            <a:r>
              <a:rPr lang="en-US" altLang="zh-CN" sz="1600" dirty="0">
                <a:latin typeface="OPPOSans L" panose="00020600040101010101" pitchFamily="18" charset="-122"/>
                <a:ea typeface="OPPOSans L" panose="00020600040101010101" pitchFamily="18" charset="-122"/>
                <a:cs typeface="OPPOSans L" panose="00020600040101010101" pitchFamily="18" charset="-122"/>
              </a:rPr>
              <a:t>version LBOOT 2.1</a:t>
            </a:r>
            <a:endParaRPr lang="en-US" altLang="zh-CN" sz="1600" dirty="0">
              <a:solidFill>
                <a:schemeClr val="tx1">
                  <a:lumMod val="75000"/>
                </a:schemeClr>
              </a:solidFill>
              <a:latin typeface="OPPOSans R" panose="00020600040101010101" pitchFamily="18" charset="-122"/>
              <a:ea typeface="OPPOSans R" panose="00020600040101010101" pitchFamily="18" charset="-122"/>
              <a:cs typeface="OPPOSans R" panose="00020600040101010101" pitchFamily="18" charset="-122"/>
            </a:endParaRPr>
          </a:p>
        </p:txBody>
      </p:sp>
    </p:spTree>
    <p:extLst>
      <p:ext uri="{BB962C8B-B14F-4D97-AF65-F5344CB8AC3E}">
        <p14:creationId xmlns:p14="http://schemas.microsoft.com/office/powerpoint/2010/main" val="404282722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0594A-B77B-69B7-4E95-50C4623F6517}"/>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6F0590EB-FE12-BFCF-5C10-1A7F81CDEB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6C306C72-45D7-25E2-2553-F364CA434D4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68F73EDF-C5DF-AE42-DED3-975EE659DF2E}"/>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CFDA44B6-386E-594E-739D-FB92CB23289F}"/>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AC9340A4-03E9-73AF-7619-C1105AE0A017}"/>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0318DD8C-87BD-564F-34E0-23659ECFEB5E}"/>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D873E938-A631-1866-74AC-16CE87D6DC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879083F5-C059-B7E1-6752-96CFDF09AD1E}"/>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5080A672-09A4-7B98-C938-83A22CF7B7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EBC928E3-6963-81A8-CEE8-2E77E4FB6E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C7FF872E-23A3-F3BD-0791-6194A4E2AB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EF3F999-420F-FA96-6F2D-4BEA8A9C84C3}"/>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FF935C7A-2EDF-14F8-649D-AD4D78C24B88}"/>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81BAFE8A-1845-679B-2288-F0804B2BFA1A}"/>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4CA4F35F-7D56-7B00-D050-308C7F133B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A0EC7FBD-B2CB-976C-2DBE-EC5284964475}"/>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A503B346-E6B4-2EB4-DD9D-3989B62705AF}"/>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0D2DA0A3-0FDA-BF59-E17A-024FBFB8335C}"/>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688C9841-4F8A-C57F-0A92-E71E883ECD1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0DD5DDBB-DE18-D6B5-32F5-AE5EE2F6321C}"/>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C2FABB82-6DEA-1CB2-2BB9-D2E3DE6B6DD5}"/>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4EA7A1AD-EC80-0ACB-2DA4-F4FA806501C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730E55EA-2976-1BC6-EE38-EB77F6B3BA99}"/>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BDEA9C76-5EF0-1E4A-8D09-9C50E4B7CBA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4" name="!! 标题背景">
            <a:extLst>
              <a:ext uri="{FF2B5EF4-FFF2-40B4-BE49-F238E27FC236}">
                <a16:creationId xmlns:a16="http://schemas.microsoft.com/office/drawing/2014/main" id="{2378837C-77EF-B2F9-541F-6431DAF9209B}"/>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698E53F9-C325-97EE-9175-4A734CEEB4D8}"/>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D9A0CFCF-93A0-5DB5-CE3E-085DD0338F74}"/>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774C6298-9ADD-40DF-17AD-8975820DF4D2}"/>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C099877C-5542-EE67-C908-0EECCC894E04}"/>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2" name="!! 标题2">
            <a:extLst>
              <a:ext uri="{FF2B5EF4-FFF2-40B4-BE49-F238E27FC236}">
                <a16:creationId xmlns:a16="http://schemas.microsoft.com/office/drawing/2014/main" id="{DB265154-8645-A6E3-2102-FAB7DC2FF5E6}"/>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卫星通话</a:t>
            </a:r>
            <a:r>
              <a:rPr kumimoji="0" lang="zh-CN" altLang="en-US" sz="2800" b="0" i="0" u="none" strike="noStrike" kern="1200" cap="none" spc="0" normalizeH="0" baseline="0" noProof="0" dirty="0">
                <a:ln>
                  <a:noFill/>
                </a:ln>
                <a:solidFill>
                  <a:schemeClr val="tx1">
                    <a:lumMod val="95000"/>
                  </a:schemeClr>
                </a:solidFill>
                <a:effectLst/>
                <a:uLnTx/>
                <a:uFillTx/>
                <a:latin typeface="OPPOSans M"/>
                <a:ea typeface="OPPOSans M"/>
                <a:cs typeface="+mn-cs"/>
              </a:rPr>
              <a:t>注意事项</a:t>
            </a:r>
          </a:p>
        </p:txBody>
      </p:sp>
      <p:sp>
        <p:nvSpPr>
          <p:cNvPr id="23" name="!! 副标题2">
            <a:extLst>
              <a:ext uri="{FF2B5EF4-FFF2-40B4-BE49-F238E27FC236}">
                <a16:creationId xmlns:a16="http://schemas.microsoft.com/office/drawing/2014/main" id="{E91E2709-8301-3ECD-21FD-3D6F4DA819C5}"/>
              </a:ext>
            </a:extLst>
          </p:cNvPr>
          <p:cNvSpPr txBox="1"/>
          <p:nvPr/>
        </p:nvSpPr>
        <p:spPr>
          <a:xfrm>
            <a:off x="2845120" y="2552958"/>
            <a:ext cx="6502080" cy="230832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tx1">
                    <a:lumMod val="95000"/>
                  </a:schemeClr>
                </a:solidFill>
                <a:effectLst/>
                <a:uLnTx/>
                <a:uFillTx/>
                <a:latin typeface="OPPOSans R"/>
                <a:ea typeface="OPPOSans R"/>
                <a:cs typeface="+mn-cs"/>
              </a:rPr>
              <a:t>卫星通话需要在开阔无遮挡的户外进行，避免建筑物、树木、山脉等物体遮挡信号，远离高压线、大型金属建筑等可能干扰信号的物体。</a:t>
            </a:r>
            <a:endParaRPr kumimoji="0" lang="en-US" altLang="zh-CN" sz="1600" b="0" i="0" u="none" strike="noStrike" kern="1200" cap="none" spc="0" normalizeH="0" baseline="0" noProof="0" dirty="0">
              <a:ln>
                <a:noFill/>
              </a:ln>
              <a:solidFill>
                <a:schemeClr val="tx1">
                  <a:lumMod val="95000"/>
                </a:schemeClr>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chemeClr val="tx1">
                  <a:lumMod val="95000"/>
                </a:schemeClr>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tx1">
                    <a:lumMod val="95000"/>
                  </a:schemeClr>
                </a:solidFill>
                <a:effectLst/>
                <a:uLnTx/>
                <a:uFillTx/>
                <a:latin typeface="OPPOSans R"/>
                <a:ea typeface="OPPOSans R"/>
                <a:cs typeface="+mn-cs"/>
              </a:rPr>
              <a:t>卫星通话会消耗大量电量，使用前请确保设备电量充足。</a:t>
            </a:r>
            <a:endParaRPr kumimoji="0" lang="en-US" altLang="zh-CN" sz="1600" b="0" i="0" u="none" strike="noStrike" kern="1200" cap="none" spc="0" normalizeH="0" baseline="0" noProof="0" dirty="0">
              <a:ln>
                <a:noFill/>
              </a:ln>
              <a:solidFill>
                <a:schemeClr val="tx1">
                  <a:lumMod val="95000"/>
                </a:schemeClr>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chemeClr val="tx1">
                  <a:lumMod val="95000"/>
                </a:schemeClr>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tx1">
                    <a:lumMod val="95000"/>
                  </a:schemeClr>
                </a:solidFill>
                <a:effectLst/>
                <a:uLnTx/>
                <a:uFillTx/>
                <a:latin typeface="OPPOSans R"/>
                <a:ea typeface="OPPOSans R"/>
                <a:cs typeface="+mn-cs"/>
              </a:rPr>
              <a:t>在使用卫星通话时，需遵循当地法律法规，不得用于非法通信活动。</a:t>
            </a:r>
            <a:endParaRPr kumimoji="0" lang="en-US" altLang="zh-CN" sz="1600" b="0" i="0" u="none" strike="noStrike" kern="1200" cap="none" spc="0" normalizeH="0" baseline="0" noProof="0" dirty="0">
              <a:ln>
                <a:noFill/>
              </a:ln>
              <a:solidFill>
                <a:schemeClr val="tx1">
                  <a:lumMod val="95000"/>
                </a:schemeClr>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schemeClr val="tx1">
                  <a:lumMod val="95000"/>
                </a:schemeClr>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tx1">
                    <a:lumMod val="95000"/>
                  </a:schemeClr>
                </a:solidFill>
                <a:effectLst/>
                <a:uLnTx/>
                <a:uFillTx/>
                <a:latin typeface="OPPOSans R"/>
                <a:ea typeface="OPPOSans R"/>
                <a:cs typeface="+mn-cs"/>
              </a:rPr>
              <a:t>卫星通话可能涉及隐私信息，建议在安全环境下使用，并注意保护个人隐私。</a:t>
            </a:r>
          </a:p>
        </p:txBody>
      </p:sp>
      <p:sp>
        <p:nvSpPr>
          <p:cNvPr id="3" name="矩形: 圆角 2">
            <a:hlinkClick r:id="rId22" action="ppaction://hlinksldjump"/>
            <a:extLst>
              <a:ext uri="{FF2B5EF4-FFF2-40B4-BE49-F238E27FC236}">
                <a16:creationId xmlns:a16="http://schemas.microsoft.com/office/drawing/2014/main" id="{1F19C0B4-C896-2523-3CC7-F0534AE0C716}"/>
              </a:ext>
            </a:extLst>
          </p:cNvPr>
          <p:cNvSpPr/>
          <p:nvPr/>
        </p:nvSpPr>
        <p:spPr>
          <a:xfrm>
            <a:off x="4362982" y="5397975"/>
            <a:ext cx="3466036" cy="422858"/>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lumMod val="95000"/>
                    <a:lumOff val="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连接卫星</a:t>
            </a:r>
          </a:p>
        </p:txBody>
      </p:sp>
    </p:spTree>
    <p:extLst>
      <p:ext uri="{BB962C8B-B14F-4D97-AF65-F5344CB8AC3E}">
        <p14:creationId xmlns:p14="http://schemas.microsoft.com/office/powerpoint/2010/main" val="4287858418"/>
      </p:ext>
    </p:extLst>
  </p:cSld>
  <p:clrMapOvr>
    <a:masterClrMapping/>
  </p:clrMapOvr>
  <mc:AlternateContent xmlns:mc="http://schemas.openxmlformats.org/markup-compatibility/2006" xmlns:p159="http://schemas.microsoft.com/office/powerpoint/2015/09/main">
    <mc:Choice Requires="p159">
      <p:transition spd="med" advClick="0">
        <p159:morph option="byObject"/>
      </p:transition>
    </mc:Choice>
    <mc:Fallback xmlns="">
      <p:transition spd="med"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870E8-E8E8-4A7D-D354-D4F719BCBDEA}"/>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2F152849-80E8-8C51-B9D2-AEF88FE79A2F}"/>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8D0A14E3-1DDE-E63B-19D0-BC649BE798BD}"/>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B8A7BA7-BCC0-F68F-2517-D14D004065A5}"/>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A404902-81FC-8872-189B-9E708F16CE2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F37B569E-4486-23A5-95E4-2AD57BEA132F}"/>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B9925BE-32B6-1077-F8BD-089A78E66191}"/>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6B7331BA-8A3B-73DD-1697-96E725C584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396D3477-EB52-8DD4-0E89-7FEE23CFEF63}"/>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A1B4AD78-CD63-A719-4D66-2426AB400A8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D506BA2A-4A74-32AC-FB02-FD47127E59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C8F2422F-0078-6049-BE23-41E51DA8354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6EA87E73-8F4A-BEF8-9B01-D8AC682185D8}"/>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FCD6710C-67E6-C0E2-3798-956F31764173}"/>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6B61BA6F-09A7-72C2-BE5C-3DF5D16E5608}"/>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1E7603CD-5C94-7A24-7ED5-4C22796F00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2A7E7B5F-DFE4-C2D8-5365-787C2C774A0E}"/>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2589635B-7A2A-D99D-D2AD-E264D5CCF16B}"/>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C71EE993-8020-AA40-EA41-BB228AEA49FF}"/>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6160EF42-83EF-BD6B-B14E-701DAECDB9D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40A7431-FB96-3D7E-78B6-A612A98A0EEE}"/>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EC333824-61A4-CA1E-DB23-B448774A1C75}"/>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BFDEB1D7-D74D-20FA-5200-CC153D27926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A0070D89-728C-F70E-1199-41361688CF7E}"/>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4F0A8AB5-5457-95B0-0908-06F6C298321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4" name="!! 标题背景">
            <a:extLst>
              <a:ext uri="{FF2B5EF4-FFF2-40B4-BE49-F238E27FC236}">
                <a16:creationId xmlns:a16="http://schemas.microsoft.com/office/drawing/2014/main" id="{84B7FDFA-FDA9-F38F-DA02-D6FB8349E11F}"/>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87BA3444-487E-91FE-B931-CD03FC782716}"/>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10FA2884-57BA-7170-6224-34110AE4E099}"/>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BD7C97F2-4999-6899-2744-B9B657F45E73}"/>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20547DBB-5144-7C9C-B6AA-EB1FD3A839D8}"/>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1" name="!! 中心点">
            <a:extLst>
              <a:ext uri="{FF2B5EF4-FFF2-40B4-BE49-F238E27FC236}">
                <a16:creationId xmlns:a16="http://schemas.microsoft.com/office/drawing/2014/main" id="{2F1564D6-1353-1522-8240-154253F9A12D}"/>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5" name="!! 定位">
            <a:extLst>
              <a:ext uri="{FF2B5EF4-FFF2-40B4-BE49-F238E27FC236}">
                <a16:creationId xmlns:a16="http://schemas.microsoft.com/office/drawing/2014/main" id="{71D69669-66CC-00A6-E63A-08324FE6067C}"/>
              </a:ext>
            </a:extLst>
          </p:cNvPr>
          <p:cNvSpPr/>
          <p:nvPr/>
        </p:nvSpPr>
        <p:spPr>
          <a:xfrm>
            <a:off x="4956176" y="3202504"/>
            <a:ext cx="2279648" cy="2279648"/>
          </a:xfrm>
          <a:prstGeom prst="ellipse">
            <a:avLst/>
          </a:prstGeom>
          <a:noFill/>
          <a:ln w="73025" cap="rnd" cmpd="sng">
            <a:solidFill>
              <a:schemeClr val="tx1">
                <a:alpha val="50000"/>
              </a:schemeClr>
            </a:solidFill>
            <a:prstDash val="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6" name="!! 轮廓">
            <a:extLst>
              <a:ext uri="{FF2B5EF4-FFF2-40B4-BE49-F238E27FC236}">
                <a16:creationId xmlns:a16="http://schemas.microsoft.com/office/drawing/2014/main" id="{7C2C1D65-8DFB-D6F2-DD46-2ABB3A02704E}"/>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2" name="!! 标题">
            <a:extLst>
              <a:ext uri="{FF2B5EF4-FFF2-40B4-BE49-F238E27FC236}">
                <a16:creationId xmlns:a16="http://schemas.microsoft.com/office/drawing/2014/main" id="{682B32DF-6850-D4EE-0D4E-AF49F45B46AD}"/>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正在定位您的位置</a:t>
            </a:r>
          </a:p>
        </p:txBody>
      </p:sp>
      <p:sp>
        <p:nvSpPr>
          <p:cNvPr id="23" name="!! 副标题">
            <a:extLst>
              <a:ext uri="{FF2B5EF4-FFF2-40B4-BE49-F238E27FC236}">
                <a16:creationId xmlns:a16="http://schemas.microsoft.com/office/drawing/2014/main" id="{12227569-ACE0-5EA1-A315-BED5D290B057}"/>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请移步至开阔地带</a:t>
            </a:r>
          </a:p>
        </p:txBody>
      </p:sp>
    </p:spTree>
    <p:extLst>
      <p:ext uri="{BB962C8B-B14F-4D97-AF65-F5344CB8AC3E}">
        <p14:creationId xmlns:p14="http://schemas.microsoft.com/office/powerpoint/2010/main" val="3098141318"/>
      </p:ext>
    </p:extLst>
  </p:cSld>
  <p:clrMapOvr>
    <a:masterClrMapping/>
  </p:clrMapOvr>
  <mc:AlternateContent xmlns:mc="http://schemas.openxmlformats.org/markup-compatibility/2006" xmlns:p159="http://schemas.microsoft.com/office/powerpoint/2015/09/main">
    <mc:Choice Requires="p159">
      <p:transition advClick="0" advTm="2000">
        <p159:morph option="byObject"/>
      </p:transition>
    </mc:Choice>
    <mc:Fallback xmlns="">
      <p:transition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
                                      <p:cBhvr>
                                        <p:cTn id="6" dur="3000" fill="hold"/>
                                        <p:tgtEl>
                                          <p:spTgt spid="15"/>
                                        </p:tgtEl>
                                        <p:attrNameLst>
                                          <p:attrName>r</p:attrName>
                                        </p:attrNameLst>
                                      </p:cBhvr>
                                    </p:animRot>
                                  </p:childTnLst>
                                </p:cTn>
                              </p:par>
                              <p:par>
                                <p:cTn id="7" presetID="26" presetClass="emph" presetSubtype="0" repeatCount="indefinite" fill="hold" grpId="0" nodeType="withEffect">
                                  <p:stCondLst>
                                    <p:cond delay="0"/>
                                  </p:stCondLst>
                                  <p:childTnLst>
                                    <p:animEffect transition="out" filter="fade">
                                      <p:cBhvr>
                                        <p:cTn id="8" dur="3000" tmFilter="0, 0; .2, .5; .8, .5; 1, 0"/>
                                        <p:tgtEl>
                                          <p:spTgt spid="16"/>
                                        </p:tgtEl>
                                      </p:cBhvr>
                                    </p:animEffect>
                                    <p:animScale>
                                      <p:cBhvr>
                                        <p:cTn id="9" dur="150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5A32D-AB11-F499-1745-AC57061648ED}"/>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A0CAB944-3884-2751-E94A-C6E4E9A6C23C}"/>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C6EB90B2-B562-885F-DB51-F2A39EF8EC1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46AC7EE9-A4D8-515B-E2A5-D3F9F8CE03CD}"/>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F21976A7-1D94-8D5D-65BC-450323C1808F}"/>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714D1876-F2EC-3084-B261-027809CF425A}"/>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B893EF10-9E31-6A01-5D34-C9E8D3B59040}"/>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8EF20AC-1318-3D41-4E8F-A9B3F18915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A9EFF3B-4C43-95C7-BC75-39435E55F30B}"/>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A2F2834A-D24E-07C6-35FD-816E03CFB9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F88FBEFE-DC54-396F-F549-A94832D06E1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5BF5A711-C6C0-7015-B8D9-DB12E081F43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AD6DE426-3B94-9040-90BE-DDDE0C4A8433}"/>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C1F504E5-4B5E-562D-9F9A-6E91B27A4FA3}"/>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B5F43BC8-427D-45AC-C776-9F61AB9E2804}"/>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A21AC687-BAB6-0082-D6E1-5C0C664526B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8029B164-BE92-D9FE-B91E-489F2B7B2122}"/>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0DC3087A-45AC-FBB9-D4DF-69B1A83A4AB7}"/>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FEA8CE52-D8AB-D9F6-B16C-438A72CAA54F}"/>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E598FC1B-5AE5-7AEC-A92A-A6232F4B220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FE9281B6-C01F-270E-97F1-B49930BC43BA}"/>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D7755046-4225-3B38-400E-43CE3DE62995}"/>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CE10F3F9-2729-39AB-64B7-28DC649247B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579681C2-DE6B-2EF8-D088-671BCE1FDD88}"/>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FD1FD533-8457-5A76-A343-314DD59AD5A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B8410791-D0F6-21A0-9D6F-66224F824CD9}"/>
              </a:ext>
            </a:extLst>
          </p:cNvPr>
          <p:cNvSpPr txBox="1"/>
          <p:nvPr/>
        </p:nvSpPr>
        <p:spPr>
          <a:xfrm>
            <a:off x="3372010" y="1799392"/>
            <a:ext cx="5448300" cy="523220"/>
          </a:xfrm>
          <a:prstGeom prst="rect">
            <a:avLst/>
          </a:prstGeom>
          <a:noFill/>
        </p:spPr>
        <p:txBody>
          <a:bodyPr wrap="square" rtlCol="0">
            <a:spAutoFit/>
          </a:bodyPr>
          <a:lstStyle/>
          <a:p>
            <a:pPr lvl="0" algn="ctr"/>
            <a:r>
              <a:rPr lang="zh-CN" altLang="en-US" sz="2800" dirty="0">
                <a:solidFill>
                  <a:srgbClr val="FFFFFF"/>
                </a:solidFill>
                <a:latin typeface="OPPOSans M"/>
                <a:ea typeface="OPPOSans M"/>
              </a:rPr>
              <a:t>正在确认卫星信息</a:t>
            </a:r>
          </a:p>
        </p:txBody>
      </p:sp>
      <p:sp>
        <p:nvSpPr>
          <p:cNvPr id="4" name="!! 标题背景">
            <a:extLst>
              <a:ext uri="{FF2B5EF4-FFF2-40B4-BE49-F238E27FC236}">
                <a16:creationId xmlns:a16="http://schemas.microsoft.com/office/drawing/2014/main" id="{D75F0841-CC7F-7BB4-43FD-44F2FF479233}"/>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594A506A-40B1-439C-8976-A9C50DEAB45A}"/>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197EBA52-EBC1-F56D-1E7F-78641F92D3E5}"/>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62C65DA8-7A99-59AE-BDC0-59C41A53ED43}"/>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51176185-DEEF-3FBA-E785-166708D4A17D}"/>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6D46ABB1-12C2-9A08-42E4-C5963A64CE97}"/>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已找到卫星</a:t>
            </a:r>
          </a:p>
        </p:txBody>
      </p:sp>
      <p:sp>
        <p:nvSpPr>
          <p:cNvPr id="6" name="!! 轮廓">
            <a:extLst>
              <a:ext uri="{FF2B5EF4-FFF2-40B4-BE49-F238E27FC236}">
                <a16:creationId xmlns:a16="http://schemas.microsoft.com/office/drawing/2014/main" id="{692D50A7-C2B3-1B8B-3FBD-185CC8E64613}"/>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4" name="!! 中心点">
            <a:extLst>
              <a:ext uri="{FF2B5EF4-FFF2-40B4-BE49-F238E27FC236}">
                <a16:creationId xmlns:a16="http://schemas.microsoft.com/office/drawing/2014/main" id="{BAC3B1B9-2EC6-D8C9-82D0-6615970B0DC8}"/>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E49A9372-B98A-F413-F11E-42AB03DB860A}"/>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90D64D46-8B03-D810-FD2E-6E6EA5282536}"/>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extLst>
                <a:ext uri="{FF2B5EF4-FFF2-40B4-BE49-F238E27FC236}">
                  <a16:creationId xmlns:a16="http://schemas.microsoft.com/office/drawing/2014/main" id="{D9F4BE55-3761-2B70-FC4F-445B576B4C3A}"/>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8" name="矩形: 圆角 27">
              <a:extLst>
                <a:ext uri="{FF2B5EF4-FFF2-40B4-BE49-F238E27FC236}">
                  <a16:creationId xmlns:a16="http://schemas.microsoft.com/office/drawing/2014/main" id="{85618158-1693-4145-D9DB-9150DC533DFE}"/>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Tree>
    <p:extLst>
      <p:ext uri="{BB962C8B-B14F-4D97-AF65-F5344CB8AC3E}">
        <p14:creationId xmlns:p14="http://schemas.microsoft.com/office/powerpoint/2010/main" val="263421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6872D-2368-CBAB-E0BC-17B2A49EB861}"/>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57C459DA-E0BF-0AD4-0473-E87F7FF08BF1}"/>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52AB9C84-AA0D-B0BB-A3C8-65A3E0CDF292}"/>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D83BA1D4-6215-CF37-A5DD-87EDCDA53FD5}"/>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A8991ACC-71ED-B394-AF24-9B2810A44ED7}"/>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EA947712-22B5-C412-86E7-32CFBCFE5417}"/>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BF1A844D-1EB6-73D5-C423-5D03259276DE}"/>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43C3B80E-4BE1-7442-D42A-D1C9D281B3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B03D9834-5AAA-EE5A-D897-4C5D798C4D0A}"/>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077E532C-C61B-982D-0510-9F34FF1498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A9B5558A-5A79-3F0A-E9E6-EAC873F18F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C8B86CDA-7F6C-3F56-506C-8012B4DC7B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4EF7ED98-DDC6-449C-50A4-96E600762028}"/>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D2AA117A-8951-F65E-9118-F62B677A32EA}"/>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149ACE24-0F61-9696-0013-99FD0BBCF348}"/>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1B3548E7-AF7E-CDD7-EDC4-F4984BBA96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8146B281-362B-4089-A566-003ED873009B}"/>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2218CDD0-F0D5-2159-6AC5-BABA020A110D}"/>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A3BE3A19-D9E8-3CEF-E1B9-BED08C395B6A}"/>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E510EC3-B732-D003-75CE-CCCEC8125C8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66E1F529-6594-E6FE-9A7C-D603B34AE581}"/>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EBEB02F6-C19E-11E1-5033-535CEDB50ABA}"/>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E7E629DE-B07F-D6DE-55AC-2555338BFDD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31E9DC7A-D200-6E6D-87BC-AF0C63DF507F}"/>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FB6E91FA-D765-6DFA-A076-9B482605C95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4AD7ACA4-ECD8-4974-8964-1ED223352BE4}"/>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正在自动调整增益天线</a:t>
            </a:r>
          </a:p>
        </p:txBody>
      </p:sp>
      <p:sp>
        <p:nvSpPr>
          <p:cNvPr id="4" name="!! 标题背景">
            <a:extLst>
              <a:ext uri="{FF2B5EF4-FFF2-40B4-BE49-F238E27FC236}">
                <a16:creationId xmlns:a16="http://schemas.microsoft.com/office/drawing/2014/main" id="{0663DF16-36FD-96DC-5251-42F0D67A2251}"/>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73CDA728-3B39-D79A-247D-0C2989A9392C}"/>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E3838FD4-7BC2-2324-38B9-1D7BD8D6E738}"/>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EC79214F-30E9-A5DF-0FB5-99F8B6D36469}"/>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C99464E2-5011-E972-FB82-C199D380886D}"/>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8AE15277-977A-B9FE-EAAB-EA7022CA5A02}"/>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搜寻信号中，请保持设备静止</a:t>
            </a:r>
          </a:p>
        </p:txBody>
      </p:sp>
      <p:grpSp>
        <p:nvGrpSpPr>
          <p:cNvPr id="32" name="组合 31">
            <a:extLst>
              <a:ext uri="{FF2B5EF4-FFF2-40B4-BE49-F238E27FC236}">
                <a16:creationId xmlns:a16="http://schemas.microsoft.com/office/drawing/2014/main" id="{F8CD6819-4FEE-6368-30B5-736E1CC37BBB}"/>
              </a:ext>
            </a:extLst>
          </p:cNvPr>
          <p:cNvGrpSpPr/>
          <p:nvPr/>
        </p:nvGrpSpPr>
        <p:grpSpPr>
          <a:xfrm>
            <a:off x="4783667" y="3029995"/>
            <a:ext cx="2624666" cy="2624666"/>
            <a:chOff x="4783667" y="3029995"/>
            <a:chExt cx="2624666" cy="2624666"/>
          </a:xfrm>
        </p:grpSpPr>
        <p:sp>
          <p:nvSpPr>
            <p:cNvPr id="11" name="!! 方位">
              <a:extLst>
                <a:ext uri="{FF2B5EF4-FFF2-40B4-BE49-F238E27FC236}">
                  <a16:creationId xmlns:a16="http://schemas.microsoft.com/office/drawing/2014/main" id="{B27B8572-708C-EE5B-06EA-0EC9DB2A510C}"/>
                </a:ext>
              </a:extLst>
            </p:cNvPr>
            <p:cNvSpPr/>
            <p:nvPr/>
          </p:nvSpPr>
          <p:spPr>
            <a:xfrm>
              <a:off x="4801674" y="3050118"/>
              <a:ext cx="2592000" cy="2592000"/>
            </a:xfrm>
            <a:prstGeom prst="pie">
              <a:avLst>
                <a:gd name="adj1" fmla="val 13406464"/>
                <a:gd name="adj2" fmla="val 19108174"/>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 轮廓">
              <a:extLst>
                <a:ext uri="{FF2B5EF4-FFF2-40B4-BE49-F238E27FC236}">
                  <a16:creationId xmlns:a16="http://schemas.microsoft.com/office/drawing/2014/main" id="{EC0165F7-DB49-715E-2508-3240B7732845}"/>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中心点">
            <a:extLst>
              <a:ext uri="{FF2B5EF4-FFF2-40B4-BE49-F238E27FC236}">
                <a16:creationId xmlns:a16="http://schemas.microsoft.com/office/drawing/2014/main" id="{E2791EDF-9C33-A5FD-B47D-C35C5E4BC825}"/>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AD45E0C6-5126-799E-0580-49E499B20771}"/>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C7374CAE-67B7-E832-04B9-B5475AFEA9D3}"/>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E4A163ED-8374-9E3D-B1B9-4A62D93629B5}"/>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291CD0CC-FB6D-9104-D307-9DFD61D9E25C}"/>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57545048"/>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iterate type="wd">
                                    <p:tmPct val="10000"/>
                                  </p:iterate>
                                  <p:childTnLst>
                                    <p:animClr clrSpc="rgb" dir="cw">
                                      <p:cBhvr override="childStyle">
                                        <p:cTn id="6" dur="500" autoRev="1" fill="remove"/>
                                        <p:tgtEl>
                                          <p:spTgt spid="19"/>
                                        </p:tgtEl>
                                        <p:attrNameLst>
                                          <p:attrName>style.color</p:attrName>
                                        </p:attrNameLst>
                                      </p:cBhvr>
                                      <p:to>
                                        <a:schemeClr val="tx1"/>
                                      </p:to>
                                    </p:animClr>
                                    <p:animClr clrSpc="rgb" dir="cw">
                                      <p:cBhvr>
                                        <p:cTn id="7" dur="500" autoRev="1" fill="remove"/>
                                        <p:tgtEl>
                                          <p:spTgt spid="19"/>
                                        </p:tgtEl>
                                        <p:attrNameLst>
                                          <p:attrName>fillcolor</p:attrName>
                                        </p:attrNameLst>
                                      </p:cBhvr>
                                      <p:to>
                                        <a:schemeClr val="tx1"/>
                                      </p:to>
                                    </p:animClr>
                                    <p:set>
                                      <p:cBhvr>
                                        <p:cTn id="8" dur="500" autoRev="1" fill="remove"/>
                                        <p:tgtEl>
                                          <p:spTgt spid="19"/>
                                        </p:tgtEl>
                                        <p:attrNameLst>
                                          <p:attrName>fill.type</p:attrName>
                                        </p:attrNameLst>
                                      </p:cBhvr>
                                      <p:to>
                                        <p:strVal val="solid"/>
                                      </p:to>
                                    </p:set>
                                    <p:set>
                                      <p:cBhvr>
                                        <p:cTn id="9" dur="500" autoRev="1" fill="remove"/>
                                        <p:tgtEl>
                                          <p:spTgt spid="19"/>
                                        </p:tgtEl>
                                        <p:attrNameLst>
                                          <p:attrName>fill.on</p:attrName>
                                        </p:attrNameLst>
                                      </p:cBhvr>
                                      <p:to>
                                        <p:strVal val="true"/>
                                      </p:to>
                                    </p:set>
                                  </p:childTnLst>
                                </p:cTn>
                              </p:par>
                              <p:par>
                                <p:cTn id="10" presetID="8" presetClass="emph" presetSubtype="0" accel="14000" decel="22000" fill="hold" nodeType="withEffect">
                                  <p:stCondLst>
                                    <p:cond delay="0"/>
                                  </p:stCondLst>
                                  <p:childTnLst>
                                    <p:animRot by="19200000">
                                      <p:cBhvr>
                                        <p:cTn id="11" dur="6000" fill="hold"/>
                                        <p:tgtEl>
                                          <p:spTgt spid="32"/>
                                        </p:tgtEl>
                                        <p:attrNameLst>
                                          <p:attrName>r</p:attrName>
                                        </p:attrNameLst>
                                      </p:cBhvr>
                                    </p:animRot>
                                  </p:childTnLst>
                                </p:cTn>
                              </p:par>
                            </p:childTnLst>
                          </p:cTn>
                        </p:par>
                        <p:par>
                          <p:cTn id="12" fill="hold">
                            <p:stCondLst>
                              <p:cond delay="6000"/>
                            </p:stCondLst>
                            <p:childTnLst>
                              <p:par>
                                <p:cTn id="13" presetID="8" presetClass="emph" presetSubtype="0" accel="44000" decel="37000" fill="hold" nodeType="afterEffect">
                                  <p:stCondLst>
                                    <p:cond delay="0"/>
                                  </p:stCondLst>
                                  <p:childTnLst>
                                    <p:animRot by="-2400000">
                                      <p:cBhvr>
                                        <p:cTn id="14" dur="2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6A169-2C5F-6CB3-4449-D51091D773FC}"/>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9646D25D-6FFB-A986-162D-1DFDB1AF85C5}"/>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148CA7B0-4D13-E44D-88D0-E77377DC103F}"/>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6250D96C-63AC-AE4A-B3AE-EDFA6418826C}"/>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97B0963C-C770-EF78-090A-5B50ADC67FB4}"/>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CF7E44A3-E167-1959-83AD-904C9ED15713}"/>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2A1BCA5A-2AA6-6A6E-4E9C-277A7868AA85}"/>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2DE4E75C-3B10-6A09-F054-7401CD700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1E984F2D-9886-CFC5-35F4-D1C612C6343A}"/>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B2E96247-FA15-732C-C9A5-0F5CFDDC6E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8B7DDABF-C0CD-BF1B-5349-72BE7E1CC5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0499542B-0403-4B1D-8D05-064EA0D503B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4F40C63-3F14-DDCE-05E2-06ADC7ECF9EB}"/>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F10143A8-34F7-2123-A499-54C54720EF23}"/>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58C5F05E-8328-050A-8447-245FBB19BCBC}"/>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AF77BB2D-827B-E097-515B-5A204E4B87B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638940A-16A7-FEC9-9C9F-C3DF341D792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6B39A375-A755-273F-8E0B-0AFD16AAD328}"/>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C08D74EC-C497-DEBF-B78E-A0574906BDF6}"/>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8E94CBF3-7B98-A080-8210-A00AC57695E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36763B5A-528E-93E3-73B6-790F7C072BE0}"/>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1043F31E-6E9A-BE9E-66CE-2A9F6129D25A}"/>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FEDBD3DD-2759-9A2D-3BC3-97E9B086BB1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2E758E4F-9607-21D2-F76B-56E5C50DD614}"/>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62AA947B-E5EB-E210-51D7-DEF4EC071A9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166960C1-CC8A-A08B-D65B-ABD416928EF5}"/>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正在锁定方位</a:t>
            </a:r>
          </a:p>
        </p:txBody>
      </p:sp>
      <p:sp>
        <p:nvSpPr>
          <p:cNvPr id="4" name="!! 标题背景">
            <a:extLst>
              <a:ext uri="{FF2B5EF4-FFF2-40B4-BE49-F238E27FC236}">
                <a16:creationId xmlns:a16="http://schemas.microsoft.com/office/drawing/2014/main" id="{A2879FAD-99D3-E7EF-AFC3-E8D76A00A339}"/>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F2BC9D2B-D7DD-6B69-9171-F30ACC626B8C}"/>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3B4A1A2B-9963-F084-9AEE-B29F43336293}"/>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5B3E9B9B-E47C-D75E-FBE5-6599F0278BE3}"/>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87225DFA-AF6C-908B-7389-E89598103F5D}"/>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8ACF8698-C1B5-0293-3DB8-AC6524922D8A}"/>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请继续保持设备静止</a:t>
            </a:r>
          </a:p>
        </p:txBody>
      </p:sp>
      <p:grpSp>
        <p:nvGrpSpPr>
          <p:cNvPr id="32" name="组合 31">
            <a:extLst>
              <a:ext uri="{FF2B5EF4-FFF2-40B4-BE49-F238E27FC236}">
                <a16:creationId xmlns:a16="http://schemas.microsoft.com/office/drawing/2014/main" id="{FDA41BB6-B614-BE62-9606-D864FFDBD7EA}"/>
              </a:ext>
            </a:extLst>
          </p:cNvPr>
          <p:cNvGrpSpPr/>
          <p:nvPr/>
        </p:nvGrpSpPr>
        <p:grpSpPr>
          <a:xfrm rot="16800000">
            <a:off x="4783667" y="3029995"/>
            <a:ext cx="2624666" cy="2624666"/>
            <a:chOff x="4783667" y="3029995"/>
            <a:chExt cx="2624666" cy="2624666"/>
          </a:xfrm>
        </p:grpSpPr>
        <p:sp>
          <p:nvSpPr>
            <p:cNvPr id="11" name="!! 方位">
              <a:extLst>
                <a:ext uri="{FF2B5EF4-FFF2-40B4-BE49-F238E27FC236}">
                  <a16:creationId xmlns:a16="http://schemas.microsoft.com/office/drawing/2014/main" id="{47A479F4-A8DD-6957-7CBE-18A0EFE858CF}"/>
                </a:ext>
              </a:extLst>
            </p:cNvPr>
            <p:cNvSpPr/>
            <p:nvPr/>
          </p:nvSpPr>
          <p:spPr>
            <a:xfrm>
              <a:off x="4801674" y="3050118"/>
              <a:ext cx="2592000" cy="2592000"/>
            </a:xfrm>
            <a:prstGeom prst="pie">
              <a:avLst>
                <a:gd name="adj1" fmla="val 13406464"/>
                <a:gd name="adj2" fmla="val 19108174"/>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轮廓">
              <a:extLst>
                <a:ext uri="{FF2B5EF4-FFF2-40B4-BE49-F238E27FC236}">
                  <a16:creationId xmlns:a16="http://schemas.microsoft.com/office/drawing/2014/main" id="{B25DC276-F074-2EE3-D5A9-E34241FE2A9C}"/>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中心点">
            <a:extLst>
              <a:ext uri="{FF2B5EF4-FFF2-40B4-BE49-F238E27FC236}">
                <a16:creationId xmlns:a16="http://schemas.microsoft.com/office/drawing/2014/main" id="{9FDE3CFB-AA05-42D5-6F2D-0B3C6AD4F013}"/>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EF8B1F22-E9BC-12C3-38C8-C41C1D55C9CE}"/>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C38C93B8-5EF9-8F31-00C0-3C03DDBAD944}"/>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extLst>
                <a:ext uri="{FF2B5EF4-FFF2-40B4-BE49-F238E27FC236}">
                  <a16:creationId xmlns:a16="http://schemas.microsoft.com/office/drawing/2014/main" id="{38686E65-A926-8F81-C912-CFA4D317C25E}"/>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8" name="矩形: 圆角 27">
              <a:extLst>
                <a:ext uri="{FF2B5EF4-FFF2-40B4-BE49-F238E27FC236}">
                  <a16:creationId xmlns:a16="http://schemas.microsoft.com/office/drawing/2014/main" id="{B97F5335-8A45-10A4-DEA3-735B3CD20946}"/>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Tree>
    <p:extLst>
      <p:ext uri="{BB962C8B-B14F-4D97-AF65-F5344CB8AC3E}">
        <p14:creationId xmlns:p14="http://schemas.microsoft.com/office/powerpoint/2010/main" val="1614603910"/>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iterate type="wd">
                                    <p:tmPct val="10000"/>
                                  </p:iterate>
                                  <p:childTnLst>
                                    <p:animClr clrSpc="rgb" dir="cw">
                                      <p:cBhvr override="childStyle">
                                        <p:cTn id="6" dur="500" autoRev="1" fill="remove"/>
                                        <p:tgtEl>
                                          <p:spTgt spid="19"/>
                                        </p:tgtEl>
                                        <p:attrNameLst>
                                          <p:attrName>style.color</p:attrName>
                                        </p:attrNameLst>
                                      </p:cBhvr>
                                      <p:to>
                                        <a:schemeClr val="tx1"/>
                                      </p:to>
                                    </p:animClr>
                                    <p:animClr clrSpc="rgb" dir="cw">
                                      <p:cBhvr>
                                        <p:cTn id="7" dur="500" autoRev="1" fill="remove"/>
                                        <p:tgtEl>
                                          <p:spTgt spid="19"/>
                                        </p:tgtEl>
                                        <p:attrNameLst>
                                          <p:attrName>fillcolor</p:attrName>
                                        </p:attrNameLst>
                                      </p:cBhvr>
                                      <p:to>
                                        <a:schemeClr val="tx1"/>
                                      </p:to>
                                    </p:animClr>
                                    <p:set>
                                      <p:cBhvr>
                                        <p:cTn id="8" dur="500" autoRev="1" fill="remove"/>
                                        <p:tgtEl>
                                          <p:spTgt spid="19"/>
                                        </p:tgtEl>
                                        <p:attrNameLst>
                                          <p:attrName>fill.type</p:attrName>
                                        </p:attrNameLst>
                                      </p:cBhvr>
                                      <p:to>
                                        <p:strVal val="solid"/>
                                      </p:to>
                                    </p:set>
                                    <p:set>
                                      <p:cBhvr>
                                        <p:cTn id="9" dur="500" autoRev="1" fill="remove"/>
                                        <p:tgtEl>
                                          <p:spTgt spid="19"/>
                                        </p:tgtEl>
                                        <p:attrNameLst>
                                          <p:attrName>fill.on</p:attrName>
                                        </p:attrNameLst>
                                      </p:cBhvr>
                                      <p:to>
                                        <p:strVal val="true"/>
                                      </p:to>
                                    </p:set>
                                  </p:childTnLst>
                                </p:cTn>
                              </p:par>
                              <p:par>
                                <p:cTn id="10" presetID="8" presetClass="emph" presetSubtype="0" fill="hold" nodeType="withEffect">
                                  <p:stCondLst>
                                    <p:cond delay="0"/>
                                  </p:stCondLst>
                                  <p:childTnLst>
                                    <p:animRot by="420000">
                                      <p:cBhvr>
                                        <p:cTn id="11" dur="5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0EDF9-4F45-5A31-AAC2-065FE81648F6}"/>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150C52BD-41C8-502A-962A-D6721B09C814}"/>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E0FB3E2B-B2CA-7A51-19DE-2F2D20FB1D6A}"/>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08FE78E1-0515-1B54-B8E9-305D337FABE0}"/>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4CEEE732-3AE4-A2A6-943A-D2CEBFE8C1B0}"/>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449087C2-D423-E4FF-5B75-3B92C8141BBD}"/>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7D418585-2271-5D1C-5086-40533169A116}"/>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349C5771-11C4-5792-D423-E477DD60F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1081EC46-9F58-83B7-DBAB-A4772525B99A}"/>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961F364E-5ABF-57E5-CE2C-AD9548F124A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920C8084-2FF3-4464-DAA7-DE55D61E6A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06028636-EB65-9D12-B669-6C8B181508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040E5AF7-2BBC-7332-990C-AC27F1EFD82F}"/>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5AE7E7CF-8AE6-31F1-DEA0-2F7E7EF3239D}"/>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CB561E0D-F3D0-5A12-CCC1-001DE68C6165}"/>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C4D3F95C-7199-4364-F83D-7F8A394B97B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8895A63E-4D33-86F7-1A17-9FCEF76FE01B}"/>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A0B57B38-7FCF-87BE-6987-3D30A3F412B0}"/>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5ED5515F-39A3-84D6-5DDA-215B6EB4B705}"/>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BB53595A-B4B5-3845-7C28-FBB650046C5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6490C67A-3FD4-C7ED-ECBD-D1D9FC469301}"/>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E90D397F-8339-BE9E-D4FF-C9202E810220}"/>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7CD97D34-BE38-A301-43D2-8DF5F6EFF92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23332654-6BE5-F16C-225A-E72E10F00BA9}"/>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11E4E69C-8115-57AE-55EF-075DC9F433D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52DE4283-74A1-F5A6-4882-1B6143E8E6E6}"/>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正在连接（</a:t>
            </a:r>
            <a:r>
              <a:rPr kumimoji="0" lang="en-US" altLang="zh-CN" sz="2800" b="0" i="0" u="none" strike="noStrike" kern="1200" cap="none" spc="0" normalizeH="0" baseline="0" noProof="0" dirty="0">
                <a:ln>
                  <a:noFill/>
                </a:ln>
                <a:solidFill>
                  <a:srgbClr val="FFFFFF"/>
                </a:solidFill>
                <a:effectLst/>
                <a:uLnTx/>
                <a:uFillTx/>
                <a:latin typeface="OPPOSans M"/>
                <a:ea typeface="OPPOSans M"/>
                <a:cs typeface="+mn-cs"/>
              </a:rPr>
              <a:t>150 </a:t>
            </a: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秒）</a:t>
            </a:r>
          </a:p>
        </p:txBody>
      </p:sp>
      <p:sp>
        <p:nvSpPr>
          <p:cNvPr id="4" name="!! 标题背景">
            <a:extLst>
              <a:ext uri="{FF2B5EF4-FFF2-40B4-BE49-F238E27FC236}">
                <a16:creationId xmlns:a16="http://schemas.microsoft.com/office/drawing/2014/main" id="{D8979CC3-2007-7B1C-D6F2-41146F1E0F28}"/>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4475890A-02D5-5D8E-6C31-B9B2D7C72544}"/>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EE0CD084-032E-BBAA-6D6D-4B39CF963B7F}"/>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E44426AB-575D-0389-504C-D690861831C0}"/>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B6C2F15D-A720-AFAB-E98C-5AA57226A0FB}"/>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23636B44-04A2-03D6-772E-E1D1699AD3DE}"/>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请继续保持设备静止</a:t>
            </a:r>
          </a:p>
        </p:txBody>
      </p:sp>
      <p:grpSp>
        <p:nvGrpSpPr>
          <p:cNvPr id="32" name="组合 31">
            <a:extLst>
              <a:ext uri="{FF2B5EF4-FFF2-40B4-BE49-F238E27FC236}">
                <a16:creationId xmlns:a16="http://schemas.microsoft.com/office/drawing/2014/main" id="{70F20D85-9E18-A1BF-B485-D8166D86CBF3}"/>
              </a:ext>
            </a:extLst>
          </p:cNvPr>
          <p:cNvGrpSpPr/>
          <p:nvPr/>
        </p:nvGrpSpPr>
        <p:grpSpPr>
          <a:xfrm rot="17220000">
            <a:off x="4783667" y="3029995"/>
            <a:ext cx="2624666" cy="2624666"/>
            <a:chOff x="4783667" y="3029995"/>
            <a:chExt cx="2624666" cy="2624666"/>
          </a:xfrm>
        </p:grpSpPr>
        <p:sp>
          <p:nvSpPr>
            <p:cNvPr id="11" name="!! 方位">
              <a:extLst>
                <a:ext uri="{FF2B5EF4-FFF2-40B4-BE49-F238E27FC236}">
                  <a16:creationId xmlns:a16="http://schemas.microsoft.com/office/drawing/2014/main" id="{A028B8D2-468F-1446-37FC-DB803614DD95}"/>
                </a:ext>
              </a:extLst>
            </p:cNvPr>
            <p:cNvSpPr/>
            <p:nvPr/>
          </p:nvSpPr>
          <p:spPr>
            <a:xfrm>
              <a:off x="4801674" y="3050118"/>
              <a:ext cx="2592000" cy="2592000"/>
            </a:xfrm>
            <a:prstGeom prst="pie">
              <a:avLst>
                <a:gd name="adj1" fmla="val 13406464"/>
                <a:gd name="adj2" fmla="val 19108174"/>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轮廓">
              <a:extLst>
                <a:ext uri="{FF2B5EF4-FFF2-40B4-BE49-F238E27FC236}">
                  <a16:creationId xmlns:a16="http://schemas.microsoft.com/office/drawing/2014/main" id="{1AFF6371-852F-1AB4-0C9B-877B5AD05EA1}"/>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中心点">
            <a:extLst>
              <a:ext uri="{FF2B5EF4-FFF2-40B4-BE49-F238E27FC236}">
                <a16:creationId xmlns:a16="http://schemas.microsoft.com/office/drawing/2014/main" id="{8E33DF67-D439-B9DA-E1FA-0DBF51481029}"/>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85980199-6ADA-3617-D18F-62E4169DBEE6}"/>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C28A4336-75EB-BF62-816F-EA18D28D345B}"/>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extLst>
                <a:ext uri="{FF2B5EF4-FFF2-40B4-BE49-F238E27FC236}">
                  <a16:creationId xmlns:a16="http://schemas.microsoft.com/office/drawing/2014/main" id="{AC2971BD-EB2D-2B4E-82E9-4D493EA5874E}"/>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8" name="矩形: 圆角 27">
              <a:extLst>
                <a:ext uri="{FF2B5EF4-FFF2-40B4-BE49-F238E27FC236}">
                  <a16:creationId xmlns:a16="http://schemas.microsoft.com/office/drawing/2014/main" id="{A3DB13D7-4447-336A-5377-61614F4DECBB}"/>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Tree>
    <p:extLst>
      <p:ext uri="{BB962C8B-B14F-4D97-AF65-F5344CB8AC3E}">
        <p14:creationId xmlns:p14="http://schemas.microsoft.com/office/powerpoint/2010/main" val="66388572"/>
      </p:ext>
    </p:extLst>
  </p:cSld>
  <p:clrMapOvr>
    <a:masterClrMapping/>
  </p:clrMapOvr>
  <mc:AlternateContent xmlns:mc="http://schemas.openxmlformats.org/markup-compatibility/2006" xmlns:p14="http://schemas.microsoft.com/office/powerpoint/2010/main">
    <mc:Choice Requires="p14">
      <p:transition p14:dur="10" advClick="0" advTm="900"/>
    </mc:Choice>
    <mc:Fallback xmlns="">
      <p:transition advClick="0" advTm="9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3B8E5-626A-59F9-660E-8E50319EAC46}"/>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414D49EB-E28F-12C2-85F4-53EB7409D4D6}"/>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52E58030-71D5-9080-9167-0F530B0C9D51}"/>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12FDEAF9-5726-AFA0-BAF3-317BF061679F}"/>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1210B9C0-5A45-D446-4FD9-F0634A0C7239}"/>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B042FE79-047D-1446-1B69-0C10C5EF05C5}"/>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A96B3AC3-1961-A70D-29DE-13E4753CCDA0}"/>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061E8688-C5AA-A248-392E-DC704F6B5E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8B89CF55-1C2B-EC97-192A-984D2D56CC4E}"/>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66412DE6-3363-C6FE-DD23-9C08F08201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2C36917-5210-BBF0-2816-22B9E1B101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A184C9F6-CE25-2921-7F0A-F6C80BCF1F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081D0891-2E25-06DF-3F90-A229C2F23CBD}"/>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766E3F3C-64F0-A6EA-3D1C-0C8D8FA59D27}"/>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31CD516A-93AE-7D26-F1E0-1EF98BDEE294}"/>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497ECB90-75BA-0784-5334-3D862E4E6E2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18234EF0-89B5-ACDF-D298-0D751ECF2BA2}"/>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6CF104B7-9846-FCD7-E9D0-03AADADE8C33}"/>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19B2B79F-AB1D-0604-00C9-6B35663DBF7A}"/>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E5D7A38A-6C46-6735-2D84-BACADC05206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FF81D016-0051-33C3-A2C5-E4FFB8D80208}"/>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C2C7902D-9F76-4F2A-2484-17FBCF277625}"/>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17B99300-AD26-1878-538B-692F37A260A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E0DB3F34-1BF4-D559-A279-FE2F7BFC9BF5}"/>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5D32F1C4-968D-13C5-96B8-6B76EDA5F91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798D4D92-4279-3DA1-109B-6A654E6B7218}"/>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正在连接（</a:t>
            </a:r>
            <a:r>
              <a:rPr kumimoji="0" lang="en-US" altLang="zh-CN" sz="2800" b="0" i="0" u="none" strike="noStrike" kern="1200" cap="none" spc="0" normalizeH="0" baseline="0" noProof="0" dirty="0">
                <a:ln>
                  <a:noFill/>
                </a:ln>
                <a:solidFill>
                  <a:srgbClr val="FFFFFF"/>
                </a:solidFill>
                <a:effectLst/>
                <a:uLnTx/>
                <a:uFillTx/>
                <a:latin typeface="OPPOSans M"/>
                <a:ea typeface="OPPOSans M"/>
                <a:cs typeface="+mn-cs"/>
              </a:rPr>
              <a:t>1</a:t>
            </a:r>
            <a:r>
              <a:rPr lang="en-US" altLang="zh-CN" sz="2800" dirty="0">
                <a:solidFill>
                  <a:srgbClr val="FFFFFF"/>
                </a:solidFill>
                <a:latin typeface="OPPOSans M"/>
                <a:ea typeface="OPPOSans M"/>
              </a:rPr>
              <a:t>49</a:t>
            </a:r>
            <a:r>
              <a:rPr kumimoji="0" lang="en-US" altLang="zh-CN" sz="2800" b="0" i="0" u="none" strike="noStrike" kern="1200" cap="none" spc="0" normalizeH="0" baseline="0" noProof="0" dirty="0">
                <a:ln>
                  <a:noFill/>
                </a:ln>
                <a:solidFill>
                  <a:srgbClr val="FFFFFF"/>
                </a:solidFill>
                <a:effectLst/>
                <a:uLnTx/>
                <a:uFillTx/>
                <a:latin typeface="OPPOSans M"/>
                <a:ea typeface="OPPOSans M"/>
                <a:cs typeface="+mn-cs"/>
              </a:rPr>
              <a:t> </a:t>
            </a: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秒）</a:t>
            </a:r>
          </a:p>
        </p:txBody>
      </p:sp>
      <p:sp>
        <p:nvSpPr>
          <p:cNvPr id="4" name="!! 标题背景">
            <a:extLst>
              <a:ext uri="{FF2B5EF4-FFF2-40B4-BE49-F238E27FC236}">
                <a16:creationId xmlns:a16="http://schemas.microsoft.com/office/drawing/2014/main" id="{7059D588-CB10-F31F-234B-8E704123393F}"/>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A1711E34-97F0-C276-D221-69A64B7FFCBE}"/>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BFDEF830-86DD-F192-36F5-C1DEC79C55FF}"/>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CA8CE0BA-AF1B-15F2-D887-E2458C7BEDB9}"/>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655F4626-A7AF-EDA7-33CA-413F4AABDFEF}"/>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21507407-68D5-9213-E9EF-915D0CDBAB8C}"/>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请继续保持设备静止</a:t>
            </a:r>
          </a:p>
        </p:txBody>
      </p:sp>
      <p:grpSp>
        <p:nvGrpSpPr>
          <p:cNvPr id="32" name="组合 31">
            <a:extLst>
              <a:ext uri="{FF2B5EF4-FFF2-40B4-BE49-F238E27FC236}">
                <a16:creationId xmlns:a16="http://schemas.microsoft.com/office/drawing/2014/main" id="{A18E9FA8-ECD0-D53C-FA80-21389366F119}"/>
              </a:ext>
            </a:extLst>
          </p:cNvPr>
          <p:cNvGrpSpPr/>
          <p:nvPr/>
        </p:nvGrpSpPr>
        <p:grpSpPr>
          <a:xfrm rot="17220000">
            <a:off x="4783667" y="3029995"/>
            <a:ext cx="2624666" cy="2624666"/>
            <a:chOff x="4783667" y="3029995"/>
            <a:chExt cx="2624666" cy="2624666"/>
          </a:xfrm>
        </p:grpSpPr>
        <p:sp>
          <p:nvSpPr>
            <p:cNvPr id="11" name="!! 方位">
              <a:extLst>
                <a:ext uri="{FF2B5EF4-FFF2-40B4-BE49-F238E27FC236}">
                  <a16:creationId xmlns:a16="http://schemas.microsoft.com/office/drawing/2014/main" id="{4E32E7E7-CD28-EE99-FD86-30668B575244}"/>
                </a:ext>
              </a:extLst>
            </p:cNvPr>
            <p:cNvSpPr/>
            <p:nvPr/>
          </p:nvSpPr>
          <p:spPr>
            <a:xfrm>
              <a:off x="4801674" y="3050118"/>
              <a:ext cx="2592000" cy="2592000"/>
            </a:xfrm>
            <a:prstGeom prst="pie">
              <a:avLst>
                <a:gd name="adj1" fmla="val 13406464"/>
                <a:gd name="adj2" fmla="val 19108174"/>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轮廓">
              <a:extLst>
                <a:ext uri="{FF2B5EF4-FFF2-40B4-BE49-F238E27FC236}">
                  <a16:creationId xmlns:a16="http://schemas.microsoft.com/office/drawing/2014/main" id="{B3529E8E-D087-AD31-27FA-2803F175F389}"/>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中心点">
            <a:extLst>
              <a:ext uri="{FF2B5EF4-FFF2-40B4-BE49-F238E27FC236}">
                <a16:creationId xmlns:a16="http://schemas.microsoft.com/office/drawing/2014/main" id="{15922630-B4BB-6B78-12DA-4833BB7BD3CD}"/>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40A42580-710A-62D1-EC39-70412DC86D1F}"/>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213C6A4C-39C9-954D-B13C-D92F2F0B8A84}"/>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extLst>
                <a:ext uri="{FF2B5EF4-FFF2-40B4-BE49-F238E27FC236}">
                  <a16:creationId xmlns:a16="http://schemas.microsoft.com/office/drawing/2014/main" id="{848FB45E-CAFA-27F1-5F0B-B6B751E7899A}"/>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8" name="矩形: 圆角 27">
              <a:extLst>
                <a:ext uri="{FF2B5EF4-FFF2-40B4-BE49-F238E27FC236}">
                  <a16:creationId xmlns:a16="http://schemas.microsoft.com/office/drawing/2014/main" id="{992CF36A-889B-D3C7-F82D-63918FCB0D39}"/>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Tree>
    <p:extLst>
      <p:ext uri="{BB962C8B-B14F-4D97-AF65-F5344CB8AC3E}">
        <p14:creationId xmlns:p14="http://schemas.microsoft.com/office/powerpoint/2010/main" val="3947625649"/>
      </p:ext>
    </p:extLst>
  </p:cSld>
  <p:clrMapOvr>
    <a:masterClrMapping/>
  </p:clrMapOvr>
  <mc:AlternateContent xmlns:mc="http://schemas.openxmlformats.org/markup-compatibility/2006" xmlns:p14="http://schemas.microsoft.com/office/powerpoint/2010/main">
    <mc:Choice Requires="p14">
      <p:transition p14:dur="10" advClick="0" advTm="900"/>
    </mc:Choice>
    <mc:Fallback xmlns="">
      <p:transition advClick="0" advTm="9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16E5-D19B-F8C5-EF1A-A45C044BDE01}"/>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4B56BE3E-2DEE-520E-5BFE-9EFB807F2F07}"/>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18646916-FDC0-BC08-A6C1-962643DAEF39}"/>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7145C45B-2BDF-A5B4-02D2-CCB25ED3D34E}"/>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936273E5-6CE9-125A-4AB0-D3AA73906769}"/>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14628797-D77F-5978-ACA0-7DEABC7ABCAD}"/>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1BE1CD07-A1DF-9D94-E052-1A5284AC55CF}"/>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1B0F2C94-3803-A2D9-159F-BCB6468610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2DD8E431-3248-8F81-75A8-CD0409EF5678}"/>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B40FEC8A-8DDB-3B3D-2C0B-79575DED66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1904DA98-6F29-225F-A520-29E405FA7A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291D344D-5BE2-7124-78EC-040A0DFA30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3FAD9AFA-92CC-10BE-08FB-E048A4525705}"/>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3AD30533-E479-4EBB-35B0-BE1C6C248809}"/>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B086AC94-892F-55EF-7077-63EFFEB1DCC3}"/>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3CA3189F-3AA6-8B77-1848-8A1A41EF8DC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96654667-B3B9-D543-3A5E-54BC285A5F86}"/>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035C4658-295E-57B8-8016-4EFA1B5473FB}"/>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4666B9AC-9E6B-F86A-CF86-B391609518AA}"/>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2E0685AC-1411-E7BF-E6F5-CC5AA81BF16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820C7F38-451B-9F9A-6E69-CD6FB6053888}"/>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04F0285F-CA5F-3AEF-FAF3-39C1E1A93ED0}"/>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6FA4878-FE80-DC31-9F9F-4504B5744A7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3EDFCCE8-677D-9690-9C19-6F8CE898C4D2}"/>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C011D18B-65BA-AB2C-6F98-9827AE60A65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BED4F2EA-0FEB-8502-5DF8-F461410E3503}"/>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正在连接（</a:t>
            </a:r>
            <a:r>
              <a:rPr kumimoji="0" lang="en-US" altLang="zh-CN" sz="2800" b="0" i="0" u="none" strike="noStrike" kern="1200" cap="none" spc="0" normalizeH="0" baseline="0" noProof="0" dirty="0">
                <a:ln>
                  <a:noFill/>
                </a:ln>
                <a:solidFill>
                  <a:srgbClr val="FFFFFF"/>
                </a:solidFill>
                <a:effectLst/>
                <a:uLnTx/>
                <a:uFillTx/>
                <a:latin typeface="OPPOSans M"/>
                <a:ea typeface="OPPOSans M"/>
                <a:cs typeface="+mn-cs"/>
              </a:rPr>
              <a:t>1</a:t>
            </a:r>
            <a:r>
              <a:rPr lang="en-US" altLang="zh-CN" sz="2800" dirty="0">
                <a:solidFill>
                  <a:srgbClr val="FFFFFF"/>
                </a:solidFill>
                <a:latin typeface="OPPOSans M"/>
                <a:ea typeface="OPPOSans M"/>
              </a:rPr>
              <a:t>48</a:t>
            </a:r>
            <a:r>
              <a:rPr kumimoji="0" lang="en-US" altLang="zh-CN" sz="2800" b="0" i="0" u="none" strike="noStrike" kern="1200" cap="none" spc="0" normalizeH="0" baseline="0" noProof="0" dirty="0">
                <a:ln>
                  <a:noFill/>
                </a:ln>
                <a:solidFill>
                  <a:srgbClr val="FFFFFF"/>
                </a:solidFill>
                <a:effectLst/>
                <a:uLnTx/>
                <a:uFillTx/>
                <a:latin typeface="OPPOSans M"/>
                <a:ea typeface="OPPOSans M"/>
                <a:cs typeface="+mn-cs"/>
              </a:rPr>
              <a:t> </a:t>
            </a: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秒）</a:t>
            </a:r>
          </a:p>
        </p:txBody>
      </p:sp>
      <p:sp>
        <p:nvSpPr>
          <p:cNvPr id="4" name="!! 标题背景">
            <a:extLst>
              <a:ext uri="{FF2B5EF4-FFF2-40B4-BE49-F238E27FC236}">
                <a16:creationId xmlns:a16="http://schemas.microsoft.com/office/drawing/2014/main" id="{6BB5FBD1-974D-6D97-3F89-795402A1C0DD}"/>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6F61B53C-1A9D-129D-6813-D18B94F4B285}"/>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26C8DE75-E0B8-1839-7407-82E4FA73D5D7}"/>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D54063F7-BD0C-FF2C-BCE5-389507FB3191}"/>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44A716D2-F648-AC4C-7DFF-91650B7EDF4E}"/>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E90667A2-9AE9-3501-7C96-C65F06CB6F0F}"/>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请继续保持设备静止</a:t>
            </a:r>
          </a:p>
        </p:txBody>
      </p:sp>
      <p:grpSp>
        <p:nvGrpSpPr>
          <p:cNvPr id="32" name="组合 31">
            <a:extLst>
              <a:ext uri="{FF2B5EF4-FFF2-40B4-BE49-F238E27FC236}">
                <a16:creationId xmlns:a16="http://schemas.microsoft.com/office/drawing/2014/main" id="{5715B0F1-2B85-1F2C-34D8-C285E4C4EAB9}"/>
              </a:ext>
            </a:extLst>
          </p:cNvPr>
          <p:cNvGrpSpPr/>
          <p:nvPr/>
        </p:nvGrpSpPr>
        <p:grpSpPr>
          <a:xfrm rot="17220000">
            <a:off x="4783667" y="3029995"/>
            <a:ext cx="2624666" cy="2624666"/>
            <a:chOff x="4783667" y="3029995"/>
            <a:chExt cx="2624666" cy="2624666"/>
          </a:xfrm>
        </p:grpSpPr>
        <p:sp>
          <p:nvSpPr>
            <p:cNvPr id="11" name="!! 方位">
              <a:extLst>
                <a:ext uri="{FF2B5EF4-FFF2-40B4-BE49-F238E27FC236}">
                  <a16:creationId xmlns:a16="http://schemas.microsoft.com/office/drawing/2014/main" id="{14784926-B7F6-C7D8-C4FC-48C02BB7C39A}"/>
                </a:ext>
              </a:extLst>
            </p:cNvPr>
            <p:cNvSpPr/>
            <p:nvPr/>
          </p:nvSpPr>
          <p:spPr>
            <a:xfrm>
              <a:off x="4801674" y="3050118"/>
              <a:ext cx="2592000" cy="2592000"/>
            </a:xfrm>
            <a:prstGeom prst="pie">
              <a:avLst>
                <a:gd name="adj1" fmla="val 13406464"/>
                <a:gd name="adj2" fmla="val 19108174"/>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轮廓">
              <a:extLst>
                <a:ext uri="{FF2B5EF4-FFF2-40B4-BE49-F238E27FC236}">
                  <a16:creationId xmlns:a16="http://schemas.microsoft.com/office/drawing/2014/main" id="{B40CC6D3-92E8-A8DB-21A3-C2116722520B}"/>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中心点">
            <a:extLst>
              <a:ext uri="{FF2B5EF4-FFF2-40B4-BE49-F238E27FC236}">
                <a16:creationId xmlns:a16="http://schemas.microsoft.com/office/drawing/2014/main" id="{118D07A6-8794-3586-CAEA-C5EB71B0B046}"/>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50287111-0057-CF81-CBEE-0C969E54E3BF}"/>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4073629B-0C30-0473-5614-E99FDB16DFBA}"/>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extLst>
                <a:ext uri="{FF2B5EF4-FFF2-40B4-BE49-F238E27FC236}">
                  <a16:creationId xmlns:a16="http://schemas.microsoft.com/office/drawing/2014/main" id="{B3AB86D2-8867-52BA-69CD-330A20DA90D0}"/>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8" name="矩形: 圆角 27">
              <a:extLst>
                <a:ext uri="{FF2B5EF4-FFF2-40B4-BE49-F238E27FC236}">
                  <a16:creationId xmlns:a16="http://schemas.microsoft.com/office/drawing/2014/main" id="{EC1456F6-71DE-182C-7878-C93C0B30904C}"/>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Tree>
    <p:extLst>
      <p:ext uri="{BB962C8B-B14F-4D97-AF65-F5344CB8AC3E}">
        <p14:creationId xmlns:p14="http://schemas.microsoft.com/office/powerpoint/2010/main" val="1733796506"/>
      </p:ext>
    </p:extLst>
  </p:cSld>
  <p:clrMapOvr>
    <a:masterClrMapping/>
  </p:clrMapOvr>
  <mc:AlternateContent xmlns:mc="http://schemas.openxmlformats.org/markup-compatibility/2006" xmlns:p14="http://schemas.microsoft.com/office/powerpoint/2010/main">
    <mc:Choice Requires="p14">
      <p:transition p14:dur="10" advClick="0" advTm="900"/>
    </mc:Choice>
    <mc:Fallback xmlns="">
      <p:transition advClick="0" advTm="9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D0C9A-2D18-2F5C-3E15-D6DAB908BA98}"/>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C9A24B90-858C-90F5-C7AF-2232EB3843A4}"/>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7083DC92-188B-C660-8D8A-9B2DF704D8DB}"/>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76F9BAFB-088E-10BA-B235-3BD02C631DA2}"/>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10575AB1-8536-675F-1836-22CB231C509A}"/>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F967A287-1FF4-60F9-E007-69E966CF933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72ED6B6A-DFCA-794A-7C8D-62A9B35111F8}"/>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6F3D1E6A-F2B9-E391-372C-E00F6FD630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A5EB359E-C9E6-2504-83DA-41F744D7697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30A86A91-A860-0C02-8A88-F8C1A04BA5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C92CB7DB-4951-40BB-11F8-30BDD5A1CD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F2143845-2439-81EC-8371-A2DCCEE8992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EAD33CAA-A2CC-1D4B-E9B5-35E89F0E3910}"/>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1B004D45-77AA-5AF2-18C6-636A7ACED4DF}"/>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FCAC986E-58AB-2873-A1EC-3E1BEE6D3CDE}"/>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8ECF805D-F77A-8B7A-9E3E-A2BF28C93A5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3F7227B6-5830-D4E5-69C2-7B3C3DB22D47}"/>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36639FBD-5567-6A9F-6D42-C29E145335EB}"/>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7D9D4D6D-2D45-BB77-2E95-60A9EC37F2F4}"/>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5F5E82D4-6F34-6818-33B0-DDF3EDF9F47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31F7B03E-77B7-271A-793B-4D8B45FF992F}"/>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5E9133DE-A94E-F191-0370-88E3750AD5D1}"/>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398A62AC-0A99-1D45-EE99-1542882234C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F64DA2CA-85EA-62F3-7268-04930A5E125E}"/>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CB429A56-791A-4669-9BE8-CFBC65BF298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C69A4FB9-6EF5-5070-FC70-F11CCEA25BA9}"/>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正在连接（</a:t>
            </a:r>
            <a:r>
              <a:rPr kumimoji="0" lang="en-US" altLang="zh-CN" sz="2800" b="0" i="0" u="none" strike="noStrike" kern="1200" cap="none" spc="0" normalizeH="0" baseline="0" noProof="0" dirty="0">
                <a:ln>
                  <a:noFill/>
                </a:ln>
                <a:solidFill>
                  <a:srgbClr val="FFFFFF"/>
                </a:solidFill>
                <a:effectLst/>
                <a:uLnTx/>
                <a:uFillTx/>
                <a:latin typeface="OPPOSans M"/>
                <a:ea typeface="OPPOSans M"/>
                <a:cs typeface="+mn-cs"/>
              </a:rPr>
              <a:t>1</a:t>
            </a:r>
            <a:r>
              <a:rPr lang="en-US" altLang="zh-CN" sz="2800" dirty="0">
                <a:solidFill>
                  <a:srgbClr val="FFFFFF"/>
                </a:solidFill>
                <a:latin typeface="OPPOSans M"/>
                <a:ea typeface="OPPOSans M"/>
              </a:rPr>
              <a:t>47</a:t>
            </a:r>
            <a:r>
              <a:rPr kumimoji="0" lang="en-US" altLang="zh-CN" sz="2800" b="0" i="0" u="none" strike="noStrike" kern="1200" cap="none" spc="0" normalizeH="0" baseline="0" noProof="0" dirty="0">
                <a:ln>
                  <a:noFill/>
                </a:ln>
                <a:solidFill>
                  <a:srgbClr val="FFFFFF"/>
                </a:solidFill>
                <a:effectLst/>
                <a:uLnTx/>
                <a:uFillTx/>
                <a:latin typeface="OPPOSans M"/>
                <a:ea typeface="OPPOSans M"/>
                <a:cs typeface="+mn-cs"/>
              </a:rPr>
              <a:t> </a:t>
            </a: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秒）</a:t>
            </a:r>
          </a:p>
        </p:txBody>
      </p:sp>
      <p:sp>
        <p:nvSpPr>
          <p:cNvPr id="4" name="!! 标题背景">
            <a:extLst>
              <a:ext uri="{FF2B5EF4-FFF2-40B4-BE49-F238E27FC236}">
                <a16:creationId xmlns:a16="http://schemas.microsoft.com/office/drawing/2014/main" id="{B877DA19-7589-9469-A82A-2EA408B2D6F9}"/>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EFCA6332-9C13-63BB-C01A-3D8BCFD675E8}"/>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16F961E5-A33F-C97E-C2BA-E35157A3630F}"/>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F4ECF63C-BADC-9A12-BCC8-B3E32DAAFEC9}"/>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73D4220F-5E5B-70CC-B531-310783C4BB8C}"/>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90265677-3AED-3953-2225-45338A77ED47}"/>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请继续保持设备静止</a:t>
            </a:r>
          </a:p>
        </p:txBody>
      </p:sp>
      <p:grpSp>
        <p:nvGrpSpPr>
          <p:cNvPr id="32" name="组合 31">
            <a:extLst>
              <a:ext uri="{FF2B5EF4-FFF2-40B4-BE49-F238E27FC236}">
                <a16:creationId xmlns:a16="http://schemas.microsoft.com/office/drawing/2014/main" id="{7A0E0DE2-B626-EB98-1B50-659F51DD2237}"/>
              </a:ext>
            </a:extLst>
          </p:cNvPr>
          <p:cNvGrpSpPr/>
          <p:nvPr/>
        </p:nvGrpSpPr>
        <p:grpSpPr>
          <a:xfrm rot="17220000">
            <a:off x="4783667" y="3029995"/>
            <a:ext cx="2624666" cy="2624666"/>
            <a:chOff x="4783667" y="3029995"/>
            <a:chExt cx="2624666" cy="2624666"/>
          </a:xfrm>
        </p:grpSpPr>
        <p:sp>
          <p:nvSpPr>
            <p:cNvPr id="11" name="!! 方位">
              <a:extLst>
                <a:ext uri="{FF2B5EF4-FFF2-40B4-BE49-F238E27FC236}">
                  <a16:creationId xmlns:a16="http://schemas.microsoft.com/office/drawing/2014/main" id="{F97A3495-BD12-3972-2426-BB8337EE5ED5}"/>
                </a:ext>
              </a:extLst>
            </p:cNvPr>
            <p:cNvSpPr/>
            <p:nvPr/>
          </p:nvSpPr>
          <p:spPr>
            <a:xfrm>
              <a:off x="4801674" y="3050118"/>
              <a:ext cx="2592000" cy="2592000"/>
            </a:xfrm>
            <a:prstGeom prst="pie">
              <a:avLst>
                <a:gd name="adj1" fmla="val 13406464"/>
                <a:gd name="adj2" fmla="val 19108174"/>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轮廓">
              <a:extLst>
                <a:ext uri="{FF2B5EF4-FFF2-40B4-BE49-F238E27FC236}">
                  <a16:creationId xmlns:a16="http://schemas.microsoft.com/office/drawing/2014/main" id="{8268B84D-69C4-1AD7-800A-796FD15ABD67}"/>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中心点">
            <a:extLst>
              <a:ext uri="{FF2B5EF4-FFF2-40B4-BE49-F238E27FC236}">
                <a16:creationId xmlns:a16="http://schemas.microsoft.com/office/drawing/2014/main" id="{ACE64A15-D4E0-76BF-C3C9-D497BC1DF73D}"/>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94E3A103-E317-E6F1-500D-CAEDDB589799}"/>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9BF7C7FC-F97B-4955-0177-5D511B2478BF}"/>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extLst>
                <a:ext uri="{FF2B5EF4-FFF2-40B4-BE49-F238E27FC236}">
                  <a16:creationId xmlns:a16="http://schemas.microsoft.com/office/drawing/2014/main" id="{C8D233AB-54D7-8BCB-C9DF-9B2750FC5202}"/>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8" name="矩形: 圆角 27">
              <a:extLst>
                <a:ext uri="{FF2B5EF4-FFF2-40B4-BE49-F238E27FC236}">
                  <a16:creationId xmlns:a16="http://schemas.microsoft.com/office/drawing/2014/main" id="{DD427B92-3A8D-EDA0-5B58-15FF57DA7A72}"/>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Tree>
    <p:extLst>
      <p:ext uri="{BB962C8B-B14F-4D97-AF65-F5344CB8AC3E}">
        <p14:creationId xmlns:p14="http://schemas.microsoft.com/office/powerpoint/2010/main" val="1371119421"/>
      </p:ext>
    </p:extLst>
  </p:cSld>
  <p:clrMapOvr>
    <a:masterClrMapping/>
  </p:clrMapOvr>
  <mc:AlternateContent xmlns:mc="http://schemas.openxmlformats.org/markup-compatibility/2006" xmlns:p14="http://schemas.microsoft.com/office/powerpoint/2010/main">
    <mc:Choice Requires="p14">
      <p:transition p14:dur="10" advClick="0" advTm="900"/>
    </mc:Choice>
    <mc:Fallback xmlns="">
      <p:transition advClick="0" advTm="9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5E67E-7405-52FB-1D40-27B583A2DF67}"/>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8B09D7A8-7136-30CC-9896-C11A85BA280F}"/>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5B05C72D-07B6-FB5F-5F2E-D269CBA2D2D4}"/>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DFD02E34-4686-B0BF-050F-9B0101957F04}"/>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B586AD98-2D00-C714-7095-138D939DFA9A}"/>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5897567B-C6A2-4FD0-86C3-8BD9F78A5ABB}"/>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1A45335B-712E-ECEE-81ED-CBF4A557FF36}"/>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F46116EA-7FFC-9A66-3FF1-2196911F06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44526F8E-9196-D8CB-9532-2671ABD3CAE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16CD5A36-7294-87CE-3441-C75E6A7820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AD12DEFD-2E24-BC8A-CCFF-65BDC9EB44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854C38A6-D692-2008-329F-B657513348F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FAC1EC7B-13A9-5318-FC80-370F1883A0A5}"/>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A668D9A6-CEA9-FABD-3065-5763BAFA2D64}"/>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1AA97872-4D13-2AB0-42FE-839A8BB59DB4}"/>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E01BC67A-59C0-109A-BAA4-C89D220B05B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0797A67F-C9A7-EB0C-AE07-C6BCAF8E1C52}"/>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9CC2074B-EEAD-3280-F979-118CDE17B57E}"/>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919FC74B-EF98-0C0A-3C59-26BCB9948ADA}"/>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9934BCF-00D1-E524-3531-37F326DFC6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E485BF56-9697-CDD0-BB42-FFFBF1F9CADD}"/>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8E4CE69D-1B16-859C-117E-8D3D2A650A28}"/>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D57F7827-2460-AF4D-D4C2-FB4741D0A04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9ED58243-78EB-D604-F876-5B63891BE705}"/>
              </a:ext>
            </a:extLst>
          </p:cNvPr>
          <p:cNvSpPr>
            <a:spLocks/>
          </p:cNvSpPr>
          <p:nvPr/>
        </p:nvSpPr>
        <p:spPr>
          <a:xfrm>
            <a:off x="0" y="-5685"/>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A63F2CED-C6D5-4EDA-912F-4A8CF63FC4C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5956155F-E0D6-DD03-4C4A-BA9B9513432F}"/>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正在连接（</a:t>
            </a:r>
            <a:r>
              <a:rPr kumimoji="0" lang="en-US" altLang="zh-CN" sz="2800" b="0" i="0" u="none" strike="noStrike" kern="1200" cap="none" spc="0" normalizeH="0" baseline="0" noProof="0" dirty="0">
                <a:ln>
                  <a:noFill/>
                </a:ln>
                <a:solidFill>
                  <a:srgbClr val="FFFFFF"/>
                </a:solidFill>
                <a:effectLst/>
                <a:uLnTx/>
                <a:uFillTx/>
                <a:latin typeface="OPPOSans M"/>
                <a:ea typeface="OPPOSans M"/>
                <a:cs typeface="+mn-cs"/>
              </a:rPr>
              <a:t>146 </a:t>
            </a: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秒）</a:t>
            </a:r>
          </a:p>
        </p:txBody>
      </p:sp>
      <p:sp>
        <p:nvSpPr>
          <p:cNvPr id="4" name="!! 标题背景">
            <a:extLst>
              <a:ext uri="{FF2B5EF4-FFF2-40B4-BE49-F238E27FC236}">
                <a16:creationId xmlns:a16="http://schemas.microsoft.com/office/drawing/2014/main" id="{1B1CA52B-1B52-5FB7-7A28-B0511ECD1723}"/>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15D4DD54-CD56-5674-B764-9A4A0ECCC8E4}"/>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E06FE047-FF24-6FA0-A874-B739AB0148D2}"/>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63B0FCCA-F325-A9FB-9C74-E04032C7F126}"/>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DB20FE97-102F-D3CF-64DC-6B2ACBBDCD07}"/>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D9098F42-62BB-2B07-CA82-77A6716C8305}"/>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请继续保持设备静止</a:t>
            </a:r>
          </a:p>
        </p:txBody>
      </p:sp>
      <p:grpSp>
        <p:nvGrpSpPr>
          <p:cNvPr id="32" name="组合 31">
            <a:extLst>
              <a:ext uri="{FF2B5EF4-FFF2-40B4-BE49-F238E27FC236}">
                <a16:creationId xmlns:a16="http://schemas.microsoft.com/office/drawing/2014/main" id="{5BCEB7BA-11A9-0BC6-8FFB-FC6B8BD28430}"/>
              </a:ext>
            </a:extLst>
          </p:cNvPr>
          <p:cNvGrpSpPr/>
          <p:nvPr/>
        </p:nvGrpSpPr>
        <p:grpSpPr>
          <a:xfrm rot="17220000">
            <a:off x="4783667" y="3029995"/>
            <a:ext cx="2624666" cy="2624666"/>
            <a:chOff x="4783667" y="3029995"/>
            <a:chExt cx="2624666" cy="2624666"/>
          </a:xfrm>
        </p:grpSpPr>
        <p:sp>
          <p:nvSpPr>
            <p:cNvPr id="11" name="!! 方位">
              <a:extLst>
                <a:ext uri="{FF2B5EF4-FFF2-40B4-BE49-F238E27FC236}">
                  <a16:creationId xmlns:a16="http://schemas.microsoft.com/office/drawing/2014/main" id="{89DA3558-0465-555A-6845-87733EC2ADFC}"/>
                </a:ext>
              </a:extLst>
            </p:cNvPr>
            <p:cNvSpPr/>
            <p:nvPr/>
          </p:nvSpPr>
          <p:spPr>
            <a:xfrm>
              <a:off x="4801674" y="3050118"/>
              <a:ext cx="2592000" cy="2592000"/>
            </a:xfrm>
            <a:prstGeom prst="pie">
              <a:avLst>
                <a:gd name="adj1" fmla="val 13406464"/>
                <a:gd name="adj2" fmla="val 19108174"/>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轮廓">
              <a:extLst>
                <a:ext uri="{FF2B5EF4-FFF2-40B4-BE49-F238E27FC236}">
                  <a16:creationId xmlns:a16="http://schemas.microsoft.com/office/drawing/2014/main" id="{C0DC0893-577C-2B73-E9D7-6D85C04AE80F}"/>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中心点">
            <a:extLst>
              <a:ext uri="{FF2B5EF4-FFF2-40B4-BE49-F238E27FC236}">
                <a16:creationId xmlns:a16="http://schemas.microsoft.com/office/drawing/2014/main" id="{FC1CC73F-486C-4C81-50AE-A5C8BE2C2B73}"/>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B9E5735F-7C3C-78AF-947D-AE88255A1F91}"/>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5C9B1B35-19B3-819A-B910-76F02712A4A8}"/>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extLst>
                <a:ext uri="{FF2B5EF4-FFF2-40B4-BE49-F238E27FC236}">
                  <a16:creationId xmlns:a16="http://schemas.microsoft.com/office/drawing/2014/main" id="{01A87388-9811-359D-0590-BF76841EABB8}"/>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8" name="矩形: 圆角 27">
              <a:extLst>
                <a:ext uri="{FF2B5EF4-FFF2-40B4-BE49-F238E27FC236}">
                  <a16:creationId xmlns:a16="http://schemas.microsoft.com/office/drawing/2014/main" id="{2FF22D45-919C-55D8-B93A-7834936BBB4C}"/>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Tree>
    <p:extLst>
      <p:ext uri="{BB962C8B-B14F-4D97-AF65-F5344CB8AC3E}">
        <p14:creationId xmlns:p14="http://schemas.microsoft.com/office/powerpoint/2010/main" val="4179349207"/>
      </p:ext>
    </p:extLst>
  </p:cSld>
  <p:clrMapOvr>
    <a:masterClrMapping/>
  </p:clrMapOvr>
  <mc:AlternateContent xmlns:mc="http://schemas.openxmlformats.org/markup-compatibility/2006" xmlns:p14="http://schemas.microsoft.com/office/powerpoint/2010/main">
    <mc:Choice Requires="p14">
      <p:transition p14:dur="10" advClick="0" advTm="900"/>
    </mc:Choice>
    <mc:Fallback xmlns="">
      <p:transition advClick="0" advTm="90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1">
            <a:lumMod val="85000"/>
          </a:schemeClr>
        </a:solidFill>
        <a:effectLst/>
      </p:bgPr>
    </p:bg>
    <p:spTree>
      <p:nvGrpSpPr>
        <p:cNvPr id="1" name="">
          <a:extLst>
            <a:ext uri="{FF2B5EF4-FFF2-40B4-BE49-F238E27FC236}">
              <a16:creationId xmlns:a16="http://schemas.microsoft.com/office/drawing/2014/main" id="{6E214661-19E1-8005-BD5F-A1E98B7CDE1E}"/>
            </a:ext>
          </a:extLst>
        </p:cNvPr>
        <p:cNvGrpSpPr/>
        <p:nvPr/>
      </p:nvGrpSpPr>
      <p:grpSpPr>
        <a:xfrm>
          <a:off x="0" y="0"/>
          <a:ext cx="0" cy="0"/>
          <a:chOff x="0" y="0"/>
          <a:chExt cx="0" cy="0"/>
        </a:xfrm>
      </p:grpSpPr>
      <p:sp>
        <p:nvSpPr>
          <p:cNvPr id="8" name="!! 遮罩">
            <a:extLst>
              <a:ext uri="{FF2B5EF4-FFF2-40B4-BE49-F238E27FC236}">
                <a16:creationId xmlns:a16="http://schemas.microsoft.com/office/drawing/2014/main" id="{5752224A-312E-2F78-8D41-47F2366734B6}"/>
              </a:ext>
            </a:extLst>
          </p:cNvPr>
          <p:cNvSpPr/>
          <p:nvPr/>
        </p:nvSpPr>
        <p:spPr>
          <a:xfrm>
            <a:off x="0" y="-14134"/>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A12F28E-3956-9B33-87AC-467BB8CF47EA}"/>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1.0.3</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2" name="!! 弹窗">
            <a:extLst>
              <a:ext uri="{FF2B5EF4-FFF2-40B4-BE49-F238E27FC236}">
                <a16:creationId xmlns:a16="http://schemas.microsoft.com/office/drawing/2014/main" id="{991754AF-B46C-FC0D-CB46-899CFEDADDD6}"/>
              </a:ext>
            </a:extLst>
          </p:cNvPr>
          <p:cNvSpPr/>
          <p:nvPr/>
        </p:nvSpPr>
        <p:spPr>
          <a:xfrm>
            <a:off x="3813540" y="2729023"/>
            <a:ext cx="4564916" cy="1399954"/>
          </a:xfrm>
          <a:prstGeom prst="roundRect">
            <a:avLst>
              <a:gd name="adj" fmla="val 5614"/>
            </a:avLst>
          </a:prstGeom>
          <a:solidFill>
            <a:schemeClr val="tx1">
              <a:lumMod val="95000"/>
            </a:schemeClr>
          </a:solidFill>
          <a:ln>
            <a:noFill/>
          </a:ln>
          <a:effectLst>
            <a:outerShdw blurRad="254000" algn="ct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50CD38D-CDEE-DEB2-B6D3-F3965254F330}"/>
              </a:ext>
            </a:extLst>
          </p:cNvPr>
          <p:cNvSpPr txBox="1"/>
          <p:nvPr/>
        </p:nvSpPr>
        <p:spPr>
          <a:xfrm>
            <a:off x="5147927" y="3076743"/>
            <a:ext cx="1205023" cy="369332"/>
          </a:xfrm>
          <a:prstGeom prst="rect">
            <a:avLst/>
          </a:prstGeom>
          <a:noFill/>
        </p:spPr>
        <p:txBody>
          <a:bodyPr wrap="square" rtlCol="0">
            <a:spAutoFit/>
          </a:bodyPr>
          <a:lstStyle/>
          <a:p>
            <a:r>
              <a:rPr lang="zh-CN" altLang="en-US" dirty="0">
                <a:solidFill>
                  <a:schemeClr val="bg1"/>
                </a:solidFill>
                <a:latin typeface="+mj-ea"/>
                <a:ea typeface="+mj-ea"/>
              </a:rPr>
              <a:t>请稍候</a:t>
            </a:r>
          </a:p>
        </p:txBody>
      </p:sp>
      <p:grpSp>
        <p:nvGrpSpPr>
          <p:cNvPr id="4" name="!! load">
            <a:extLst>
              <a:ext uri="{FF2B5EF4-FFF2-40B4-BE49-F238E27FC236}">
                <a16:creationId xmlns:a16="http://schemas.microsoft.com/office/drawing/2014/main" id="{46C0E012-0862-C855-A3F0-3F970E8BCD52}"/>
              </a:ext>
            </a:extLst>
          </p:cNvPr>
          <p:cNvGrpSpPr/>
          <p:nvPr/>
        </p:nvGrpSpPr>
        <p:grpSpPr>
          <a:xfrm>
            <a:off x="4245701" y="3114694"/>
            <a:ext cx="602974" cy="602974"/>
            <a:chOff x="7349534" y="4722202"/>
            <a:chExt cx="279398" cy="279398"/>
          </a:xfrm>
        </p:grpSpPr>
        <p:sp>
          <p:nvSpPr>
            <p:cNvPr id="5" name="弧形 4">
              <a:extLst>
                <a:ext uri="{FF2B5EF4-FFF2-40B4-BE49-F238E27FC236}">
                  <a16:creationId xmlns:a16="http://schemas.microsoft.com/office/drawing/2014/main" id="{F97843C7-EE36-0AEB-04E5-B55710EF9EF5}"/>
                </a:ext>
              </a:extLst>
            </p:cNvPr>
            <p:cNvSpPr/>
            <p:nvPr/>
          </p:nvSpPr>
          <p:spPr>
            <a:xfrm>
              <a:off x="7349534" y="4722202"/>
              <a:ext cx="279398" cy="279398"/>
            </a:xfrm>
            <a:prstGeom prst="arc">
              <a:avLst>
                <a:gd name="adj1" fmla="val 16200000"/>
                <a:gd name="adj2" fmla="val 16194911"/>
              </a:avLst>
            </a:prstGeom>
            <a:noFill/>
            <a:ln w="76200">
              <a:solidFill>
                <a:srgbClr val="03B989">
                  <a:alpha val="10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6" name="弧形 5">
              <a:extLst>
                <a:ext uri="{FF2B5EF4-FFF2-40B4-BE49-F238E27FC236}">
                  <a16:creationId xmlns:a16="http://schemas.microsoft.com/office/drawing/2014/main" id="{6A33303C-3EFC-A1AB-8322-7764FD2C13C3}"/>
                </a:ext>
              </a:extLst>
            </p:cNvPr>
            <p:cNvSpPr/>
            <p:nvPr/>
          </p:nvSpPr>
          <p:spPr>
            <a:xfrm>
              <a:off x="7349534" y="4722202"/>
              <a:ext cx="279398" cy="279398"/>
            </a:xfrm>
            <a:prstGeom prst="arc">
              <a:avLst>
                <a:gd name="adj1" fmla="val 16250568"/>
                <a:gd name="adj2" fmla="val 321908"/>
              </a:avLst>
            </a:prstGeom>
            <a:noFill/>
            <a:ln w="76200" cap="rnd">
              <a:solidFill>
                <a:srgbClr val="03B98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grpSp>
      <p:sp>
        <p:nvSpPr>
          <p:cNvPr id="7" name="文本框 6">
            <a:extLst>
              <a:ext uri="{FF2B5EF4-FFF2-40B4-BE49-F238E27FC236}">
                <a16:creationId xmlns:a16="http://schemas.microsoft.com/office/drawing/2014/main" id="{89C71BEC-D328-FC0A-FCC6-051B4775B2EA}"/>
              </a:ext>
            </a:extLst>
          </p:cNvPr>
          <p:cNvSpPr txBox="1"/>
          <p:nvPr/>
        </p:nvSpPr>
        <p:spPr>
          <a:xfrm>
            <a:off x="5147926" y="3429000"/>
            <a:ext cx="2925729" cy="307777"/>
          </a:xfrm>
          <a:prstGeom prst="rect">
            <a:avLst/>
          </a:prstGeom>
          <a:noFill/>
        </p:spPr>
        <p:txBody>
          <a:bodyPr wrap="square" rtlCol="0">
            <a:spAutoFit/>
          </a:bodyPr>
          <a:lstStyle/>
          <a:p>
            <a:r>
              <a:rPr lang="zh-CN" altLang="en-US" sz="1400" dirty="0">
                <a:solidFill>
                  <a:schemeClr val="bg1"/>
                </a:solidFill>
                <a:latin typeface="+mn-ea"/>
              </a:rPr>
              <a:t>正在启动</a:t>
            </a:r>
            <a:r>
              <a:rPr lang="en-US" altLang="zh-CN" sz="1400" dirty="0">
                <a:solidFill>
                  <a:schemeClr val="bg1"/>
                </a:solidFill>
                <a:latin typeface="+mn-ea"/>
              </a:rPr>
              <a:t>[</a:t>
            </a:r>
            <a:r>
              <a:rPr lang="en-US" altLang="zh-CN" sz="1400" dirty="0">
                <a:solidFill>
                  <a:srgbClr val="03B989"/>
                </a:solidFill>
                <a:latin typeface="OPPOSans M" panose="00020600040101010101" pitchFamily="18" charset="-122"/>
                <a:ea typeface="OPPOSans M" panose="00020600040101010101" pitchFamily="18" charset="-122"/>
                <a:cs typeface="OPPOSans M" panose="00020600040101010101" pitchFamily="18" charset="-122"/>
              </a:rPr>
              <a:t>1_OS_25D01</a:t>
            </a:r>
            <a:r>
              <a:rPr lang="en-US" altLang="zh-CN" sz="1400" dirty="0">
                <a:solidFill>
                  <a:schemeClr val="bg1"/>
                </a:solidFill>
                <a:latin typeface="+mn-ea"/>
              </a:rPr>
              <a:t>]</a:t>
            </a:r>
            <a:r>
              <a:rPr lang="zh-CN" altLang="en-US" sz="1400" dirty="0">
                <a:solidFill>
                  <a:schemeClr val="bg1"/>
                </a:solidFill>
                <a:latin typeface="+mn-ea"/>
              </a:rPr>
              <a:t>的</a:t>
            </a:r>
            <a:r>
              <a:rPr lang="en-US" altLang="zh-CN" sz="1400" dirty="0">
                <a:solidFill>
                  <a:schemeClr val="bg1"/>
                </a:solidFill>
                <a:latin typeface="+mn-ea"/>
              </a:rPr>
              <a:t>Leaf OS</a:t>
            </a:r>
            <a:endParaRPr lang="zh-CN" altLang="en-US" sz="1400" dirty="0">
              <a:solidFill>
                <a:schemeClr val="bg1"/>
              </a:solidFill>
              <a:latin typeface="+mn-ea"/>
            </a:endParaRPr>
          </a:p>
        </p:txBody>
      </p:sp>
    </p:spTree>
    <p:custDataLst>
      <p:tags r:id="rId1"/>
    </p:custDataLst>
    <p:extLst>
      <p:ext uri="{BB962C8B-B14F-4D97-AF65-F5344CB8AC3E}">
        <p14:creationId xmlns:p14="http://schemas.microsoft.com/office/powerpoint/2010/main" val="856628481"/>
      </p:ext>
    </p:extLst>
  </p:cSld>
  <p:clrMapOvr>
    <a:masterClrMapping/>
  </p:clrMapOvr>
  <mc:AlternateContent xmlns:mc="http://schemas.openxmlformats.org/markup-compatibility/2006" xmlns:p159="http://schemas.microsoft.com/office/powerpoint/2015/09/main">
    <mc:Choice Requires="p159">
      <p:transition advClick="0" advTm="0">
        <p159:morph option="byObject"/>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par>
                                <p:cTn id="8" presetID="8" presetClass="emph" presetSubtype="0" repeatCount="indefinite" fill="hold" nodeType="withEffect">
                                  <p:stCondLst>
                                    <p:cond delay="0"/>
                                  </p:stCondLst>
                                  <p:childTnLst>
                                    <p:animRot by="21600000">
                                      <p:cBhvr>
                                        <p:cTn id="9" dur="2000" fill="hold"/>
                                        <p:tgtEl>
                                          <p:spTgt spid="4"/>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3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8AFE5-5D9E-73C3-3473-011FC3C2DA5D}"/>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8FD73E5B-96EF-9A7B-6A92-DCB207E53B2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86AB6852-4224-42C9-5633-2B2DB8C92A43}"/>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0E08317-4798-45F5-CC76-B4D46E44A509}"/>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E9098BFC-6D6B-9F55-54A1-921D291874F4}"/>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33874C6E-CBA4-FAC9-B54D-C5D87B978B5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B0B191B9-1E1C-9791-9FE8-D7F6BD74C961}"/>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E786BF48-9E47-B222-AE9C-2D3C7B70BA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9388A4BB-8061-6A3D-75EE-326D7A1D60C4}"/>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5FEA123E-94D2-7979-6A67-6A77F93EED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8EB68BEC-5EC6-81DB-667A-AE9EB0B83A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B8188B4F-10D7-C8BA-F939-829E65217F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5EBBA673-1F92-7219-D942-4513C92A4EDC}"/>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3BFE51AA-A684-BB2D-C0E1-8BF23D3EF206}"/>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D88CA571-0B7F-7737-AAFE-F5FFB716880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190ABE85-1BC4-2694-1E3B-8D3A6A45C14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B1C3BE4-C48F-35B7-C57C-F2C97A8AB026}"/>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8395F5A9-98D9-EFB0-037E-448E70AAA94F}"/>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5DD07309-B310-17C8-BBF6-20E838188625}"/>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599F4724-3B89-98FA-4338-E05243F276A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406A951D-66EA-6A0B-1A2C-4D3D4C016E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A9D4A835-3C43-9E24-0ADD-9973F0A02D82}"/>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6123A225-8D1A-3DB4-93D7-F4CCDCBF4A9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CF3A48AA-7071-B612-99B8-C7E317201F34}"/>
              </a:ext>
            </a:extLst>
          </p:cNvPr>
          <p:cNvSpPr>
            <a:spLocks/>
          </p:cNvSpPr>
          <p:nvPr/>
        </p:nvSpPr>
        <p:spPr>
          <a:xfrm>
            <a:off x="-16933"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F73F9797-B1C8-681E-C5BA-E4C45C71D0B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7982F853-7E34-E254-F7F7-1FCEDF34428E}"/>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正在连接（</a:t>
            </a:r>
            <a:r>
              <a:rPr kumimoji="0" lang="en-US" altLang="zh-CN" sz="2800" b="0" i="0" u="none" strike="noStrike" kern="1200" cap="none" spc="0" normalizeH="0" baseline="0" noProof="0" dirty="0">
                <a:ln>
                  <a:noFill/>
                </a:ln>
                <a:solidFill>
                  <a:srgbClr val="FFFFFF"/>
                </a:solidFill>
                <a:effectLst/>
                <a:uLnTx/>
                <a:uFillTx/>
                <a:latin typeface="OPPOSans M"/>
                <a:ea typeface="OPPOSans M"/>
                <a:cs typeface="+mn-cs"/>
              </a:rPr>
              <a:t>145 </a:t>
            </a:r>
            <a:r>
              <a:rPr kumimoji="0" lang="zh-CN" altLang="en-US" sz="2800" b="0" i="0" u="none" strike="noStrike" kern="1200" cap="none" spc="0" normalizeH="0" baseline="0" noProof="0" dirty="0">
                <a:ln>
                  <a:noFill/>
                </a:ln>
                <a:solidFill>
                  <a:srgbClr val="FFFFFF"/>
                </a:solidFill>
                <a:effectLst/>
                <a:uLnTx/>
                <a:uFillTx/>
                <a:latin typeface="OPPOSans M"/>
                <a:ea typeface="OPPOSans M"/>
                <a:cs typeface="+mn-cs"/>
              </a:rPr>
              <a:t>秒）</a:t>
            </a:r>
          </a:p>
        </p:txBody>
      </p:sp>
      <p:sp>
        <p:nvSpPr>
          <p:cNvPr id="4" name="!! 标题背景">
            <a:extLst>
              <a:ext uri="{FF2B5EF4-FFF2-40B4-BE49-F238E27FC236}">
                <a16:creationId xmlns:a16="http://schemas.microsoft.com/office/drawing/2014/main" id="{C1A592D6-58C8-69A5-7B6E-5006A1F76F14}"/>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F37BC02C-80AB-36B0-CC97-E318E1CE89F1}"/>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CB1FF5FB-009F-9DEC-301A-5F55ECAB762D}"/>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8AE25548-44A7-A875-9241-C42A3AAF38A7}"/>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C242C8BE-C590-FD10-FFD0-5EC308D00FC7}"/>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EC47C943-448E-97B6-FC32-E613DF9D60E4}"/>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FFFFF">
                    <a:lumMod val="65000"/>
                  </a:srgbClr>
                </a:solidFill>
                <a:effectLst/>
                <a:uLnTx/>
                <a:uFillTx/>
                <a:latin typeface="OPPOSans R"/>
                <a:ea typeface="OPPOSans M"/>
                <a:cs typeface="+mn-cs"/>
              </a:rPr>
              <a:t>请继续保持设备静止</a:t>
            </a:r>
          </a:p>
        </p:txBody>
      </p:sp>
      <p:grpSp>
        <p:nvGrpSpPr>
          <p:cNvPr id="32" name="组合 31">
            <a:extLst>
              <a:ext uri="{FF2B5EF4-FFF2-40B4-BE49-F238E27FC236}">
                <a16:creationId xmlns:a16="http://schemas.microsoft.com/office/drawing/2014/main" id="{002E3A93-02F5-E0DE-256D-3E02CEA87837}"/>
              </a:ext>
            </a:extLst>
          </p:cNvPr>
          <p:cNvGrpSpPr/>
          <p:nvPr/>
        </p:nvGrpSpPr>
        <p:grpSpPr>
          <a:xfrm rot="17220000">
            <a:off x="4783667" y="3029995"/>
            <a:ext cx="2624666" cy="2624666"/>
            <a:chOff x="4783667" y="3029995"/>
            <a:chExt cx="2624666" cy="2624666"/>
          </a:xfrm>
        </p:grpSpPr>
        <p:sp>
          <p:nvSpPr>
            <p:cNvPr id="11" name="!! 方位">
              <a:extLst>
                <a:ext uri="{FF2B5EF4-FFF2-40B4-BE49-F238E27FC236}">
                  <a16:creationId xmlns:a16="http://schemas.microsoft.com/office/drawing/2014/main" id="{6B5B21D9-83EF-0DA3-E663-99EF7AE60C40}"/>
                </a:ext>
              </a:extLst>
            </p:cNvPr>
            <p:cNvSpPr/>
            <p:nvPr/>
          </p:nvSpPr>
          <p:spPr>
            <a:xfrm>
              <a:off x="4801674" y="3050118"/>
              <a:ext cx="2592000" cy="2592000"/>
            </a:xfrm>
            <a:prstGeom prst="pie">
              <a:avLst>
                <a:gd name="adj1" fmla="val 13406464"/>
                <a:gd name="adj2" fmla="val 19108174"/>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轮廓">
              <a:extLst>
                <a:ext uri="{FF2B5EF4-FFF2-40B4-BE49-F238E27FC236}">
                  <a16:creationId xmlns:a16="http://schemas.microsoft.com/office/drawing/2014/main" id="{A1D69C79-0923-275E-8274-EB227D295A40}"/>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中心点">
            <a:extLst>
              <a:ext uri="{FF2B5EF4-FFF2-40B4-BE49-F238E27FC236}">
                <a16:creationId xmlns:a16="http://schemas.microsoft.com/office/drawing/2014/main" id="{DF408440-617C-9027-F032-1DEE6AAEF319}"/>
              </a:ext>
            </a:extLst>
          </p:cNvPr>
          <p:cNvSpPr/>
          <p:nvPr/>
        </p:nvSpPr>
        <p:spPr>
          <a:xfrm>
            <a:off x="5842000" y="4088328"/>
            <a:ext cx="508000" cy="508000"/>
          </a:xfrm>
          <a:prstGeom prst="ellipse">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FA3935C3-31AD-38BB-1F5A-831BAA4C44E8}"/>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FEAA6386-08CE-357B-0131-A33D94C343D7}"/>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extLst>
                <a:ext uri="{FF2B5EF4-FFF2-40B4-BE49-F238E27FC236}">
                  <a16:creationId xmlns:a16="http://schemas.microsoft.com/office/drawing/2014/main" id="{D2851BF9-FAC4-B5AD-2AE8-453436C1F7BD}"/>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8" name="矩形: 圆角 27">
              <a:extLst>
                <a:ext uri="{FF2B5EF4-FFF2-40B4-BE49-F238E27FC236}">
                  <a16:creationId xmlns:a16="http://schemas.microsoft.com/office/drawing/2014/main" id="{8A334174-5769-8503-0536-5330305DF67F}"/>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Tree>
    <p:extLst>
      <p:ext uri="{BB962C8B-B14F-4D97-AF65-F5344CB8AC3E}">
        <p14:creationId xmlns:p14="http://schemas.microsoft.com/office/powerpoint/2010/main" val="2090341702"/>
      </p:ext>
    </p:extLst>
  </p:cSld>
  <p:clrMapOvr>
    <a:masterClrMapping/>
  </p:clrMapOvr>
  <mc:AlternateContent xmlns:mc="http://schemas.openxmlformats.org/markup-compatibility/2006" xmlns:p14="http://schemas.microsoft.com/office/powerpoint/2010/main">
    <mc:Choice Requires="p14">
      <p:transition p14:dur="10" advClick="0" advTm="500"/>
    </mc:Choice>
    <mc:Fallback xmlns="">
      <p:transition advClick="0" advTm="5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4DD7E-E7CB-CA06-B054-E4F729DC53E7}"/>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9137E2E6-B3D0-863E-BD37-F2694E08E081}"/>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647DFBE7-CC27-A8F5-B47E-CDA9FEE55993}"/>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102DF64A-B801-B6F7-40A2-901B4C21005D}"/>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5EF2FA73-D512-67F0-9662-68B49FDC5DE3}"/>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A3199993-9F98-1166-CFD0-4FD0EA74A00B}"/>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E476EF3C-6010-4162-B720-97732AF78731}"/>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82ED820E-1174-627F-3A0D-5F7B96A559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E028B232-ED9E-8715-521B-712C7270EC20}"/>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2FCD2726-AE63-79B4-2F2E-50A6BB5151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3D4AC087-C78C-244F-FF0D-94485974D4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41F31D53-6B6D-D824-F6D5-C610F330E58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1E8F37D8-5BB3-05E7-AE64-714271E0F911}"/>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C70EAD45-260A-8A0D-BD26-CA96B7A22997}"/>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623595B9-9838-0AF7-0386-5A11413D3BD3}"/>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1CF5D3B6-B82E-C454-34EC-54517C85EB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1164CEA8-B02D-BA95-700F-4889A8D0159A}"/>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69019604-53DD-C123-197B-3BA9BADC4454}"/>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0F02A57-6725-C5E4-07C3-DD7831E591B3}"/>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E751B076-986B-1926-F01B-5D75F6D36C1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37DBB525-9E51-EA49-460B-0F20215C1D77}"/>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F22E273D-8EB4-0B37-9222-143F600F212B}"/>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F7F85290-EE25-EB95-A5CC-A4521E3DD4A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AF9735BA-5E93-490F-A3BB-3E5CBF425112}"/>
              </a:ext>
            </a:extLst>
          </p:cNvPr>
          <p:cNvSpPr>
            <a:spLocks/>
          </p:cNvSpPr>
          <p:nvPr/>
        </p:nvSpPr>
        <p:spPr>
          <a:xfrm>
            <a:off x="0" y="0"/>
            <a:ext cx="12192000" cy="6858000"/>
          </a:xfrm>
          <a:prstGeom prst="roundRect">
            <a:avLst>
              <a:gd name="adj" fmla="val 0"/>
            </a:avLst>
          </a:prstGeom>
          <a:solidFill>
            <a:schemeClr val="bg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0D6FFF"/>
              </a:solidFill>
              <a:effectLst/>
              <a:uLnTx/>
              <a:uFillTx/>
              <a:latin typeface="OPPOSans R"/>
              <a:ea typeface="OPPOSans R"/>
              <a:cs typeface="+mn-cs"/>
            </a:endParaRPr>
          </a:p>
        </p:txBody>
      </p:sp>
      <p:pic>
        <p:nvPicPr>
          <p:cNvPr id="61" name="!! 更新图标" descr="图标&#10;&#10;描述已自动生成">
            <a:hlinkClick r:id="rId19" action="ppaction://hlinksldjump"/>
            <a:extLst>
              <a:ext uri="{FF2B5EF4-FFF2-40B4-BE49-F238E27FC236}">
                <a16:creationId xmlns:a16="http://schemas.microsoft.com/office/drawing/2014/main" id="{13DFB740-E622-0966-08C4-983282BD719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标题">
            <a:extLst>
              <a:ext uri="{FF2B5EF4-FFF2-40B4-BE49-F238E27FC236}">
                <a16:creationId xmlns:a16="http://schemas.microsoft.com/office/drawing/2014/main" id="{860DBCC1-6003-B204-F11E-1FEC76718B8C}"/>
              </a:ext>
            </a:extLst>
          </p:cNvPr>
          <p:cNvSpPr txBox="1"/>
          <p:nvPr/>
        </p:nvSpPr>
        <p:spPr>
          <a:xfrm>
            <a:off x="3372010" y="1799392"/>
            <a:ext cx="54483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accent1">
                    <a:lumMod val="60000"/>
                    <a:lumOff val="40000"/>
                  </a:schemeClr>
                </a:solidFill>
                <a:effectLst/>
                <a:uLnTx/>
                <a:uFillTx/>
                <a:latin typeface="OPPOSans M"/>
                <a:ea typeface="OPPOSans M"/>
                <a:cs typeface="+mn-cs"/>
              </a:rPr>
              <a:t>卫星已连接</a:t>
            </a:r>
          </a:p>
        </p:txBody>
      </p:sp>
      <p:sp>
        <p:nvSpPr>
          <p:cNvPr id="4" name="!! 标题背景">
            <a:extLst>
              <a:ext uri="{FF2B5EF4-FFF2-40B4-BE49-F238E27FC236}">
                <a16:creationId xmlns:a16="http://schemas.microsoft.com/office/drawing/2014/main" id="{13490605-B2BA-815B-7CE3-E99657F1EBBF}"/>
              </a:ext>
            </a:extLst>
          </p:cNvPr>
          <p:cNvSpPr/>
          <p:nvPr/>
        </p:nvSpPr>
        <p:spPr>
          <a:xfrm>
            <a:off x="1185334" y="521106"/>
            <a:ext cx="9821332" cy="647293"/>
          </a:xfrm>
          <a:prstGeom prst="roundRect">
            <a:avLst>
              <a:gd name="adj" fmla="val 7352"/>
            </a:avLst>
          </a:prstGeom>
          <a:solidFill>
            <a:schemeClr val="bg1">
              <a:lumMod val="85000"/>
              <a:lumOff val="15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5" name="组合 4">
            <a:extLst>
              <a:ext uri="{FF2B5EF4-FFF2-40B4-BE49-F238E27FC236}">
                <a16:creationId xmlns:a16="http://schemas.microsoft.com/office/drawing/2014/main" id="{0823B040-4930-1530-7B57-17A692DB4932}"/>
              </a:ext>
            </a:extLst>
          </p:cNvPr>
          <p:cNvGrpSpPr/>
          <p:nvPr/>
        </p:nvGrpSpPr>
        <p:grpSpPr>
          <a:xfrm>
            <a:off x="1504291" y="660086"/>
            <a:ext cx="2901629" cy="369332"/>
            <a:chOff x="3016572" y="1683712"/>
            <a:chExt cx="2901629" cy="369332"/>
          </a:xfrm>
          <a:solidFill>
            <a:srgbClr val="404040"/>
          </a:solidFill>
        </p:grpSpPr>
        <p:sp>
          <p:nvSpPr>
            <p:cNvPr id="7" name="!! 标题">
              <a:extLst>
                <a:ext uri="{FF2B5EF4-FFF2-40B4-BE49-F238E27FC236}">
                  <a16:creationId xmlns:a16="http://schemas.microsoft.com/office/drawing/2014/main" id="{5850FAA4-7204-F557-0021-D5A7DE239B6E}"/>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卫星通话</a:t>
              </a:r>
            </a:p>
          </p:txBody>
        </p:sp>
        <p:sp>
          <p:nvSpPr>
            <p:cNvPr id="8" name="!! 标题符">
              <a:extLst>
                <a:ext uri="{FF2B5EF4-FFF2-40B4-BE49-F238E27FC236}">
                  <a16:creationId xmlns:a16="http://schemas.microsoft.com/office/drawing/2014/main" id="{4DE8C6B0-EBE0-5452-C3C4-2874876F1BA7}"/>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lumMod val="95000"/>
                  </a:srgbClr>
                </a:solidFill>
                <a:effectLst/>
                <a:uLnTx/>
                <a:uFillTx/>
                <a:latin typeface="OPPOSans R"/>
                <a:ea typeface="OPPOSans R"/>
                <a:cs typeface="+mn-cs"/>
              </a:endParaRPr>
            </a:p>
          </p:txBody>
        </p:sp>
      </p:grpSp>
      <p:sp>
        <p:nvSpPr>
          <p:cNvPr id="10" name="!! 退出">
            <a:hlinkClick r:id="rId21" action="ppaction://hlinksldjump"/>
            <a:extLst>
              <a:ext uri="{FF2B5EF4-FFF2-40B4-BE49-F238E27FC236}">
                <a16:creationId xmlns:a16="http://schemas.microsoft.com/office/drawing/2014/main" id="{792E95EE-B994-397A-EC4E-573C80203E9C}"/>
              </a:ext>
            </a:extLst>
          </p:cNvPr>
          <p:cNvSpPr/>
          <p:nvPr/>
        </p:nvSpPr>
        <p:spPr>
          <a:xfrm>
            <a:off x="10331505" y="673214"/>
            <a:ext cx="356204" cy="356204"/>
          </a:xfrm>
          <a:prstGeom prst="mathMultiply">
            <a:avLst>
              <a:gd name="adj1" fmla="val 6934"/>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9" name="!! 副标题">
            <a:extLst>
              <a:ext uri="{FF2B5EF4-FFF2-40B4-BE49-F238E27FC236}">
                <a16:creationId xmlns:a16="http://schemas.microsoft.com/office/drawing/2014/main" id="{573D89CE-6A91-8D7A-268A-24FA930BBBFC}"/>
              </a:ext>
            </a:extLst>
          </p:cNvPr>
          <p:cNvSpPr txBox="1"/>
          <p:nvPr/>
        </p:nvSpPr>
        <p:spPr>
          <a:xfrm>
            <a:off x="3372010" y="2282023"/>
            <a:ext cx="5448300"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effectLst/>
                <a:uLnTx/>
                <a:uFillTx/>
                <a:latin typeface="OPPOSans R"/>
                <a:ea typeface="OPPOSans M"/>
                <a:cs typeface="+mn-cs"/>
              </a:rPr>
              <a:t>卫星网络已准备就绪</a:t>
            </a:r>
          </a:p>
        </p:txBody>
      </p:sp>
      <p:grpSp>
        <p:nvGrpSpPr>
          <p:cNvPr id="32" name="组合 31">
            <a:extLst>
              <a:ext uri="{FF2B5EF4-FFF2-40B4-BE49-F238E27FC236}">
                <a16:creationId xmlns:a16="http://schemas.microsoft.com/office/drawing/2014/main" id="{2106081B-9DC1-D636-7868-AD7BBF5DC94E}"/>
              </a:ext>
            </a:extLst>
          </p:cNvPr>
          <p:cNvGrpSpPr/>
          <p:nvPr/>
        </p:nvGrpSpPr>
        <p:grpSpPr>
          <a:xfrm rot="17220000">
            <a:off x="4783667" y="3029995"/>
            <a:ext cx="2624666" cy="2624666"/>
            <a:chOff x="4783667" y="3029995"/>
            <a:chExt cx="2624666" cy="2624666"/>
          </a:xfrm>
        </p:grpSpPr>
        <p:sp>
          <p:nvSpPr>
            <p:cNvPr id="11" name="!! 方位">
              <a:extLst>
                <a:ext uri="{FF2B5EF4-FFF2-40B4-BE49-F238E27FC236}">
                  <a16:creationId xmlns:a16="http://schemas.microsoft.com/office/drawing/2014/main" id="{16DE7BA7-CDD7-2FAD-7149-341A0825A087}"/>
                </a:ext>
              </a:extLst>
            </p:cNvPr>
            <p:cNvSpPr/>
            <p:nvPr/>
          </p:nvSpPr>
          <p:spPr>
            <a:xfrm>
              <a:off x="4801674" y="3050118"/>
              <a:ext cx="2592000" cy="2592000"/>
            </a:xfrm>
            <a:prstGeom prst="pie">
              <a:avLst>
                <a:gd name="adj1" fmla="val 13406464"/>
                <a:gd name="adj2" fmla="val 19108174"/>
              </a:avLst>
            </a:prstGeom>
            <a:gradFill>
              <a:gsLst>
                <a:gs pos="0">
                  <a:srgbClr val="0D6FFF">
                    <a:alpha val="50000"/>
                  </a:srgbClr>
                </a:gs>
                <a:gs pos="100000">
                  <a:srgbClr val="0D6FF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 name="!! 轮廓">
              <a:extLst>
                <a:ext uri="{FF2B5EF4-FFF2-40B4-BE49-F238E27FC236}">
                  <a16:creationId xmlns:a16="http://schemas.microsoft.com/office/drawing/2014/main" id="{6FA7AB4D-DDDD-5ACA-E9E5-0E55498873F3}"/>
                </a:ext>
              </a:extLst>
            </p:cNvPr>
            <p:cNvSpPr/>
            <p:nvPr/>
          </p:nvSpPr>
          <p:spPr>
            <a:xfrm>
              <a:off x="4783667" y="3029995"/>
              <a:ext cx="2624666" cy="2624666"/>
            </a:xfrm>
            <a:prstGeom prst="ellipse">
              <a:avLst/>
            </a:prstGeom>
            <a:noFill/>
            <a:ln w="44450" cap="rnd" cmpd="sng">
              <a:solidFill>
                <a:schemeClr val="tx1">
                  <a:alpha val="80000"/>
                </a:schemeClr>
              </a:solidFill>
              <a:prstDash val="solid"/>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4" name="!! 中心点">
            <a:extLst>
              <a:ext uri="{FF2B5EF4-FFF2-40B4-BE49-F238E27FC236}">
                <a16:creationId xmlns:a16="http://schemas.microsoft.com/office/drawing/2014/main" id="{40D30066-02BF-F446-D4C0-9EF67FB4DACA}"/>
              </a:ext>
            </a:extLst>
          </p:cNvPr>
          <p:cNvSpPr/>
          <p:nvPr/>
        </p:nvSpPr>
        <p:spPr>
          <a:xfrm>
            <a:off x="5842000" y="4088328"/>
            <a:ext cx="508000" cy="508000"/>
          </a:xfrm>
          <a:prstGeom prst="ellipse">
            <a:avLst/>
          </a:prstGeom>
          <a:solidFill>
            <a:srgbClr val="1D78FF"/>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0" name="!! 卫星">
            <a:extLst>
              <a:ext uri="{FF2B5EF4-FFF2-40B4-BE49-F238E27FC236}">
                <a16:creationId xmlns:a16="http://schemas.microsoft.com/office/drawing/2014/main" id="{A3F53853-2BB2-BDBC-1BA8-6F6F65333E7C}"/>
              </a:ext>
            </a:extLst>
          </p:cNvPr>
          <p:cNvGrpSpPr/>
          <p:nvPr/>
        </p:nvGrpSpPr>
        <p:grpSpPr>
          <a:xfrm>
            <a:off x="4431318" y="3850942"/>
            <a:ext cx="835229" cy="315185"/>
            <a:chOff x="5151235" y="2985879"/>
            <a:chExt cx="835229" cy="315185"/>
          </a:xfrm>
          <a:effectLst>
            <a:outerShdw blurRad="63500" sx="102000" sy="102000" algn="ctr" rotWithShape="0">
              <a:prstClr val="black">
                <a:alpha val="40000"/>
              </a:prstClr>
            </a:outerShdw>
          </a:effectLst>
        </p:grpSpPr>
        <p:sp>
          <p:nvSpPr>
            <p:cNvPr id="23" name="椭圆 22">
              <a:extLst>
                <a:ext uri="{FF2B5EF4-FFF2-40B4-BE49-F238E27FC236}">
                  <a16:creationId xmlns:a16="http://schemas.microsoft.com/office/drawing/2014/main" id="{D5252486-BEF1-5689-D369-201D5C4FA6CB}"/>
                </a:ext>
              </a:extLst>
            </p:cNvPr>
            <p:cNvSpPr/>
            <p:nvPr/>
          </p:nvSpPr>
          <p:spPr>
            <a:xfrm>
              <a:off x="5411257" y="2985879"/>
              <a:ext cx="315185" cy="315185"/>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extLst>
                <a:ext uri="{FF2B5EF4-FFF2-40B4-BE49-F238E27FC236}">
                  <a16:creationId xmlns:a16="http://schemas.microsoft.com/office/drawing/2014/main" id="{6CFEF269-9035-507E-9740-93780A98515B}"/>
                </a:ext>
              </a:extLst>
            </p:cNvPr>
            <p:cNvSpPr/>
            <p:nvPr/>
          </p:nvSpPr>
          <p:spPr>
            <a:xfrm>
              <a:off x="5779926"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8" name="矩形: 圆角 27">
              <a:extLst>
                <a:ext uri="{FF2B5EF4-FFF2-40B4-BE49-F238E27FC236}">
                  <a16:creationId xmlns:a16="http://schemas.microsoft.com/office/drawing/2014/main" id="{A894AD64-02C7-A73D-78CE-8B20CE6F1BCE}"/>
                </a:ext>
              </a:extLst>
            </p:cNvPr>
            <p:cNvSpPr/>
            <p:nvPr/>
          </p:nvSpPr>
          <p:spPr>
            <a:xfrm>
              <a:off x="5151235" y="3101561"/>
              <a:ext cx="206538" cy="83820"/>
            </a:xfrm>
            <a:prstGeom prst="round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5" name="!! 副标题">
            <a:extLst>
              <a:ext uri="{FF2B5EF4-FFF2-40B4-BE49-F238E27FC236}">
                <a16:creationId xmlns:a16="http://schemas.microsoft.com/office/drawing/2014/main" id="{45A95CBF-079D-7542-AE17-733A8ED16EEB}"/>
              </a:ext>
            </a:extLst>
          </p:cNvPr>
          <p:cNvSpPr txBox="1"/>
          <p:nvPr/>
        </p:nvSpPr>
        <p:spPr>
          <a:xfrm>
            <a:off x="3372010" y="5864983"/>
            <a:ext cx="5448300"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FFFFFF">
                    <a:lumMod val="65000"/>
                  </a:srgbClr>
                </a:solidFill>
                <a:effectLst/>
                <a:uLnTx/>
                <a:uFillTx/>
                <a:latin typeface="OPPOSans R"/>
                <a:ea typeface="OPPOSans M"/>
                <a:cs typeface="+mn-cs"/>
              </a:rPr>
              <a:t>增益天线已锁定卫星</a:t>
            </a:r>
          </a:p>
        </p:txBody>
      </p:sp>
    </p:spTree>
    <p:extLst>
      <p:ext uri="{BB962C8B-B14F-4D97-AF65-F5344CB8AC3E}">
        <p14:creationId xmlns:p14="http://schemas.microsoft.com/office/powerpoint/2010/main" val="413257435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5" name="!! 系统">
            <a:extLst>
              <a:ext uri="{FF2B5EF4-FFF2-40B4-BE49-F238E27FC236}">
                <a16:creationId xmlns:a16="http://schemas.microsoft.com/office/drawing/2014/main" id="{A78F96BC-B142-1711-E682-0D8BCF20616B}"/>
              </a:ext>
            </a:extLst>
          </p:cNvPr>
          <p:cNvGrpSpPr/>
          <p:nvPr/>
        </p:nvGrpSpPr>
        <p:grpSpPr>
          <a:xfrm>
            <a:off x="1610031" y="4235212"/>
            <a:ext cx="3248474" cy="504818"/>
            <a:chOff x="1610031" y="2968850"/>
            <a:chExt cx="3248474" cy="504818"/>
          </a:xfrm>
        </p:grpSpPr>
        <p:sp>
          <p:nvSpPr>
            <p:cNvPr id="66" name="按钮">
              <a:extLst>
                <a:ext uri="{FF2B5EF4-FFF2-40B4-BE49-F238E27FC236}">
                  <a16:creationId xmlns:a16="http://schemas.microsoft.com/office/drawing/2014/main" id="{8EAD741A-1C87-7439-4B0A-C4FB3629F472}"/>
                </a:ext>
              </a:extLst>
            </p:cNvPr>
            <p:cNvSpPr/>
            <p:nvPr/>
          </p:nvSpPr>
          <p:spPr>
            <a:xfrm>
              <a:off x="1610031" y="2968850"/>
              <a:ext cx="3248474" cy="504818"/>
            </a:xfrm>
            <a:prstGeom prst="roundRect">
              <a:avLst/>
            </a:prstGeom>
            <a:solidFill>
              <a:srgbClr val="8FB39B"/>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tx1"/>
                  </a:solidFill>
                  <a:effectLst/>
                  <a:uLnTx/>
                  <a:uFillTx/>
                  <a:latin typeface="OPPOSans M"/>
                  <a:ea typeface="OPPOSans M"/>
                  <a:cs typeface="+mn-cs"/>
                </a:rPr>
                <a:t>        系统</a:t>
              </a:r>
            </a:p>
          </p:txBody>
        </p:sp>
        <p:sp>
          <p:nvSpPr>
            <p:cNvPr id="69" name="图标">
              <a:extLst>
                <a:ext uri="{FF2B5EF4-FFF2-40B4-BE49-F238E27FC236}">
                  <a16:creationId xmlns:a16="http://schemas.microsoft.com/office/drawing/2014/main" id="{F2DC5309-3443-F7B9-3BA6-FC57BC2FB1C8}"/>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tx1"/>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75" name="!! 关于">
            <a:extLst>
              <a:ext uri="{FF2B5EF4-FFF2-40B4-BE49-F238E27FC236}">
                <a16:creationId xmlns:a16="http://schemas.microsoft.com/office/drawing/2014/main" id="{7CFB134E-0740-587F-150D-E3C241587E13}"/>
              </a:ext>
            </a:extLst>
          </p:cNvPr>
          <p:cNvGrpSpPr/>
          <p:nvPr/>
        </p:nvGrpSpPr>
        <p:grpSpPr>
          <a:xfrm>
            <a:off x="1610031" y="4868393"/>
            <a:ext cx="3248474" cy="504818"/>
            <a:chOff x="1610031" y="2968850"/>
            <a:chExt cx="3248474" cy="504818"/>
          </a:xfrm>
        </p:grpSpPr>
        <p:sp>
          <p:nvSpPr>
            <p:cNvPr id="76" name="按钮">
              <a:hlinkClick r:id="rId20" action="ppaction://hlinksldjump"/>
              <a:extLst>
                <a:ext uri="{FF2B5EF4-FFF2-40B4-BE49-F238E27FC236}">
                  <a16:creationId xmlns:a16="http://schemas.microsoft.com/office/drawing/2014/main" id="{1660F6CE-FFB3-59A8-F025-B94F4DF40E2D}"/>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B50F7C5F-64F9-E6A7-1F14-462084FE609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1848250" y="3097213"/>
              <a:ext cx="248092" cy="248092"/>
            </a:xfrm>
            <a:prstGeom prst="rect">
              <a:avLst/>
            </a:prstGeom>
          </p:spPr>
        </p:pic>
      </p:grpSp>
      <p:pic>
        <p:nvPicPr>
          <p:cNvPr id="80" name="!! 重载">
            <a:hlinkClick r:id="rId23"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4" cstate="hqprint">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B92592CF-002E-8485-120F-DB938F0D34F2}"/>
              </a:ext>
            </a:extLst>
          </p:cNvPr>
          <p:cNvGrpSpPr/>
          <p:nvPr/>
        </p:nvGrpSpPr>
        <p:grpSpPr>
          <a:xfrm>
            <a:off x="7815357" y="1689505"/>
            <a:ext cx="812004" cy="461665"/>
            <a:chOff x="3079753" y="1390113"/>
            <a:chExt cx="812004" cy="461665"/>
          </a:xfrm>
        </p:grpSpPr>
        <p:sp>
          <p:nvSpPr>
            <p:cNvPr id="4" name="!! 标题符">
              <a:extLst>
                <a:ext uri="{FF2B5EF4-FFF2-40B4-BE49-F238E27FC236}">
                  <a16:creationId xmlns:a16="http://schemas.microsoft.com/office/drawing/2014/main" id="{9A033248-9FA5-6BC5-1EA0-DF72B6E47418}"/>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E7C27DC5-94C0-DF82-768B-747134A36644}"/>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000000">
                      <a:lumMod val="75000"/>
                      <a:lumOff val="25000"/>
                    </a:srgbClr>
                  </a:solidFill>
                  <a:latin typeface="OPPOSans M"/>
                  <a:ea typeface="OPPOSans M"/>
                </a:rPr>
                <a:t>系统</a:t>
              </a:r>
              <a:endPar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grpSp>
      <p:sp>
        <p:nvSpPr>
          <p:cNvPr id="48" name="!! 演示">
            <a:extLst>
              <a:ext uri="{FF2B5EF4-FFF2-40B4-BE49-F238E27FC236}">
                <a16:creationId xmlns:a16="http://schemas.microsoft.com/office/drawing/2014/main" id="{3977BF49-DDFD-AB84-96F6-0F7480E16A52}"/>
              </a:ext>
            </a:extLst>
          </p:cNvPr>
          <p:cNvSpPr/>
          <p:nvPr/>
        </p:nvSpPr>
        <p:spPr>
          <a:xfrm>
            <a:off x="6064174" y="2418712"/>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演示</a:t>
            </a:r>
          </a:p>
        </p:txBody>
      </p:sp>
      <p:sp>
        <p:nvSpPr>
          <p:cNvPr id="51" name="!! 开关2背景">
            <a:extLst>
              <a:ext uri="{FF2B5EF4-FFF2-40B4-BE49-F238E27FC236}">
                <a16:creationId xmlns:a16="http://schemas.microsoft.com/office/drawing/2014/main" id="{1D76F7D4-AA9C-4FDA-D495-E42A662369B8}"/>
              </a:ext>
            </a:extLst>
          </p:cNvPr>
          <p:cNvSpPr/>
          <p:nvPr/>
        </p:nvSpPr>
        <p:spPr>
          <a:xfrm>
            <a:off x="9778807" y="2611233"/>
            <a:ext cx="328224" cy="12886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5" name="!! 开关2">
            <a:extLst>
              <a:ext uri="{FF2B5EF4-FFF2-40B4-BE49-F238E27FC236}">
                <a16:creationId xmlns:a16="http://schemas.microsoft.com/office/drawing/2014/main" id="{9AC0E88F-B268-C398-A8A9-D0F6D0EB8C9F}"/>
              </a:ext>
            </a:extLst>
          </p:cNvPr>
          <p:cNvSpPr/>
          <p:nvPr/>
        </p:nvSpPr>
        <p:spPr>
          <a:xfrm>
            <a:off x="9930071" y="2581868"/>
            <a:ext cx="181724" cy="187598"/>
          </a:xfrm>
          <a:prstGeom prst="roundRect">
            <a:avLst>
              <a:gd name="adj" fmla="val 50000"/>
            </a:avLst>
          </a:prstGeom>
          <a:solidFill>
            <a:schemeClr val="tx1"/>
          </a:solidFill>
          <a:ln w="19050">
            <a:solidFill>
              <a:srgbClr val="54B0EE">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1" name="!! 程序">
            <a:hlinkClick r:id="rId26" action="ppaction://hlinksldjump"/>
            <a:extLst>
              <a:ext uri="{FF2B5EF4-FFF2-40B4-BE49-F238E27FC236}">
                <a16:creationId xmlns:a16="http://schemas.microsoft.com/office/drawing/2014/main" id="{479BF733-2088-6C22-287E-4218CBE10722}"/>
              </a:ext>
            </a:extLst>
          </p:cNvPr>
          <p:cNvSpPr/>
          <p:nvPr/>
        </p:nvSpPr>
        <p:spPr>
          <a:xfrm>
            <a:off x="6064174" y="299595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a:t>
            </a:r>
            <a:r>
              <a:rPr lang="zh-CN" altLang="en-US" sz="1400" dirty="0">
                <a:solidFill>
                  <a:srgbClr val="000000">
                    <a:lumMod val="75000"/>
                    <a:lumOff val="25000"/>
                  </a:srgbClr>
                </a:solidFill>
                <a:latin typeface="OPPOSans M"/>
                <a:ea typeface="OPPOSans M"/>
              </a:rPr>
              <a:t>程序</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grpSp>
        <p:nvGrpSpPr>
          <p:cNvPr id="14" name="!! 网络">
            <a:extLst>
              <a:ext uri="{FF2B5EF4-FFF2-40B4-BE49-F238E27FC236}">
                <a16:creationId xmlns:a16="http://schemas.microsoft.com/office/drawing/2014/main" id="{41108577-B7B9-C320-0B89-1C6E8C798555}"/>
              </a:ext>
            </a:extLst>
          </p:cNvPr>
          <p:cNvGrpSpPr/>
          <p:nvPr/>
        </p:nvGrpSpPr>
        <p:grpSpPr>
          <a:xfrm>
            <a:off x="1610031" y="2968850"/>
            <a:ext cx="3248474" cy="504818"/>
            <a:chOff x="1610031" y="2968850"/>
            <a:chExt cx="3248474" cy="504818"/>
          </a:xfrm>
        </p:grpSpPr>
        <p:sp>
          <p:nvSpPr>
            <p:cNvPr id="19" name="按钮">
              <a:hlinkClick r:id="rId27" action="ppaction://hlinksldjump"/>
              <a:extLst>
                <a:ext uri="{FF2B5EF4-FFF2-40B4-BE49-F238E27FC236}">
                  <a16:creationId xmlns:a16="http://schemas.microsoft.com/office/drawing/2014/main" id="{22E94CFA-85CC-66AF-CF9C-15E73091EE92}"/>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lumMod val="75000"/>
                      <a:lumOff val="25000"/>
                    </a:schemeClr>
                  </a:solidFill>
                  <a:latin typeface="+mj-ea"/>
                  <a:ea typeface="+mj-ea"/>
                </a:rPr>
                <a:t>        网络</a:t>
              </a:r>
            </a:p>
          </p:txBody>
        </p:sp>
        <p:pic>
          <p:nvPicPr>
            <p:cNvPr id="20" name="图标">
              <a:extLst>
                <a:ext uri="{FF2B5EF4-FFF2-40B4-BE49-F238E27FC236}">
                  <a16:creationId xmlns:a16="http://schemas.microsoft.com/office/drawing/2014/main" id="{7932E96D-4EF3-59FF-72AD-C34CF725D63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48250" y="3097213"/>
              <a:ext cx="248092" cy="248092"/>
            </a:xfrm>
            <a:prstGeom prst="rect">
              <a:avLst/>
            </a:prstGeom>
          </p:spPr>
        </p:pic>
      </p:grpSp>
      <p:grpSp>
        <p:nvGrpSpPr>
          <p:cNvPr id="15" name="!! 安全">
            <a:extLst>
              <a:ext uri="{FF2B5EF4-FFF2-40B4-BE49-F238E27FC236}">
                <a16:creationId xmlns:a16="http://schemas.microsoft.com/office/drawing/2014/main" id="{45EAB1E2-2364-F4E2-0F0C-7292D1D1E1A9}"/>
              </a:ext>
            </a:extLst>
          </p:cNvPr>
          <p:cNvGrpSpPr/>
          <p:nvPr/>
        </p:nvGrpSpPr>
        <p:grpSpPr>
          <a:xfrm>
            <a:off x="1610031" y="3602031"/>
            <a:ext cx="3248474" cy="504818"/>
            <a:chOff x="1610031" y="2968850"/>
            <a:chExt cx="3248474" cy="504818"/>
          </a:xfrm>
        </p:grpSpPr>
        <p:sp>
          <p:nvSpPr>
            <p:cNvPr id="16" name="按钮">
              <a:hlinkClick r:id="rId30" action="ppaction://hlinksldjump"/>
              <a:extLst>
                <a:ext uri="{FF2B5EF4-FFF2-40B4-BE49-F238E27FC236}">
                  <a16:creationId xmlns:a16="http://schemas.microsoft.com/office/drawing/2014/main" id="{06122F47-CC4C-3E61-9DC4-42FEB1538089}"/>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ysClr val="windowText" lastClr="000000"/>
                  </a:solidFill>
                  <a:latin typeface="+mj-ea"/>
                  <a:ea typeface="+mj-ea"/>
                </a:rPr>
                <a:t>        安全</a:t>
              </a:r>
            </a:p>
          </p:txBody>
        </p:sp>
        <p:pic>
          <p:nvPicPr>
            <p:cNvPr id="21" name="图标">
              <a:extLst>
                <a:ext uri="{FF2B5EF4-FFF2-40B4-BE49-F238E27FC236}">
                  <a16:creationId xmlns:a16="http://schemas.microsoft.com/office/drawing/2014/main" id="{152CCFC3-3C6B-CAB7-B58C-AE2941919201}"/>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1848250" y="3097213"/>
              <a:ext cx="248092" cy="248092"/>
            </a:xfrm>
            <a:prstGeom prst="rect">
              <a:avLst/>
            </a:prstGeom>
          </p:spPr>
        </p:pic>
      </p:grpSp>
      <p:sp>
        <p:nvSpPr>
          <p:cNvPr id="6" name="!! 程序">
            <a:hlinkClick r:id="rId33" action="ppaction://hlinksldjump"/>
            <a:extLst>
              <a:ext uri="{FF2B5EF4-FFF2-40B4-BE49-F238E27FC236}">
                <a16:creationId xmlns:a16="http://schemas.microsoft.com/office/drawing/2014/main" id="{F199687F-CC99-E1F3-40B4-0610173B0CD1}"/>
              </a:ext>
            </a:extLst>
          </p:cNvPr>
          <p:cNvSpPr/>
          <p:nvPr/>
        </p:nvSpPr>
        <p:spPr>
          <a:xfrm>
            <a:off x="6064174" y="3573204"/>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系统更新</a:t>
            </a:r>
          </a:p>
        </p:txBody>
      </p:sp>
      <p:grpSp>
        <p:nvGrpSpPr>
          <p:cNvPr id="7" name="!! 云账户">
            <a:extLst>
              <a:ext uri="{FF2B5EF4-FFF2-40B4-BE49-F238E27FC236}">
                <a16:creationId xmlns:a16="http://schemas.microsoft.com/office/drawing/2014/main" id="{7382FB5A-58B7-1C18-3A45-CFA274EB2CF7}"/>
              </a:ext>
            </a:extLst>
          </p:cNvPr>
          <p:cNvGrpSpPr/>
          <p:nvPr/>
        </p:nvGrpSpPr>
        <p:grpSpPr>
          <a:xfrm>
            <a:off x="1610031" y="1791612"/>
            <a:ext cx="3248474" cy="954378"/>
            <a:chOff x="1610031" y="1791612"/>
            <a:chExt cx="3248474" cy="954378"/>
          </a:xfrm>
        </p:grpSpPr>
        <p:sp>
          <p:nvSpPr>
            <p:cNvPr id="8" name="背景">
              <a:hlinkClick r:id="rId34" action="ppaction://hlinksldjump"/>
              <a:extLst>
                <a:ext uri="{FF2B5EF4-FFF2-40B4-BE49-F238E27FC236}">
                  <a16:creationId xmlns:a16="http://schemas.microsoft.com/office/drawing/2014/main" id="{25AE2B1D-7FC4-1CD7-B38D-5FC444F34739}"/>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头像">
              <a:extLst>
                <a:ext uri="{FF2B5EF4-FFF2-40B4-BE49-F238E27FC236}">
                  <a16:creationId xmlns:a16="http://schemas.microsoft.com/office/drawing/2014/main" id="{37F16D98-0D56-36D3-7447-B06A19C6C228}"/>
                </a:ext>
              </a:extLst>
            </p:cNvPr>
            <p:cNvSpPr/>
            <p:nvPr/>
          </p:nvSpPr>
          <p:spPr>
            <a:xfrm>
              <a:off x="1908796" y="1943542"/>
              <a:ext cx="645342" cy="645342"/>
            </a:xfrm>
            <a:prstGeom prst="ellipse">
              <a:avLst/>
            </a:prstGeom>
            <a:blipFill>
              <a:blip r:embed="rId35"/>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名">
              <a:extLst>
                <a:ext uri="{FF2B5EF4-FFF2-40B4-BE49-F238E27FC236}">
                  <a16:creationId xmlns:a16="http://schemas.microsoft.com/office/drawing/2014/main" id="{D157B2EF-1185-40FC-FF81-187CCB76FD77}"/>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49" name="描述">
              <a:extLst>
                <a:ext uri="{FF2B5EF4-FFF2-40B4-BE49-F238E27FC236}">
                  <a16:creationId xmlns:a16="http://schemas.microsoft.com/office/drawing/2014/main" id="{6CB5D7F7-16CB-4D17-EFCA-DBCF6487C56D}"/>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pic>
        <p:nvPicPr>
          <p:cNvPr id="39" name="!! 更新图标" descr="图标&#10;&#10;描述已自动生成">
            <a:hlinkClick r:id="rId33" action="ppaction://hlinksldjump"/>
            <a:extLst>
              <a:ext uri="{FF2B5EF4-FFF2-40B4-BE49-F238E27FC236}">
                <a16:creationId xmlns:a16="http://schemas.microsoft.com/office/drawing/2014/main" id="{36DFBD8A-901A-8D1E-715E-DB83117F259C}"/>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Tree>
    <p:extLst>
      <p:ext uri="{BB962C8B-B14F-4D97-AF65-F5344CB8AC3E}">
        <p14:creationId xmlns:p14="http://schemas.microsoft.com/office/powerpoint/2010/main" val="24856633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75" name="!! 关于">
            <a:extLst>
              <a:ext uri="{FF2B5EF4-FFF2-40B4-BE49-F238E27FC236}">
                <a16:creationId xmlns:a16="http://schemas.microsoft.com/office/drawing/2014/main" id="{7CFB134E-0740-587F-150D-E3C241587E13}"/>
              </a:ext>
            </a:extLst>
          </p:cNvPr>
          <p:cNvGrpSpPr/>
          <p:nvPr/>
        </p:nvGrpSpPr>
        <p:grpSpPr>
          <a:xfrm>
            <a:off x="1610031" y="4868393"/>
            <a:ext cx="3248474" cy="504818"/>
            <a:chOff x="1610031" y="2968850"/>
            <a:chExt cx="3248474" cy="504818"/>
          </a:xfrm>
        </p:grpSpPr>
        <p:sp>
          <p:nvSpPr>
            <p:cNvPr id="76" name="按钮">
              <a:hlinkClick r:id="rId20" action="ppaction://hlinksldjump"/>
              <a:extLst>
                <a:ext uri="{FF2B5EF4-FFF2-40B4-BE49-F238E27FC236}">
                  <a16:creationId xmlns:a16="http://schemas.microsoft.com/office/drawing/2014/main" id="{1660F6CE-FFB3-59A8-F025-B94F4DF40E2D}"/>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B50F7C5F-64F9-E6A7-1F14-462084FE609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1848250" y="3097213"/>
              <a:ext cx="248092" cy="248092"/>
            </a:xfrm>
            <a:prstGeom prst="rect">
              <a:avLst/>
            </a:prstGeom>
          </p:spPr>
        </p:pic>
      </p:grpSp>
      <p:pic>
        <p:nvPicPr>
          <p:cNvPr id="80" name="!! 重载">
            <a:hlinkClick r:id="rId23"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4" cstate="hqprint">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B92592CF-002E-8485-120F-DB938F0D34F2}"/>
              </a:ext>
            </a:extLst>
          </p:cNvPr>
          <p:cNvGrpSpPr/>
          <p:nvPr/>
        </p:nvGrpSpPr>
        <p:grpSpPr>
          <a:xfrm>
            <a:off x="7815357" y="1689505"/>
            <a:ext cx="812004" cy="461665"/>
            <a:chOff x="3079753" y="1390113"/>
            <a:chExt cx="812004" cy="461665"/>
          </a:xfrm>
        </p:grpSpPr>
        <p:sp>
          <p:nvSpPr>
            <p:cNvPr id="4" name="!! 标题符">
              <a:extLst>
                <a:ext uri="{FF2B5EF4-FFF2-40B4-BE49-F238E27FC236}">
                  <a16:creationId xmlns:a16="http://schemas.microsoft.com/office/drawing/2014/main" id="{9A033248-9FA5-6BC5-1EA0-DF72B6E47418}"/>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E7C27DC5-94C0-DF82-768B-747134A36644}"/>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000000">
                      <a:lumMod val="75000"/>
                      <a:lumOff val="25000"/>
                    </a:srgbClr>
                  </a:solidFill>
                  <a:latin typeface="OPPOSans M"/>
                  <a:ea typeface="OPPOSans M"/>
                </a:rPr>
                <a:t>程序</a:t>
              </a:r>
              <a:endPar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grpSp>
      <p:sp>
        <p:nvSpPr>
          <p:cNvPr id="7" name="!! 已安装">
            <a:extLst>
              <a:ext uri="{FF2B5EF4-FFF2-40B4-BE49-F238E27FC236}">
                <a16:creationId xmlns:a16="http://schemas.microsoft.com/office/drawing/2014/main" id="{B504E871-0CD2-0EF6-2982-E267B6AC8A7E}"/>
              </a:ext>
            </a:extLst>
          </p:cNvPr>
          <p:cNvSpPr txBox="1"/>
          <p:nvPr/>
        </p:nvSpPr>
        <p:spPr>
          <a:xfrm>
            <a:off x="6036206" y="2293303"/>
            <a:ext cx="1372127" cy="253916"/>
          </a:xfrm>
          <a:prstGeom prst="rect">
            <a:avLst/>
          </a:prstGeom>
          <a:noFill/>
        </p:spPr>
        <p:txBody>
          <a:bodyPr wrap="square" rtlCol="0">
            <a:spAutoFit/>
          </a:bodyPr>
          <a:lstStyle/>
          <a:p>
            <a:r>
              <a:rPr lang="zh-CN" altLang="en-US" sz="1050" dirty="0">
                <a:solidFill>
                  <a:schemeClr val="tx1">
                    <a:lumMod val="75000"/>
                  </a:schemeClr>
                </a:solidFill>
              </a:rPr>
              <a:t>已安装的程序</a:t>
            </a:r>
          </a:p>
        </p:txBody>
      </p:sp>
      <p:grpSp>
        <p:nvGrpSpPr>
          <p:cNvPr id="14" name="!! 系统">
            <a:extLst>
              <a:ext uri="{FF2B5EF4-FFF2-40B4-BE49-F238E27FC236}">
                <a16:creationId xmlns:a16="http://schemas.microsoft.com/office/drawing/2014/main" id="{340FB9C0-672C-6FC5-A90E-7DCFD797EAC3}"/>
              </a:ext>
            </a:extLst>
          </p:cNvPr>
          <p:cNvGrpSpPr/>
          <p:nvPr/>
        </p:nvGrpSpPr>
        <p:grpSpPr>
          <a:xfrm>
            <a:off x="1610031" y="4235212"/>
            <a:ext cx="3248474" cy="504818"/>
            <a:chOff x="1610031" y="2968850"/>
            <a:chExt cx="3248474" cy="504818"/>
          </a:xfrm>
        </p:grpSpPr>
        <p:sp>
          <p:nvSpPr>
            <p:cNvPr id="15" name="按钮">
              <a:hlinkClick r:id="rId26" action="ppaction://hlinksldjump"/>
              <a:extLst>
                <a:ext uri="{FF2B5EF4-FFF2-40B4-BE49-F238E27FC236}">
                  <a16:creationId xmlns:a16="http://schemas.microsoft.com/office/drawing/2014/main" id="{D3D89888-B7EB-F14F-004C-021F18B93461}"/>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6" name="图标">
              <a:extLst>
                <a:ext uri="{FF2B5EF4-FFF2-40B4-BE49-F238E27FC236}">
                  <a16:creationId xmlns:a16="http://schemas.microsoft.com/office/drawing/2014/main" id="{99974EF7-5737-CF80-2AE2-4392AE9F72BC}"/>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pic>
        <p:nvPicPr>
          <p:cNvPr id="20" name="!! 返回">
            <a:hlinkClick r:id="" action="ppaction://hlinkshowjump?jump=lastslideviewed"/>
            <a:extLst>
              <a:ext uri="{FF2B5EF4-FFF2-40B4-BE49-F238E27FC236}">
                <a16:creationId xmlns:a16="http://schemas.microsoft.com/office/drawing/2014/main" id="{724B604E-EC3C-C130-CE2B-6015BF0B6CFC}"/>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786736" y="1770372"/>
            <a:ext cx="309264" cy="309264"/>
          </a:xfrm>
          <a:prstGeom prst="rect">
            <a:avLst/>
          </a:prstGeom>
        </p:spPr>
      </p:pic>
      <p:grpSp>
        <p:nvGrpSpPr>
          <p:cNvPr id="21" name="!! 网络">
            <a:extLst>
              <a:ext uri="{FF2B5EF4-FFF2-40B4-BE49-F238E27FC236}">
                <a16:creationId xmlns:a16="http://schemas.microsoft.com/office/drawing/2014/main" id="{5B0D5D64-ECAB-9BE2-B657-1AACA56E21FA}"/>
              </a:ext>
            </a:extLst>
          </p:cNvPr>
          <p:cNvGrpSpPr/>
          <p:nvPr/>
        </p:nvGrpSpPr>
        <p:grpSpPr>
          <a:xfrm>
            <a:off x="1610031" y="2968850"/>
            <a:ext cx="3248474" cy="504818"/>
            <a:chOff x="1610031" y="2968850"/>
            <a:chExt cx="3248474" cy="504818"/>
          </a:xfrm>
        </p:grpSpPr>
        <p:sp>
          <p:nvSpPr>
            <p:cNvPr id="49" name="按钮">
              <a:hlinkClick r:id="rId29" action="ppaction://hlinksldjump"/>
              <a:extLst>
                <a:ext uri="{FF2B5EF4-FFF2-40B4-BE49-F238E27FC236}">
                  <a16:creationId xmlns:a16="http://schemas.microsoft.com/office/drawing/2014/main" id="{982730FC-0C4C-2FB8-5BB9-6E757AA09017}"/>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bg1">
                      <a:lumMod val="75000"/>
                      <a:lumOff val="25000"/>
                    </a:schemeClr>
                  </a:solidFill>
                  <a:latin typeface="+mj-ea"/>
                  <a:ea typeface="+mj-ea"/>
                </a:rPr>
                <a:t>        网络</a:t>
              </a:r>
            </a:p>
          </p:txBody>
        </p:sp>
        <p:pic>
          <p:nvPicPr>
            <p:cNvPr id="50" name="图标">
              <a:extLst>
                <a:ext uri="{FF2B5EF4-FFF2-40B4-BE49-F238E27FC236}">
                  <a16:creationId xmlns:a16="http://schemas.microsoft.com/office/drawing/2014/main" id="{D30FA3B4-CD4D-CB1C-763C-3289336C6BEE}"/>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848250" y="3097213"/>
              <a:ext cx="248092" cy="248092"/>
            </a:xfrm>
            <a:prstGeom prst="rect">
              <a:avLst/>
            </a:prstGeom>
          </p:spPr>
        </p:pic>
      </p:grpSp>
      <p:sp>
        <p:nvSpPr>
          <p:cNvPr id="48" name="!! 设置">
            <a:extLst>
              <a:ext uri="{FF2B5EF4-FFF2-40B4-BE49-F238E27FC236}">
                <a16:creationId xmlns:a16="http://schemas.microsoft.com/office/drawing/2014/main" id="{3977BF49-DDFD-AB84-96F6-0F7480E16A52}"/>
              </a:ext>
            </a:extLst>
          </p:cNvPr>
          <p:cNvSpPr/>
          <p:nvPr/>
        </p:nvSpPr>
        <p:spPr>
          <a:xfrm>
            <a:off x="6064174" y="3164967"/>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设置</a:t>
            </a:r>
          </a:p>
        </p:txBody>
      </p:sp>
      <p:sp>
        <p:nvSpPr>
          <p:cNvPr id="56" name="!! 桌面">
            <a:extLst>
              <a:ext uri="{FF2B5EF4-FFF2-40B4-BE49-F238E27FC236}">
                <a16:creationId xmlns:a16="http://schemas.microsoft.com/office/drawing/2014/main" id="{CEFD7FC9-1FCA-9F5A-7D53-AD123F857107}"/>
              </a:ext>
            </a:extLst>
          </p:cNvPr>
          <p:cNvSpPr/>
          <p:nvPr/>
        </p:nvSpPr>
        <p:spPr>
          <a:xfrm>
            <a:off x="6064174" y="3782893"/>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a:t>
            </a:r>
            <a:r>
              <a:rPr lang="en-US" altLang="zh-CN" sz="1400" dirty="0">
                <a:solidFill>
                  <a:srgbClr val="000000">
                    <a:lumMod val="75000"/>
                    <a:lumOff val="25000"/>
                  </a:srgbClr>
                </a:solidFill>
                <a:latin typeface="OPPOSans M"/>
                <a:ea typeface="OPPOSans M"/>
              </a:rPr>
              <a:t>Leaf </a:t>
            </a:r>
            <a:r>
              <a:rPr lang="zh-CN" altLang="en-US" sz="1400" dirty="0">
                <a:solidFill>
                  <a:srgbClr val="000000">
                    <a:lumMod val="75000"/>
                    <a:lumOff val="25000"/>
                  </a:srgbClr>
                </a:solidFill>
                <a:latin typeface="OPPOSans M"/>
                <a:ea typeface="OPPOSans M"/>
              </a:rPr>
              <a:t>桌面</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sp>
        <p:nvSpPr>
          <p:cNvPr id="57" name="!! 电源">
            <a:extLst>
              <a:ext uri="{FF2B5EF4-FFF2-40B4-BE49-F238E27FC236}">
                <a16:creationId xmlns:a16="http://schemas.microsoft.com/office/drawing/2014/main" id="{57460910-2E10-D6DD-ED27-423E12463DD1}"/>
              </a:ext>
            </a:extLst>
          </p:cNvPr>
          <p:cNvSpPr/>
          <p:nvPr/>
        </p:nvSpPr>
        <p:spPr>
          <a:xfrm>
            <a:off x="6064174" y="2553128"/>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电源</a:t>
            </a:r>
          </a:p>
        </p:txBody>
      </p:sp>
      <p:sp>
        <p:nvSpPr>
          <p:cNvPr id="58" name="!! Services">
            <a:extLst>
              <a:ext uri="{FF2B5EF4-FFF2-40B4-BE49-F238E27FC236}">
                <a16:creationId xmlns:a16="http://schemas.microsoft.com/office/drawing/2014/main" id="{CF9F4912-9C4A-70A5-ED3A-B9D2EA672951}"/>
              </a:ext>
            </a:extLst>
          </p:cNvPr>
          <p:cNvSpPr/>
          <p:nvPr/>
        </p:nvSpPr>
        <p:spPr>
          <a:xfrm>
            <a:off x="6064174" y="4394732"/>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Leaf Services</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sp>
        <p:nvSpPr>
          <p:cNvPr id="62" name="!! Leaf演示">
            <a:extLst>
              <a:ext uri="{FF2B5EF4-FFF2-40B4-BE49-F238E27FC236}">
                <a16:creationId xmlns:a16="http://schemas.microsoft.com/office/drawing/2014/main" id="{9A1791FA-3E87-E9F0-8D8F-95B55D20818A}"/>
              </a:ext>
            </a:extLst>
          </p:cNvPr>
          <p:cNvSpPr/>
          <p:nvPr/>
        </p:nvSpPr>
        <p:spPr>
          <a:xfrm>
            <a:off x="6071262" y="5013703"/>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Leaf </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演示</a:t>
            </a:r>
          </a:p>
        </p:txBody>
      </p:sp>
      <p:grpSp>
        <p:nvGrpSpPr>
          <p:cNvPr id="11" name="!! 安全">
            <a:extLst>
              <a:ext uri="{FF2B5EF4-FFF2-40B4-BE49-F238E27FC236}">
                <a16:creationId xmlns:a16="http://schemas.microsoft.com/office/drawing/2014/main" id="{95D1381F-EFE9-4A74-9E3F-57536373F475}"/>
              </a:ext>
            </a:extLst>
          </p:cNvPr>
          <p:cNvGrpSpPr/>
          <p:nvPr/>
        </p:nvGrpSpPr>
        <p:grpSpPr>
          <a:xfrm>
            <a:off x="1610031" y="3602031"/>
            <a:ext cx="3248474" cy="504818"/>
            <a:chOff x="1610031" y="2968850"/>
            <a:chExt cx="3248474" cy="504818"/>
          </a:xfrm>
        </p:grpSpPr>
        <p:sp>
          <p:nvSpPr>
            <p:cNvPr id="19" name="按钮">
              <a:hlinkClick r:id="rId32" action="ppaction://hlinksldjump"/>
              <a:extLst>
                <a:ext uri="{FF2B5EF4-FFF2-40B4-BE49-F238E27FC236}">
                  <a16:creationId xmlns:a16="http://schemas.microsoft.com/office/drawing/2014/main" id="{066476E3-2E09-FC2F-C302-1F518464CDE6}"/>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ysClr val="windowText" lastClr="000000"/>
                  </a:solidFill>
                  <a:latin typeface="+mj-ea"/>
                  <a:ea typeface="+mj-ea"/>
                </a:rPr>
                <a:t>        安全</a:t>
              </a:r>
            </a:p>
          </p:txBody>
        </p:sp>
        <p:pic>
          <p:nvPicPr>
            <p:cNvPr id="47" name="图标">
              <a:extLst>
                <a:ext uri="{FF2B5EF4-FFF2-40B4-BE49-F238E27FC236}">
                  <a16:creationId xmlns:a16="http://schemas.microsoft.com/office/drawing/2014/main" id="{D1EC65A2-BF66-89D8-E1A9-E8EFBC5B4DC2}"/>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1B0113E9-B779-A78B-3004-5E5DA7378F0C}"/>
              </a:ext>
            </a:extLst>
          </p:cNvPr>
          <p:cNvGrpSpPr/>
          <p:nvPr/>
        </p:nvGrpSpPr>
        <p:grpSpPr>
          <a:xfrm>
            <a:off x="1610031" y="1791612"/>
            <a:ext cx="3248474" cy="954378"/>
            <a:chOff x="1610031" y="1791612"/>
            <a:chExt cx="3248474" cy="954378"/>
          </a:xfrm>
        </p:grpSpPr>
        <p:sp>
          <p:nvSpPr>
            <p:cNvPr id="8" name="背景">
              <a:hlinkClick r:id="rId35" action="ppaction://hlinksldjump"/>
              <a:extLst>
                <a:ext uri="{FF2B5EF4-FFF2-40B4-BE49-F238E27FC236}">
                  <a16:creationId xmlns:a16="http://schemas.microsoft.com/office/drawing/2014/main" id="{9FD638E1-8DE1-D02D-3CB4-BCF2E97BDFAB}"/>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头像">
              <a:extLst>
                <a:ext uri="{FF2B5EF4-FFF2-40B4-BE49-F238E27FC236}">
                  <a16:creationId xmlns:a16="http://schemas.microsoft.com/office/drawing/2014/main" id="{68501B6F-A1A6-636E-6FB1-6B0C75955147}"/>
                </a:ext>
              </a:extLst>
            </p:cNvPr>
            <p:cNvSpPr/>
            <p:nvPr/>
          </p:nvSpPr>
          <p:spPr>
            <a:xfrm>
              <a:off x="1908796" y="1943542"/>
              <a:ext cx="645342" cy="645342"/>
            </a:xfrm>
            <a:prstGeom prst="ellipse">
              <a:avLst/>
            </a:prstGeom>
            <a:blipFill>
              <a:blip r:embed="rId36"/>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名">
              <a:extLst>
                <a:ext uri="{FF2B5EF4-FFF2-40B4-BE49-F238E27FC236}">
                  <a16:creationId xmlns:a16="http://schemas.microsoft.com/office/drawing/2014/main" id="{5E9EF479-A8F4-5EA1-CDD8-1CE3F9393370}"/>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55" name="描述">
              <a:extLst>
                <a:ext uri="{FF2B5EF4-FFF2-40B4-BE49-F238E27FC236}">
                  <a16:creationId xmlns:a16="http://schemas.microsoft.com/office/drawing/2014/main" id="{0BD460D7-1EC2-4C34-FBD2-2D46ED5F3DC5}"/>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pic>
        <p:nvPicPr>
          <p:cNvPr id="39" name="!! 更新图标" descr="图标&#10;&#10;描述已自动生成">
            <a:hlinkClick r:id="rId37" action="ppaction://hlinksldjump"/>
            <a:extLst>
              <a:ext uri="{FF2B5EF4-FFF2-40B4-BE49-F238E27FC236}">
                <a16:creationId xmlns:a16="http://schemas.microsoft.com/office/drawing/2014/main" id="{0FC581F4-E1A1-F8EB-81E3-2CBF796CD8FE}"/>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Tree>
    <p:extLst>
      <p:ext uri="{BB962C8B-B14F-4D97-AF65-F5344CB8AC3E}">
        <p14:creationId xmlns:p14="http://schemas.microsoft.com/office/powerpoint/2010/main" val="369095191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75" name="!! 关于">
            <a:extLst>
              <a:ext uri="{FF2B5EF4-FFF2-40B4-BE49-F238E27FC236}">
                <a16:creationId xmlns:a16="http://schemas.microsoft.com/office/drawing/2014/main" id="{7CFB134E-0740-587F-150D-E3C241587E13}"/>
              </a:ext>
            </a:extLst>
          </p:cNvPr>
          <p:cNvGrpSpPr/>
          <p:nvPr/>
        </p:nvGrpSpPr>
        <p:grpSpPr>
          <a:xfrm>
            <a:off x="1610031" y="4868393"/>
            <a:ext cx="3248474" cy="504818"/>
            <a:chOff x="1610031" y="2968850"/>
            <a:chExt cx="3248474" cy="504818"/>
          </a:xfrm>
        </p:grpSpPr>
        <p:sp>
          <p:nvSpPr>
            <p:cNvPr id="76" name="按钮">
              <a:extLst>
                <a:ext uri="{FF2B5EF4-FFF2-40B4-BE49-F238E27FC236}">
                  <a16:creationId xmlns:a16="http://schemas.microsoft.com/office/drawing/2014/main" id="{1660F6CE-FFB3-59A8-F025-B94F4DF40E2D}"/>
                </a:ext>
              </a:extLst>
            </p:cNvPr>
            <p:cNvSpPr/>
            <p:nvPr/>
          </p:nvSpPr>
          <p:spPr>
            <a:xfrm>
              <a:off x="1610031" y="2968850"/>
              <a:ext cx="3248474" cy="504818"/>
            </a:xfrm>
            <a:prstGeom prst="roundRect">
              <a:avLst/>
            </a:prstGeom>
            <a:solidFill>
              <a:srgbClr val="8FB39B"/>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8FB39B"/>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B50F7C5F-64F9-E6A7-1F14-462084FE609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1848250" y="3097213"/>
              <a:ext cx="248092" cy="248092"/>
            </a:xfrm>
            <a:prstGeom prst="rect">
              <a:avLst/>
            </a:prstGeom>
          </p:spPr>
        </p:pic>
      </p:grpSp>
      <p:pic>
        <p:nvPicPr>
          <p:cNvPr id="80" name="!! 重载">
            <a:hlinkClick r:id="rId22"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9908415" y="664140"/>
            <a:ext cx="374352" cy="374352"/>
          </a:xfrm>
          <a:prstGeom prst="rect">
            <a:avLst/>
          </a:prstGeom>
        </p:spPr>
      </p:pic>
      <p:grpSp>
        <p:nvGrpSpPr>
          <p:cNvPr id="14" name="!! 系统">
            <a:extLst>
              <a:ext uri="{FF2B5EF4-FFF2-40B4-BE49-F238E27FC236}">
                <a16:creationId xmlns:a16="http://schemas.microsoft.com/office/drawing/2014/main" id="{340FB9C0-672C-6FC5-A90E-7DCFD797EAC3}"/>
              </a:ext>
            </a:extLst>
          </p:cNvPr>
          <p:cNvGrpSpPr/>
          <p:nvPr/>
        </p:nvGrpSpPr>
        <p:grpSpPr>
          <a:xfrm>
            <a:off x="1610031" y="4235212"/>
            <a:ext cx="3248474" cy="504818"/>
            <a:chOff x="1610031" y="2968850"/>
            <a:chExt cx="3248474" cy="504818"/>
          </a:xfrm>
        </p:grpSpPr>
        <p:sp>
          <p:nvSpPr>
            <p:cNvPr id="15" name="按钮">
              <a:hlinkClick r:id="rId25" action="ppaction://hlinksldjump"/>
              <a:extLst>
                <a:ext uri="{FF2B5EF4-FFF2-40B4-BE49-F238E27FC236}">
                  <a16:creationId xmlns:a16="http://schemas.microsoft.com/office/drawing/2014/main" id="{D3D89888-B7EB-F14F-004C-021F18B93461}"/>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6" name="图标">
              <a:extLst>
                <a:ext uri="{FF2B5EF4-FFF2-40B4-BE49-F238E27FC236}">
                  <a16:creationId xmlns:a16="http://schemas.microsoft.com/office/drawing/2014/main" id="{99974EF7-5737-CF80-2AE2-4392AE9F72BC}"/>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1" name="!! 网络">
            <a:extLst>
              <a:ext uri="{FF2B5EF4-FFF2-40B4-BE49-F238E27FC236}">
                <a16:creationId xmlns:a16="http://schemas.microsoft.com/office/drawing/2014/main" id="{5B0D5D64-ECAB-9BE2-B657-1AACA56E21FA}"/>
              </a:ext>
            </a:extLst>
          </p:cNvPr>
          <p:cNvGrpSpPr/>
          <p:nvPr/>
        </p:nvGrpSpPr>
        <p:grpSpPr>
          <a:xfrm>
            <a:off x="1610031" y="2968850"/>
            <a:ext cx="3248474" cy="504818"/>
            <a:chOff x="1610031" y="2968850"/>
            <a:chExt cx="3248474" cy="504818"/>
          </a:xfrm>
        </p:grpSpPr>
        <p:sp>
          <p:nvSpPr>
            <p:cNvPr id="49" name="按钮">
              <a:hlinkClick r:id="rId26" action="ppaction://hlinksldjump"/>
              <a:extLst>
                <a:ext uri="{FF2B5EF4-FFF2-40B4-BE49-F238E27FC236}">
                  <a16:creationId xmlns:a16="http://schemas.microsoft.com/office/drawing/2014/main" id="{982730FC-0C4C-2FB8-5BB9-6E757AA09017}"/>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网络</a:t>
              </a:r>
            </a:p>
          </p:txBody>
        </p:sp>
        <p:pic>
          <p:nvPicPr>
            <p:cNvPr id="50" name="图标">
              <a:extLst>
                <a:ext uri="{FF2B5EF4-FFF2-40B4-BE49-F238E27FC236}">
                  <a16:creationId xmlns:a16="http://schemas.microsoft.com/office/drawing/2014/main" id="{D30FA3B4-CD4D-CB1C-763C-3289336C6BE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848250" y="3097213"/>
              <a:ext cx="248092" cy="248092"/>
            </a:xfrm>
            <a:prstGeom prst="rect">
              <a:avLst/>
            </a:prstGeom>
          </p:spPr>
        </p:pic>
      </p:grpSp>
      <p:sp>
        <p:nvSpPr>
          <p:cNvPr id="11" name="矩形: 圆角 10">
            <a:hlinkClick r:id="rId29" action="ppaction://hlinksldjump"/>
            <a:extLst>
              <a:ext uri="{FF2B5EF4-FFF2-40B4-BE49-F238E27FC236}">
                <a16:creationId xmlns:a16="http://schemas.microsoft.com/office/drawing/2014/main" id="{20C43199-76BF-CDF4-BB3D-4354E8B40306}"/>
              </a:ext>
            </a:extLst>
          </p:cNvPr>
          <p:cNvSpPr/>
          <p:nvPr/>
        </p:nvSpPr>
        <p:spPr>
          <a:xfrm>
            <a:off x="6061518" y="2350765"/>
            <a:ext cx="4424058" cy="1075267"/>
          </a:xfrm>
          <a:prstGeom prst="roundRect">
            <a:avLst>
              <a:gd name="adj" fmla="val 8482"/>
            </a:avLst>
          </a:prstGeom>
          <a:gradFill flip="none" rotWithShape="1">
            <a:gsLst>
              <a:gs pos="0">
                <a:srgbClr val="8FB39B">
                  <a:lumMod val="95000"/>
                </a:srgbClr>
              </a:gs>
              <a:gs pos="100000">
                <a:srgbClr val="9FBFA6">
                  <a:lumMod val="90000"/>
                  <a:lumOff val="10000"/>
                </a:srgbClr>
              </a:gs>
            </a:gsLst>
            <a:path path="circle">
              <a:fillToRect l="100000" t="100000"/>
            </a:path>
            <a:tileRect r="-100000" b="-100000"/>
          </a:gradFill>
          <a:ln>
            <a:noFill/>
          </a:ln>
          <a:effectLst>
            <a:outerShdw blurRad="381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9" name="!! 系统">
            <a:extLst>
              <a:ext uri="{FF2B5EF4-FFF2-40B4-BE49-F238E27FC236}">
                <a16:creationId xmlns:a16="http://schemas.microsoft.com/office/drawing/2014/main" id="{737251DA-A89F-76EF-5940-C3850B4F7293}"/>
              </a:ext>
            </a:extLst>
          </p:cNvPr>
          <p:cNvSpPr txBox="1"/>
          <p:nvPr/>
        </p:nvSpPr>
        <p:spPr>
          <a:xfrm>
            <a:off x="6360643" y="2654934"/>
            <a:ext cx="374234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FFFF"/>
                </a:solidFill>
                <a:effectLst/>
                <a:uLnTx/>
                <a:uFillTx/>
                <a:latin typeface="HarmonyOS Sans SC Medium" panose="00000600000000000000" pitchFamily="2" charset="-122"/>
                <a:ea typeface="HarmonyOS Sans SC Medium" panose="00000600000000000000" pitchFamily="2" charset="-122"/>
                <a:cs typeface="+mn-cs"/>
              </a:rPr>
              <a:t>Leaf</a:t>
            </a:r>
            <a:r>
              <a:rPr kumimoji="0" lang="en-US" altLang="zh-CN" sz="2400" b="0" i="0" u="none" strike="noStrike" kern="1200" cap="none" spc="0" normalizeH="0" baseline="0" noProof="0" dirty="0">
                <a:ln>
                  <a:noFill/>
                </a:ln>
                <a:solidFill>
                  <a:srgbClr val="FFFFFF"/>
                </a:solidFill>
                <a:effectLst/>
                <a:uLnTx/>
                <a:uFillTx/>
                <a:latin typeface="Verdana Pro" panose="020B0604030504040204" pitchFamily="34" charset="0"/>
                <a:ea typeface="等线" panose="02010600030101010101" pitchFamily="2" charset="-122"/>
                <a:cs typeface="+mn-cs"/>
              </a:rPr>
              <a:t> OS NEXT</a:t>
            </a:r>
            <a:endParaRPr kumimoji="0" lang="zh-CN" altLang="en-US" sz="2400" b="0" i="0" u="none" strike="noStrike" kern="1200" cap="none" spc="0" normalizeH="0" baseline="0" noProof="0" dirty="0">
              <a:ln>
                <a:noFill/>
              </a:ln>
              <a:solidFill>
                <a:srgbClr val="FFFFFF"/>
              </a:solidFill>
              <a:effectLst/>
              <a:uLnTx/>
              <a:uFillTx/>
              <a:latin typeface="Verdana Pro" panose="020B0604030504040204" pitchFamily="34" charset="0"/>
              <a:ea typeface="等线" panose="02010600030101010101" pitchFamily="2" charset="-122"/>
              <a:cs typeface="+mn-cs"/>
            </a:endParaRPr>
          </a:p>
        </p:txBody>
      </p:sp>
      <p:grpSp>
        <p:nvGrpSpPr>
          <p:cNvPr id="47" name="!! 处理器">
            <a:extLst>
              <a:ext uri="{FF2B5EF4-FFF2-40B4-BE49-F238E27FC236}">
                <a16:creationId xmlns:a16="http://schemas.microsoft.com/office/drawing/2014/main" id="{A6D3DF18-3B00-4BC1-F979-4F5235DBE41B}"/>
              </a:ext>
            </a:extLst>
          </p:cNvPr>
          <p:cNvGrpSpPr/>
          <p:nvPr/>
        </p:nvGrpSpPr>
        <p:grpSpPr>
          <a:xfrm>
            <a:off x="6103460" y="4117672"/>
            <a:ext cx="3009516" cy="480844"/>
            <a:chOff x="2646190" y="4215492"/>
            <a:chExt cx="3009516" cy="480844"/>
          </a:xfrm>
        </p:grpSpPr>
        <p:pic>
          <p:nvPicPr>
            <p:cNvPr id="51" name="图形 50">
              <a:extLst>
                <a:ext uri="{FF2B5EF4-FFF2-40B4-BE49-F238E27FC236}">
                  <a16:creationId xmlns:a16="http://schemas.microsoft.com/office/drawing/2014/main" id="{DA2D71EA-DCB2-B0D5-4EE2-B16EE3D6F2D3}"/>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646190" y="4254755"/>
              <a:ext cx="373814" cy="373814"/>
            </a:xfrm>
            <a:prstGeom prst="rect">
              <a:avLst/>
            </a:prstGeom>
          </p:spPr>
        </p:pic>
        <p:sp>
          <p:nvSpPr>
            <p:cNvPr id="55" name="文本框 54">
              <a:extLst>
                <a:ext uri="{FF2B5EF4-FFF2-40B4-BE49-F238E27FC236}">
                  <a16:creationId xmlns:a16="http://schemas.microsoft.com/office/drawing/2014/main" id="{38BE6111-4F13-88AE-DC50-3EB397F5C9C8}"/>
                </a:ext>
              </a:extLst>
            </p:cNvPr>
            <p:cNvSpPr txBox="1"/>
            <p:nvPr/>
          </p:nvSpPr>
          <p:spPr>
            <a:xfrm>
              <a:off x="3061859" y="4215492"/>
              <a:ext cx="143185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chemeClr val="bg1">
                      <a:lumMod val="75000"/>
                      <a:lumOff val="2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处理器</a:t>
              </a:r>
            </a:p>
          </p:txBody>
        </p:sp>
        <p:sp>
          <p:nvSpPr>
            <p:cNvPr id="59" name="文本框 58">
              <a:extLst>
                <a:ext uri="{FF2B5EF4-FFF2-40B4-BE49-F238E27FC236}">
                  <a16:creationId xmlns:a16="http://schemas.microsoft.com/office/drawing/2014/main" id="{9E3CF83E-71CE-D7C9-70DA-EF06A634D206}"/>
                </a:ext>
              </a:extLst>
            </p:cNvPr>
            <p:cNvSpPr txBox="1"/>
            <p:nvPr/>
          </p:nvSpPr>
          <p:spPr>
            <a:xfrm>
              <a:off x="3061857" y="4388559"/>
              <a:ext cx="259384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rPr>
                <a:t>Trdom</a:t>
              </a:r>
              <a:r>
                <a:rPr lang="en-US" altLang="zh-CN" sz="14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rPr>
                <a:t> 40</a:t>
              </a:r>
              <a:r>
                <a:rPr kumimoji="0" lang="en-US" altLang="zh-CN" sz="1400" b="0" i="0" u="none" strike="noStrike" kern="1200" cap="none" spc="0" normalizeH="0" baseline="0" noProof="0" dirty="0">
                  <a:ln>
                    <a:noFill/>
                  </a:ln>
                  <a:solidFill>
                    <a:schemeClr val="bg1">
                      <a:lumMod val="75000"/>
                      <a:lumOff val="2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 </a:t>
              </a:r>
              <a:endParaRPr kumimoji="0" lang="zh-CN" altLang="en-US" sz="1400" b="0" i="0" u="none" strike="noStrike" kern="1200" cap="none" spc="0" normalizeH="0" baseline="0" noProof="0" dirty="0">
                <a:ln>
                  <a:noFill/>
                </a:ln>
                <a:solidFill>
                  <a:schemeClr val="bg1">
                    <a:lumMod val="75000"/>
                    <a:lumOff val="2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grpSp>
      <p:sp>
        <p:nvSpPr>
          <p:cNvPr id="60" name="文本框 59">
            <a:extLst>
              <a:ext uri="{FF2B5EF4-FFF2-40B4-BE49-F238E27FC236}">
                <a16:creationId xmlns:a16="http://schemas.microsoft.com/office/drawing/2014/main" id="{DA15F86D-A0C5-E875-3A79-92111226721C}"/>
              </a:ext>
            </a:extLst>
          </p:cNvPr>
          <p:cNvSpPr txBox="1"/>
          <p:nvPr/>
        </p:nvSpPr>
        <p:spPr>
          <a:xfrm>
            <a:off x="6031051" y="3667558"/>
            <a:ext cx="300279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bg1">
                    <a:lumMod val="75000"/>
                    <a:lumOff val="2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Tre Desktop 2024 GT</a:t>
            </a:r>
            <a:endParaRPr kumimoji="0" lang="zh-CN" altLang="en-US" sz="1800" b="0" i="0" u="none" strike="noStrike" kern="1200" cap="none" spc="0" normalizeH="0" baseline="0" noProof="0" dirty="0">
              <a:ln>
                <a:noFill/>
              </a:ln>
              <a:solidFill>
                <a:schemeClr val="bg1">
                  <a:lumMod val="75000"/>
                  <a:lumOff val="25000"/>
                </a:schemeClr>
              </a:solidFill>
              <a:effectLst/>
              <a:uLnTx/>
              <a:uFillTx/>
              <a:ea typeface="OPPOSans M" panose="00020600040101010101" pitchFamily="18" charset="-122"/>
              <a:cs typeface="OPPOSans M" panose="00020600040101010101" pitchFamily="18" charset="-122"/>
            </a:endParaRPr>
          </a:p>
        </p:txBody>
      </p:sp>
      <p:grpSp>
        <p:nvGrpSpPr>
          <p:cNvPr id="63" name="!! 运行内存">
            <a:extLst>
              <a:ext uri="{FF2B5EF4-FFF2-40B4-BE49-F238E27FC236}">
                <a16:creationId xmlns:a16="http://schemas.microsoft.com/office/drawing/2014/main" id="{5A757DCF-47E8-31B1-4D2E-39874CB43454}"/>
              </a:ext>
            </a:extLst>
          </p:cNvPr>
          <p:cNvGrpSpPr/>
          <p:nvPr/>
        </p:nvGrpSpPr>
        <p:grpSpPr>
          <a:xfrm>
            <a:off x="6113118" y="4665611"/>
            <a:ext cx="1769374" cy="480844"/>
            <a:chOff x="2635313" y="4215492"/>
            <a:chExt cx="1769374" cy="480844"/>
          </a:xfrm>
        </p:grpSpPr>
        <p:pic>
          <p:nvPicPr>
            <p:cNvPr id="64" name="图形 63">
              <a:extLst>
                <a:ext uri="{FF2B5EF4-FFF2-40B4-BE49-F238E27FC236}">
                  <a16:creationId xmlns:a16="http://schemas.microsoft.com/office/drawing/2014/main" id="{7D3C87CE-0868-6DF8-0336-80A3884D29E8}"/>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a:stretch/>
          </p:blipFill>
          <p:spPr>
            <a:xfrm>
              <a:off x="2635313" y="4270019"/>
              <a:ext cx="343286" cy="343286"/>
            </a:xfrm>
            <a:prstGeom prst="rect">
              <a:avLst/>
            </a:prstGeom>
          </p:spPr>
        </p:pic>
        <p:sp>
          <p:nvSpPr>
            <p:cNvPr id="65" name="文本框 64">
              <a:extLst>
                <a:ext uri="{FF2B5EF4-FFF2-40B4-BE49-F238E27FC236}">
                  <a16:creationId xmlns:a16="http://schemas.microsoft.com/office/drawing/2014/main" id="{2A267954-828E-F776-87BD-C99C626CB500}"/>
                </a:ext>
              </a:extLst>
            </p:cNvPr>
            <p:cNvSpPr txBox="1"/>
            <p:nvPr/>
          </p:nvSpPr>
          <p:spPr>
            <a:xfrm>
              <a:off x="3037742" y="4215492"/>
              <a:ext cx="837810" cy="261610"/>
            </a:xfrm>
            <a:prstGeom prst="rect">
              <a:avLst/>
            </a:prstGeom>
            <a:noFill/>
          </p:spPr>
          <p:txBody>
            <a:bodyPr wrap="square" rtlCol="0">
              <a:spAutoFit/>
            </a:bodyPr>
            <a:lstStyle/>
            <a:p>
              <a:r>
                <a:rPr lang="zh-CN" altLang="en-US" sz="11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rPr>
                <a:t>运行内存</a:t>
              </a:r>
            </a:p>
          </p:txBody>
        </p:sp>
        <p:sp>
          <p:nvSpPr>
            <p:cNvPr id="66" name="文本框 65">
              <a:extLst>
                <a:ext uri="{FF2B5EF4-FFF2-40B4-BE49-F238E27FC236}">
                  <a16:creationId xmlns:a16="http://schemas.microsoft.com/office/drawing/2014/main" id="{E0F78EA8-7D03-18E9-3036-C28BB275A6B3}"/>
                </a:ext>
              </a:extLst>
            </p:cNvPr>
            <p:cNvSpPr txBox="1"/>
            <p:nvPr/>
          </p:nvSpPr>
          <p:spPr>
            <a:xfrm>
              <a:off x="3033506" y="4388559"/>
              <a:ext cx="1371181" cy="307777"/>
            </a:xfrm>
            <a:prstGeom prst="rect">
              <a:avLst/>
            </a:prstGeom>
            <a:noFill/>
          </p:spPr>
          <p:txBody>
            <a:bodyPr wrap="square" rtlCol="0">
              <a:spAutoFit/>
            </a:bodyPr>
            <a:lstStyle/>
            <a:p>
              <a:r>
                <a:rPr lang="en-US" altLang="zh-CN" sz="14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rPr>
                <a:t>24 + 32 GB</a:t>
              </a:r>
              <a:endParaRPr lang="zh-CN" altLang="en-US" sz="14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endParaRPr>
            </a:p>
          </p:txBody>
        </p:sp>
      </p:grpSp>
      <p:grpSp>
        <p:nvGrpSpPr>
          <p:cNvPr id="67" name="!! 存储">
            <a:extLst>
              <a:ext uri="{FF2B5EF4-FFF2-40B4-BE49-F238E27FC236}">
                <a16:creationId xmlns:a16="http://schemas.microsoft.com/office/drawing/2014/main" id="{12B4C022-0493-6D67-5B00-B1F49686AD51}"/>
              </a:ext>
            </a:extLst>
          </p:cNvPr>
          <p:cNvGrpSpPr/>
          <p:nvPr/>
        </p:nvGrpSpPr>
        <p:grpSpPr>
          <a:xfrm>
            <a:off x="6122016" y="5208139"/>
            <a:ext cx="1483257" cy="487932"/>
            <a:chOff x="2660366" y="4215492"/>
            <a:chExt cx="1483257" cy="487932"/>
          </a:xfrm>
        </p:grpSpPr>
        <p:pic>
          <p:nvPicPr>
            <p:cNvPr id="68" name="图形 67">
              <a:extLst>
                <a:ext uri="{FF2B5EF4-FFF2-40B4-BE49-F238E27FC236}">
                  <a16:creationId xmlns:a16="http://schemas.microsoft.com/office/drawing/2014/main" id="{C9D853CC-7550-2A56-DE5D-523C5E038921}"/>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a:stretch/>
          </p:blipFill>
          <p:spPr>
            <a:xfrm>
              <a:off x="2660366" y="4276019"/>
              <a:ext cx="373814" cy="373814"/>
            </a:xfrm>
            <a:prstGeom prst="rect">
              <a:avLst/>
            </a:prstGeom>
          </p:spPr>
        </p:pic>
        <p:sp>
          <p:nvSpPr>
            <p:cNvPr id="69" name="文本框 68">
              <a:extLst>
                <a:ext uri="{FF2B5EF4-FFF2-40B4-BE49-F238E27FC236}">
                  <a16:creationId xmlns:a16="http://schemas.microsoft.com/office/drawing/2014/main" id="{39046C82-20EF-899C-EE9C-BCEF3BA56380}"/>
                </a:ext>
              </a:extLst>
            </p:cNvPr>
            <p:cNvSpPr txBox="1"/>
            <p:nvPr/>
          </p:nvSpPr>
          <p:spPr>
            <a:xfrm>
              <a:off x="3061859" y="4215492"/>
              <a:ext cx="660973" cy="261610"/>
            </a:xfrm>
            <a:prstGeom prst="rect">
              <a:avLst/>
            </a:prstGeom>
            <a:noFill/>
          </p:spPr>
          <p:txBody>
            <a:bodyPr wrap="square" rtlCol="0">
              <a:spAutoFit/>
            </a:bodyPr>
            <a:lstStyle/>
            <a:p>
              <a:r>
                <a:rPr lang="zh-CN" altLang="en-US" sz="11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rPr>
                <a:t>存储</a:t>
              </a:r>
            </a:p>
          </p:txBody>
        </p:sp>
        <p:sp>
          <p:nvSpPr>
            <p:cNvPr id="70" name="文本框 69">
              <a:extLst>
                <a:ext uri="{FF2B5EF4-FFF2-40B4-BE49-F238E27FC236}">
                  <a16:creationId xmlns:a16="http://schemas.microsoft.com/office/drawing/2014/main" id="{48FD5911-8BFF-AC26-DCD0-AB4D3057C395}"/>
                </a:ext>
              </a:extLst>
            </p:cNvPr>
            <p:cNvSpPr txBox="1"/>
            <p:nvPr/>
          </p:nvSpPr>
          <p:spPr>
            <a:xfrm>
              <a:off x="3061858" y="4395647"/>
              <a:ext cx="1081765" cy="307777"/>
            </a:xfrm>
            <a:prstGeom prst="rect">
              <a:avLst/>
            </a:prstGeom>
            <a:noFill/>
          </p:spPr>
          <p:txBody>
            <a:bodyPr wrap="square" rtlCol="0">
              <a:spAutoFit/>
            </a:bodyPr>
            <a:lstStyle/>
            <a:p>
              <a:r>
                <a:rPr lang="en-US" altLang="zh-CN" sz="14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rPr>
                <a:t>4 + 2 TB</a:t>
              </a:r>
              <a:endParaRPr lang="zh-CN" altLang="en-US" sz="14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endParaRPr>
            </a:p>
          </p:txBody>
        </p:sp>
      </p:grpSp>
      <p:grpSp>
        <p:nvGrpSpPr>
          <p:cNvPr id="71" name="!! 系统">
            <a:extLst>
              <a:ext uri="{FF2B5EF4-FFF2-40B4-BE49-F238E27FC236}">
                <a16:creationId xmlns:a16="http://schemas.microsoft.com/office/drawing/2014/main" id="{519AD47B-C438-D052-F2F9-6390D3C495F2}"/>
              </a:ext>
            </a:extLst>
          </p:cNvPr>
          <p:cNvGrpSpPr/>
          <p:nvPr/>
        </p:nvGrpSpPr>
        <p:grpSpPr>
          <a:xfrm>
            <a:off x="8486791" y="4127498"/>
            <a:ext cx="1998785" cy="480844"/>
            <a:chOff x="2673094" y="4215492"/>
            <a:chExt cx="1998785" cy="480844"/>
          </a:xfrm>
        </p:grpSpPr>
        <p:sp>
          <p:nvSpPr>
            <p:cNvPr id="72" name="图形 18">
              <a:extLst>
                <a:ext uri="{FF2B5EF4-FFF2-40B4-BE49-F238E27FC236}">
                  <a16:creationId xmlns:a16="http://schemas.microsoft.com/office/drawing/2014/main" id="{CA0B2DC2-97D4-2446-B49C-9DFCC8A546EA}"/>
                </a:ext>
              </a:extLst>
            </p:cNvPr>
            <p:cNvSpPr/>
            <p:nvPr/>
          </p:nvSpPr>
          <p:spPr>
            <a:xfrm>
              <a:off x="2673094" y="4288389"/>
              <a:ext cx="320004" cy="306934"/>
            </a:xfrm>
            <a:custGeom>
              <a:avLst/>
              <a:gdLst>
                <a:gd name="connsiteX0" fmla="*/ 128499 w 276466"/>
                <a:gd name="connsiteY0" fmla="*/ 23363 h 265174"/>
                <a:gd name="connsiteX1" fmla="*/ 19469 w 276466"/>
                <a:gd name="connsiteY1" fmla="*/ 132392 h 265174"/>
                <a:gd name="connsiteX2" fmla="*/ 33098 w 276466"/>
                <a:gd name="connsiteY2" fmla="*/ 184960 h 265174"/>
                <a:gd name="connsiteX3" fmla="*/ 59966 w 276466"/>
                <a:gd name="connsiteY3" fmla="*/ 158482 h 265174"/>
                <a:gd name="connsiteX4" fmla="*/ 137455 w 276466"/>
                <a:gd name="connsiteY4" fmla="*/ 95011 h 265174"/>
                <a:gd name="connsiteX5" fmla="*/ 142517 w 276466"/>
                <a:gd name="connsiteY5" fmla="*/ 93064 h 265174"/>
                <a:gd name="connsiteX6" fmla="*/ 150304 w 276466"/>
                <a:gd name="connsiteY6" fmla="*/ 100852 h 265174"/>
                <a:gd name="connsiteX7" fmla="*/ 147189 w 276466"/>
                <a:gd name="connsiteY7" fmla="*/ 107082 h 265174"/>
                <a:gd name="connsiteX8" fmla="*/ 147189 w 276466"/>
                <a:gd name="connsiteY8" fmla="*/ 107082 h 265174"/>
                <a:gd name="connsiteX9" fmla="*/ 35434 w 276466"/>
                <a:gd name="connsiteY9" fmla="*/ 205598 h 265174"/>
                <a:gd name="connsiteX10" fmla="*/ 29204 w 276466"/>
                <a:gd name="connsiteY10" fmla="*/ 212607 h 265174"/>
                <a:gd name="connsiteX11" fmla="*/ 29204 w 276466"/>
                <a:gd name="connsiteY11" fmla="*/ 212607 h 265174"/>
                <a:gd name="connsiteX12" fmla="*/ 0 w 276466"/>
                <a:gd name="connsiteY12" fmla="*/ 265174 h 265174"/>
                <a:gd name="connsiteX13" fmla="*/ 23363 w 276466"/>
                <a:gd name="connsiteY13" fmla="*/ 265174 h 265174"/>
                <a:gd name="connsiteX14" fmla="*/ 57630 w 276466"/>
                <a:gd name="connsiteY14" fmla="*/ 215722 h 265174"/>
                <a:gd name="connsiteX15" fmla="*/ 128499 w 276466"/>
                <a:gd name="connsiteY15" fmla="*/ 241811 h 265174"/>
                <a:gd name="connsiteX16" fmla="*/ 182624 w 276466"/>
                <a:gd name="connsiteY16" fmla="*/ 227404 h 265174"/>
                <a:gd name="connsiteX17" fmla="*/ 182624 w 276466"/>
                <a:gd name="connsiteY17" fmla="*/ 227404 h 265174"/>
                <a:gd name="connsiteX18" fmla="*/ 276467 w 276466"/>
                <a:gd name="connsiteY18" fmla="*/ 0 h 265174"/>
                <a:gd name="connsiteX19" fmla="*/ 128499 w 276466"/>
                <a:gd name="connsiteY19" fmla="*/ 23363 h 26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466" h="265174">
                  <a:moveTo>
                    <a:pt x="128499" y="23363"/>
                  </a:moveTo>
                  <a:cubicBezTo>
                    <a:pt x="68143" y="23363"/>
                    <a:pt x="19469" y="72037"/>
                    <a:pt x="19469" y="132392"/>
                  </a:cubicBezTo>
                  <a:cubicBezTo>
                    <a:pt x="19469" y="151473"/>
                    <a:pt x="24532" y="169384"/>
                    <a:pt x="33098" y="184960"/>
                  </a:cubicBezTo>
                  <a:cubicBezTo>
                    <a:pt x="41275" y="176393"/>
                    <a:pt x="50231" y="167827"/>
                    <a:pt x="59966" y="158482"/>
                  </a:cubicBezTo>
                  <a:cubicBezTo>
                    <a:pt x="84498" y="135508"/>
                    <a:pt x="113312" y="112144"/>
                    <a:pt x="137455" y="95011"/>
                  </a:cubicBezTo>
                  <a:cubicBezTo>
                    <a:pt x="139012" y="93843"/>
                    <a:pt x="140570" y="93064"/>
                    <a:pt x="142517" y="93064"/>
                  </a:cubicBezTo>
                  <a:cubicBezTo>
                    <a:pt x="146800" y="93064"/>
                    <a:pt x="150304" y="96569"/>
                    <a:pt x="150304" y="100852"/>
                  </a:cubicBezTo>
                  <a:cubicBezTo>
                    <a:pt x="150304" y="103578"/>
                    <a:pt x="149136" y="105525"/>
                    <a:pt x="147189" y="107082"/>
                  </a:cubicBezTo>
                  <a:lnTo>
                    <a:pt x="147189" y="107082"/>
                  </a:lnTo>
                  <a:cubicBezTo>
                    <a:pt x="112534" y="132003"/>
                    <a:pt x="66586" y="170553"/>
                    <a:pt x="35434" y="205598"/>
                  </a:cubicBezTo>
                  <a:cubicBezTo>
                    <a:pt x="35434" y="205598"/>
                    <a:pt x="31151" y="210270"/>
                    <a:pt x="29204" y="212607"/>
                  </a:cubicBezTo>
                  <a:lnTo>
                    <a:pt x="29204" y="212607"/>
                  </a:lnTo>
                  <a:cubicBezTo>
                    <a:pt x="11682" y="233244"/>
                    <a:pt x="0" y="251935"/>
                    <a:pt x="0" y="265174"/>
                  </a:cubicBezTo>
                  <a:lnTo>
                    <a:pt x="23363" y="265174"/>
                  </a:lnTo>
                  <a:cubicBezTo>
                    <a:pt x="23363" y="256608"/>
                    <a:pt x="36992" y="237917"/>
                    <a:pt x="57630" y="215722"/>
                  </a:cubicBezTo>
                  <a:cubicBezTo>
                    <a:pt x="76710" y="232076"/>
                    <a:pt x="101241" y="241811"/>
                    <a:pt x="128499" y="241811"/>
                  </a:cubicBezTo>
                  <a:cubicBezTo>
                    <a:pt x="147968" y="241811"/>
                    <a:pt x="166659" y="236749"/>
                    <a:pt x="182624" y="227404"/>
                  </a:cubicBezTo>
                  <a:lnTo>
                    <a:pt x="182624" y="227404"/>
                  </a:lnTo>
                  <a:cubicBezTo>
                    <a:pt x="265953" y="181066"/>
                    <a:pt x="276467" y="95790"/>
                    <a:pt x="276467" y="0"/>
                  </a:cubicBezTo>
                  <a:cubicBezTo>
                    <a:pt x="276467" y="0"/>
                    <a:pt x="185739" y="24921"/>
                    <a:pt x="128499" y="23363"/>
                  </a:cubicBezTo>
                  <a:close/>
                </a:path>
              </a:pathLst>
            </a:custGeom>
            <a:solidFill>
              <a:schemeClr val="bg1">
                <a:lumMod val="65000"/>
                <a:lumOff val="35000"/>
              </a:schemeClr>
            </a:solidFill>
            <a:ln w="387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lumMod val="75000"/>
                    <a:lumOff val="25000"/>
                  </a:schemeClr>
                </a:solidFill>
                <a:effectLst/>
                <a:uLnTx/>
                <a:uFillTx/>
                <a:latin typeface="等线" panose="02110004020202020204"/>
                <a:ea typeface="等线" panose="02010600030101010101" pitchFamily="2" charset="-122"/>
                <a:cs typeface="+mn-cs"/>
              </a:endParaRPr>
            </a:p>
          </p:txBody>
        </p:sp>
        <p:sp>
          <p:nvSpPr>
            <p:cNvPr id="73" name="文本框 72">
              <a:extLst>
                <a:ext uri="{FF2B5EF4-FFF2-40B4-BE49-F238E27FC236}">
                  <a16:creationId xmlns:a16="http://schemas.microsoft.com/office/drawing/2014/main" id="{2BC3F85D-C538-DB03-D673-D19FC2472529}"/>
                </a:ext>
              </a:extLst>
            </p:cNvPr>
            <p:cNvSpPr txBox="1"/>
            <p:nvPr/>
          </p:nvSpPr>
          <p:spPr>
            <a:xfrm>
              <a:off x="3061859" y="4215492"/>
              <a:ext cx="802509"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chemeClr val="bg1">
                      <a:lumMod val="75000"/>
                      <a:lumOff val="2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系统</a:t>
              </a:r>
            </a:p>
          </p:txBody>
        </p:sp>
        <p:sp>
          <p:nvSpPr>
            <p:cNvPr id="74" name="文本框 73">
              <a:extLst>
                <a:ext uri="{FF2B5EF4-FFF2-40B4-BE49-F238E27FC236}">
                  <a16:creationId xmlns:a16="http://schemas.microsoft.com/office/drawing/2014/main" id="{66A81B12-C2CD-048F-5A6A-E0F938EA424C}"/>
                </a:ext>
              </a:extLst>
            </p:cNvPr>
            <p:cNvSpPr txBox="1"/>
            <p:nvPr/>
          </p:nvSpPr>
          <p:spPr>
            <a:xfrm>
              <a:off x="3061858" y="4388559"/>
              <a:ext cx="161002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rPr>
                <a:t>Preview</a:t>
              </a:r>
              <a:endParaRPr kumimoji="0" lang="zh-CN" altLang="en-US" sz="1400" b="0" i="0" u="none" strike="noStrike" kern="1200" cap="none" spc="0" normalizeH="0" baseline="0" noProof="0" dirty="0">
                <a:ln>
                  <a:noFill/>
                </a:ln>
                <a:solidFill>
                  <a:schemeClr val="bg1">
                    <a:lumMod val="75000"/>
                    <a:lumOff val="2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grpSp>
      <p:grpSp>
        <p:nvGrpSpPr>
          <p:cNvPr id="88" name="!! 电池">
            <a:extLst>
              <a:ext uri="{FF2B5EF4-FFF2-40B4-BE49-F238E27FC236}">
                <a16:creationId xmlns:a16="http://schemas.microsoft.com/office/drawing/2014/main" id="{B2B4C309-2C7F-21F3-8548-F59E62AC2392}"/>
              </a:ext>
            </a:extLst>
          </p:cNvPr>
          <p:cNvGrpSpPr/>
          <p:nvPr/>
        </p:nvGrpSpPr>
        <p:grpSpPr>
          <a:xfrm>
            <a:off x="8495406" y="4646415"/>
            <a:ext cx="1607577" cy="480844"/>
            <a:chOff x="2661454" y="4215492"/>
            <a:chExt cx="1607577" cy="480844"/>
          </a:xfrm>
        </p:grpSpPr>
        <p:pic>
          <p:nvPicPr>
            <p:cNvPr id="89" name="图形 88">
              <a:extLst>
                <a:ext uri="{FF2B5EF4-FFF2-40B4-BE49-F238E27FC236}">
                  <a16:creationId xmlns:a16="http://schemas.microsoft.com/office/drawing/2014/main" id="{6087C2E6-0F17-9EB0-D57D-AF54708D5092}"/>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rcRect/>
            <a:stretch/>
          </p:blipFill>
          <p:spPr>
            <a:xfrm>
              <a:off x="2661454" y="4278328"/>
              <a:ext cx="343286" cy="343286"/>
            </a:xfrm>
            <a:prstGeom prst="rect">
              <a:avLst/>
            </a:prstGeom>
          </p:spPr>
        </p:pic>
        <p:sp>
          <p:nvSpPr>
            <p:cNvPr id="90" name="文本框 89">
              <a:extLst>
                <a:ext uri="{FF2B5EF4-FFF2-40B4-BE49-F238E27FC236}">
                  <a16:creationId xmlns:a16="http://schemas.microsoft.com/office/drawing/2014/main" id="{2199F74F-E8DA-086C-9837-6C771568F468}"/>
                </a:ext>
              </a:extLst>
            </p:cNvPr>
            <p:cNvSpPr txBox="1"/>
            <p:nvPr/>
          </p:nvSpPr>
          <p:spPr>
            <a:xfrm>
              <a:off x="3033507" y="4215492"/>
              <a:ext cx="821019" cy="261610"/>
            </a:xfrm>
            <a:prstGeom prst="rect">
              <a:avLst/>
            </a:prstGeom>
            <a:noFill/>
          </p:spPr>
          <p:txBody>
            <a:bodyPr wrap="square" rtlCol="0">
              <a:spAutoFit/>
            </a:bodyPr>
            <a:lstStyle/>
            <a:p>
              <a:r>
                <a:rPr lang="zh-CN" altLang="en-US" sz="11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rPr>
                <a:t>电池容量</a:t>
              </a:r>
            </a:p>
          </p:txBody>
        </p:sp>
        <p:sp>
          <p:nvSpPr>
            <p:cNvPr id="91" name="文本框 90">
              <a:extLst>
                <a:ext uri="{FF2B5EF4-FFF2-40B4-BE49-F238E27FC236}">
                  <a16:creationId xmlns:a16="http://schemas.microsoft.com/office/drawing/2014/main" id="{970E9C39-B942-72F6-6579-BCBC3860B216}"/>
                </a:ext>
              </a:extLst>
            </p:cNvPr>
            <p:cNvSpPr txBox="1"/>
            <p:nvPr/>
          </p:nvSpPr>
          <p:spPr>
            <a:xfrm>
              <a:off x="3033506" y="4388559"/>
              <a:ext cx="1235525" cy="307777"/>
            </a:xfrm>
            <a:prstGeom prst="rect">
              <a:avLst/>
            </a:prstGeom>
            <a:noFill/>
          </p:spPr>
          <p:txBody>
            <a:bodyPr wrap="square" rtlCol="0">
              <a:spAutoFit/>
            </a:bodyPr>
            <a:lstStyle/>
            <a:p>
              <a:r>
                <a:rPr lang="en-US" altLang="zh-CN" sz="14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rPr>
                <a:t>- mAh </a:t>
              </a:r>
              <a:endParaRPr lang="zh-CN" altLang="en-US" sz="1400" dirty="0">
                <a:solidFill>
                  <a:schemeClr val="bg1">
                    <a:lumMod val="75000"/>
                    <a:lumOff val="25000"/>
                  </a:schemeClr>
                </a:solidFill>
                <a:latin typeface="OPPOSans M" panose="00020600040101010101" pitchFamily="18" charset="-122"/>
                <a:ea typeface="OPPOSans M" panose="00020600040101010101" pitchFamily="18" charset="-122"/>
                <a:cs typeface="OPPOSans M" panose="00020600040101010101" pitchFamily="18" charset="-122"/>
              </a:endParaRPr>
            </a:p>
          </p:txBody>
        </p:sp>
      </p:grpSp>
      <p:sp>
        <p:nvSpPr>
          <p:cNvPr id="96" name="!! 更多">
            <a:hlinkClick r:id="rId29" action="ppaction://hlinksldjump"/>
            <a:extLst>
              <a:ext uri="{FF2B5EF4-FFF2-40B4-BE49-F238E27FC236}">
                <a16:creationId xmlns:a16="http://schemas.microsoft.com/office/drawing/2014/main" id="{2BEF9EC1-627F-E75C-5CD7-E19D0BC31BB1}"/>
              </a:ext>
            </a:extLst>
          </p:cNvPr>
          <p:cNvSpPr/>
          <p:nvPr/>
        </p:nvSpPr>
        <p:spPr>
          <a:xfrm>
            <a:off x="8448905" y="5230466"/>
            <a:ext cx="1711095"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a:t>
            </a:r>
            <a:r>
              <a:rPr lang="zh-CN" altLang="en-US" sz="1400" dirty="0">
                <a:solidFill>
                  <a:srgbClr val="000000">
                    <a:lumMod val="75000"/>
                    <a:lumOff val="25000"/>
                  </a:srgbClr>
                </a:solidFill>
                <a:latin typeface="OPPOSans M"/>
                <a:ea typeface="OPPOSans M"/>
              </a:rPr>
              <a:t>更多信息</a:t>
            </a: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grpSp>
        <p:nvGrpSpPr>
          <p:cNvPr id="7" name="!! 安全">
            <a:extLst>
              <a:ext uri="{FF2B5EF4-FFF2-40B4-BE49-F238E27FC236}">
                <a16:creationId xmlns:a16="http://schemas.microsoft.com/office/drawing/2014/main" id="{954A2ED8-7705-C88E-344B-FD28C3F79FAE}"/>
              </a:ext>
            </a:extLst>
          </p:cNvPr>
          <p:cNvGrpSpPr/>
          <p:nvPr/>
        </p:nvGrpSpPr>
        <p:grpSpPr>
          <a:xfrm>
            <a:off x="1610031" y="3602031"/>
            <a:ext cx="3248474" cy="504818"/>
            <a:chOff x="1610031" y="2968850"/>
            <a:chExt cx="3248474" cy="504818"/>
          </a:xfrm>
        </p:grpSpPr>
        <p:sp>
          <p:nvSpPr>
            <p:cNvPr id="20" name="按钮">
              <a:hlinkClick r:id="rId38" action="ppaction://hlinksldjump"/>
              <a:extLst>
                <a:ext uri="{FF2B5EF4-FFF2-40B4-BE49-F238E27FC236}">
                  <a16:creationId xmlns:a16="http://schemas.microsoft.com/office/drawing/2014/main" id="{BDF15362-7DA8-ABFD-ADDF-171851A16242}"/>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ysClr val="windowText" lastClr="000000"/>
                  </a:solidFill>
                  <a:latin typeface="+mj-ea"/>
                  <a:ea typeface="+mj-ea"/>
                </a:rPr>
                <a:t>        安全</a:t>
              </a:r>
            </a:p>
          </p:txBody>
        </p:sp>
        <p:pic>
          <p:nvPicPr>
            <p:cNvPr id="48" name="图标">
              <a:extLst>
                <a:ext uri="{FF2B5EF4-FFF2-40B4-BE49-F238E27FC236}">
                  <a16:creationId xmlns:a16="http://schemas.microsoft.com/office/drawing/2014/main" id="{333F0CDD-69F5-3B19-B043-6B6B4EFA318D}"/>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rcRect/>
            <a:stretch/>
          </p:blipFill>
          <p:spPr>
            <a:xfrm>
              <a:off x="1848250" y="3097213"/>
              <a:ext cx="248092" cy="248092"/>
            </a:xfrm>
            <a:prstGeom prst="rect">
              <a:avLst/>
            </a:prstGeom>
          </p:spPr>
        </p:pic>
      </p:grpSp>
      <p:sp>
        <p:nvSpPr>
          <p:cNvPr id="10" name="图形 7" descr="插入点右移 纯色填充">
            <a:extLst>
              <a:ext uri="{FF2B5EF4-FFF2-40B4-BE49-F238E27FC236}">
                <a16:creationId xmlns:a16="http://schemas.microsoft.com/office/drawing/2014/main" id="{656FE36F-8DFF-C1A7-A0F9-39642B9DACE7}"/>
              </a:ext>
            </a:extLst>
          </p:cNvPr>
          <p:cNvSpPr/>
          <p:nvPr/>
        </p:nvSpPr>
        <p:spPr>
          <a:xfrm>
            <a:off x="9418813" y="2136157"/>
            <a:ext cx="863954" cy="1502412"/>
          </a:xfrm>
          <a:custGeom>
            <a:avLst/>
            <a:gdLst>
              <a:gd name="connsiteX0" fmla="*/ 36469 w 279220"/>
              <a:gd name="connsiteY0" fmla="*/ 485565 h 485564"/>
              <a:gd name="connsiteX1" fmla="*/ 9 w 279220"/>
              <a:gd name="connsiteY1" fmla="*/ 449113 h 485564"/>
              <a:gd name="connsiteX2" fmla="*/ 206309 w 279220"/>
              <a:gd name="connsiteY2" fmla="*/ 242812 h 485564"/>
              <a:gd name="connsiteX3" fmla="*/ 0 w 279220"/>
              <a:gd name="connsiteY3" fmla="*/ 36452 h 485564"/>
              <a:gd name="connsiteX4" fmla="*/ 36460 w 279220"/>
              <a:gd name="connsiteY4" fmla="*/ 0 h 485564"/>
              <a:gd name="connsiteX5" fmla="*/ 279221 w 279220"/>
              <a:gd name="connsiteY5" fmla="*/ 242812 h 485564"/>
              <a:gd name="connsiteX6" fmla="*/ 36469 w 279220"/>
              <a:gd name="connsiteY6" fmla="*/ 485565 h 485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220" h="485564">
                <a:moveTo>
                  <a:pt x="36469" y="485565"/>
                </a:moveTo>
                <a:lnTo>
                  <a:pt x="9" y="449113"/>
                </a:lnTo>
                <a:lnTo>
                  <a:pt x="206309" y="242812"/>
                </a:lnTo>
                <a:lnTo>
                  <a:pt x="0" y="36452"/>
                </a:lnTo>
                <a:lnTo>
                  <a:pt x="36460" y="0"/>
                </a:lnTo>
                <a:lnTo>
                  <a:pt x="279221" y="242812"/>
                </a:lnTo>
                <a:lnTo>
                  <a:pt x="36469" y="485565"/>
                </a:lnTo>
                <a:close/>
              </a:path>
            </a:pathLst>
          </a:custGeom>
          <a:solidFill>
            <a:schemeClr val="tx1">
              <a:alpha val="50000"/>
            </a:schemeClr>
          </a:solidFill>
          <a:ln w="8533" cap="flat">
            <a:noFill/>
            <a:prstDash val="solid"/>
            <a:miter/>
          </a:ln>
        </p:spPr>
        <p:txBody>
          <a:bodyPr rtlCol="0" anchor="ctr"/>
          <a:lstStyle/>
          <a:p>
            <a:endParaRPr lang="zh-CN" altLang="en-US"/>
          </a:p>
        </p:txBody>
      </p:sp>
      <p:grpSp>
        <p:nvGrpSpPr>
          <p:cNvPr id="6" name="!! 云账户">
            <a:extLst>
              <a:ext uri="{FF2B5EF4-FFF2-40B4-BE49-F238E27FC236}">
                <a16:creationId xmlns:a16="http://schemas.microsoft.com/office/drawing/2014/main" id="{0E6E4C56-734F-52C9-06A7-48DCB852C4D4}"/>
              </a:ext>
            </a:extLst>
          </p:cNvPr>
          <p:cNvGrpSpPr/>
          <p:nvPr/>
        </p:nvGrpSpPr>
        <p:grpSpPr>
          <a:xfrm>
            <a:off x="1610031" y="1791612"/>
            <a:ext cx="3248474" cy="954378"/>
            <a:chOff x="1610031" y="1791612"/>
            <a:chExt cx="3248474" cy="954378"/>
          </a:xfrm>
        </p:grpSpPr>
        <p:sp>
          <p:nvSpPr>
            <p:cNvPr id="8" name="背景">
              <a:hlinkClick r:id="rId41" action="ppaction://hlinksldjump"/>
              <a:extLst>
                <a:ext uri="{FF2B5EF4-FFF2-40B4-BE49-F238E27FC236}">
                  <a16:creationId xmlns:a16="http://schemas.microsoft.com/office/drawing/2014/main" id="{368BB838-0659-5CB5-9B55-749ECF4A0C31}"/>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头像">
              <a:extLst>
                <a:ext uri="{FF2B5EF4-FFF2-40B4-BE49-F238E27FC236}">
                  <a16:creationId xmlns:a16="http://schemas.microsoft.com/office/drawing/2014/main" id="{818F37DD-613F-62E6-BCB9-48EFF94F05DA}"/>
                </a:ext>
              </a:extLst>
            </p:cNvPr>
            <p:cNvSpPr/>
            <p:nvPr/>
          </p:nvSpPr>
          <p:spPr>
            <a:xfrm>
              <a:off x="1908796" y="1943542"/>
              <a:ext cx="645342" cy="645342"/>
            </a:xfrm>
            <a:prstGeom prst="ellipse">
              <a:avLst/>
            </a:prstGeom>
            <a:blipFill>
              <a:blip r:embed="rId42"/>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名">
              <a:extLst>
                <a:ext uri="{FF2B5EF4-FFF2-40B4-BE49-F238E27FC236}">
                  <a16:creationId xmlns:a16="http://schemas.microsoft.com/office/drawing/2014/main" id="{3F2F8C8E-5328-4C81-E4A8-DC30EBB550BE}"/>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58" name="描述">
              <a:extLst>
                <a:ext uri="{FF2B5EF4-FFF2-40B4-BE49-F238E27FC236}">
                  <a16:creationId xmlns:a16="http://schemas.microsoft.com/office/drawing/2014/main" id="{3C127CEC-B010-84AB-C41F-D79FC9C5D128}"/>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pic>
        <p:nvPicPr>
          <p:cNvPr id="39" name="!! 更新图标" descr="图标&#10;&#10;描述已自动生成">
            <a:hlinkClick r:id="rId43" action="ppaction://hlinksldjump"/>
            <a:extLst>
              <a:ext uri="{FF2B5EF4-FFF2-40B4-BE49-F238E27FC236}">
                <a16:creationId xmlns:a16="http://schemas.microsoft.com/office/drawing/2014/main" id="{AC5E68A2-39B0-546C-F452-8B0B09BE1C9B}"/>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grpSp>
        <p:nvGrpSpPr>
          <p:cNvPr id="61" name="!! 大标题">
            <a:extLst>
              <a:ext uri="{FF2B5EF4-FFF2-40B4-BE49-F238E27FC236}">
                <a16:creationId xmlns:a16="http://schemas.microsoft.com/office/drawing/2014/main" id="{915D9BF2-F644-D90A-8274-1DD483D4439E}"/>
              </a:ext>
            </a:extLst>
          </p:cNvPr>
          <p:cNvGrpSpPr/>
          <p:nvPr/>
        </p:nvGrpSpPr>
        <p:grpSpPr>
          <a:xfrm>
            <a:off x="7030106" y="1681326"/>
            <a:ext cx="2499544" cy="461665"/>
            <a:chOff x="3079753" y="1375827"/>
            <a:chExt cx="812004" cy="461665"/>
          </a:xfrm>
        </p:grpSpPr>
        <p:sp>
          <p:nvSpPr>
            <p:cNvPr id="62" name="!! 标题符">
              <a:extLst>
                <a:ext uri="{FF2B5EF4-FFF2-40B4-BE49-F238E27FC236}">
                  <a16:creationId xmlns:a16="http://schemas.microsoft.com/office/drawing/2014/main" id="{742C6C31-74DC-6817-78DB-078633440B4C}"/>
                </a:ext>
              </a:extLst>
            </p:cNvPr>
            <p:cNvSpPr/>
            <p:nvPr/>
          </p:nvSpPr>
          <p:spPr>
            <a:xfrm>
              <a:off x="3179367"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78" name="!! 标题">
              <a:extLst>
                <a:ext uri="{FF2B5EF4-FFF2-40B4-BE49-F238E27FC236}">
                  <a16:creationId xmlns:a16="http://schemas.microsoft.com/office/drawing/2014/main" id="{99868AF0-376D-9B91-7706-42D33B86D6E9}"/>
                </a:ext>
              </a:extLst>
            </p:cNvPr>
            <p:cNvSpPr txBox="1"/>
            <p:nvPr/>
          </p:nvSpPr>
          <p:spPr>
            <a:xfrm>
              <a:off x="3079753" y="1375827"/>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关于</a:t>
              </a:r>
              <a:r>
                <a:rPr kumimoji="0" lang="en-US" altLang="zh-CN"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Desktop</a:t>
              </a:r>
              <a:endPar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grpSp>
      <p:sp>
        <p:nvSpPr>
          <p:cNvPr id="3" name="文本框 2">
            <a:extLst>
              <a:ext uri="{FF2B5EF4-FFF2-40B4-BE49-F238E27FC236}">
                <a16:creationId xmlns:a16="http://schemas.microsoft.com/office/drawing/2014/main" id="{4BBD5FB8-9738-48CB-B973-4D802773520D}"/>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45">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322584302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80" name="!! 重载">
            <a:hlinkClick r:id="rId20"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9908415" y="664140"/>
            <a:ext cx="374352" cy="374352"/>
          </a:xfrm>
          <a:prstGeom prst="rect">
            <a:avLst/>
          </a:prstGeom>
        </p:spPr>
      </p:pic>
      <p:grpSp>
        <p:nvGrpSpPr>
          <p:cNvPr id="3" name="!! 大标题">
            <a:extLst>
              <a:ext uri="{FF2B5EF4-FFF2-40B4-BE49-F238E27FC236}">
                <a16:creationId xmlns:a16="http://schemas.microsoft.com/office/drawing/2014/main" id="{B92592CF-002E-8485-120F-DB938F0D34F2}"/>
              </a:ext>
            </a:extLst>
          </p:cNvPr>
          <p:cNvGrpSpPr/>
          <p:nvPr/>
        </p:nvGrpSpPr>
        <p:grpSpPr>
          <a:xfrm>
            <a:off x="7030106" y="1681326"/>
            <a:ext cx="2499544" cy="461665"/>
            <a:chOff x="3079753" y="1375827"/>
            <a:chExt cx="812004" cy="461665"/>
          </a:xfrm>
        </p:grpSpPr>
        <p:sp>
          <p:nvSpPr>
            <p:cNvPr id="4" name="!! 标题符">
              <a:extLst>
                <a:ext uri="{FF2B5EF4-FFF2-40B4-BE49-F238E27FC236}">
                  <a16:creationId xmlns:a16="http://schemas.microsoft.com/office/drawing/2014/main" id="{9A033248-9FA5-6BC5-1EA0-DF72B6E47418}"/>
                </a:ext>
              </a:extLst>
            </p:cNvPr>
            <p:cNvSpPr/>
            <p:nvPr/>
          </p:nvSpPr>
          <p:spPr>
            <a:xfrm>
              <a:off x="3179367"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 name="!! 标题">
              <a:extLst>
                <a:ext uri="{FF2B5EF4-FFF2-40B4-BE49-F238E27FC236}">
                  <a16:creationId xmlns:a16="http://schemas.microsoft.com/office/drawing/2014/main" id="{E7C27DC5-94C0-DF82-768B-747134A36644}"/>
                </a:ext>
              </a:extLst>
            </p:cNvPr>
            <p:cNvSpPr txBox="1"/>
            <p:nvPr/>
          </p:nvSpPr>
          <p:spPr>
            <a:xfrm>
              <a:off x="3079753" y="1375827"/>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关于</a:t>
              </a:r>
              <a:r>
                <a:rPr kumimoji="0" lang="en-US" altLang="zh-CN"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Desktop</a:t>
              </a:r>
              <a:endPar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grpSp>
      <p:grpSp>
        <p:nvGrpSpPr>
          <p:cNvPr id="14" name="!! 系统">
            <a:extLst>
              <a:ext uri="{FF2B5EF4-FFF2-40B4-BE49-F238E27FC236}">
                <a16:creationId xmlns:a16="http://schemas.microsoft.com/office/drawing/2014/main" id="{340FB9C0-672C-6FC5-A90E-7DCFD797EAC3}"/>
              </a:ext>
            </a:extLst>
          </p:cNvPr>
          <p:cNvGrpSpPr/>
          <p:nvPr/>
        </p:nvGrpSpPr>
        <p:grpSpPr>
          <a:xfrm>
            <a:off x="1610031" y="4235212"/>
            <a:ext cx="3248474" cy="504818"/>
            <a:chOff x="1610031" y="2968850"/>
            <a:chExt cx="3248474" cy="504818"/>
          </a:xfrm>
        </p:grpSpPr>
        <p:sp>
          <p:nvSpPr>
            <p:cNvPr id="15" name="按钮">
              <a:hlinkClick r:id="rId23" action="ppaction://hlinksldjump"/>
              <a:extLst>
                <a:ext uri="{FF2B5EF4-FFF2-40B4-BE49-F238E27FC236}">
                  <a16:creationId xmlns:a16="http://schemas.microsoft.com/office/drawing/2014/main" id="{D3D89888-B7EB-F14F-004C-021F18B93461}"/>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16" name="图标">
              <a:extLst>
                <a:ext uri="{FF2B5EF4-FFF2-40B4-BE49-F238E27FC236}">
                  <a16:creationId xmlns:a16="http://schemas.microsoft.com/office/drawing/2014/main" id="{99974EF7-5737-CF80-2AE2-4392AE9F72BC}"/>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21" name="!! 网络">
            <a:extLst>
              <a:ext uri="{FF2B5EF4-FFF2-40B4-BE49-F238E27FC236}">
                <a16:creationId xmlns:a16="http://schemas.microsoft.com/office/drawing/2014/main" id="{5B0D5D64-ECAB-9BE2-B657-1AACA56E21FA}"/>
              </a:ext>
            </a:extLst>
          </p:cNvPr>
          <p:cNvGrpSpPr/>
          <p:nvPr/>
        </p:nvGrpSpPr>
        <p:grpSpPr>
          <a:xfrm>
            <a:off x="1610031" y="2968850"/>
            <a:ext cx="3248474" cy="504818"/>
            <a:chOff x="1610031" y="2968850"/>
            <a:chExt cx="3248474" cy="504818"/>
          </a:xfrm>
        </p:grpSpPr>
        <p:sp>
          <p:nvSpPr>
            <p:cNvPr id="49" name="按钮">
              <a:hlinkClick r:id="rId24" action="ppaction://hlinksldjump"/>
              <a:extLst>
                <a:ext uri="{FF2B5EF4-FFF2-40B4-BE49-F238E27FC236}">
                  <a16:creationId xmlns:a16="http://schemas.microsoft.com/office/drawing/2014/main" id="{982730FC-0C4C-2FB8-5BB9-6E757AA09017}"/>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网络</a:t>
              </a:r>
            </a:p>
          </p:txBody>
        </p:sp>
        <p:pic>
          <p:nvPicPr>
            <p:cNvPr id="50" name="图标">
              <a:extLst>
                <a:ext uri="{FF2B5EF4-FFF2-40B4-BE49-F238E27FC236}">
                  <a16:creationId xmlns:a16="http://schemas.microsoft.com/office/drawing/2014/main" id="{D30FA3B4-CD4D-CB1C-763C-3289336C6BEE}"/>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848250" y="3097213"/>
              <a:ext cx="248092" cy="248092"/>
            </a:xfrm>
            <a:prstGeom prst="rect">
              <a:avLst/>
            </a:prstGeom>
          </p:spPr>
        </p:pic>
      </p:grpSp>
      <p:sp>
        <p:nvSpPr>
          <p:cNvPr id="7" name="!! 框1">
            <a:extLst>
              <a:ext uri="{FF2B5EF4-FFF2-40B4-BE49-F238E27FC236}">
                <a16:creationId xmlns:a16="http://schemas.microsoft.com/office/drawing/2014/main" id="{90910267-DDF9-DE8D-676D-E3CFEA06DDE0}"/>
              </a:ext>
            </a:extLst>
          </p:cNvPr>
          <p:cNvSpPr/>
          <p:nvPr/>
        </p:nvSpPr>
        <p:spPr>
          <a:xfrm>
            <a:off x="5935859" y="2527229"/>
            <a:ext cx="4563810" cy="432317"/>
          </a:xfrm>
          <a:prstGeom prst="roundRect">
            <a:avLst/>
          </a:pr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lumOff val="35000"/>
                </a:schemeClr>
              </a:solidFill>
            </a:endParaRPr>
          </a:p>
        </p:txBody>
      </p:sp>
      <p:sp>
        <p:nvSpPr>
          <p:cNvPr id="20" name="!! 框3">
            <a:extLst>
              <a:ext uri="{FF2B5EF4-FFF2-40B4-BE49-F238E27FC236}">
                <a16:creationId xmlns:a16="http://schemas.microsoft.com/office/drawing/2014/main" id="{D2519B71-33B9-8377-B9DF-A2A21F54011B}"/>
              </a:ext>
            </a:extLst>
          </p:cNvPr>
          <p:cNvSpPr/>
          <p:nvPr/>
        </p:nvSpPr>
        <p:spPr>
          <a:xfrm>
            <a:off x="5936888" y="3613023"/>
            <a:ext cx="4563810" cy="432317"/>
          </a:xfrm>
          <a:prstGeom prst="roundRect">
            <a:avLst/>
          </a:pr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lumOff val="35000"/>
                </a:schemeClr>
              </a:solidFill>
            </a:endParaRPr>
          </a:p>
        </p:txBody>
      </p:sp>
      <p:sp>
        <p:nvSpPr>
          <p:cNvPr id="48" name="!! 框4">
            <a:extLst>
              <a:ext uri="{FF2B5EF4-FFF2-40B4-BE49-F238E27FC236}">
                <a16:creationId xmlns:a16="http://schemas.microsoft.com/office/drawing/2014/main" id="{C0722E6D-3B01-961C-8CEC-968558DD37C9}"/>
              </a:ext>
            </a:extLst>
          </p:cNvPr>
          <p:cNvSpPr/>
          <p:nvPr/>
        </p:nvSpPr>
        <p:spPr>
          <a:xfrm>
            <a:off x="5936887" y="4173411"/>
            <a:ext cx="4563810" cy="432317"/>
          </a:xfrm>
          <a:prstGeom prst="roundRect">
            <a:avLst/>
          </a:pr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lumOff val="35000"/>
                </a:schemeClr>
              </a:solidFill>
            </a:endParaRPr>
          </a:p>
        </p:txBody>
      </p:sp>
      <p:sp>
        <p:nvSpPr>
          <p:cNvPr id="56" name="!! 框2">
            <a:extLst>
              <a:ext uri="{FF2B5EF4-FFF2-40B4-BE49-F238E27FC236}">
                <a16:creationId xmlns:a16="http://schemas.microsoft.com/office/drawing/2014/main" id="{FF1D061D-ACBA-FAFA-B468-81D30135973E}"/>
              </a:ext>
            </a:extLst>
          </p:cNvPr>
          <p:cNvSpPr/>
          <p:nvPr/>
        </p:nvSpPr>
        <p:spPr>
          <a:xfrm>
            <a:off x="5935859" y="3076662"/>
            <a:ext cx="4563810" cy="432317"/>
          </a:xfrm>
          <a:prstGeom prst="roundRect">
            <a:avLst/>
          </a:pr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lumOff val="35000"/>
                </a:schemeClr>
              </a:solidFill>
            </a:endParaRPr>
          </a:p>
        </p:txBody>
      </p:sp>
      <p:sp>
        <p:nvSpPr>
          <p:cNvPr id="57" name="!! 框5">
            <a:extLst>
              <a:ext uri="{FF2B5EF4-FFF2-40B4-BE49-F238E27FC236}">
                <a16:creationId xmlns:a16="http://schemas.microsoft.com/office/drawing/2014/main" id="{CEE27C3D-8ADB-CE06-DC68-CDA4B401099B}"/>
              </a:ext>
            </a:extLst>
          </p:cNvPr>
          <p:cNvSpPr/>
          <p:nvPr/>
        </p:nvSpPr>
        <p:spPr>
          <a:xfrm>
            <a:off x="5936127" y="4728647"/>
            <a:ext cx="4563810" cy="432317"/>
          </a:xfrm>
          <a:prstGeom prst="roundRect">
            <a:avLst/>
          </a:pr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lumOff val="35000"/>
                </a:schemeClr>
              </a:solidFill>
            </a:endParaRPr>
          </a:p>
        </p:txBody>
      </p:sp>
      <p:sp>
        <p:nvSpPr>
          <p:cNvPr id="58" name="!! 框6">
            <a:extLst>
              <a:ext uri="{FF2B5EF4-FFF2-40B4-BE49-F238E27FC236}">
                <a16:creationId xmlns:a16="http://schemas.microsoft.com/office/drawing/2014/main" id="{9540A134-CEF1-6B1C-E616-E91DBE8F3891}"/>
              </a:ext>
            </a:extLst>
          </p:cNvPr>
          <p:cNvSpPr/>
          <p:nvPr/>
        </p:nvSpPr>
        <p:spPr>
          <a:xfrm>
            <a:off x="5936126" y="5289035"/>
            <a:ext cx="4563810" cy="432317"/>
          </a:xfrm>
          <a:prstGeom prst="roundRect">
            <a:avLst/>
          </a:prstGeom>
          <a:noFill/>
          <a:ln w="127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65000"/>
                  <a:lumOff val="35000"/>
                </a:schemeClr>
              </a:solidFill>
            </a:endParaRPr>
          </a:p>
        </p:txBody>
      </p:sp>
      <p:grpSp>
        <p:nvGrpSpPr>
          <p:cNvPr id="62" name="!! 版本">
            <a:extLst>
              <a:ext uri="{FF2B5EF4-FFF2-40B4-BE49-F238E27FC236}">
                <a16:creationId xmlns:a16="http://schemas.microsoft.com/office/drawing/2014/main" id="{4063CF5E-22A9-F7E7-6285-E1CAC4CB6E12}"/>
              </a:ext>
            </a:extLst>
          </p:cNvPr>
          <p:cNvGrpSpPr/>
          <p:nvPr/>
        </p:nvGrpSpPr>
        <p:grpSpPr>
          <a:xfrm>
            <a:off x="6055360" y="2608953"/>
            <a:ext cx="4326862" cy="277238"/>
            <a:chOff x="2789950" y="3923474"/>
            <a:chExt cx="3069952" cy="277238"/>
          </a:xfrm>
        </p:grpSpPr>
        <p:sp>
          <p:nvSpPr>
            <p:cNvPr id="78" name="文本框 77">
              <a:extLst>
                <a:ext uri="{FF2B5EF4-FFF2-40B4-BE49-F238E27FC236}">
                  <a16:creationId xmlns:a16="http://schemas.microsoft.com/office/drawing/2014/main" id="{9A045778-208A-ADE1-A26A-CFE6033ADE25}"/>
                </a:ext>
              </a:extLst>
            </p:cNvPr>
            <p:cNvSpPr txBox="1"/>
            <p:nvPr/>
          </p:nvSpPr>
          <p:spPr>
            <a:xfrm>
              <a:off x="2789950" y="3923713"/>
              <a:ext cx="8025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系统版本</a:t>
              </a:r>
            </a:p>
          </p:txBody>
        </p:sp>
        <p:sp>
          <p:nvSpPr>
            <p:cNvPr id="79" name="文本框 78">
              <a:extLst>
                <a:ext uri="{FF2B5EF4-FFF2-40B4-BE49-F238E27FC236}">
                  <a16:creationId xmlns:a16="http://schemas.microsoft.com/office/drawing/2014/main" id="{AF776A4F-831B-403E-9D8D-3DC7D13F8B87}"/>
                </a:ext>
              </a:extLst>
            </p:cNvPr>
            <p:cNvSpPr txBox="1"/>
            <p:nvPr/>
          </p:nvSpPr>
          <p:spPr>
            <a:xfrm>
              <a:off x="4546495" y="3923474"/>
              <a:ext cx="131340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lumMod val="65000"/>
                      <a:lumOff val="35000"/>
                    </a:schemeClr>
                  </a:solidFill>
                  <a:latin typeface="OPPOSans M" panose="00020600040101010101" pitchFamily="18" charset="-122"/>
                  <a:ea typeface="OPPOSans M" panose="00020600040101010101" pitchFamily="18" charset="-122"/>
                  <a:cs typeface="OPPOSans M" panose="00020600040101010101" pitchFamily="18" charset="-122"/>
                </a:rPr>
                <a:t>1.2.1</a:t>
              </a:r>
              <a:endPar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grpSp>
      <p:grpSp>
        <p:nvGrpSpPr>
          <p:cNvPr id="81" name="!! 版本号">
            <a:extLst>
              <a:ext uri="{FF2B5EF4-FFF2-40B4-BE49-F238E27FC236}">
                <a16:creationId xmlns:a16="http://schemas.microsoft.com/office/drawing/2014/main" id="{E3C14DD0-F5B5-5B23-198A-33ED1FFBB262}"/>
              </a:ext>
            </a:extLst>
          </p:cNvPr>
          <p:cNvGrpSpPr/>
          <p:nvPr/>
        </p:nvGrpSpPr>
        <p:grpSpPr>
          <a:xfrm>
            <a:off x="6040223" y="3162598"/>
            <a:ext cx="4326862" cy="277238"/>
            <a:chOff x="2789950" y="3923474"/>
            <a:chExt cx="3069952" cy="277238"/>
          </a:xfrm>
        </p:grpSpPr>
        <p:sp>
          <p:nvSpPr>
            <p:cNvPr id="82" name="文本框 81">
              <a:extLst>
                <a:ext uri="{FF2B5EF4-FFF2-40B4-BE49-F238E27FC236}">
                  <a16:creationId xmlns:a16="http://schemas.microsoft.com/office/drawing/2014/main" id="{2E44C1C0-C89F-F258-49B5-74436A64473A}"/>
                </a:ext>
              </a:extLst>
            </p:cNvPr>
            <p:cNvSpPr txBox="1"/>
            <p:nvPr/>
          </p:nvSpPr>
          <p:spPr>
            <a:xfrm>
              <a:off x="2789950" y="3923713"/>
              <a:ext cx="105561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软件版本号</a:t>
              </a:r>
            </a:p>
          </p:txBody>
        </p:sp>
        <p:sp>
          <p:nvSpPr>
            <p:cNvPr id="83" name="文本框 82">
              <a:extLst>
                <a:ext uri="{FF2B5EF4-FFF2-40B4-BE49-F238E27FC236}">
                  <a16:creationId xmlns:a16="http://schemas.microsoft.com/office/drawing/2014/main" id="{FC6EA626-3425-2BE3-3682-974CC25544C4}"/>
                </a:ext>
              </a:extLst>
            </p:cNvPr>
            <p:cNvSpPr txBox="1"/>
            <p:nvPr/>
          </p:nvSpPr>
          <p:spPr>
            <a:xfrm>
              <a:off x="4189897" y="3923474"/>
              <a:ext cx="1670005"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1.2.1.Nor1.25501</a:t>
              </a:r>
              <a:endPar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grpSp>
      <p:grpSp>
        <p:nvGrpSpPr>
          <p:cNvPr id="84" name="!! 内核">
            <a:extLst>
              <a:ext uri="{FF2B5EF4-FFF2-40B4-BE49-F238E27FC236}">
                <a16:creationId xmlns:a16="http://schemas.microsoft.com/office/drawing/2014/main" id="{813FA1B4-1ED4-B21F-DBBE-A5A3CCBE1AED}"/>
              </a:ext>
            </a:extLst>
          </p:cNvPr>
          <p:cNvGrpSpPr/>
          <p:nvPr/>
        </p:nvGrpSpPr>
        <p:grpSpPr>
          <a:xfrm>
            <a:off x="6055360" y="3688119"/>
            <a:ext cx="4326862" cy="277238"/>
            <a:chOff x="2789950" y="3923474"/>
            <a:chExt cx="3069952" cy="277238"/>
          </a:xfrm>
        </p:grpSpPr>
        <p:sp>
          <p:nvSpPr>
            <p:cNvPr id="85" name="文本框 84">
              <a:extLst>
                <a:ext uri="{FF2B5EF4-FFF2-40B4-BE49-F238E27FC236}">
                  <a16:creationId xmlns:a16="http://schemas.microsoft.com/office/drawing/2014/main" id="{1648D55D-FD51-580B-9317-5AA1AC6A00BE}"/>
                </a:ext>
              </a:extLst>
            </p:cNvPr>
            <p:cNvSpPr txBox="1"/>
            <p:nvPr/>
          </p:nvSpPr>
          <p:spPr>
            <a:xfrm>
              <a:off x="2789950" y="3923713"/>
              <a:ext cx="105561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内核</a:t>
              </a:r>
            </a:p>
          </p:txBody>
        </p:sp>
        <p:sp>
          <p:nvSpPr>
            <p:cNvPr id="86" name="文本框 85">
              <a:extLst>
                <a:ext uri="{FF2B5EF4-FFF2-40B4-BE49-F238E27FC236}">
                  <a16:creationId xmlns:a16="http://schemas.microsoft.com/office/drawing/2014/main" id="{DA9657C2-E6B1-F4BF-DC2E-C9B3D0A8ADCD}"/>
                </a:ext>
              </a:extLst>
            </p:cNvPr>
            <p:cNvSpPr txBox="1"/>
            <p:nvPr/>
          </p:nvSpPr>
          <p:spPr>
            <a:xfrm>
              <a:off x="4189897" y="3923474"/>
              <a:ext cx="1670005"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PowerPoint</a:t>
              </a:r>
              <a:endPar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grpSp>
      <p:grpSp>
        <p:nvGrpSpPr>
          <p:cNvPr id="87" name="!! 型号">
            <a:extLst>
              <a:ext uri="{FF2B5EF4-FFF2-40B4-BE49-F238E27FC236}">
                <a16:creationId xmlns:a16="http://schemas.microsoft.com/office/drawing/2014/main" id="{B45901AE-14C4-5B9C-D5AC-D9DFFBA9928F}"/>
              </a:ext>
            </a:extLst>
          </p:cNvPr>
          <p:cNvGrpSpPr/>
          <p:nvPr/>
        </p:nvGrpSpPr>
        <p:grpSpPr>
          <a:xfrm>
            <a:off x="6035585" y="4808518"/>
            <a:ext cx="4326862" cy="277238"/>
            <a:chOff x="2789950" y="3923474"/>
            <a:chExt cx="3069952" cy="277238"/>
          </a:xfrm>
        </p:grpSpPr>
        <p:sp>
          <p:nvSpPr>
            <p:cNvPr id="92" name="文本框 91">
              <a:extLst>
                <a:ext uri="{FF2B5EF4-FFF2-40B4-BE49-F238E27FC236}">
                  <a16:creationId xmlns:a16="http://schemas.microsoft.com/office/drawing/2014/main" id="{9DFD26FD-E905-5EA4-B1C2-3D4D53D81AB6}"/>
                </a:ext>
              </a:extLst>
            </p:cNvPr>
            <p:cNvSpPr txBox="1"/>
            <p:nvPr/>
          </p:nvSpPr>
          <p:spPr>
            <a:xfrm>
              <a:off x="2789950" y="3923713"/>
              <a:ext cx="105561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65000"/>
                      <a:lumOff val="35000"/>
                    </a:schemeClr>
                  </a:solidFill>
                  <a:latin typeface="OPPOSans M" panose="00020600040101010101" pitchFamily="18" charset="-122"/>
                  <a:ea typeface="OPPOSans M" panose="00020600040101010101" pitchFamily="18" charset="-122"/>
                  <a:cs typeface="OPPOSans M" panose="00020600040101010101" pitchFamily="18" charset="-122"/>
                </a:rPr>
                <a:t>型号</a:t>
              </a:r>
              <a:endPar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93" name="文本框 92">
              <a:extLst>
                <a:ext uri="{FF2B5EF4-FFF2-40B4-BE49-F238E27FC236}">
                  <a16:creationId xmlns:a16="http://schemas.microsoft.com/office/drawing/2014/main" id="{DC1B406C-B9D9-47E4-9157-5A4355462F5E}"/>
                </a:ext>
              </a:extLst>
            </p:cNvPr>
            <p:cNvSpPr txBox="1"/>
            <p:nvPr/>
          </p:nvSpPr>
          <p:spPr>
            <a:xfrm>
              <a:off x="4189897" y="3923474"/>
              <a:ext cx="1670005"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lumMod val="65000"/>
                      <a:lumOff val="35000"/>
                    </a:schemeClr>
                  </a:solidFill>
                  <a:latin typeface="OPPOSans M" panose="00020600040101010101" pitchFamily="18" charset="-122"/>
                  <a:ea typeface="OPPOSans M" panose="00020600040101010101" pitchFamily="18" charset="-122"/>
                  <a:cs typeface="OPPOSans M" panose="00020600040101010101" pitchFamily="18" charset="-122"/>
                </a:rPr>
                <a:t>T110GT</a:t>
              </a:r>
              <a:endPar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grpSp>
      <p:grpSp>
        <p:nvGrpSpPr>
          <p:cNvPr id="94" name="!! 系统">
            <a:extLst>
              <a:ext uri="{FF2B5EF4-FFF2-40B4-BE49-F238E27FC236}">
                <a16:creationId xmlns:a16="http://schemas.microsoft.com/office/drawing/2014/main" id="{64D5568E-EAEA-BE2A-4A5B-FDAE6E39F8AC}"/>
              </a:ext>
            </a:extLst>
          </p:cNvPr>
          <p:cNvGrpSpPr/>
          <p:nvPr/>
        </p:nvGrpSpPr>
        <p:grpSpPr>
          <a:xfrm>
            <a:off x="6055360" y="4252258"/>
            <a:ext cx="4326862" cy="277238"/>
            <a:chOff x="2789950" y="3923474"/>
            <a:chExt cx="3069952" cy="277238"/>
          </a:xfrm>
        </p:grpSpPr>
        <p:sp>
          <p:nvSpPr>
            <p:cNvPr id="95" name="文本框 94">
              <a:extLst>
                <a:ext uri="{FF2B5EF4-FFF2-40B4-BE49-F238E27FC236}">
                  <a16:creationId xmlns:a16="http://schemas.microsoft.com/office/drawing/2014/main" id="{AF2A91C4-DBF1-B999-2085-5CE401A51639}"/>
                </a:ext>
              </a:extLst>
            </p:cNvPr>
            <p:cNvSpPr txBox="1"/>
            <p:nvPr/>
          </p:nvSpPr>
          <p:spPr>
            <a:xfrm>
              <a:off x="2789950" y="3923713"/>
              <a:ext cx="105561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系统类型</a:t>
              </a:r>
            </a:p>
          </p:txBody>
        </p:sp>
        <p:sp>
          <p:nvSpPr>
            <p:cNvPr id="97" name="文本框 96">
              <a:extLst>
                <a:ext uri="{FF2B5EF4-FFF2-40B4-BE49-F238E27FC236}">
                  <a16:creationId xmlns:a16="http://schemas.microsoft.com/office/drawing/2014/main" id="{F2F1AC65-C488-7D2A-D86D-7D36967A0C24}"/>
                </a:ext>
              </a:extLst>
            </p:cNvPr>
            <p:cNvSpPr txBox="1"/>
            <p:nvPr/>
          </p:nvSpPr>
          <p:spPr>
            <a:xfrm>
              <a:off x="4189897" y="3923474"/>
              <a:ext cx="1670005"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lumMod val="65000"/>
                      <a:lumOff val="35000"/>
                    </a:schemeClr>
                  </a:solidFill>
                  <a:latin typeface="OPPOSans M" panose="00020600040101010101" pitchFamily="18" charset="-122"/>
                  <a:ea typeface="OPPOSans M" panose="00020600040101010101" pitchFamily="18" charset="-122"/>
                  <a:cs typeface="OPPOSans M" panose="00020600040101010101" pitchFamily="18" charset="-122"/>
                </a:rPr>
                <a:t>Preview</a:t>
              </a:r>
              <a:endPar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grpSp>
      <p:grpSp>
        <p:nvGrpSpPr>
          <p:cNvPr id="98" name="!! 网络">
            <a:extLst>
              <a:ext uri="{FF2B5EF4-FFF2-40B4-BE49-F238E27FC236}">
                <a16:creationId xmlns:a16="http://schemas.microsoft.com/office/drawing/2014/main" id="{E0DAC05E-2D05-DE01-9866-E99BCD8EB0EB}"/>
              </a:ext>
            </a:extLst>
          </p:cNvPr>
          <p:cNvGrpSpPr/>
          <p:nvPr/>
        </p:nvGrpSpPr>
        <p:grpSpPr>
          <a:xfrm>
            <a:off x="6027980" y="5372094"/>
            <a:ext cx="4326862" cy="277238"/>
            <a:chOff x="2789950" y="3923474"/>
            <a:chExt cx="3069952" cy="277238"/>
          </a:xfrm>
        </p:grpSpPr>
        <p:sp>
          <p:nvSpPr>
            <p:cNvPr id="99" name="文本框 98">
              <a:extLst>
                <a:ext uri="{FF2B5EF4-FFF2-40B4-BE49-F238E27FC236}">
                  <a16:creationId xmlns:a16="http://schemas.microsoft.com/office/drawing/2014/main" id="{8FF1D6F5-AC5A-C0AD-D941-B3700101E8A7}"/>
                </a:ext>
              </a:extLst>
            </p:cNvPr>
            <p:cNvSpPr txBox="1"/>
            <p:nvPr/>
          </p:nvSpPr>
          <p:spPr>
            <a:xfrm>
              <a:off x="2789950" y="3923713"/>
              <a:ext cx="105561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lumMod val="65000"/>
                      <a:lumOff val="35000"/>
                    </a:schemeClr>
                  </a:solidFill>
                  <a:latin typeface="OPPOSans M" panose="00020600040101010101" pitchFamily="18" charset="-122"/>
                  <a:ea typeface="OPPOSans M" panose="00020600040101010101" pitchFamily="18" charset="-122"/>
                  <a:cs typeface="OPPOSans M" panose="00020600040101010101" pitchFamily="18" charset="-122"/>
                </a:rPr>
                <a:t>网络</a:t>
              </a:r>
              <a:endPar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00" name="文本框 99">
              <a:extLst>
                <a:ext uri="{FF2B5EF4-FFF2-40B4-BE49-F238E27FC236}">
                  <a16:creationId xmlns:a16="http://schemas.microsoft.com/office/drawing/2014/main" id="{D63709DE-C708-8D84-6D87-F32258FB52A5}"/>
                </a:ext>
              </a:extLst>
            </p:cNvPr>
            <p:cNvSpPr txBox="1"/>
            <p:nvPr/>
          </p:nvSpPr>
          <p:spPr>
            <a:xfrm>
              <a:off x="4189897" y="3923474"/>
              <a:ext cx="1670005"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  </a:t>
              </a:r>
              <a:r>
                <a:rPr lang="en-US" altLang="zh-CN" sz="1200" dirty="0">
                  <a:solidFill>
                    <a:schemeClr val="bg1">
                      <a:lumMod val="65000"/>
                      <a:lumOff val="35000"/>
                    </a:schemeClr>
                  </a:solidFill>
                  <a:latin typeface="OPPOSans M" panose="00020600040101010101" pitchFamily="18" charset="-122"/>
                  <a:ea typeface="OPPOSans M" panose="00020600040101010101" pitchFamily="18" charset="-122"/>
                  <a:cs typeface="OPPOSans M" panose="00020600040101010101" pitchFamily="18" charset="-122"/>
                </a:rPr>
                <a:t>LTE WLAN</a:t>
              </a:r>
              <a:endParaRPr kumimoji="0" lang="zh-CN" altLang="en-US" sz="12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grpSp>
      <p:pic>
        <p:nvPicPr>
          <p:cNvPr id="101" name="!! 返回">
            <a:hlinkClick r:id="" action="ppaction://hlinkshowjump?jump=lastslideviewed"/>
            <a:extLst>
              <a:ext uri="{FF2B5EF4-FFF2-40B4-BE49-F238E27FC236}">
                <a16:creationId xmlns:a16="http://schemas.microsoft.com/office/drawing/2014/main" id="{61DF84C0-087A-18D5-73BB-53833CC0622B}"/>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786736" y="1770372"/>
            <a:ext cx="309264" cy="309264"/>
          </a:xfrm>
          <a:prstGeom prst="rect">
            <a:avLst/>
          </a:prstGeom>
        </p:spPr>
      </p:pic>
      <p:grpSp>
        <p:nvGrpSpPr>
          <p:cNvPr id="102" name="!! 关于">
            <a:extLst>
              <a:ext uri="{FF2B5EF4-FFF2-40B4-BE49-F238E27FC236}">
                <a16:creationId xmlns:a16="http://schemas.microsoft.com/office/drawing/2014/main" id="{B319FAAB-B495-561E-81D8-52B98D97FBA4}"/>
              </a:ext>
            </a:extLst>
          </p:cNvPr>
          <p:cNvGrpSpPr/>
          <p:nvPr/>
        </p:nvGrpSpPr>
        <p:grpSpPr>
          <a:xfrm>
            <a:off x="1610031" y="4868393"/>
            <a:ext cx="3248474" cy="504818"/>
            <a:chOff x="1610031" y="2968850"/>
            <a:chExt cx="3248474" cy="504818"/>
          </a:xfrm>
        </p:grpSpPr>
        <p:sp>
          <p:nvSpPr>
            <p:cNvPr id="103" name="按钮">
              <a:hlinkClick r:id="rId29" action="ppaction://hlinksldjump"/>
              <a:extLst>
                <a:ext uri="{FF2B5EF4-FFF2-40B4-BE49-F238E27FC236}">
                  <a16:creationId xmlns:a16="http://schemas.microsoft.com/office/drawing/2014/main" id="{7B275683-1AE3-3896-6A1B-4576B237C7FA}"/>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104" name="图标">
              <a:extLst>
                <a:ext uri="{FF2B5EF4-FFF2-40B4-BE49-F238E27FC236}">
                  <a16:creationId xmlns:a16="http://schemas.microsoft.com/office/drawing/2014/main" id="{7C935E43-D0CD-4455-B35C-539E87664A99}"/>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p:blipFill>
          <p:spPr>
            <a:xfrm>
              <a:off x="1848250" y="3097213"/>
              <a:ext cx="248092" cy="248092"/>
            </a:xfrm>
            <a:prstGeom prst="rect">
              <a:avLst/>
            </a:prstGeom>
          </p:spPr>
        </p:pic>
      </p:grpSp>
      <p:grpSp>
        <p:nvGrpSpPr>
          <p:cNvPr id="11" name="!! 安全">
            <a:extLst>
              <a:ext uri="{FF2B5EF4-FFF2-40B4-BE49-F238E27FC236}">
                <a16:creationId xmlns:a16="http://schemas.microsoft.com/office/drawing/2014/main" id="{850E3AF1-C848-3CA2-59D0-04CB525F95CA}"/>
              </a:ext>
            </a:extLst>
          </p:cNvPr>
          <p:cNvGrpSpPr/>
          <p:nvPr/>
        </p:nvGrpSpPr>
        <p:grpSpPr>
          <a:xfrm>
            <a:off x="1610031" y="3602031"/>
            <a:ext cx="3248474" cy="504818"/>
            <a:chOff x="1610031" y="2968850"/>
            <a:chExt cx="3248474" cy="504818"/>
          </a:xfrm>
        </p:grpSpPr>
        <p:sp>
          <p:nvSpPr>
            <p:cNvPr id="19" name="按钮">
              <a:hlinkClick r:id="rId32" action="ppaction://hlinksldjump"/>
              <a:extLst>
                <a:ext uri="{FF2B5EF4-FFF2-40B4-BE49-F238E27FC236}">
                  <a16:creationId xmlns:a16="http://schemas.microsoft.com/office/drawing/2014/main" id="{B8C1AABF-2133-9678-0201-1917D4315138}"/>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ysClr val="windowText" lastClr="000000"/>
                  </a:solidFill>
                  <a:latin typeface="+mj-ea"/>
                  <a:ea typeface="+mj-ea"/>
                </a:rPr>
                <a:t>        安全</a:t>
              </a:r>
            </a:p>
          </p:txBody>
        </p:sp>
        <p:pic>
          <p:nvPicPr>
            <p:cNvPr id="47" name="图标">
              <a:extLst>
                <a:ext uri="{FF2B5EF4-FFF2-40B4-BE49-F238E27FC236}">
                  <a16:creationId xmlns:a16="http://schemas.microsoft.com/office/drawing/2014/main" id="{F8C14CF0-3427-9F56-EEF5-ACD9FF976AD4}"/>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rcRect/>
            <a:stretch/>
          </p:blipFill>
          <p:spPr>
            <a:xfrm>
              <a:off x="1848250" y="3097213"/>
              <a:ext cx="248092" cy="248092"/>
            </a:xfrm>
            <a:prstGeom prst="rect">
              <a:avLst/>
            </a:prstGeom>
          </p:spPr>
        </p:pic>
      </p:grpSp>
      <p:grpSp>
        <p:nvGrpSpPr>
          <p:cNvPr id="6" name="!! 云账户">
            <a:extLst>
              <a:ext uri="{FF2B5EF4-FFF2-40B4-BE49-F238E27FC236}">
                <a16:creationId xmlns:a16="http://schemas.microsoft.com/office/drawing/2014/main" id="{304E6188-0A68-279A-DBF2-1BBAA1F50434}"/>
              </a:ext>
            </a:extLst>
          </p:cNvPr>
          <p:cNvGrpSpPr/>
          <p:nvPr/>
        </p:nvGrpSpPr>
        <p:grpSpPr>
          <a:xfrm>
            <a:off x="1610031" y="1791612"/>
            <a:ext cx="3248474" cy="954378"/>
            <a:chOff x="1610031" y="1791612"/>
            <a:chExt cx="3248474" cy="954378"/>
          </a:xfrm>
        </p:grpSpPr>
        <p:sp>
          <p:nvSpPr>
            <p:cNvPr id="8" name="背景">
              <a:hlinkClick r:id="rId35" action="ppaction://hlinksldjump"/>
              <a:extLst>
                <a:ext uri="{FF2B5EF4-FFF2-40B4-BE49-F238E27FC236}">
                  <a16:creationId xmlns:a16="http://schemas.microsoft.com/office/drawing/2014/main" id="{D6602C73-C083-BAA9-E717-71C2323805AF}"/>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头像">
              <a:extLst>
                <a:ext uri="{FF2B5EF4-FFF2-40B4-BE49-F238E27FC236}">
                  <a16:creationId xmlns:a16="http://schemas.microsoft.com/office/drawing/2014/main" id="{8211E3A6-D696-7F9A-7903-03685A7C0380}"/>
                </a:ext>
              </a:extLst>
            </p:cNvPr>
            <p:cNvSpPr/>
            <p:nvPr/>
          </p:nvSpPr>
          <p:spPr>
            <a:xfrm>
              <a:off x="1908796" y="1943542"/>
              <a:ext cx="645342" cy="645342"/>
            </a:xfrm>
            <a:prstGeom prst="ellipse">
              <a:avLst/>
            </a:prstGeom>
            <a:blipFill>
              <a:blip r:embed="rId36"/>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名">
              <a:extLst>
                <a:ext uri="{FF2B5EF4-FFF2-40B4-BE49-F238E27FC236}">
                  <a16:creationId xmlns:a16="http://schemas.microsoft.com/office/drawing/2014/main" id="{F20762A5-6103-7D6A-95A4-2FD1DDECA2E1}"/>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55" name="描述">
              <a:extLst>
                <a:ext uri="{FF2B5EF4-FFF2-40B4-BE49-F238E27FC236}">
                  <a16:creationId xmlns:a16="http://schemas.microsoft.com/office/drawing/2014/main" id="{C1BACE62-5D0E-8D46-A08C-2E188169CA6A}"/>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pic>
        <p:nvPicPr>
          <p:cNvPr id="39" name="!! 更新图标" descr="图标&#10;&#10;描述已自动生成">
            <a:hlinkClick r:id="rId37" action="ppaction://hlinksldjump"/>
            <a:extLst>
              <a:ext uri="{FF2B5EF4-FFF2-40B4-BE49-F238E27FC236}">
                <a16:creationId xmlns:a16="http://schemas.microsoft.com/office/drawing/2014/main" id="{62C19D51-C944-C8E1-D201-DAFE120A064F}"/>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52" name="文本框 51">
            <a:extLst>
              <a:ext uri="{FF2B5EF4-FFF2-40B4-BE49-F238E27FC236}">
                <a16:creationId xmlns:a16="http://schemas.microsoft.com/office/drawing/2014/main" id="{471CF9F6-4165-921B-4D96-82D333853986}"/>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39">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190998522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75" name="!! 关于">
            <a:extLst>
              <a:ext uri="{FF2B5EF4-FFF2-40B4-BE49-F238E27FC236}">
                <a16:creationId xmlns:a16="http://schemas.microsoft.com/office/drawing/2014/main" id="{7CFB134E-0740-587F-150D-E3C241587E13}"/>
              </a:ext>
            </a:extLst>
          </p:cNvPr>
          <p:cNvGrpSpPr/>
          <p:nvPr/>
        </p:nvGrpSpPr>
        <p:grpSpPr>
          <a:xfrm>
            <a:off x="1610031" y="4868393"/>
            <a:ext cx="3248474" cy="504818"/>
            <a:chOff x="1610031" y="2968850"/>
            <a:chExt cx="3248474" cy="504818"/>
          </a:xfrm>
        </p:grpSpPr>
        <p:sp>
          <p:nvSpPr>
            <p:cNvPr id="76" name="按钮">
              <a:hlinkClick r:id="rId20" action="ppaction://hlinksldjump"/>
              <a:extLst>
                <a:ext uri="{FF2B5EF4-FFF2-40B4-BE49-F238E27FC236}">
                  <a16:creationId xmlns:a16="http://schemas.microsoft.com/office/drawing/2014/main" id="{1660F6CE-FFB3-59A8-F025-B94F4DF40E2D}"/>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B50F7C5F-64F9-E6A7-1F14-462084FE609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1848250" y="3097213"/>
              <a:ext cx="248092" cy="248092"/>
            </a:xfrm>
            <a:prstGeom prst="rect">
              <a:avLst/>
            </a:prstGeom>
          </p:spPr>
        </p:pic>
      </p:grpSp>
      <p:pic>
        <p:nvPicPr>
          <p:cNvPr id="80" name="!! 重载">
            <a:hlinkClick r:id="rId23"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4" cstate="hqprint">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9908415" y="664140"/>
            <a:ext cx="374352" cy="374352"/>
          </a:xfrm>
          <a:prstGeom prst="rect">
            <a:avLst/>
          </a:prstGeom>
        </p:spPr>
      </p:pic>
      <p:grpSp>
        <p:nvGrpSpPr>
          <p:cNvPr id="14" name="!! 网络">
            <a:extLst>
              <a:ext uri="{FF2B5EF4-FFF2-40B4-BE49-F238E27FC236}">
                <a16:creationId xmlns:a16="http://schemas.microsoft.com/office/drawing/2014/main" id="{41108577-B7B9-C320-0B89-1C6E8C798555}"/>
              </a:ext>
            </a:extLst>
          </p:cNvPr>
          <p:cNvGrpSpPr/>
          <p:nvPr/>
        </p:nvGrpSpPr>
        <p:grpSpPr>
          <a:xfrm>
            <a:off x="1610031" y="2968850"/>
            <a:ext cx="3248474" cy="504818"/>
            <a:chOff x="1610031" y="2968850"/>
            <a:chExt cx="3248474" cy="504818"/>
          </a:xfrm>
        </p:grpSpPr>
        <p:sp>
          <p:nvSpPr>
            <p:cNvPr id="19" name="按钮">
              <a:hlinkClick r:id="rId26" action="ppaction://hlinksldjump"/>
              <a:extLst>
                <a:ext uri="{FF2B5EF4-FFF2-40B4-BE49-F238E27FC236}">
                  <a16:creationId xmlns:a16="http://schemas.microsoft.com/office/drawing/2014/main" id="{22E94CFA-85CC-66AF-CF9C-15E73091EE92}"/>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网络</a:t>
              </a:r>
            </a:p>
          </p:txBody>
        </p:sp>
        <p:pic>
          <p:nvPicPr>
            <p:cNvPr id="20" name="图标">
              <a:extLst>
                <a:ext uri="{FF2B5EF4-FFF2-40B4-BE49-F238E27FC236}">
                  <a16:creationId xmlns:a16="http://schemas.microsoft.com/office/drawing/2014/main" id="{7932E96D-4EF3-59FF-72AD-C34CF725D63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848250" y="3097213"/>
              <a:ext cx="248092" cy="248092"/>
            </a:xfrm>
            <a:prstGeom prst="rect">
              <a:avLst/>
            </a:prstGeom>
          </p:spPr>
        </p:pic>
      </p:grpSp>
      <p:grpSp>
        <p:nvGrpSpPr>
          <p:cNvPr id="6" name="!! 系统">
            <a:extLst>
              <a:ext uri="{FF2B5EF4-FFF2-40B4-BE49-F238E27FC236}">
                <a16:creationId xmlns:a16="http://schemas.microsoft.com/office/drawing/2014/main" id="{7E91F823-7F58-B6CB-4A09-D6A070E935BC}"/>
              </a:ext>
            </a:extLst>
          </p:cNvPr>
          <p:cNvGrpSpPr/>
          <p:nvPr/>
        </p:nvGrpSpPr>
        <p:grpSpPr>
          <a:xfrm>
            <a:off x="1610031" y="4235212"/>
            <a:ext cx="3248474" cy="504818"/>
            <a:chOff x="1610031" y="2968850"/>
            <a:chExt cx="3248474" cy="504818"/>
          </a:xfrm>
        </p:grpSpPr>
        <p:sp>
          <p:nvSpPr>
            <p:cNvPr id="7" name="按钮">
              <a:hlinkClick r:id="rId29" action="ppaction://hlinksldjump"/>
              <a:extLst>
                <a:ext uri="{FF2B5EF4-FFF2-40B4-BE49-F238E27FC236}">
                  <a16:creationId xmlns:a16="http://schemas.microsoft.com/office/drawing/2014/main" id="{F2833997-683B-0BB3-2426-02FBC6A1DE63}"/>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8" name="图标">
              <a:extLst>
                <a:ext uri="{FF2B5EF4-FFF2-40B4-BE49-F238E27FC236}">
                  <a16:creationId xmlns:a16="http://schemas.microsoft.com/office/drawing/2014/main" id="{52A7871B-8817-0F4C-25EB-F668A731E345}"/>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10" name="!! 安全">
            <a:extLst>
              <a:ext uri="{FF2B5EF4-FFF2-40B4-BE49-F238E27FC236}">
                <a16:creationId xmlns:a16="http://schemas.microsoft.com/office/drawing/2014/main" id="{8FA429BA-9658-F839-C938-B2CB15B74227}"/>
              </a:ext>
            </a:extLst>
          </p:cNvPr>
          <p:cNvGrpSpPr/>
          <p:nvPr/>
        </p:nvGrpSpPr>
        <p:grpSpPr>
          <a:xfrm>
            <a:off x="1610031" y="3602031"/>
            <a:ext cx="3248474" cy="504818"/>
            <a:chOff x="1610031" y="2968850"/>
            <a:chExt cx="3248474" cy="504818"/>
          </a:xfrm>
        </p:grpSpPr>
        <p:sp>
          <p:nvSpPr>
            <p:cNvPr id="15" name="按钮">
              <a:hlinkClick r:id="rId30" action="ppaction://hlinksldjump"/>
              <a:extLst>
                <a:ext uri="{FF2B5EF4-FFF2-40B4-BE49-F238E27FC236}">
                  <a16:creationId xmlns:a16="http://schemas.microsoft.com/office/drawing/2014/main" id="{D9A0FF07-C945-56E0-C1B4-8341E3BD15A9}"/>
                </a:ext>
              </a:extLst>
            </p:cNvPr>
            <p:cNvSpPr/>
            <p:nvPr/>
          </p:nvSpPr>
          <p:spPr>
            <a:xfrm>
              <a:off x="1610031" y="2968850"/>
              <a:ext cx="3248474" cy="504818"/>
            </a:xfrm>
            <a:prstGeom prst="roundRect">
              <a:avLst/>
            </a:prstGeom>
            <a:solidFill>
              <a:srgbClr val="8FB39B"/>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j-ea"/>
                  <a:ea typeface="+mj-ea"/>
                </a:rPr>
                <a:t>        安全</a:t>
              </a:r>
            </a:p>
          </p:txBody>
        </p:sp>
        <p:pic>
          <p:nvPicPr>
            <p:cNvPr id="16" name="图标">
              <a:extLst>
                <a:ext uri="{FF2B5EF4-FFF2-40B4-BE49-F238E27FC236}">
                  <a16:creationId xmlns:a16="http://schemas.microsoft.com/office/drawing/2014/main" id="{33529A86-D299-92B5-357C-EE9A8595BB7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1848250" y="3097213"/>
              <a:ext cx="248092" cy="248092"/>
            </a:xfrm>
            <a:prstGeom prst="rect">
              <a:avLst/>
            </a:prstGeom>
          </p:spPr>
        </p:pic>
      </p:grpSp>
      <p:grpSp>
        <p:nvGrpSpPr>
          <p:cNvPr id="57" name="!! 大标题">
            <a:extLst>
              <a:ext uri="{FF2B5EF4-FFF2-40B4-BE49-F238E27FC236}">
                <a16:creationId xmlns:a16="http://schemas.microsoft.com/office/drawing/2014/main" id="{DFABF706-CA24-ECF3-259D-CC960492E97C}"/>
              </a:ext>
            </a:extLst>
          </p:cNvPr>
          <p:cNvGrpSpPr/>
          <p:nvPr/>
        </p:nvGrpSpPr>
        <p:grpSpPr>
          <a:xfrm>
            <a:off x="7815357" y="1689505"/>
            <a:ext cx="812004" cy="461665"/>
            <a:chOff x="3079753" y="1390113"/>
            <a:chExt cx="812004" cy="461665"/>
          </a:xfrm>
        </p:grpSpPr>
        <p:sp>
          <p:nvSpPr>
            <p:cNvPr id="58" name="!! 标题符">
              <a:extLst>
                <a:ext uri="{FF2B5EF4-FFF2-40B4-BE49-F238E27FC236}">
                  <a16:creationId xmlns:a16="http://schemas.microsoft.com/office/drawing/2014/main" id="{45EC5E54-A9EB-B828-9074-27B6FB2E53BF}"/>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9" name="!! 标题">
              <a:extLst>
                <a:ext uri="{FF2B5EF4-FFF2-40B4-BE49-F238E27FC236}">
                  <a16:creationId xmlns:a16="http://schemas.microsoft.com/office/drawing/2014/main" id="{3DD5AC58-F223-CED3-D445-8A24DBD7F1E9}"/>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2400" dirty="0">
                  <a:solidFill>
                    <a:srgbClr val="000000">
                      <a:lumMod val="75000"/>
                      <a:lumOff val="25000"/>
                    </a:srgbClr>
                  </a:solidFill>
                  <a:latin typeface="OPPOSans M"/>
                  <a:ea typeface="OPPOSans M"/>
                </a:rPr>
                <a:t>安全</a:t>
              </a:r>
              <a:endPar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grpSp>
      <p:sp>
        <p:nvSpPr>
          <p:cNvPr id="60" name="!! 电源">
            <a:hlinkClick r:id="rId33" action="ppaction://hlinksldjump"/>
            <a:extLst>
              <a:ext uri="{FF2B5EF4-FFF2-40B4-BE49-F238E27FC236}">
                <a16:creationId xmlns:a16="http://schemas.microsoft.com/office/drawing/2014/main" id="{CC93CE17-758E-1BC9-8951-72017FCE3452}"/>
              </a:ext>
            </a:extLst>
          </p:cNvPr>
          <p:cNvSpPr/>
          <p:nvPr/>
        </p:nvSpPr>
        <p:spPr>
          <a:xfrm>
            <a:off x="6064174" y="2404280"/>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解锁状态</a:t>
            </a:r>
          </a:p>
        </p:txBody>
      </p:sp>
      <p:grpSp>
        <p:nvGrpSpPr>
          <p:cNvPr id="3" name="!! 云账户">
            <a:extLst>
              <a:ext uri="{FF2B5EF4-FFF2-40B4-BE49-F238E27FC236}">
                <a16:creationId xmlns:a16="http://schemas.microsoft.com/office/drawing/2014/main" id="{62F453E1-4607-9A90-2328-6832BB99DB3D}"/>
              </a:ext>
            </a:extLst>
          </p:cNvPr>
          <p:cNvGrpSpPr/>
          <p:nvPr/>
        </p:nvGrpSpPr>
        <p:grpSpPr>
          <a:xfrm>
            <a:off x="1610031" y="1791612"/>
            <a:ext cx="3248474" cy="954378"/>
            <a:chOff x="1610031" y="1791612"/>
            <a:chExt cx="3248474" cy="954378"/>
          </a:xfrm>
        </p:grpSpPr>
        <p:sp>
          <p:nvSpPr>
            <p:cNvPr id="4" name="背景">
              <a:hlinkClick r:id="rId34" action="ppaction://hlinksldjump"/>
              <a:extLst>
                <a:ext uri="{FF2B5EF4-FFF2-40B4-BE49-F238E27FC236}">
                  <a16:creationId xmlns:a16="http://schemas.microsoft.com/office/drawing/2014/main" id="{FA453FD3-A124-F1AA-4836-42F82AE1F5CC}"/>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头像">
              <a:extLst>
                <a:ext uri="{FF2B5EF4-FFF2-40B4-BE49-F238E27FC236}">
                  <a16:creationId xmlns:a16="http://schemas.microsoft.com/office/drawing/2014/main" id="{66D53A25-0E8A-0AF6-F83B-B901079E6F3E}"/>
                </a:ext>
              </a:extLst>
            </p:cNvPr>
            <p:cNvSpPr/>
            <p:nvPr/>
          </p:nvSpPr>
          <p:spPr>
            <a:xfrm>
              <a:off x="1908796" y="1943542"/>
              <a:ext cx="645342" cy="645342"/>
            </a:xfrm>
            <a:prstGeom prst="ellipse">
              <a:avLst/>
            </a:prstGeom>
            <a:blipFill>
              <a:blip r:embed="rId35"/>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名">
              <a:extLst>
                <a:ext uri="{FF2B5EF4-FFF2-40B4-BE49-F238E27FC236}">
                  <a16:creationId xmlns:a16="http://schemas.microsoft.com/office/drawing/2014/main" id="{E179F5A5-8ACA-EE74-5A98-B25546498EC8}"/>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21" name="描述">
              <a:extLst>
                <a:ext uri="{FF2B5EF4-FFF2-40B4-BE49-F238E27FC236}">
                  <a16:creationId xmlns:a16="http://schemas.microsoft.com/office/drawing/2014/main" id="{391E3A6A-55AD-15D9-2183-9E4C6BB67991}"/>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pic>
        <p:nvPicPr>
          <p:cNvPr id="39" name="!! 更新图标" descr="图标&#10;&#10;描述已自动生成">
            <a:hlinkClick r:id="rId36" action="ppaction://hlinksldjump"/>
            <a:extLst>
              <a:ext uri="{FF2B5EF4-FFF2-40B4-BE49-F238E27FC236}">
                <a16:creationId xmlns:a16="http://schemas.microsoft.com/office/drawing/2014/main" id="{0D77CD3A-3BC9-05B0-5E9B-2532ED398BAD}"/>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Tree>
    <p:extLst>
      <p:ext uri="{BB962C8B-B14F-4D97-AF65-F5344CB8AC3E}">
        <p14:creationId xmlns:p14="http://schemas.microsoft.com/office/powerpoint/2010/main" val="1788558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DF4035B7-D657-C78E-74AC-C3AFC65298AF}"/>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9B2126B1-D6EE-C9DC-A16D-DC9FA7717B4A}"/>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B851D82B-4FD4-870F-D0D3-42A1245EDD94}"/>
              </a:ext>
            </a:extLst>
          </p:cNvPr>
          <p:cNvSpPr/>
          <p:nvPr/>
        </p:nvSpPr>
        <p:spPr>
          <a:xfrm>
            <a:off x="5436052" y="1297087"/>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75" name="!! 关于">
            <a:extLst>
              <a:ext uri="{FF2B5EF4-FFF2-40B4-BE49-F238E27FC236}">
                <a16:creationId xmlns:a16="http://schemas.microsoft.com/office/drawing/2014/main" id="{7CFB134E-0740-587F-150D-E3C241587E13}"/>
              </a:ext>
            </a:extLst>
          </p:cNvPr>
          <p:cNvGrpSpPr/>
          <p:nvPr/>
        </p:nvGrpSpPr>
        <p:grpSpPr>
          <a:xfrm>
            <a:off x="1610031" y="4868393"/>
            <a:ext cx="3248474" cy="504818"/>
            <a:chOff x="1610031" y="2968850"/>
            <a:chExt cx="3248474" cy="504818"/>
          </a:xfrm>
        </p:grpSpPr>
        <p:sp>
          <p:nvSpPr>
            <p:cNvPr id="76" name="按钮">
              <a:hlinkClick r:id="rId20" action="ppaction://hlinksldjump"/>
              <a:extLst>
                <a:ext uri="{FF2B5EF4-FFF2-40B4-BE49-F238E27FC236}">
                  <a16:creationId xmlns:a16="http://schemas.microsoft.com/office/drawing/2014/main" id="{1660F6CE-FFB3-59A8-F025-B94F4DF40E2D}"/>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77" name="图标">
              <a:extLst>
                <a:ext uri="{FF2B5EF4-FFF2-40B4-BE49-F238E27FC236}">
                  <a16:creationId xmlns:a16="http://schemas.microsoft.com/office/drawing/2014/main" id="{B50F7C5F-64F9-E6A7-1F14-462084FE609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1848250" y="3097213"/>
              <a:ext cx="248092" cy="248092"/>
            </a:xfrm>
            <a:prstGeom prst="rect">
              <a:avLst/>
            </a:prstGeom>
          </p:spPr>
        </p:pic>
      </p:grpSp>
      <p:pic>
        <p:nvPicPr>
          <p:cNvPr id="80" name="!! 重载">
            <a:hlinkClick r:id="rId23" action="ppaction://hlinksldjump"/>
            <a:extLst>
              <a:ext uri="{FF2B5EF4-FFF2-40B4-BE49-F238E27FC236}">
                <a16:creationId xmlns:a16="http://schemas.microsoft.com/office/drawing/2014/main" id="{13136C07-16B6-932D-FDD0-5B4A3AC5113A}"/>
              </a:ext>
            </a:extLst>
          </p:cNvPr>
          <p:cNvPicPr>
            <a:picLocks noChangeAspect="1"/>
          </p:cNvPicPr>
          <p:nvPr/>
        </p:nvPicPr>
        <p:blipFill>
          <a:blip r:embed="rId24" cstate="hqprint">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9908415" y="664140"/>
            <a:ext cx="374352" cy="374352"/>
          </a:xfrm>
          <a:prstGeom prst="rect">
            <a:avLst/>
          </a:prstGeom>
        </p:spPr>
      </p:pic>
      <p:grpSp>
        <p:nvGrpSpPr>
          <p:cNvPr id="14" name="!! 网络">
            <a:extLst>
              <a:ext uri="{FF2B5EF4-FFF2-40B4-BE49-F238E27FC236}">
                <a16:creationId xmlns:a16="http://schemas.microsoft.com/office/drawing/2014/main" id="{41108577-B7B9-C320-0B89-1C6E8C798555}"/>
              </a:ext>
            </a:extLst>
          </p:cNvPr>
          <p:cNvGrpSpPr/>
          <p:nvPr/>
        </p:nvGrpSpPr>
        <p:grpSpPr>
          <a:xfrm>
            <a:off x="1610031" y="2968850"/>
            <a:ext cx="3248474" cy="504818"/>
            <a:chOff x="1610031" y="2968850"/>
            <a:chExt cx="3248474" cy="504818"/>
          </a:xfrm>
        </p:grpSpPr>
        <p:sp>
          <p:nvSpPr>
            <p:cNvPr id="19" name="按钮">
              <a:hlinkClick r:id="rId26" action="ppaction://hlinksldjump"/>
              <a:extLst>
                <a:ext uri="{FF2B5EF4-FFF2-40B4-BE49-F238E27FC236}">
                  <a16:creationId xmlns:a16="http://schemas.microsoft.com/office/drawing/2014/main" id="{22E94CFA-85CC-66AF-CF9C-15E73091EE92}"/>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网络</a:t>
              </a:r>
            </a:p>
          </p:txBody>
        </p:sp>
        <p:pic>
          <p:nvPicPr>
            <p:cNvPr id="20" name="图标">
              <a:extLst>
                <a:ext uri="{FF2B5EF4-FFF2-40B4-BE49-F238E27FC236}">
                  <a16:creationId xmlns:a16="http://schemas.microsoft.com/office/drawing/2014/main" id="{7932E96D-4EF3-59FF-72AD-C34CF725D63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848250" y="3097213"/>
              <a:ext cx="248092" cy="248092"/>
            </a:xfrm>
            <a:prstGeom prst="rect">
              <a:avLst/>
            </a:prstGeom>
          </p:spPr>
        </p:pic>
      </p:grpSp>
      <p:grpSp>
        <p:nvGrpSpPr>
          <p:cNvPr id="6" name="!! 系统">
            <a:extLst>
              <a:ext uri="{FF2B5EF4-FFF2-40B4-BE49-F238E27FC236}">
                <a16:creationId xmlns:a16="http://schemas.microsoft.com/office/drawing/2014/main" id="{7E91F823-7F58-B6CB-4A09-D6A070E935BC}"/>
              </a:ext>
            </a:extLst>
          </p:cNvPr>
          <p:cNvGrpSpPr/>
          <p:nvPr/>
        </p:nvGrpSpPr>
        <p:grpSpPr>
          <a:xfrm>
            <a:off x="1610031" y="4235212"/>
            <a:ext cx="3248474" cy="504818"/>
            <a:chOff x="1610031" y="2968850"/>
            <a:chExt cx="3248474" cy="504818"/>
          </a:xfrm>
        </p:grpSpPr>
        <p:sp>
          <p:nvSpPr>
            <p:cNvPr id="7" name="按钮">
              <a:hlinkClick r:id="rId29" action="ppaction://hlinksldjump"/>
              <a:extLst>
                <a:ext uri="{FF2B5EF4-FFF2-40B4-BE49-F238E27FC236}">
                  <a16:creationId xmlns:a16="http://schemas.microsoft.com/office/drawing/2014/main" id="{F2833997-683B-0BB3-2426-02FBC6A1DE63}"/>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8" name="图标">
              <a:extLst>
                <a:ext uri="{FF2B5EF4-FFF2-40B4-BE49-F238E27FC236}">
                  <a16:creationId xmlns:a16="http://schemas.microsoft.com/office/drawing/2014/main" id="{52A7871B-8817-0F4C-25EB-F668A731E345}"/>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11" name="!! 安全">
            <a:extLst>
              <a:ext uri="{FF2B5EF4-FFF2-40B4-BE49-F238E27FC236}">
                <a16:creationId xmlns:a16="http://schemas.microsoft.com/office/drawing/2014/main" id="{06742F60-ED98-E73C-8EB5-23ADC5F97B7F}"/>
              </a:ext>
            </a:extLst>
          </p:cNvPr>
          <p:cNvGrpSpPr/>
          <p:nvPr/>
        </p:nvGrpSpPr>
        <p:grpSpPr>
          <a:xfrm>
            <a:off x="1610031" y="3602031"/>
            <a:ext cx="3248474" cy="504818"/>
            <a:chOff x="1610031" y="2968850"/>
            <a:chExt cx="3248474" cy="504818"/>
          </a:xfrm>
        </p:grpSpPr>
        <p:sp>
          <p:nvSpPr>
            <p:cNvPr id="21" name="按钮">
              <a:hlinkClick r:id="rId30" action="ppaction://hlinksldjump"/>
              <a:extLst>
                <a:ext uri="{FF2B5EF4-FFF2-40B4-BE49-F238E27FC236}">
                  <a16:creationId xmlns:a16="http://schemas.microsoft.com/office/drawing/2014/main" id="{5659ABB6-1E2C-D504-E71C-38B96FBA2EA7}"/>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600" dirty="0">
                  <a:solidFill>
                    <a:sysClr val="windowText" lastClr="000000"/>
                  </a:solidFill>
                  <a:latin typeface="+mj-ea"/>
                  <a:ea typeface="+mj-ea"/>
                </a:rPr>
                <a:t>        安全</a:t>
              </a:r>
            </a:p>
          </p:txBody>
        </p:sp>
        <p:pic>
          <p:nvPicPr>
            <p:cNvPr id="47" name="图标">
              <a:extLst>
                <a:ext uri="{FF2B5EF4-FFF2-40B4-BE49-F238E27FC236}">
                  <a16:creationId xmlns:a16="http://schemas.microsoft.com/office/drawing/2014/main" id="{13019A85-0D3A-54F7-2AA8-5B9801622804}"/>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a:stretch/>
          </p:blipFill>
          <p:spPr>
            <a:xfrm>
              <a:off x="1848250" y="3097213"/>
              <a:ext cx="248092" cy="248092"/>
            </a:xfrm>
            <a:prstGeom prst="rect">
              <a:avLst/>
            </a:prstGeom>
          </p:spPr>
        </p:pic>
      </p:grpSp>
      <p:grpSp>
        <p:nvGrpSpPr>
          <p:cNvPr id="49" name="!! 大标题">
            <a:extLst>
              <a:ext uri="{FF2B5EF4-FFF2-40B4-BE49-F238E27FC236}">
                <a16:creationId xmlns:a16="http://schemas.microsoft.com/office/drawing/2014/main" id="{DEC98FE7-F31D-65CA-8778-AA352277B526}"/>
              </a:ext>
            </a:extLst>
          </p:cNvPr>
          <p:cNvGrpSpPr/>
          <p:nvPr/>
        </p:nvGrpSpPr>
        <p:grpSpPr>
          <a:xfrm>
            <a:off x="6979101" y="1689505"/>
            <a:ext cx="2484516" cy="461665"/>
            <a:chOff x="3079753" y="1390113"/>
            <a:chExt cx="812004" cy="461665"/>
          </a:xfrm>
        </p:grpSpPr>
        <p:sp>
          <p:nvSpPr>
            <p:cNvPr id="50" name="!! 标题符">
              <a:extLst>
                <a:ext uri="{FF2B5EF4-FFF2-40B4-BE49-F238E27FC236}">
                  <a16:creationId xmlns:a16="http://schemas.microsoft.com/office/drawing/2014/main" id="{EEC72659-2586-10BB-6B9B-EB07DE7B9DA7}"/>
                </a:ext>
              </a:extLst>
            </p:cNvPr>
            <p:cNvSpPr/>
            <p:nvPr/>
          </p:nvSpPr>
          <p:spPr>
            <a:xfrm>
              <a:off x="3180291"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1" name="!! 标题">
              <a:extLst>
                <a:ext uri="{FF2B5EF4-FFF2-40B4-BE49-F238E27FC236}">
                  <a16:creationId xmlns:a16="http://schemas.microsoft.com/office/drawing/2014/main" id="{5436BF99-E3DC-FA69-1A13-FFC18E851DDF}"/>
                </a:ext>
              </a:extLst>
            </p:cNvPr>
            <p:cNvSpPr txBox="1"/>
            <p:nvPr/>
          </p:nvSpPr>
          <p:spPr>
            <a:xfrm>
              <a:off x="3079753" y="1390113"/>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设备解锁状态</a:t>
              </a:r>
            </a:p>
          </p:txBody>
        </p:sp>
      </p:grpSp>
      <p:sp>
        <p:nvSpPr>
          <p:cNvPr id="56" name="文本框 55">
            <a:extLst>
              <a:ext uri="{FF2B5EF4-FFF2-40B4-BE49-F238E27FC236}">
                <a16:creationId xmlns:a16="http://schemas.microsoft.com/office/drawing/2014/main" id="{FF39471A-DC67-3436-E20D-892E5F383C0F}"/>
              </a:ext>
            </a:extLst>
          </p:cNvPr>
          <p:cNvSpPr txBox="1"/>
          <p:nvPr/>
        </p:nvSpPr>
        <p:spPr>
          <a:xfrm>
            <a:off x="7066943" y="3447285"/>
            <a:ext cx="2308830" cy="781496"/>
          </a:xfrm>
          <a:prstGeom prst="rect">
            <a:avLst/>
          </a:prstGeom>
          <a:noFill/>
        </p:spPr>
        <p:txBody>
          <a:bodyPr wrap="square" rtlCol="0">
            <a:spAutoFit/>
          </a:bodyPr>
          <a:lstStyle/>
          <a:p>
            <a:pPr algn="ctr">
              <a:lnSpc>
                <a:spcPct val="120000"/>
              </a:lnSpc>
            </a:pPr>
            <a:r>
              <a:rPr lang="zh-CN" altLang="en-US" sz="2400" dirty="0">
                <a:solidFill>
                  <a:schemeClr val="bg1">
                    <a:lumMod val="50000"/>
                    <a:lumOff val="50000"/>
                  </a:schemeClr>
                </a:solidFill>
                <a:latin typeface="+mj-ea"/>
                <a:ea typeface="+mj-ea"/>
              </a:rPr>
              <a:t>设备已解锁</a:t>
            </a:r>
          </a:p>
          <a:p>
            <a:pPr algn="ctr">
              <a:lnSpc>
                <a:spcPct val="120000"/>
              </a:lnSpc>
            </a:pPr>
            <a:r>
              <a:rPr lang="en-US" altLang="zh-CN" sz="1400" dirty="0">
                <a:solidFill>
                  <a:schemeClr val="tx1">
                    <a:lumMod val="65000"/>
                  </a:schemeClr>
                </a:solidFill>
                <a:latin typeface="+mn-ea"/>
              </a:rPr>
              <a:t>Unlock ID: 1</a:t>
            </a:r>
          </a:p>
        </p:txBody>
      </p:sp>
      <p:pic>
        <p:nvPicPr>
          <p:cNvPr id="57" name="!! 返回">
            <a:hlinkClick r:id="" action="ppaction://hlinkshowjump?jump=lastslideviewed"/>
            <a:extLst>
              <a:ext uri="{FF2B5EF4-FFF2-40B4-BE49-F238E27FC236}">
                <a16:creationId xmlns:a16="http://schemas.microsoft.com/office/drawing/2014/main" id="{9808C207-3120-9D1B-91BF-B469D9FAAA3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5786736" y="1770372"/>
            <a:ext cx="309264" cy="309264"/>
          </a:xfrm>
          <a:prstGeom prst="rect">
            <a:avLst/>
          </a:prstGeom>
        </p:spPr>
      </p:pic>
      <p:grpSp>
        <p:nvGrpSpPr>
          <p:cNvPr id="3" name="!! 云账户">
            <a:extLst>
              <a:ext uri="{FF2B5EF4-FFF2-40B4-BE49-F238E27FC236}">
                <a16:creationId xmlns:a16="http://schemas.microsoft.com/office/drawing/2014/main" id="{963C5E7F-340A-AD36-7AE1-C702FD898ECA}"/>
              </a:ext>
            </a:extLst>
          </p:cNvPr>
          <p:cNvGrpSpPr/>
          <p:nvPr/>
        </p:nvGrpSpPr>
        <p:grpSpPr>
          <a:xfrm>
            <a:off x="1610031" y="1791612"/>
            <a:ext cx="3248474" cy="954378"/>
            <a:chOff x="1610031" y="1791612"/>
            <a:chExt cx="3248474" cy="954378"/>
          </a:xfrm>
        </p:grpSpPr>
        <p:sp>
          <p:nvSpPr>
            <p:cNvPr id="4" name="背景">
              <a:hlinkClick r:id="rId35" action="ppaction://hlinksldjump"/>
              <a:extLst>
                <a:ext uri="{FF2B5EF4-FFF2-40B4-BE49-F238E27FC236}">
                  <a16:creationId xmlns:a16="http://schemas.microsoft.com/office/drawing/2014/main" id="{611227DA-0D30-800A-1B21-52E372529DBB}"/>
                </a:ext>
              </a:extLst>
            </p:cNvPr>
            <p:cNvSpPr/>
            <p:nvPr/>
          </p:nvSpPr>
          <p:spPr>
            <a:xfrm>
              <a:off x="1610031" y="1791612"/>
              <a:ext cx="3248474" cy="954378"/>
            </a:xfrm>
            <a:prstGeom prst="roundRect">
              <a:avLst>
                <a:gd name="adj" fmla="val 10449"/>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头像">
              <a:extLst>
                <a:ext uri="{FF2B5EF4-FFF2-40B4-BE49-F238E27FC236}">
                  <a16:creationId xmlns:a16="http://schemas.microsoft.com/office/drawing/2014/main" id="{CEC635F1-5466-C8E0-BF4A-61EC43D116E2}"/>
                </a:ext>
              </a:extLst>
            </p:cNvPr>
            <p:cNvSpPr/>
            <p:nvPr/>
          </p:nvSpPr>
          <p:spPr>
            <a:xfrm>
              <a:off x="1908796" y="1943542"/>
              <a:ext cx="645342" cy="645342"/>
            </a:xfrm>
            <a:prstGeom prst="ellipse">
              <a:avLst/>
            </a:prstGeom>
            <a:blipFill>
              <a:blip r:embed="rId36"/>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名">
              <a:extLst>
                <a:ext uri="{FF2B5EF4-FFF2-40B4-BE49-F238E27FC236}">
                  <a16:creationId xmlns:a16="http://schemas.microsoft.com/office/drawing/2014/main" id="{520199A3-C988-771E-35E2-DDC27AEEA6C8}"/>
                </a:ext>
              </a:extLst>
            </p:cNvPr>
            <p:cNvSpPr txBox="1"/>
            <p:nvPr/>
          </p:nvSpPr>
          <p:spPr>
            <a:xfrm>
              <a:off x="2666319" y="1999970"/>
              <a:ext cx="1168400" cy="400110"/>
            </a:xfrm>
            <a:prstGeom prst="rect">
              <a:avLst/>
            </a:prstGeom>
            <a:noFill/>
          </p:spPr>
          <p:txBody>
            <a:bodyPr wrap="square" rtlCol="0">
              <a:spAutoFit/>
            </a:bodyPr>
            <a:lstStyle/>
            <a:p>
              <a:r>
                <a:rPr lang="zh-CN" altLang="en-US" sz="2000" dirty="0">
                  <a:solidFill>
                    <a:schemeClr val="bg1">
                      <a:lumMod val="85000"/>
                      <a:lumOff val="15000"/>
                    </a:schemeClr>
                  </a:solidFill>
                  <a:latin typeface="+mj-ea"/>
                  <a:ea typeface="+mj-ea"/>
                </a:rPr>
                <a:t>雨夌</a:t>
              </a:r>
            </a:p>
          </p:txBody>
        </p:sp>
        <p:sp>
          <p:nvSpPr>
            <p:cNvPr id="15" name="描述">
              <a:extLst>
                <a:ext uri="{FF2B5EF4-FFF2-40B4-BE49-F238E27FC236}">
                  <a16:creationId xmlns:a16="http://schemas.microsoft.com/office/drawing/2014/main" id="{7DB6E8E3-71FE-87D3-E0DA-4578CB4DAC9A}"/>
                </a:ext>
              </a:extLst>
            </p:cNvPr>
            <p:cNvSpPr txBox="1"/>
            <p:nvPr/>
          </p:nvSpPr>
          <p:spPr>
            <a:xfrm>
              <a:off x="2687385" y="2330667"/>
              <a:ext cx="1563334" cy="261610"/>
            </a:xfrm>
            <a:prstGeom prst="rect">
              <a:avLst/>
            </a:prstGeom>
            <a:noFill/>
          </p:spPr>
          <p:txBody>
            <a:bodyPr wrap="square" rtlCol="0">
              <a:spAutoFit/>
            </a:bodyPr>
            <a:lstStyle/>
            <a:p>
              <a:r>
                <a:rPr lang="zh-CN" altLang="en-US" sz="1100" dirty="0">
                  <a:solidFill>
                    <a:schemeClr val="bg1">
                      <a:lumMod val="85000"/>
                      <a:lumOff val="15000"/>
                    </a:schemeClr>
                  </a:solidFill>
                </a:rPr>
                <a:t>管理你的云账户</a:t>
              </a:r>
            </a:p>
          </p:txBody>
        </p:sp>
      </p:grpSp>
      <p:pic>
        <p:nvPicPr>
          <p:cNvPr id="16" name="!! 更新图标" descr="图标&#10;&#10;描述已自动生成">
            <a:hlinkClick r:id="rId37" action="ppaction://hlinksldjump"/>
            <a:extLst>
              <a:ext uri="{FF2B5EF4-FFF2-40B4-BE49-F238E27FC236}">
                <a16:creationId xmlns:a16="http://schemas.microsoft.com/office/drawing/2014/main" id="{9608A846-3BD2-43F1-2933-9C34E78E0173}"/>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Tree>
    <p:extLst>
      <p:ext uri="{BB962C8B-B14F-4D97-AF65-F5344CB8AC3E}">
        <p14:creationId xmlns:p14="http://schemas.microsoft.com/office/powerpoint/2010/main" val="5020091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A6D38-0148-90EE-C1B1-BE29E8DEFC7F}"/>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5BCB8B3D-B5E6-23CB-6D5B-3939F9889ADF}"/>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0D859309-7FCD-3227-D487-4E33606311AC}"/>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F7C09DE5-B9BD-4D18-26F4-15F8073611B4}"/>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D36DBF6C-62F6-C85E-78AC-CF510D9ABCD4}"/>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3096A342-091C-32E3-5E1C-4A4977A12DFE}"/>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0C48F78C-260C-0A63-F316-804DB67564CD}"/>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1094B74B-F978-C76A-33E0-A7B32B6221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D6E9DCD8-5FD9-AC94-D9DB-DA87D353009B}"/>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E1397CD0-F611-D666-AF69-046BCA0555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EC628A2B-A443-05D8-0C76-CF23BA50C33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11B94036-850E-3752-B6F0-BF9B6688DC8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A8A2C400-C3CD-13D1-8D90-B981E86BA8A5}"/>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C618000-DC5D-8D55-E6D6-B582E0862B86}"/>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2D2FBCF5-25F7-65D4-33CC-8396064BEC1A}"/>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55E0124B-1B50-16E1-9608-678888C246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476B2495-4EB4-9559-9B0E-EDDC0A0CB7A6}"/>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1383123-95BA-1FFE-ADA5-0980AC61072C}"/>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ECDF6F05-9370-9BA7-356B-930A8E3DCEC7}"/>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E02F54D8-9E39-9448-CDB8-BEEADB368DB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047F6D70-1B5E-913D-C0C5-815C279DBAC0}"/>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16FB72BD-2981-41A0-766B-BB129BCF7A2A}"/>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DA9CE0D-45D5-E755-C051-AE78DD3E6C3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CB7931EA-8EA5-D908-8990-6B2FC2715DEA}"/>
              </a:ext>
            </a:extLst>
          </p:cNvPr>
          <p:cNvSpPr>
            <a:spLocks/>
          </p:cNvSpPr>
          <p:nvPr/>
        </p:nvSpPr>
        <p:spPr>
          <a:xfrm>
            <a:off x="0" y="0"/>
            <a:ext cx="12192000" cy="6858000"/>
          </a:xfrm>
          <a:prstGeom prst="roundRect">
            <a:avLst>
              <a:gd name="adj" fmla="val 0"/>
            </a:avLst>
          </a:prstGeom>
          <a:solidFill>
            <a:schemeClr val="bg2">
              <a:lumMod val="20000"/>
              <a:lumOff val="8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22" name="!! 标题背景">
            <a:extLst>
              <a:ext uri="{FF2B5EF4-FFF2-40B4-BE49-F238E27FC236}">
                <a16:creationId xmlns:a16="http://schemas.microsoft.com/office/drawing/2014/main" id="{F90FE3D2-9A05-09ED-A829-C72AFBCBE671}"/>
              </a:ext>
            </a:extLst>
          </p:cNvPr>
          <p:cNvSpPr/>
          <p:nvPr/>
        </p:nvSpPr>
        <p:spPr>
          <a:xfrm>
            <a:off x="1185334"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31EC328E-B419-B199-CDFB-5ACD63A3261B}"/>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4DF5C4CA-16E2-01FB-3F2E-C0797EAB2D48}"/>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设置</a:t>
              </a:r>
            </a:p>
          </p:txBody>
        </p:sp>
        <p:sp>
          <p:nvSpPr>
            <p:cNvPr id="28" name="!! 标题符">
              <a:extLst>
                <a:ext uri="{FF2B5EF4-FFF2-40B4-BE49-F238E27FC236}">
                  <a16:creationId xmlns:a16="http://schemas.microsoft.com/office/drawing/2014/main" id="{2F8A4171-832A-BE29-86DA-430EBCE93A54}"/>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19" action="ppaction://hlinksldjump"/>
            <a:extLst>
              <a:ext uri="{FF2B5EF4-FFF2-40B4-BE49-F238E27FC236}">
                <a16:creationId xmlns:a16="http://schemas.microsoft.com/office/drawing/2014/main" id="{839A553F-0CA7-E6BE-3685-CD0F100A6978}"/>
              </a:ext>
            </a:extLst>
          </p:cNvPr>
          <p:cNvSpPr/>
          <p:nvPr/>
        </p:nvSpPr>
        <p:spPr>
          <a:xfrm>
            <a:off x="10331505"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左背景">
            <a:extLst>
              <a:ext uri="{FF2B5EF4-FFF2-40B4-BE49-F238E27FC236}">
                <a16:creationId xmlns:a16="http://schemas.microsoft.com/office/drawing/2014/main" id="{AE4E8EBE-DF97-784D-FB6E-D3A7F3E27A49}"/>
              </a:ext>
            </a:extLst>
          </p:cNvPr>
          <p:cNvSpPr/>
          <p:nvPr/>
        </p:nvSpPr>
        <p:spPr>
          <a:xfrm>
            <a:off x="1185335" y="1297087"/>
            <a:ext cx="4097866" cy="5137580"/>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6" name="!! 右背景">
            <a:extLst>
              <a:ext uri="{FF2B5EF4-FFF2-40B4-BE49-F238E27FC236}">
                <a16:creationId xmlns:a16="http://schemas.microsoft.com/office/drawing/2014/main" id="{CFF29143-CEF1-99A1-ED2E-90F392F595EA}"/>
              </a:ext>
            </a:extLst>
          </p:cNvPr>
          <p:cNvSpPr/>
          <p:nvPr/>
        </p:nvSpPr>
        <p:spPr>
          <a:xfrm>
            <a:off x="5436053" y="1297086"/>
            <a:ext cx="5570613"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1" name="!! 云账户">
            <a:extLst>
              <a:ext uri="{FF2B5EF4-FFF2-40B4-BE49-F238E27FC236}">
                <a16:creationId xmlns:a16="http://schemas.microsoft.com/office/drawing/2014/main" id="{17C18CFA-C449-84FD-0B43-5B6F510D5759}"/>
              </a:ext>
            </a:extLst>
          </p:cNvPr>
          <p:cNvGrpSpPr/>
          <p:nvPr/>
        </p:nvGrpSpPr>
        <p:grpSpPr>
          <a:xfrm>
            <a:off x="1610031" y="1791612"/>
            <a:ext cx="3248474" cy="954378"/>
            <a:chOff x="1610031" y="1791612"/>
            <a:chExt cx="3248474" cy="954378"/>
          </a:xfrm>
        </p:grpSpPr>
        <p:sp>
          <p:nvSpPr>
            <p:cNvPr id="39" name="背景">
              <a:extLst>
                <a:ext uri="{FF2B5EF4-FFF2-40B4-BE49-F238E27FC236}">
                  <a16:creationId xmlns:a16="http://schemas.microsoft.com/office/drawing/2014/main" id="{41FAABEB-D963-8870-4196-219942609D22}"/>
                </a:ext>
              </a:extLst>
            </p:cNvPr>
            <p:cNvSpPr/>
            <p:nvPr/>
          </p:nvSpPr>
          <p:spPr>
            <a:xfrm>
              <a:off x="1610031" y="1791612"/>
              <a:ext cx="3248474" cy="954378"/>
            </a:xfrm>
            <a:prstGeom prst="roundRect">
              <a:avLst>
                <a:gd name="adj" fmla="val 10449"/>
              </a:avLst>
            </a:prstGeom>
            <a:solidFill>
              <a:srgbClr val="8FB39B"/>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52" name="头像">
              <a:extLst>
                <a:ext uri="{FF2B5EF4-FFF2-40B4-BE49-F238E27FC236}">
                  <a16:creationId xmlns:a16="http://schemas.microsoft.com/office/drawing/2014/main" id="{903E0F2D-7C11-9542-C754-518D4FA7E2A2}"/>
                </a:ext>
              </a:extLst>
            </p:cNvPr>
            <p:cNvSpPr/>
            <p:nvPr/>
          </p:nvSpPr>
          <p:spPr>
            <a:xfrm>
              <a:off x="1908796" y="1943542"/>
              <a:ext cx="645342" cy="645342"/>
            </a:xfrm>
            <a:prstGeom prst="ellipse">
              <a:avLst/>
            </a:prstGeom>
            <a:blipFill>
              <a:blip r:embed="rId20"/>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53" name="名">
              <a:extLst>
                <a:ext uri="{FF2B5EF4-FFF2-40B4-BE49-F238E27FC236}">
                  <a16:creationId xmlns:a16="http://schemas.microsoft.com/office/drawing/2014/main" id="{E17FB314-CE5B-A11E-7706-AD9FC4F12720}"/>
                </a:ext>
              </a:extLst>
            </p:cNvPr>
            <p:cNvSpPr txBox="1"/>
            <p:nvPr/>
          </p:nvSpPr>
          <p:spPr>
            <a:xfrm>
              <a:off x="2666319" y="1999970"/>
              <a:ext cx="1168400"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effectLst/>
                  <a:uLnTx/>
                  <a:uFillTx/>
                  <a:latin typeface="OPPOSans M"/>
                  <a:ea typeface="OPPOSans M"/>
                  <a:cs typeface="+mn-cs"/>
                </a:rPr>
                <a:t>雨夌</a:t>
              </a:r>
            </a:p>
          </p:txBody>
        </p:sp>
        <p:sp>
          <p:nvSpPr>
            <p:cNvPr id="54" name="描述">
              <a:extLst>
                <a:ext uri="{FF2B5EF4-FFF2-40B4-BE49-F238E27FC236}">
                  <a16:creationId xmlns:a16="http://schemas.microsoft.com/office/drawing/2014/main" id="{5950D573-2855-AD1A-0AB6-D1C632FCEDBB}"/>
                </a:ext>
              </a:extLst>
            </p:cNvPr>
            <p:cNvSpPr txBox="1"/>
            <p:nvPr/>
          </p:nvSpPr>
          <p:spPr>
            <a:xfrm>
              <a:off x="2687385" y="2330667"/>
              <a:ext cx="1563334" cy="2616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effectLst/>
                  <a:uLnTx/>
                  <a:uFillTx/>
                  <a:latin typeface="OPPOSans R"/>
                  <a:ea typeface="OPPOSans R"/>
                  <a:cs typeface="+mn-cs"/>
                </a:rPr>
                <a:t>管理你的云账户</a:t>
              </a:r>
            </a:p>
          </p:txBody>
        </p:sp>
      </p:grpSp>
      <p:grpSp>
        <p:nvGrpSpPr>
          <p:cNvPr id="60" name="!! 网络">
            <a:extLst>
              <a:ext uri="{FF2B5EF4-FFF2-40B4-BE49-F238E27FC236}">
                <a16:creationId xmlns:a16="http://schemas.microsoft.com/office/drawing/2014/main" id="{495E6C3B-0C34-D64C-0260-9420AB980713}"/>
              </a:ext>
            </a:extLst>
          </p:cNvPr>
          <p:cNvGrpSpPr/>
          <p:nvPr/>
        </p:nvGrpSpPr>
        <p:grpSpPr>
          <a:xfrm>
            <a:off x="1610031" y="2968850"/>
            <a:ext cx="3248474" cy="504818"/>
            <a:chOff x="1610031" y="2968850"/>
            <a:chExt cx="3248474" cy="504818"/>
          </a:xfrm>
        </p:grpSpPr>
        <p:sp>
          <p:nvSpPr>
            <p:cNvPr id="47" name="按钮">
              <a:hlinkClick r:id="rId21" action="ppaction://hlinksldjump"/>
              <a:extLst>
                <a:ext uri="{FF2B5EF4-FFF2-40B4-BE49-F238E27FC236}">
                  <a16:creationId xmlns:a16="http://schemas.microsoft.com/office/drawing/2014/main" id="{B782F4B0-A0BE-B67E-4012-A42D5D740668}"/>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网络</a:t>
              </a:r>
            </a:p>
          </p:txBody>
        </p:sp>
        <p:pic>
          <p:nvPicPr>
            <p:cNvPr id="59" name="图标">
              <a:extLst>
                <a:ext uri="{FF2B5EF4-FFF2-40B4-BE49-F238E27FC236}">
                  <a16:creationId xmlns:a16="http://schemas.microsoft.com/office/drawing/2014/main" id="{66994551-F2DE-FE0F-6129-7D41F21D8A4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848250" y="3097213"/>
              <a:ext cx="248092" cy="248092"/>
            </a:xfrm>
            <a:prstGeom prst="rect">
              <a:avLst/>
            </a:prstGeom>
          </p:spPr>
        </p:pic>
      </p:grpSp>
      <p:grpSp>
        <p:nvGrpSpPr>
          <p:cNvPr id="62" name="!! 安全">
            <a:extLst>
              <a:ext uri="{FF2B5EF4-FFF2-40B4-BE49-F238E27FC236}">
                <a16:creationId xmlns:a16="http://schemas.microsoft.com/office/drawing/2014/main" id="{D742BC9B-F77B-C0AB-F5E9-ED6A0A6A92D3}"/>
              </a:ext>
            </a:extLst>
          </p:cNvPr>
          <p:cNvGrpSpPr/>
          <p:nvPr/>
        </p:nvGrpSpPr>
        <p:grpSpPr>
          <a:xfrm>
            <a:off x="1610031" y="3602031"/>
            <a:ext cx="3248474" cy="504818"/>
            <a:chOff x="1610031" y="2968850"/>
            <a:chExt cx="3248474" cy="504818"/>
          </a:xfrm>
        </p:grpSpPr>
        <p:sp>
          <p:nvSpPr>
            <p:cNvPr id="63" name="按钮">
              <a:hlinkClick r:id="rId24" action="ppaction://hlinksldjump"/>
              <a:extLst>
                <a:ext uri="{FF2B5EF4-FFF2-40B4-BE49-F238E27FC236}">
                  <a16:creationId xmlns:a16="http://schemas.microsoft.com/office/drawing/2014/main" id="{61C292DD-FDE2-4BE3-CCC0-24D2FA3FFB08}"/>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ysClr val="windowText" lastClr="000000"/>
                  </a:solidFill>
                  <a:effectLst/>
                  <a:uLnTx/>
                  <a:uFillTx/>
                  <a:latin typeface="OPPOSans M"/>
                  <a:ea typeface="OPPOSans M"/>
                  <a:cs typeface="+mn-cs"/>
                </a:rPr>
                <a:t>        安全</a:t>
              </a:r>
            </a:p>
          </p:txBody>
        </p:sp>
        <p:pic>
          <p:nvPicPr>
            <p:cNvPr id="64" name="图标">
              <a:extLst>
                <a:ext uri="{FF2B5EF4-FFF2-40B4-BE49-F238E27FC236}">
                  <a16:creationId xmlns:a16="http://schemas.microsoft.com/office/drawing/2014/main" id="{26C0A31D-4ADF-71B1-BB72-92ECA17CA47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p:blipFill>
          <p:spPr>
            <a:xfrm>
              <a:off x="1848250" y="3097213"/>
              <a:ext cx="248092" cy="248092"/>
            </a:xfrm>
            <a:prstGeom prst="rect">
              <a:avLst/>
            </a:prstGeom>
          </p:spPr>
        </p:pic>
      </p:grpSp>
      <p:pic>
        <p:nvPicPr>
          <p:cNvPr id="80" name="!! 重载">
            <a:hlinkClick r:id="rId27" action="ppaction://hlinksldjump"/>
            <a:extLst>
              <a:ext uri="{FF2B5EF4-FFF2-40B4-BE49-F238E27FC236}">
                <a16:creationId xmlns:a16="http://schemas.microsoft.com/office/drawing/2014/main" id="{124B57FD-FF5A-60AD-34AD-36C089BF9762}"/>
              </a:ext>
            </a:extLst>
          </p:cNvPr>
          <p:cNvPicPr>
            <a:picLocks noChangeAspect="1"/>
          </p:cNvPicPr>
          <p:nvPr/>
        </p:nvPicPr>
        <p:blipFill>
          <a:blip r:embed="rId28" cstate="hqprint">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p:blipFill>
        <p:spPr>
          <a:xfrm>
            <a:off x="9908415" y="664140"/>
            <a:ext cx="374352" cy="374352"/>
          </a:xfrm>
          <a:prstGeom prst="rect">
            <a:avLst/>
          </a:prstGeom>
        </p:spPr>
      </p:pic>
      <p:grpSp>
        <p:nvGrpSpPr>
          <p:cNvPr id="81" name="!! 系统">
            <a:extLst>
              <a:ext uri="{FF2B5EF4-FFF2-40B4-BE49-F238E27FC236}">
                <a16:creationId xmlns:a16="http://schemas.microsoft.com/office/drawing/2014/main" id="{C48B9299-C102-9E29-2AF4-6755D2CBAA64}"/>
              </a:ext>
            </a:extLst>
          </p:cNvPr>
          <p:cNvGrpSpPr/>
          <p:nvPr/>
        </p:nvGrpSpPr>
        <p:grpSpPr>
          <a:xfrm>
            <a:off x="1610031" y="4235212"/>
            <a:ext cx="3248474" cy="504818"/>
            <a:chOff x="1610031" y="2968850"/>
            <a:chExt cx="3248474" cy="504818"/>
          </a:xfrm>
        </p:grpSpPr>
        <p:sp>
          <p:nvSpPr>
            <p:cNvPr id="82" name="按钮">
              <a:hlinkClick r:id="rId30" action="ppaction://hlinksldjump"/>
              <a:extLst>
                <a:ext uri="{FF2B5EF4-FFF2-40B4-BE49-F238E27FC236}">
                  <a16:creationId xmlns:a16="http://schemas.microsoft.com/office/drawing/2014/main" id="{68C372E5-0B6D-E894-7E96-A9D24E345409}"/>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系统</a:t>
              </a:r>
            </a:p>
          </p:txBody>
        </p:sp>
        <p:sp>
          <p:nvSpPr>
            <p:cNvPr id="83" name="图标">
              <a:extLst>
                <a:ext uri="{FF2B5EF4-FFF2-40B4-BE49-F238E27FC236}">
                  <a16:creationId xmlns:a16="http://schemas.microsoft.com/office/drawing/2014/main" id="{2835E33D-D630-CE72-75DE-325D3F0CC2BF}"/>
                </a:ext>
              </a:extLst>
            </p:cNvPr>
            <p:cNvSpPr/>
            <p:nvPr/>
          </p:nvSpPr>
          <p:spPr>
            <a:xfrm>
              <a:off x="1848248" y="3102407"/>
              <a:ext cx="248094" cy="237962"/>
            </a:xfrm>
            <a:custGeom>
              <a:avLst/>
              <a:gdLst>
                <a:gd name="connsiteX0" fmla="*/ 85282 w 183484"/>
                <a:gd name="connsiteY0" fmla="*/ 15506 h 175990"/>
                <a:gd name="connsiteX1" fmla="*/ 12921 w 183484"/>
                <a:gd name="connsiteY1" fmla="*/ 87866 h 175990"/>
                <a:gd name="connsiteX2" fmla="*/ 21966 w 183484"/>
                <a:gd name="connsiteY2" fmla="*/ 122754 h 175990"/>
                <a:gd name="connsiteX3" fmla="*/ 39798 w 183484"/>
                <a:gd name="connsiteY3" fmla="*/ 105181 h 175990"/>
                <a:gd name="connsiteX4" fmla="*/ 91225 w 183484"/>
                <a:gd name="connsiteY4" fmla="*/ 63057 h 175990"/>
                <a:gd name="connsiteX5" fmla="*/ 94585 w 183484"/>
                <a:gd name="connsiteY5" fmla="*/ 61765 h 175990"/>
                <a:gd name="connsiteX6" fmla="*/ 99754 w 183484"/>
                <a:gd name="connsiteY6" fmla="*/ 66933 h 175990"/>
                <a:gd name="connsiteX7" fmla="*/ 97686 w 183484"/>
                <a:gd name="connsiteY7" fmla="*/ 71068 h 175990"/>
                <a:gd name="connsiteX8" fmla="*/ 97686 w 183484"/>
                <a:gd name="connsiteY8" fmla="*/ 71068 h 175990"/>
                <a:gd name="connsiteX9" fmla="*/ 23517 w 183484"/>
                <a:gd name="connsiteY9" fmla="*/ 136451 h 175990"/>
                <a:gd name="connsiteX10" fmla="*/ 19382 w 183484"/>
                <a:gd name="connsiteY10" fmla="*/ 141102 h 175990"/>
                <a:gd name="connsiteX11" fmla="*/ 19382 w 183484"/>
                <a:gd name="connsiteY11" fmla="*/ 141102 h 175990"/>
                <a:gd name="connsiteX12" fmla="*/ 0 w 183484"/>
                <a:gd name="connsiteY12" fmla="*/ 175990 h 175990"/>
                <a:gd name="connsiteX13" fmla="*/ 15506 w 183484"/>
                <a:gd name="connsiteY13" fmla="*/ 175990 h 175990"/>
                <a:gd name="connsiteX14" fmla="*/ 38248 w 183484"/>
                <a:gd name="connsiteY14" fmla="*/ 143170 h 175990"/>
                <a:gd name="connsiteX15" fmla="*/ 85282 w 183484"/>
                <a:gd name="connsiteY15" fmla="*/ 160485 h 175990"/>
                <a:gd name="connsiteX16" fmla="*/ 121203 w 183484"/>
                <a:gd name="connsiteY16" fmla="*/ 150923 h 175990"/>
                <a:gd name="connsiteX17" fmla="*/ 121203 w 183484"/>
                <a:gd name="connsiteY17" fmla="*/ 150923 h 175990"/>
                <a:gd name="connsiteX18" fmla="*/ 183485 w 183484"/>
                <a:gd name="connsiteY18" fmla="*/ 0 h 175990"/>
                <a:gd name="connsiteX19" fmla="*/ 85282 w 183484"/>
                <a:gd name="connsiteY19" fmla="*/ 15506 h 175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3484" h="175990">
                  <a:moveTo>
                    <a:pt x="85282" y="15506"/>
                  </a:moveTo>
                  <a:cubicBezTo>
                    <a:pt x="45225" y="15506"/>
                    <a:pt x="12921" y="47809"/>
                    <a:pt x="12921" y="87866"/>
                  </a:cubicBezTo>
                  <a:cubicBezTo>
                    <a:pt x="12921" y="100529"/>
                    <a:pt x="16281" y="112417"/>
                    <a:pt x="21966" y="122754"/>
                  </a:cubicBezTo>
                  <a:cubicBezTo>
                    <a:pt x="27393" y="117068"/>
                    <a:pt x="33337" y="111383"/>
                    <a:pt x="39798" y="105181"/>
                  </a:cubicBezTo>
                  <a:cubicBezTo>
                    <a:pt x="56079" y="89933"/>
                    <a:pt x="75203" y="74428"/>
                    <a:pt x="91225" y="63057"/>
                  </a:cubicBezTo>
                  <a:cubicBezTo>
                    <a:pt x="92259" y="62281"/>
                    <a:pt x="93293" y="61765"/>
                    <a:pt x="94585" y="61765"/>
                  </a:cubicBezTo>
                  <a:cubicBezTo>
                    <a:pt x="97428" y="61765"/>
                    <a:pt x="99754" y="64090"/>
                    <a:pt x="99754" y="66933"/>
                  </a:cubicBezTo>
                  <a:cubicBezTo>
                    <a:pt x="99754" y="68742"/>
                    <a:pt x="98978" y="70034"/>
                    <a:pt x="97686" y="71068"/>
                  </a:cubicBezTo>
                  <a:lnTo>
                    <a:pt x="97686" y="71068"/>
                  </a:lnTo>
                  <a:cubicBezTo>
                    <a:pt x="74686" y="87607"/>
                    <a:pt x="44191" y="113192"/>
                    <a:pt x="23517" y="136451"/>
                  </a:cubicBezTo>
                  <a:cubicBezTo>
                    <a:pt x="23517" y="136451"/>
                    <a:pt x="20674" y="139552"/>
                    <a:pt x="19382" y="141102"/>
                  </a:cubicBezTo>
                  <a:lnTo>
                    <a:pt x="19382" y="141102"/>
                  </a:lnTo>
                  <a:cubicBezTo>
                    <a:pt x="7753" y="154799"/>
                    <a:pt x="0" y="167204"/>
                    <a:pt x="0" y="175990"/>
                  </a:cubicBezTo>
                  <a:lnTo>
                    <a:pt x="15506" y="175990"/>
                  </a:lnTo>
                  <a:cubicBezTo>
                    <a:pt x="15506" y="170305"/>
                    <a:pt x="24551" y="157900"/>
                    <a:pt x="38248" y="143170"/>
                  </a:cubicBezTo>
                  <a:cubicBezTo>
                    <a:pt x="50911" y="154024"/>
                    <a:pt x="67192" y="160485"/>
                    <a:pt x="85282" y="160485"/>
                  </a:cubicBezTo>
                  <a:cubicBezTo>
                    <a:pt x="98203" y="160485"/>
                    <a:pt x="110608" y="157125"/>
                    <a:pt x="121203" y="150923"/>
                  </a:cubicBezTo>
                  <a:lnTo>
                    <a:pt x="121203" y="150923"/>
                  </a:lnTo>
                  <a:cubicBezTo>
                    <a:pt x="176507" y="120170"/>
                    <a:pt x="183485" y="63574"/>
                    <a:pt x="183485" y="0"/>
                  </a:cubicBezTo>
                  <a:cubicBezTo>
                    <a:pt x="183485" y="0"/>
                    <a:pt x="123271" y="16539"/>
                    <a:pt x="85282" y="15506"/>
                  </a:cubicBezTo>
                  <a:close/>
                </a:path>
              </a:pathLst>
            </a:custGeom>
            <a:solidFill>
              <a:schemeClr val="bg1">
                <a:lumMod val="75000"/>
                <a:lumOff val="25000"/>
              </a:schemeClr>
            </a:solidFill>
            <a:ln w="2580"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84" name="!! 关于">
            <a:extLst>
              <a:ext uri="{FF2B5EF4-FFF2-40B4-BE49-F238E27FC236}">
                <a16:creationId xmlns:a16="http://schemas.microsoft.com/office/drawing/2014/main" id="{BA816E67-2E71-3C30-EE58-2D39A5A0EF8D}"/>
              </a:ext>
            </a:extLst>
          </p:cNvPr>
          <p:cNvGrpSpPr/>
          <p:nvPr/>
        </p:nvGrpSpPr>
        <p:grpSpPr>
          <a:xfrm>
            <a:off x="1610031" y="4868393"/>
            <a:ext cx="3248474" cy="504818"/>
            <a:chOff x="1610031" y="2968850"/>
            <a:chExt cx="3248474" cy="504818"/>
          </a:xfrm>
        </p:grpSpPr>
        <p:sp>
          <p:nvSpPr>
            <p:cNvPr id="85" name="按钮">
              <a:hlinkClick r:id="rId31" action="ppaction://hlinksldjump"/>
              <a:extLst>
                <a:ext uri="{FF2B5EF4-FFF2-40B4-BE49-F238E27FC236}">
                  <a16:creationId xmlns:a16="http://schemas.microsoft.com/office/drawing/2014/main" id="{1D253578-8786-E8F9-6B72-F6A0EBC00AF5}"/>
                </a:ext>
              </a:extLst>
            </p:cNvPr>
            <p:cNvSpPr/>
            <p:nvPr/>
          </p:nvSpPr>
          <p:spPr>
            <a:xfrm>
              <a:off x="1610031" y="2968850"/>
              <a:ext cx="324847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关于本机</a:t>
              </a:r>
            </a:p>
          </p:txBody>
        </p:sp>
        <p:pic>
          <p:nvPicPr>
            <p:cNvPr id="86" name="图标">
              <a:extLst>
                <a:ext uri="{FF2B5EF4-FFF2-40B4-BE49-F238E27FC236}">
                  <a16:creationId xmlns:a16="http://schemas.microsoft.com/office/drawing/2014/main" id="{F56EBDF1-D4E2-EABC-3CA9-F534B497B217}"/>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a:stretch/>
          </p:blipFill>
          <p:spPr>
            <a:xfrm>
              <a:off x="1848250" y="3097213"/>
              <a:ext cx="248092" cy="248092"/>
            </a:xfrm>
            <a:prstGeom prst="rect">
              <a:avLst/>
            </a:prstGeom>
          </p:spPr>
        </p:pic>
      </p:grpSp>
      <p:sp>
        <p:nvSpPr>
          <p:cNvPr id="3" name="头像">
            <a:extLst>
              <a:ext uri="{FF2B5EF4-FFF2-40B4-BE49-F238E27FC236}">
                <a16:creationId xmlns:a16="http://schemas.microsoft.com/office/drawing/2014/main" id="{0F4BF63F-7667-2F11-566F-774E80B2F728}"/>
              </a:ext>
            </a:extLst>
          </p:cNvPr>
          <p:cNvSpPr/>
          <p:nvPr/>
        </p:nvSpPr>
        <p:spPr>
          <a:xfrm>
            <a:off x="7792204" y="1873970"/>
            <a:ext cx="858310" cy="858310"/>
          </a:xfrm>
          <a:prstGeom prst="ellipse">
            <a:avLst/>
          </a:prstGeom>
          <a:blipFill>
            <a:blip r:embed="rId20"/>
            <a:stretch>
              <a:fillRect/>
            </a:stretch>
          </a:blip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4" name="名">
            <a:extLst>
              <a:ext uri="{FF2B5EF4-FFF2-40B4-BE49-F238E27FC236}">
                <a16:creationId xmlns:a16="http://schemas.microsoft.com/office/drawing/2014/main" id="{6DDE1C29-E47A-4FF0-AF35-735E92DCC469}"/>
              </a:ext>
            </a:extLst>
          </p:cNvPr>
          <p:cNvSpPr txBox="1"/>
          <p:nvPr/>
        </p:nvSpPr>
        <p:spPr>
          <a:xfrm>
            <a:off x="7637159" y="2844406"/>
            <a:ext cx="1168400"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chemeClr val="bg1">
                    <a:lumMod val="85000"/>
                    <a:lumOff val="15000"/>
                  </a:schemeClr>
                </a:solidFill>
                <a:effectLst/>
                <a:uLnTx/>
                <a:uFillTx/>
                <a:latin typeface="OPPOSans M"/>
                <a:ea typeface="OPPOSans M"/>
                <a:cs typeface="+mn-cs"/>
              </a:rPr>
              <a:t>雨夌</a:t>
            </a:r>
          </a:p>
        </p:txBody>
      </p:sp>
      <p:sp>
        <p:nvSpPr>
          <p:cNvPr id="5" name="文本框 4">
            <a:extLst>
              <a:ext uri="{FF2B5EF4-FFF2-40B4-BE49-F238E27FC236}">
                <a16:creationId xmlns:a16="http://schemas.microsoft.com/office/drawing/2014/main" id="{3C187012-BE41-0E0E-DA0E-AB01CF148AEB}"/>
              </a:ext>
            </a:extLst>
          </p:cNvPr>
          <p:cNvSpPr txBox="1"/>
          <p:nvPr/>
        </p:nvSpPr>
        <p:spPr>
          <a:xfrm>
            <a:off x="7483926" y="3310257"/>
            <a:ext cx="1474866" cy="253916"/>
          </a:xfrm>
          <a:prstGeom prst="rect">
            <a:avLst/>
          </a:prstGeom>
          <a:noFill/>
        </p:spPr>
        <p:txBody>
          <a:bodyPr wrap="square" rtlCol="0">
            <a:spAutoFit/>
          </a:bodyPr>
          <a:lstStyle/>
          <a:p>
            <a:pPr algn="ctr"/>
            <a:r>
              <a:rPr lang="en-US" altLang="zh-CN" sz="1050" dirty="0">
                <a:solidFill>
                  <a:schemeClr val="bg1">
                    <a:lumMod val="50000"/>
                    <a:lumOff val="50000"/>
                  </a:schemeClr>
                </a:solidFill>
              </a:rPr>
              <a:t>Tid:1</a:t>
            </a:r>
            <a:endParaRPr lang="zh-CN" altLang="en-US" sz="1050" dirty="0">
              <a:solidFill>
                <a:schemeClr val="bg1">
                  <a:lumMod val="50000"/>
                  <a:lumOff val="50000"/>
                </a:schemeClr>
              </a:solidFill>
            </a:endParaRPr>
          </a:p>
        </p:txBody>
      </p:sp>
      <p:sp>
        <p:nvSpPr>
          <p:cNvPr id="6" name="名">
            <a:extLst>
              <a:ext uri="{FF2B5EF4-FFF2-40B4-BE49-F238E27FC236}">
                <a16:creationId xmlns:a16="http://schemas.microsoft.com/office/drawing/2014/main" id="{5CBBAC33-81FB-5971-A2C2-9AF56D0C6683}"/>
              </a:ext>
            </a:extLst>
          </p:cNvPr>
          <p:cNvSpPr txBox="1"/>
          <p:nvPr/>
        </p:nvSpPr>
        <p:spPr>
          <a:xfrm>
            <a:off x="9839775" y="4495673"/>
            <a:ext cx="1168400" cy="193899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0" normalizeH="0" baseline="0" noProof="0" dirty="0">
                <a:ln>
                  <a:noFill/>
                </a:ln>
                <a:solidFill>
                  <a:schemeClr val="tx1">
                    <a:lumMod val="95000"/>
                  </a:schemeClr>
                </a:solidFill>
                <a:effectLst/>
                <a:uLnTx/>
                <a:uFillTx/>
                <a:latin typeface="OPPOSans M"/>
                <a:ea typeface="OPPOSans M"/>
                <a:cs typeface="+mn-cs"/>
              </a:rPr>
              <a:t>雨夌</a:t>
            </a:r>
          </a:p>
        </p:txBody>
      </p:sp>
      <p:sp>
        <p:nvSpPr>
          <p:cNvPr id="14" name="!! 电源">
            <a:extLst>
              <a:ext uri="{FF2B5EF4-FFF2-40B4-BE49-F238E27FC236}">
                <a16:creationId xmlns:a16="http://schemas.microsoft.com/office/drawing/2014/main" id="{EAE39F0C-5891-F921-2669-561B87C6B9BB}"/>
              </a:ext>
            </a:extLst>
          </p:cNvPr>
          <p:cNvSpPr/>
          <p:nvPr/>
        </p:nvSpPr>
        <p:spPr>
          <a:xfrm>
            <a:off x="6563102" y="5212760"/>
            <a:ext cx="3316514" cy="504818"/>
          </a:xfrm>
          <a:prstGeom prst="roundRect">
            <a:avLst/>
          </a:prstGeom>
          <a:solidFill>
            <a:srgbClr val="F45738"/>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solidFill>
                <a:effectLst/>
                <a:uLnTx/>
                <a:uFillTx/>
                <a:latin typeface="OPPOSans M"/>
                <a:ea typeface="OPPOSans M"/>
                <a:cs typeface="+mn-cs"/>
              </a:rPr>
              <a:t>退出登录</a:t>
            </a:r>
          </a:p>
        </p:txBody>
      </p:sp>
      <p:sp>
        <p:nvSpPr>
          <p:cNvPr id="15" name="!! 电源">
            <a:extLst>
              <a:ext uri="{FF2B5EF4-FFF2-40B4-BE49-F238E27FC236}">
                <a16:creationId xmlns:a16="http://schemas.microsoft.com/office/drawing/2014/main" id="{53EADB30-684C-FF3D-3D82-14B708B501F9}"/>
              </a:ext>
            </a:extLst>
          </p:cNvPr>
          <p:cNvSpPr/>
          <p:nvPr/>
        </p:nvSpPr>
        <p:spPr>
          <a:xfrm>
            <a:off x="6543978" y="4601808"/>
            <a:ext cx="3316514"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lumMod val="85000"/>
                    <a:lumOff val="15000"/>
                  </a:schemeClr>
                </a:solidFill>
                <a:effectLst/>
                <a:uLnTx/>
                <a:uFillTx/>
                <a:latin typeface="OPPOSans M"/>
                <a:ea typeface="OPPOSans M"/>
                <a:cs typeface="+mn-cs"/>
              </a:rPr>
              <a:t>前往云空间</a:t>
            </a:r>
          </a:p>
        </p:txBody>
      </p:sp>
      <p:pic>
        <p:nvPicPr>
          <p:cNvPr id="7" name="!! 更新图标" descr="图标&#10;&#10;描述已自动生成">
            <a:hlinkClick r:id="rId34" action="ppaction://hlinksldjump"/>
            <a:extLst>
              <a:ext uri="{FF2B5EF4-FFF2-40B4-BE49-F238E27FC236}">
                <a16:creationId xmlns:a16="http://schemas.microsoft.com/office/drawing/2014/main" id="{CDC1D2C9-67B0-A446-DF7A-BEB415EA723F}"/>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Tree>
    <p:extLst>
      <p:ext uri="{BB962C8B-B14F-4D97-AF65-F5344CB8AC3E}">
        <p14:creationId xmlns:p14="http://schemas.microsoft.com/office/powerpoint/2010/main" val="296359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FEA2EC94-A1E9-43B6-ACEA-20B1051FF1F8}"/>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A060031C-21C9-0B09-C6C3-98CE09E95BC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BECDAD7B-8441-EEBE-5E1C-2A55FA4E308A}"/>
              </a:ext>
            </a:extLst>
          </p:cNvPr>
          <p:cNvSpPr>
            <a:spLocks/>
          </p:cNvSpPr>
          <p:nvPr/>
        </p:nvSpPr>
        <p:spPr>
          <a:xfrm>
            <a:off x="0" y="0"/>
            <a:ext cx="12192000" cy="6858000"/>
          </a:xfrm>
          <a:prstGeom prst="roundRect">
            <a:avLst>
              <a:gd name="adj" fmla="val 0"/>
            </a:avLst>
          </a:prstGeom>
          <a:solidFill>
            <a:schemeClr val="bg1">
              <a:lumMod val="95000"/>
              <a:lumOff val="5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15" name="!! 应用背景">
            <a:extLst>
              <a:ext uri="{FF2B5EF4-FFF2-40B4-BE49-F238E27FC236}">
                <a16:creationId xmlns:a16="http://schemas.microsoft.com/office/drawing/2014/main" id="{4412A272-CE8C-D1C9-C690-191670E482EA}"/>
              </a:ext>
            </a:extLst>
          </p:cNvPr>
          <p:cNvSpPr>
            <a:spLocks/>
          </p:cNvSpPr>
          <p:nvPr/>
        </p:nvSpPr>
        <p:spPr>
          <a:xfrm>
            <a:off x="0" y="-11170"/>
            <a:ext cx="12192000" cy="6858000"/>
          </a:xfrm>
          <a:prstGeom prst="roundRect">
            <a:avLst>
              <a:gd name="adj" fmla="val 0"/>
            </a:avLst>
          </a:prstGeom>
          <a:solidFill>
            <a:schemeClr val="bg1">
              <a:lumMod val="95000"/>
              <a:lumOff val="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2E147BFB-2A0E-63D5-2FE0-46260565BEE1}"/>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FBEDEF34-78C1-67C8-0314-CC02034FAFAA}"/>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系统更新</a:t>
              </a:r>
            </a:p>
          </p:txBody>
        </p:sp>
        <p:sp>
          <p:nvSpPr>
            <p:cNvPr id="28" name="!! 标题符">
              <a:extLst>
                <a:ext uri="{FF2B5EF4-FFF2-40B4-BE49-F238E27FC236}">
                  <a16:creationId xmlns:a16="http://schemas.microsoft.com/office/drawing/2014/main" id="{AF9A5E30-783E-0BCF-7FA0-FD4784AC9FB4}"/>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10" name="!! 子背景">
            <a:extLst>
              <a:ext uri="{FF2B5EF4-FFF2-40B4-BE49-F238E27FC236}">
                <a16:creationId xmlns:a16="http://schemas.microsoft.com/office/drawing/2014/main" id="{4D9B52D3-5258-F39E-BD73-DCA9F7EC4EAF}"/>
              </a:ext>
            </a:extLst>
          </p:cNvPr>
          <p:cNvSpPr/>
          <p:nvPr/>
        </p:nvSpPr>
        <p:spPr>
          <a:xfrm>
            <a:off x="1524993" y="1420759"/>
            <a:ext cx="9142015" cy="4474534"/>
          </a:xfrm>
          <a:prstGeom prst="roundRect">
            <a:avLst>
              <a:gd name="adj" fmla="val 2015"/>
            </a:avLst>
          </a:prstGeom>
          <a:solidFill>
            <a:schemeClr val="tx1">
              <a:lumMod val="50000"/>
              <a:alpha val="0"/>
            </a:schemeClr>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 退出">
            <a:hlinkClick r:id="rId19" action="ppaction://hlinksldjump"/>
            <a:extLst>
              <a:ext uri="{FF2B5EF4-FFF2-40B4-BE49-F238E27FC236}">
                <a16:creationId xmlns:a16="http://schemas.microsoft.com/office/drawing/2014/main" id="{F6F851A4-A04A-3C87-A7C0-AB5093F097D6}"/>
              </a:ext>
            </a:extLst>
          </p:cNvPr>
          <p:cNvSpPr/>
          <p:nvPr/>
        </p:nvSpPr>
        <p:spPr>
          <a:xfrm>
            <a:off x="10331505" y="673214"/>
            <a:ext cx="356204" cy="356204"/>
          </a:xfrm>
          <a:prstGeom prst="mathMultiply">
            <a:avLst>
              <a:gd name="adj1" fmla="val 693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8" name="!! Leaf">
            <a:extLst>
              <a:ext uri="{FF2B5EF4-FFF2-40B4-BE49-F238E27FC236}">
                <a16:creationId xmlns:a16="http://schemas.microsoft.com/office/drawing/2014/main" id="{A7BB9CDB-6F58-8BFF-D880-CFF9D5C427A3}"/>
              </a:ext>
            </a:extLst>
          </p:cNvPr>
          <p:cNvSpPr/>
          <p:nvPr/>
        </p:nvSpPr>
        <p:spPr>
          <a:xfrm>
            <a:off x="5853310" y="3429000"/>
            <a:ext cx="485380" cy="465556"/>
          </a:xfrm>
          <a:custGeom>
            <a:avLst/>
            <a:gdLst>
              <a:gd name="connsiteX0" fmla="*/ 128499 w 276466"/>
              <a:gd name="connsiteY0" fmla="*/ 23363 h 265174"/>
              <a:gd name="connsiteX1" fmla="*/ 19469 w 276466"/>
              <a:gd name="connsiteY1" fmla="*/ 132392 h 265174"/>
              <a:gd name="connsiteX2" fmla="*/ 33098 w 276466"/>
              <a:gd name="connsiteY2" fmla="*/ 184960 h 265174"/>
              <a:gd name="connsiteX3" fmla="*/ 59966 w 276466"/>
              <a:gd name="connsiteY3" fmla="*/ 158482 h 265174"/>
              <a:gd name="connsiteX4" fmla="*/ 137455 w 276466"/>
              <a:gd name="connsiteY4" fmla="*/ 95011 h 265174"/>
              <a:gd name="connsiteX5" fmla="*/ 142517 w 276466"/>
              <a:gd name="connsiteY5" fmla="*/ 93064 h 265174"/>
              <a:gd name="connsiteX6" fmla="*/ 150304 w 276466"/>
              <a:gd name="connsiteY6" fmla="*/ 100852 h 265174"/>
              <a:gd name="connsiteX7" fmla="*/ 147189 w 276466"/>
              <a:gd name="connsiteY7" fmla="*/ 107082 h 265174"/>
              <a:gd name="connsiteX8" fmla="*/ 147189 w 276466"/>
              <a:gd name="connsiteY8" fmla="*/ 107082 h 265174"/>
              <a:gd name="connsiteX9" fmla="*/ 35434 w 276466"/>
              <a:gd name="connsiteY9" fmla="*/ 205598 h 265174"/>
              <a:gd name="connsiteX10" fmla="*/ 29204 w 276466"/>
              <a:gd name="connsiteY10" fmla="*/ 212607 h 265174"/>
              <a:gd name="connsiteX11" fmla="*/ 29204 w 276466"/>
              <a:gd name="connsiteY11" fmla="*/ 212607 h 265174"/>
              <a:gd name="connsiteX12" fmla="*/ 0 w 276466"/>
              <a:gd name="connsiteY12" fmla="*/ 265174 h 265174"/>
              <a:gd name="connsiteX13" fmla="*/ 23363 w 276466"/>
              <a:gd name="connsiteY13" fmla="*/ 265174 h 265174"/>
              <a:gd name="connsiteX14" fmla="*/ 57630 w 276466"/>
              <a:gd name="connsiteY14" fmla="*/ 215722 h 265174"/>
              <a:gd name="connsiteX15" fmla="*/ 128499 w 276466"/>
              <a:gd name="connsiteY15" fmla="*/ 241811 h 265174"/>
              <a:gd name="connsiteX16" fmla="*/ 182624 w 276466"/>
              <a:gd name="connsiteY16" fmla="*/ 227404 h 265174"/>
              <a:gd name="connsiteX17" fmla="*/ 182624 w 276466"/>
              <a:gd name="connsiteY17" fmla="*/ 227404 h 265174"/>
              <a:gd name="connsiteX18" fmla="*/ 276467 w 276466"/>
              <a:gd name="connsiteY18" fmla="*/ 0 h 265174"/>
              <a:gd name="connsiteX19" fmla="*/ 128499 w 276466"/>
              <a:gd name="connsiteY19" fmla="*/ 23363 h 26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466" h="265174">
                <a:moveTo>
                  <a:pt x="128499" y="23363"/>
                </a:moveTo>
                <a:cubicBezTo>
                  <a:pt x="68143" y="23363"/>
                  <a:pt x="19469" y="72037"/>
                  <a:pt x="19469" y="132392"/>
                </a:cubicBezTo>
                <a:cubicBezTo>
                  <a:pt x="19469" y="151473"/>
                  <a:pt x="24532" y="169384"/>
                  <a:pt x="33098" y="184960"/>
                </a:cubicBezTo>
                <a:cubicBezTo>
                  <a:pt x="41275" y="176393"/>
                  <a:pt x="50231" y="167827"/>
                  <a:pt x="59966" y="158482"/>
                </a:cubicBezTo>
                <a:cubicBezTo>
                  <a:pt x="84498" y="135508"/>
                  <a:pt x="113312" y="112144"/>
                  <a:pt x="137455" y="95011"/>
                </a:cubicBezTo>
                <a:cubicBezTo>
                  <a:pt x="139012" y="93843"/>
                  <a:pt x="140570" y="93064"/>
                  <a:pt x="142517" y="93064"/>
                </a:cubicBezTo>
                <a:cubicBezTo>
                  <a:pt x="146800" y="93064"/>
                  <a:pt x="150304" y="96569"/>
                  <a:pt x="150304" y="100852"/>
                </a:cubicBezTo>
                <a:cubicBezTo>
                  <a:pt x="150304" y="103578"/>
                  <a:pt x="149136" y="105525"/>
                  <a:pt x="147189" y="107082"/>
                </a:cubicBezTo>
                <a:lnTo>
                  <a:pt x="147189" y="107082"/>
                </a:lnTo>
                <a:cubicBezTo>
                  <a:pt x="112534" y="132003"/>
                  <a:pt x="66586" y="170553"/>
                  <a:pt x="35434" y="205598"/>
                </a:cubicBezTo>
                <a:cubicBezTo>
                  <a:pt x="35434" y="205598"/>
                  <a:pt x="31151" y="210270"/>
                  <a:pt x="29204" y="212607"/>
                </a:cubicBezTo>
                <a:lnTo>
                  <a:pt x="29204" y="212607"/>
                </a:lnTo>
                <a:cubicBezTo>
                  <a:pt x="11682" y="233244"/>
                  <a:pt x="0" y="251935"/>
                  <a:pt x="0" y="265174"/>
                </a:cubicBezTo>
                <a:lnTo>
                  <a:pt x="23363" y="265174"/>
                </a:lnTo>
                <a:cubicBezTo>
                  <a:pt x="23363" y="256608"/>
                  <a:pt x="36992" y="237917"/>
                  <a:pt x="57630" y="215722"/>
                </a:cubicBezTo>
                <a:cubicBezTo>
                  <a:pt x="76710" y="232076"/>
                  <a:pt x="101241" y="241811"/>
                  <a:pt x="128499" y="241811"/>
                </a:cubicBezTo>
                <a:cubicBezTo>
                  <a:pt x="147968" y="241811"/>
                  <a:pt x="166659" y="236749"/>
                  <a:pt x="182624" y="227404"/>
                </a:cubicBezTo>
                <a:lnTo>
                  <a:pt x="182624" y="227404"/>
                </a:lnTo>
                <a:cubicBezTo>
                  <a:pt x="265953" y="181066"/>
                  <a:pt x="276467" y="95790"/>
                  <a:pt x="276467" y="0"/>
                </a:cubicBezTo>
                <a:cubicBezTo>
                  <a:pt x="276467" y="0"/>
                  <a:pt x="185739" y="24921"/>
                  <a:pt x="128499" y="23363"/>
                </a:cubicBezTo>
                <a:close/>
              </a:path>
            </a:pathLst>
          </a:custGeom>
          <a:solidFill>
            <a:schemeClr val="tx1"/>
          </a:solidFill>
          <a:ln w="387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75000"/>
                  <a:lumOff val="25000"/>
                </a:srgbClr>
              </a:solidFill>
              <a:effectLst/>
              <a:uLnTx/>
              <a:uFillTx/>
              <a:latin typeface="等线" panose="02110004020202020204"/>
              <a:ea typeface="等线" panose="02010600030101010101" pitchFamily="2" charset="-122"/>
              <a:cs typeface="+mn-cs"/>
            </a:endParaRPr>
          </a:p>
        </p:txBody>
      </p:sp>
      <p:sp>
        <p:nvSpPr>
          <p:cNvPr id="6" name="!! 型号">
            <a:extLst>
              <a:ext uri="{FF2B5EF4-FFF2-40B4-BE49-F238E27FC236}">
                <a16:creationId xmlns:a16="http://schemas.microsoft.com/office/drawing/2014/main" id="{A6B9CA33-48E5-9AF9-5055-EF4D7AB44EF5}"/>
              </a:ext>
            </a:extLst>
          </p:cNvPr>
          <p:cNvSpPr txBox="1"/>
          <p:nvPr/>
        </p:nvSpPr>
        <p:spPr>
          <a:xfrm>
            <a:off x="4594603" y="5417793"/>
            <a:ext cx="300279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effectLst/>
                <a:uLnTx/>
                <a:uFillTx/>
                <a:latin typeface="OPPOSans M" panose="00020600040101010101" pitchFamily="18" charset="-122"/>
                <a:ea typeface="OPPOSans M" panose="00020600040101010101" pitchFamily="18" charset="-122"/>
                <a:cs typeface="OPPOSans M" panose="00020600040101010101" pitchFamily="18" charset="-122"/>
              </a:rPr>
              <a:t>检查更新中</a:t>
            </a:r>
            <a:endParaRPr kumimoji="0" lang="zh-CN" altLang="en-US" sz="1800" b="0" i="0" u="none" strike="noStrike" kern="1200" cap="none" spc="0" normalizeH="0" baseline="0" noProof="0" dirty="0">
              <a:ln>
                <a:noFill/>
              </a:ln>
              <a:effectLst/>
              <a:uLnTx/>
              <a:uFillTx/>
              <a:ea typeface="OPPOSans M" panose="00020600040101010101" pitchFamily="18" charset="-122"/>
              <a:cs typeface="OPPOSans M" panose="00020600040101010101" pitchFamily="18" charset="-122"/>
            </a:endParaRPr>
          </a:p>
        </p:txBody>
      </p:sp>
      <p:pic>
        <p:nvPicPr>
          <p:cNvPr id="16" name="!! 更新图标" descr="图标&#10;&#10;描述已自动生成">
            <a:hlinkClick r:id="rId20" action="ppaction://hlinksldjump"/>
            <a:extLst>
              <a:ext uri="{FF2B5EF4-FFF2-40B4-BE49-F238E27FC236}">
                <a16:creationId xmlns:a16="http://schemas.microsoft.com/office/drawing/2014/main" id="{55B62891-25D5-A406-B952-18581CB921C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19" name="!! 小标题2">
            <a:extLst>
              <a:ext uri="{FF2B5EF4-FFF2-40B4-BE49-F238E27FC236}">
                <a16:creationId xmlns:a16="http://schemas.microsoft.com/office/drawing/2014/main" id="{D93C3465-8046-BC21-38D3-D7D3302B109E}"/>
              </a:ext>
            </a:extLst>
          </p:cNvPr>
          <p:cNvSpPr txBox="1"/>
          <p:nvPr/>
        </p:nvSpPr>
        <p:spPr>
          <a:xfrm>
            <a:off x="3616469" y="8693855"/>
            <a:ext cx="5207000"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OPPOSans R"/>
                <a:ea typeface="OPPOSans R"/>
                <a:cs typeface="+mn-cs"/>
              </a:rPr>
              <a:t>当前已是最新版本</a:t>
            </a:r>
          </a:p>
        </p:txBody>
      </p:sp>
      <p:sp>
        <p:nvSpPr>
          <p:cNvPr id="20" name="!! 版本">
            <a:extLst>
              <a:ext uri="{FF2B5EF4-FFF2-40B4-BE49-F238E27FC236}">
                <a16:creationId xmlns:a16="http://schemas.microsoft.com/office/drawing/2014/main" id="{038FD1DE-6FEF-5CFA-9AD7-D30497AEE427}"/>
              </a:ext>
            </a:extLst>
          </p:cNvPr>
          <p:cNvSpPr txBox="1"/>
          <p:nvPr/>
        </p:nvSpPr>
        <p:spPr>
          <a:xfrm>
            <a:off x="3616468" y="9136542"/>
            <a:ext cx="576060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a:effectLst/>
                <a:latin typeface="vivo Sans Light" panose="02000400000000000000" pitchFamily="2" charset="-122"/>
              </a:rPr>
              <a:t>1.2.1.</a:t>
            </a:r>
            <a:r>
              <a:rPr lang="en-US" altLang="zh-CN" dirty="0">
                <a:effectLst/>
                <a:latin typeface="vivo Sans Light" panose="02000400000000000000" pitchFamily="2" charset="-122"/>
              </a:rPr>
              <a:t>T110GT-Pre</a:t>
            </a:r>
            <a:r>
              <a:rPr lang="en-US" altLang="zh-CN" dirty="0">
                <a:latin typeface="vivo Sans Light" panose="02000400000000000000" pitchFamily="2" charset="-122"/>
              </a:rPr>
              <a:t>1</a:t>
            </a:r>
            <a:r>
              <a:rPr lang="en-US" altLang="zh-CN" dirty="0">
                <a:effectLst/>
                <a:latin typeface="vivo Sans Light" panose="02000400000000000000" pitchFamily="2" charset="-122"/>
              </a:rPr>
              <a:t>.25</a:t>
            </a:r>
            <a:r>
              <a:rPr lang="en-US" altLang="zh-CN" dirty="0">
                <a:latin typeface="vivo Sans Light" panose="02000400000000000000" pitchFamily="2" charset="-122"/>
              </a:rPr>
              <a:t>01D</a:t>
            </a:r>
            <a:r>
              <a:rPr lang="en-US" altLang="zh-CN" dirty="0">
                <a:effectLst/>
                <a:latin typeface="vivo Sans Light" panose="02000400000000000000" pitchFamily="2" charset="-122"/>
              </a:rPr>
              <a:t>001_Inside</a:t>
            </a:r>
            <a:endParaRPr kumimoji="0" lang="zh-CN" altLang="en-US" b="0" i="0" u="none" strike="noStrike" kern="1200" cap="none" spc="0" normalizeH="0" baseline="0" noProof="0" dirty="0">
              <a:ln>
                <a:noFill/>
              </a:ln>
              <a:solidFill>
                <a:srgbClr val="FFFFFF"/>
              </a:solidFill>
              <a:effectLst/>
              <a:uLnTx/>
              <a:uFillTx/>
              <a:latin typeface="OPPOSans R"/>
              <a:ea typeface="OPPOSans R"/>
              <a:cs typeface="+mn-cs"/>
            </a:endParaRPr>
          </a:p>
        </p:txBody>
      </p:sp>
    </p:spTree>
    <p:extLst>
      <p:ext uri="{BB962C8B-B14F-4D97-AF65-F5344CB8AC3E}">
        <p14:creationId xmlns:p14="http://schemas.microsoft.com/office/powerpoint/2010/main" val="1515452090"/>
      </p:ext>
    </p:extLst>
  </p:cSld>
  <p:clrMapOvr>
    <a:masterClrMapping/>
  </p:clrMapOvr>
  <mc:AlternateContent xmlns:mc="http://schemas.openxmlformats.org/markup-compatibility/2006" xmlns:p159="http://schemas.microsoft.com/office/powerpoint/2015/09/main">
    <mc:Choice Requires="p159">
      <p:transition advClick="0" advTm="1000">
        <p159:morph option="byObject"/>
      </p:transition>
    </mc:Choice>
    <mc:Fallback xmlns="">
      <p:transition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圆: 空心 3">
            <a:extLst>
              <a:ext uri="{FF2B5EF4-FFF2-40B4-BE49-F238E27FC236}">
                <a16:creationId xmlns:a16="http://schemas.microsoft.com/office/drawing/2014/main" id="{99B374DC-077F-CAE3-30BB-B2EF2E7642B8}"/>
              </a:ext>
            </a:extLst>
          </p:cNvPr>
          <p:cNvSpPr/>
          <p:nvPr/>
        </p:nvSpPr>
        <p:spPr>
          <a:xfrm>
            <a:off x="4361543" y="1694543"/>
            <a:ext cx="3468914" cy="3468914"/>
          </a:xfrm>
          <a:prstGeom prst="donut">
            <a:avLst>
              <a:gd name="adj" fmla="val 20559"/>
            </a:avLst>
          </a:prstGeom>
          <a:noFill/>
          <a:ln>
            <a:no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pic>
        <p:nvPicPr>
          <p:cNvPr id="3" name="华为鸿蒙操作系统开机动画+开机铃声 bootanim.mp4+bootSound.ogg">
            <a:hlinkClick r:id="" action="ppaction://media"/>
            <a:extLst>
              <a:ext uri="{FF2B5EF4-FFF2-40B4-BE49-F238E27FC236}">
                <a16:creationId xmlns:a16="http://schemas.microsoft.com/office/drawing/2014/main" id="{30C55404-85E9-C07A-2834-1DB4C23DCE29}"/>
              </a:ext>
            </a:extLst>
          </p:cNvPr>
          <p:cNvPicPr>
            <a:picLocks noChangeAspect="1"/>
          </p:cNvPicPr>
          <p:nvPr>
            <a:audioFile r:link="rId1"/>
            <p:extLst>
              <p:ext uri="{DAA4B4D4-6D71-4841-9C94-3DE7FCFB9230}">
                <p14:media xmlns:p14="http://schemas.microsoft.com/office/powerpoint/2010/main" r:embed="rId2">
                  <p14:trim st="3737" end="1960.4375"/>
                </p14:media>
              </p:ext>
            </p:extLst>
          </p:nvPr>
        </p:nvPicPr>
        <p:blipFill>
          <a:blip r:embed="rId4"/>
          <a:stretch>
            <a:fillRect/>
          </a:stretch>
        </p:blipFill>
        <p:spPr>
          <a:xfrm>
            <a:off x="-833464" y="513100"/>
            <a:ext cx="406400" cy="406400"/>
          </a:xfrm>
          <a:prstGeom prst="rect">
            <a:avLst/>
          </a:prstGeom>
        </p:spPr>
      </p:pic>
      <p:sp>
        <p:nvSpPr>
          <p:cNvPr id="2" name="文本框 1">
            <a:extLst>
              <a:ext uri="{FF2B5EF4-FFF2-40B4-BE49-F238E27FC236}">
                <a16:creationId xmlns:a16="http://schemas.microsoft.com/office/drawing/2014/main" id="{C017AC29-C43B-EBE9-4B85-331BBA651E6D}"/>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5">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3849342995"/>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7" fill="hold" display="0">
                  <p:stCondLst>
                    <p:cond delay="indefinite"/>
                  </p:stCondLst>
                  <p:endCondLst>
                    <p:cond evt="onStopAudio" delay="0">
                      <p:tgtEl>
                        <p:sldTgt/>
                      </p:tgtEl>
                    </p:cond>
                  </p:endCondLst>
                </p:cTn>
                <p:tgtEl>
                  <p:spTgt spid="3"/>
                </p:tgtEl>
              </p:cMediaNode>
            </p:audi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29B2B-017C-4ED7-3F42-0ADE573F30F1}"/>
            </a:ext>
          </a:extLst>
        </p:cNvPr>
        <p:cNvGrpSpPr/>
        <p:nvPr/>
      </p:nvGrpSpPr>
      <p:grpSpPr>
        <a:xfrm>
          <a:off x="0" y="0"/>
          <a:ext cx="0" cy="0"/>
          <a:chOff x="0" y="0"/>
          <a:chExt cx="0" cy="0"/>
        </a:xfrm>
      </p:grpSpPr>
      <p:sp>
        <p:nvSpPr>
          <p:cNvPr id="15" name="!! 应用背景">
            <a:extLst>
              <a:ext uri="{FF2B5EF4-FFF2-40B4-BE49-F238E27FC236}">
                <a16:creationId xmlns:a16="http://schemas.microsoft.com/office/drawing/2014/main" id="{DA2C0557-CE08-E600-15E7-867147C34CB2}"/>
              </a:ext>
            </a:extLst>
          </p:cNvPr>
          <p:cNvSpPr>
            <a:spLocks/>
          </p:cNvSpPr>
          <p:nvPr/>
        </p:nvSpPr>
        <p:spPr>
          <a:xfrm>
            <a:off x="0" y="-11170"/>
            <a:ext cx="12192000" cy="6858000"/>
          </a:xfrm>
          <a:prstGeom prst="roundRect">
            <a:avLst>
              <a:gd name="adj" fmla="val 0"/>
            </a:avLst>
          </a:prstGeom>
          <a:solidFill>
            <a:schemeClr val="bg1">
              <a:lumMod val="95000"/>
              <a:lumOff val="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grpSp>
        <p:nvGrpSpPr>
          <p:cNvPr id="13" name="!! dock左">
            <a:extLst>
              <a:ext uri="{FF2B5EF4-FFF2-40B4-BE49-F238E27FC236}">
                <a16:creationId xmlns:a16="http://schemas.microsoft.com/office/drawing/2014/main" id="{EFABD19A-9753-8881-3DA3-F1DE50E04FC7}"/>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31945DA1-561D-1577-51A8-078427D11F66}"/>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1E7C3508-3945-CC68-D72C-C131A9C8DBE0}"/>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DC30FE91-506E-49F4-AE84-5FD6BC7A88F9}"/>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84185FE6-A062-07E1-5716-81FFF9CF3EDC}"/>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1A2E7016-DA0C-57E4-E6DC-BECA819F13B0}"/>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20E57EFD-03AF-2D1F-212D-860995E82F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AF522118-2F3B-90C8-AF28-7518B91B5C08}"/>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D28F6947-AAC0-CCCC-CBF4-7D3CEE0508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375B1101-476E-F34C-4ED1-5EAA692216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447D90AC-C4BB-C7A5-DD93-30E646D9409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FED1DB59-3170-962D-8061-1AF493398565}"/>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5FF3AEA5-DBFC-A830-7799-5B838D4CF62B}"/>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972D8EA6-49E8-7985-5930-D09340649AFA}"/>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55AEA343-F220-5DBD-8ECA-706EAC7BCD6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3783C696-21B3-CBA8-AB77-F48451587C54}"/>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7A87FEFF-4E8B-9458-4D36-522CD5EF564B}"/>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0AA77616-69CE-AA94-8421-2992F8FB96C0}"/>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BE0FBAD4-822A-22C6-1E3F-24F0F5FF63C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3A2FA8C5-85B0-EFE5-FCA8-400313B4624A}"/>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38AD63B0-53E3-6412-1081-3D9BDDD05E5A}"/>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52B16516-98EF-6AD6-242B-1ACC145C094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sp>
        <p:nvSpPr>
          <p:cNvPr id="2" name="!! 应用背景">
            <a:extLst>
              <a:ext uri="{FF2B5EF4-FFF2-40B4-BE49-F238E27FC236}">
                <a16:creationId xmlns:a16="http://schemas.microsoft.com/office/drawing/2014/main" id="{4973E682-621B-A981-ABCC-70AA232959C6}"/>
              </a:ext>
            </a:extLst>
          </p:cNvPr>
          <p:cNvSpPr>
            <a:spLocks/>
          </p:cNvSpPr>
          <p:nvPr/>
        </p:nvSpPr>
        <p:spPr>
          <a:xfrm>
            <a:off x="0" y="0"/>
            <a:ext cx="12192000" cy="6858000"/>
          </a:xfrm>
          <a:prstGeom prst="roundRect">
            <a:avLst>
              <a:gd name="adj" fmla="val 0"/>
            </a:avLst>
          </a:prstGeom>
          <a:solidFill>
            <a:schemeClr val="bg1">
              <a:lumMod val="95000"/>
              <a:lumOff val="5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grpSp>
        <p:nvGrpSpPr>
          <p:cNvPr id="23" name="组合 22">
            <a:extLst>
              <a:ext uri="{FF2B5EF4-FFF2-40B4-BE49-F238E27FC236}">
                <a16:creationId xmlns:a16="http://schemas.microsoft.com/office/drawing/2014/main" id="{4AC8E2CF-976A-957D-DDDA-3AA2BA26B75C}"/>
              </a:ext>
            </a:extLst>
          </p:cNvPr>
          <p:cNvGrpSpPr/>
          <p:nvPr/>
        </p:nvGrpSpPr>
        <p:grpSpPr>
          <a:xfrm>
            <a:off x="1504291" y="660086"/>
            <a:ext cx="2901629" cy="369332"/>
            <a:chOff x="3016572" y="1683712"/>
            <a:chExt cx="2901629" cy="369332"/>
          </a:xfrm>
        </p:grpSpPr>
        <p:sp>
          <p:nvSpPr>
            <p:cNvPr id="26" name="!! 标题">
              <a:extLst>
                <a:ext uri="{FF2B5EF4-FFF2-40B4-BE49-F238E27FC236}">
                  <a16:creationId xmlns:a16="http://schemas.microsoft.com/office/drawing/2014/main" id="{504D88AE-7A19-BE27-DABB-BEBC1E30DC70}"/>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系统更新</a:t>
              </a:r>
            </a:p>
          </p:txBody>
        </p:sp>
        <p:sp>
          <p:nvSpPr>
            <p:cNvPr id="28" name="!! 标题符">
              <a:extLst>
                <a:ext uri="{FF2B5EF4-FFF2-40B4-BE49-F238E27FC236}">
                  <a16:creationId xmlns:a16="http://schemas.microsoft.com/office/drawing/2014/main" id="{3710718A-4189-FCA3-4F3D-B3F19D993518}"/>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 name="!! 小标题2">
            <a:extLst>
              <a:ext uri="{FF2B5EF4-FFF2-40B4-BE49-F238E27FC236}">
                <a16:creationId xmlns:a16="http://schemas.microsoft.com/office/drawing/2014/main" id="{932B45CD-5411-2A82-59F9-7F9DA4F0AAEC}"/>
              </a:ext>
            </a:extLst>
          </p:cNvPr>
          <p:cNvSpPr txBox="1"/>
          <p:nvPr/>
        </p:nvSpPr>
        <p:spPr>
          <a:xfrm>
            <a:off x="3616469" y="1573211"/>
            <a:ext cx="5207000"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OPPOSans R"/>
                <a:ea typeface="OPPOSans R"/>
                <a:cs typeface="+mn-cs"/>
              </a:rPr>
              <a:t>当前已是最新版本</a:t>
            </a:r>
          </a:p>
        </p:txBody>
      </p:sp>
      <p:sp>
        <p:nvSpPr>
          <p:cNvPr id="4" name="!! 版本">
            <a:extLst>
              <a:ext uri="{FF2B5EF4-FFF2-40B4-BE49-F238E27FC236}">
                <a16:creationId xmlns:a16="http://schemas.microsoft.com/office/drawing/2014/main" id="{0A476464-47FC-D618-5725-AD45B8B4C71B}"/>
              </a:ext>
            </a:extLst>
          </p:cNvPr>
          <p:cNvSpPr txBox="1"/>
          <p:nvPr/>
        </p:nvSpPr>
        <p:spPr>
          <a:xfrm>
            <a:off x="3616468" y="2015898"/>
            <a:ext cx="576060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a:effectLst/>
                <a:latin typeface="vivo Sans Light" panose="02000400000000000000" pitchFamily="2" charset="-122"/>
              </a:rPr>
              <a:t>1.2.1</a:t>
            </a:r>
            <a:r>
              <a:rPr lang="en-US" altLang="zh-CN" sz="1800">
                <a:effectLst/>
                <a:latin typeface="vivo Sans Light" panose="02000400000000000000" pitchFamily="2" charset="-122"/>
              </a:rPr>
              <a:t>.</a:t>
            </a:r>
            <a:r>
              <a:rPr lang="en-US" altLang="zh-CN">
                <a:effectLst/>
                <a:latin typeface="vivo Sans Light" panose="02000400000000000000" pitchFamily="2" charset="-122"/>
              </a:rPr>
              <a:t>T110GT-Nor</a:t>
            </a:r>
            <a:r>
              <a:rPr lang="en-US" altLang="zh-CN">
                <a:latin typeface="vivo Sans Light" panose="02000400000000000000" pitchFamily="2" charset="-122"/>
              </a:rPr>
              <a:t>1</a:t>
            </a:r>
            <a:r>
              <a:rPr lang="en-US" altLang="zh-CN">
                <a:effectLst/>
                <a:latin typeface="vivo Sans Light" panose="02000400000000000000" pitchFamily="2" charset="-122"/>
              </a:rPr>
              <a:t>.25</a:t>
            </a:r>
            <a:r>
              <a:rPr lang="en-US" altLang="zh-CN">
                <a:latin typeface="vivo Sans Light" panose="02000400000000000000" pitchFamily="2" charset="-122"/>
              </a:rPr>
              <a:t>05A</a:t>
            </a:r>
            <a:r>
              <a:rPr lang="en-US" altLang="zh-CN">
                <a:effectLst/>
                <a:latin typeface="vivo Sans Light" panose="02000400000000000000" pitchFamily="2" charset="-122"/>
              </a:rPr>
              <a:t>001_github</a:t>
            </a:r>
            <a:endParaRPr kumimoji="0" lang="zh-CN" altLang="en-US"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10" name="!! 子背景">
            <a:extLst>
              <a:ext uri="{FF2B5EF4-FFF2-40B4-BE49-F238E27FC236}">
                <a16:creationId xmlns:a16="http://schemas.microsoft.com/office/drawing/2014/main" id="{57623FFF-FA3A-A2F8-FE09-B287C3F2B8A4}"/>
              </a:ext>
            </a:extLst>
          </p:cNvPr>
          <p:cNvSpPr/>
          <p:nvPr/>
        </p:nvSpPr>
        <p:spPr>
          <a:xfrm>
            <a:off x="5612742" y="1266630"/>
            <a:ext cx="966518" cy="473060"/>
          </a:xfrm>
          <a:prstGeom prst="roundRect">
            <a:avLst>
              <a:gd name="adj" fmla="val 2015"/>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0" name="!! 退出">
            <a:hlinkClick r:id="rId19" action="ppaction://hlinksldjump"/>
            <a:extLst>
              <a:ext uri="{FF2B5EF4-FFF2-40B4-BE49-F238E27FC236}">
                <a16:creationId xmlns:a16="http://schemas.microsoft.com/office/drawing/2014/main" id="{BB675574-8C5A-9031-A8C6-6066553E524A}"/>
              </a:ext>
            </a:extLst>
          </p:cNvPr>
          <p:cNvSpPr/>
          <p:nvPr/>
        </p:nvSpPr>
        <p:spPr>
          <a:xfrm>
            <a:off x="10331505" y="673214"/>
            <a:ext cx="356204" cy="356204"/>
          </a:xfrm>
          <a:prstGeom prst="mathMultiply">
            <a:avLst>
              <a:gd name="adj1" fmla="val 693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8" name="!! Leaf">
            <a:extLst>
              <a:ext uri="{FF2B5EF4-FFF2-40B4-BE49-F238E27FC236}">
                <a16:creationId xmlns:a16="http://schemas.microsoft.com/office/drawing/2014/main" id="{70B3AC63-8A87-01EF-84D5-7D3A98F1812E}"/>
              </a:ext>
            </a:extLst>
          </p:cNvPr>
          <p:cNvSpPr/>
          <p:nvPr/>
        </p:nvSpPr>
        <p:spPr>
          <a:xfrm>
            <a:off x="6019064" y="1433118"/>
            <a:ext cx="153872" cy="147588"/>
          </a:xfrm>
          <a:custGeom>
            <a:avLst/>
            <a:gdLst>
              <a:gd name="connsiteX0" fmla="*/ 128499 w 276466"/>
              <a:gd name="connsiteY0" fmla="*/ 23363 h 265174"/>
              <a:gd name="connsiteX1" fmla="*/ 19469 w 276466"/>
              <a:gd name="connsiteY1" fmla="*/ 132392 h 265174"/>
              <a:gd name="connsiteX2" fmla="*/ 33098 w 276466"/>
              <a:gd name="connsiteY2" fmla="*/ 184960 h 265174"/>
              <a:gd name="connsiteX3" fmla="*/ 59966 w 276466"/>
              <a:gd name="connsiteY3" fmla="*/ 158482 h 265174"/>
              <a:gd name="connsiteX4" fmla="*/ 137455 w 276466"/>
              <a:gd name="connsiteY4" fmla="*/ 95011 h 265174"/>
              <a:gd name="connsiteX5" fmla="*/ 142517 w 276466"/>
              <a:gd name="connsiteY5" fmla="*/ 93064 h 265174"/>
              <a:gd name="connsiteX6" fmla="*/ 150304 w 276466"/>
              <a:gd name="connsiteY6" fmla="*/ 100852 h 265174"/>
              <a:gd name="connsiteX7" fmla="*/ 147189 w 276466"/>
              <a:gd name="connsiteY7" fmla="*/ 107082 h 265174"/>
              <a:gd name="connsiteX8" fmla="*/ 147189 w 276466"/>
              <a:gd name="connsiteY8" fmla="*/ 107082 h 265174"/>
              <a:gd name="connsiteX9" fmla="*/ 35434 w 276466"/>
              <a:gd name="connsiteY9" fmla="*/ 205598 h 265174"/>
              <a:gd name="connsiteX10" fmla="*/ 29204 w 276466"/>
              <a:gd name="connsiteY10" fmla="*/ 212607 h 265174"/>
              <a:gd name="connsiteX11" fmla="*/ 29204 w 276466"/>
              <a:gd name="connsiteY11" fmla="*/ 212607 h 265174"/>
              <a:gd name="connsiteX12" fmla="*/ 0 w 276466"/>
              <a:gd name="connsiteY12" fmla="*/ 265174 h 265174"/>
              <a:gd name="connsiteX13" fmla="*/ 23363 w 276466"/>
              <a:gd name="connsiteY13" fmla="*/ 265174 h 265174"/>
              <a:gd name="connsiteX14" fmla="*/ 57630 w 276466"/>
              <a:gd name="connsiteY14" fmla="*/ 215722 h 265174"/>
              <a:gd name="connsiteX15" fmla="*/ 128499 w 276466"/>
              <a:gd name="connsiteY15" fmla="*/ 241811 h 265174"/>
              <a:gd name="connsiteX16" fmla="*/ 182624 w 276466"/>
              <a:gd name="connsiteY16" fmla="*/ 227404 h 265174"/>
              <a:gd name="connsiteX17" fmla="*/ 182624 w 276466"/>
              <a:gd name="connsiteY17" fmla="*/ 227404 h 265174"/>
              <a:gd name="connsiteX18" fmla="*/ 276467 w 276466"/>
              <a:gd name="connsiteY18" fmla="*/ 0 h 265174"/>
              <a:gd name="connsiteX19" fmla="*/ 128499 w 276466"/>
              <a:gd name="connsiteY19" fmla="*/ 23363 h 26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466" h="265174">
                <a:moveTo>
                  <a:pt x="128499" y="23363"/>
                </a:moveTo>
                <a:cubicBezTo>
                  <a:pt x="68143" y="23363"/>
                  <a:pt x="19469" y="72037"/>
                  <a:pt x="19469" y="132392"/>
                </a:cubicBezTo>
                <a:cubicBezTo>
                  <a:pt x="19469" y="151473"/>
                  <a:pt x="24532" y="169384"/>
                  <a:pt x="33098" y="184960"/>
                </a:cubicBezTo>
                <a:cubicBezTo>
                  <a:pt x="41275" y="176393"/>
                  <a:pt x="50231" y="167827"/>
                  <a:pt x="59966" y="158482"/>
                </a:cubicBezTo>
                <a:cubicBezTo>
                  <a:pt x="84498" y="135508"/>
                  <a:pt x="113312" y="112144"/>
                  <a:pt x="137455" y="95011"/>
                </a:cubicBezTo>
                <a:cubicBezTo>
                  <a:pt x="139012" y="93843"/>
                  <a:pt x="140570" y="93064"/>
                  <a:pt x="142517" y="93064"/>
                </a:cubicBezTo>
                <a:cubicBezTo>
                  <a:pt x="146800" y="93064"/>
                  <a:pt x="150304" y="96569"/>
                  <a:pt x="150304" y="100852"/>
                </a:cubicBezTo>
                <a:cubicBezTo>
                  <a:pt x="150304" y="103578"/>
                  <a:pt x="149136" y="105525"/>
                  <a:pt x="147189" y="107082"/>
                </a:cubicBezTo>
                <a:lnTo>
                  <a:pt x="147189" y="107082"/>
                </a:lnTo>
                <a:cubicBezTo>
                  <a:pt x="112534" y="132003"/>
                  <a:pt x="66586" y="170553"/>
                  <a:pt x="35434" y="205598"/>
                </a:cubicBezTo>
                <a:cubicBezTo>
                  <a:pt x="35434" y="205598"/>
                  <a:pt x="31151" y="210270"/>
                  <a:pt x="29204" y="212607"/>
                </a:cubicBezTo>
                <a:lnTo>
                  <a:pt x="29204" y="212607"/>
                </a:lnTo>
                <a:cubicBezTo>
                  <a:pt x="11682" y="233244"/>
                  <a:pt x="0" y="251935"/>
                  <a:pt x="0" y="265174"/>
                </a:cubicBezTo>
                <a:lnTo>
                  <a:pt x="23363" y="265174"/>
                </a:lnTo>
                <a:cubicBezTo>
                  <a:pt x="23363" y="256608"/>
                  <a:pt x="36992" y="237917"/>
                  <a:pt x="57630" y="215722"/>
                </a:cubicBezTo>
                <a:cubicBezTo>
                  <a:pt x="76710" y="232076"/>
                  <a:pt x="101241" y="241811"/>
                  <a:pt x="128499" y="241811"/>
                </a:cubicBezTo>
                <a:cubicBezTo>
                  <a:pt x="147968" y="241811"/>
                  <a:pt x="166659" y="236749"/>
                  <a:pt x="182624" y="227404"/>
                </a:cubicBezTo>
                <a:lnTo>
                  <a:pt x="182624" y="227404"/>
                </a:lnTo>
                <a:cubicBezTo>
                  <a:pt x="265953" y="181066"/>
                  <a:pt x="276467" y="95790"/>
                  <a:pt x="276467" y="0"/>
                </a:cubicBezTo>
                <a:cubicBezTo>
                  <a:pt x="276467" y="0"/>
                  <a:pt x="185739" y="24921"/>
                  <a:pt x="128499" y="23363"/>
                </a:cubicBezTo>
                <a:close/>
              </a:path>
            </a:pathLst>
          </a:custGeom>
          <a:noFill/>
          <a:ln w="387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75000"/>
                  <a:lumOff val="25000"/>
                </a:srgbClr>
              </a:solidFill>
              <a:effectLst/>
              <a:uLnTx/>
              <a:uFillTx/>
              <a:latin typeface="等线" panose="02110004020202020204"/>
              <a:ea typeface="等线" panose="02010600030101010101" pitchFamily="2" charset="-122"/>
              <a:cs typeface="+mn-cs"/>
            </a:endParaRPr>
          </a:p>
        </p:txBody>
      </p:sp>
      <p:sp>
        <p:nvSpPr>
          <p:cNvPr id="6" name="!! 型号">
            <a:extLst>
              <a:ext uri="{FF2B5EF4-FFF2-40B4-BE49-F238E27FC236}">
                <a16:creationId xmlns:a16="http://schemas.microsoft.com/office/drawing/2014/main" id="{C5553C82-9AE0-4E2D-3CB2-B8AE1AE54D22}"/>
              </a:ext>
            </a:extLst>
          </p:cNvPr>
          <p:cNvSpPr txBox="1"/>
          <p:nvPr/>
        </p:nvSpPr>
        <p:spPr>
          <a:xfrm>
            <a:off x="4594603" y="1582981"/>
            <a:ext cx="3002795" cy="1846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 b="0" i="0" u="none" strike="noStrike" kern="1200" cap="none" spc="0" normalizeH="0" baseline="0" noProof="0" dirty="0">
                <a:ln>
                  <a:noFill/>
                </a:ln>
                <a:noFill/>
                <a:effectLst/>
                <a:uLnTx/>
                <a:uFillTx/>
                <a:latin typeface="OPPOSans M" panose="00020600040101010101" pitchFamily="18" charset="-122"/>
                <a:ea typeface="OPPOSans M" panose="00020600040101010101" pitchFamily="18" charset="-122"/>
                <a:cs typeface="OPPOSans M" panose="00020600040101010101" pitchFamily="18" charset="-122"/>
              </a:rPr>
              <a:t>检查更新中</a:t>
            </a:r>
            <a:endParaRPr kumimoji="0" lang="zh-CN" altLang="en-US" sz="600" b="0" i="0" u="none" strike="noStrike" kern="1200" cap="none" spc="0" normalizeH="0" baseline="0" noProof="0" dirty="0">
              <a:ln>
                <a:noFill/>
              </a:ln>
              <a:noFill/>
              <a:effectLst/>
              <a:uLnTx/>
              <a:uFillTx/>
              <a:latin typeface="OPPOSans R"/>
              <a:ea typeface="OPPOSans M" panose="00020600040101010101" pitchFamily="18" charset="-122"/>
              <a:cs typeface="OPPOSans M" panose="00020600040101010101" pitchFamily="18" charset="-122"/>
            </a:endParaRPr>
          </a:p>
        </p:txBody>
      </p:sp>
      <p:pic>
        <p:nvPicPr>
          <p:cNvPr id="16" name="!! 更新图标" descr="图标&#10;&#10;描述已自动生成">
            <a:hlinkClick r:id="rId20" action="ppaction://hlinksldjump"/>
            <a:extLst>
              <a:ext uri="{FF2B5EF4-FFF2-40B4-BE49-F238E27FC236}">
                <a16:creationId xmlns:a16="http://schemas.microsoft.com/office/drawing/2014/main" id="{6DB91EBB-3861-DBC0-AA95-6DE43CA0FA8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11" name="!! 应用背景2">
            <a:extLst>
              <a:ext uri="{FF2B5EF4-FFF2-40B4-BE49-F238E27FC236}">
                <a16:creationId xmlns:a16="http://schemas.microsoft.com/office/drawing/2014/main" id="{8E50A8BB-FA16-1FE0-E8B5-28C1F749844B}"/>
              </a:ext>
            </a:extLst>
          </p:cNvPr>
          <p:cNvSpPr>
            <a:spLocks/>
          </p:cNvSpPr>
          <p:nvPr/>
        </p:nvSpPr>
        <p:spPr>
          <a:xfrm>
            <a:off x="13170134" y="0"/>
            <a:ext cx="12192000" cy="6858000"/>
          </a:xfrm>
          <a:prstGeom prst="roundRect">
            <a:avLst>
              <a:gd name="adj" fmla="val 0"/>
            </a:avLst>
          </a:prstGeom>
          <a:solidFill>
            <a:schemeClr val="bg2">
              <a:lumMod val="20000"/>
              <a:lumOff val="8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14" name="!! 标题背景">
            <a:extLst>
              <a:ext uri="{FF2B5EF4-FFF2-40B4-BE49-F238E27FC236}">
                <a16:creationId xmlns:a16="http://schemas.microsoft.com/office/drawing/2014/main" id="{4AC6BC6D-C7FA-D244-B141-00737B0F3158}"/>
              </a:ext>
            </a:extLst>
          </p:cNvPr>
          <p:cNvSpPr/>
          <p:nvPr/>
        </p:nvSpPr>
        <p:spPr>
          <a:xfrm>
            <a:off x="14483091"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0" name="!! 大标题2">
            <a:extLst>
              <a:ext uri="{FF2B5EF4-FFF2-40B4-BE49-F238E27FC236}">
                <a16:creationId xmlns:a16="http://schemas.microsoft.com/office/drawing/2014/main" id="{4E33561C-60AB-A063-231E-4BD80DDC8F3A}"/>
              </a:ext>
            </a:extLst>
          </p:cNvPr>
          <p:cNvGrpSpPr/>
          <p:nvPr/>
        </p:nvGrpSpPr>
        <p:grpSpPr>
          <a:xfrm>
            <a:off x="14802048" y="660086"/>
            <a:ext cx="2901629" cy="369332"/>
            <a:chOff x="3016572" y="1683712"/>
            <a:chExt cx="2901629" cy="369332"/>
          </a:xfrm>
        </p:grpSpPr>
        <p:sp>
          <p:nvSpPr>
            <p:cNvPr id="61" name="!! 标题">
              <a:extLst>
                <a:ext uri="{FF2B5EF4-FFF2-40B4-BE49-F238E27FC236}">
                  <a16:creationId xmlns:a16="http://schemas.microsoft.com/office/drawing/2014/main" id="{961F5E25-9ADB-636A-16E9-F8C6A3373E4B}"/>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系统更新</a:t>
              </a:r>
            </a:p>
          </p:txBody>
        </p:sp>
        <p:sp>
          <p:nvSpPr>
            <p:cNvPr id="62" name="!! 标题符">
              <a:extLst>
                <a:ext uri="{FF2B5EF4-FFF2-40B4-BE49-F238E27FC236}">
                  <a16:creationId xmlns:a16="http://schemas.microsoft.com/office/drawing/2014/main" id="{F2D9E674-74B8-4825-0036-32F8719242DD}"/>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63" name="!! 退出">
            <a:hlinkClick r:id="rId19" action="ppaction://hlinksldjump"/>
            <a:extLst>
              <a:ext uri="{FF2B5EF4-FFF2-40B4-BE49-F238E27FC236}">
                <a16:creationId xmlns:a16="http://schemas.microsoft.com/office/drawing/2014/main" id="{73EECE56-B414-D9BE-16A9-E654011F5C42}"/>
              </a:ext>
            </a:extLst>
          </p:cNvPr>
          <p:cNvSpPr/>
          <p:nvPr/>
        </p:nvSpPr>
        <p:spPr>
          <a:xfrm>
            <a:off x="23629262"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4" name="!! 右背景">
            <a:extLst>
              <a:ext uri="{FF2B5EF4-FFF2-40B4-BE49-F238E27FC236}">
                <a16:creationId xmlns:a16="http://schemas.microsoft.com/office/drawing/2014/main" id="{389FF3DF-51E9-21C5-F560-3A82C504F83F}"/>
              </a:ext>
            </a:extLst>
          </p:cNvPr>
          <p:cNvSpPr/>
          <p:nvPr/>
        </p:nvSpPr>
        <p:spPr>
          <a:xfrm>
            <a:off x="14483091" y="1297087"/>
            <a:ext cx="9821332"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65" name="!! 大标题">
            <a:extLst>
              <a:ext uri="{FF2B5EF4-FFF2-40B4-BE49-F238E27FC236}">
                <a16:creationId xmlns:a16="http://schemas.microsoft.com/office/drawing/2014/main" id="{0BBC5EF7-ACF2-D5BB-A3D8-2646581621F6}"/>
              </a:ext>
            </a:extLst>
          </p:cNvPr>
          <p:cNvGrpSpPr/>
          <p:nvPr/>
        </p:nvGrpSpPr>
        <p:grpSpPr>
          <a:xfrm>
            <a:off x="18581270" y="1686193"/>
            <a:ext cx="1624975" cy="461665"/>
            <a:chOff x="3079753" y="1375827"/>
            <a:chExt cx="812004" cy="461665"/>
          </a:xfrm>
        </p:grpSpPr>
        <p:sp>
          <p:nvSpPr>
            <p:cNvPr id="66" name="!! 标题符">
              <a:extLst>
                <a:ext uri="{FF2B5EF4-FFF2-40B4-BE49-F238E27FC236}">
                  <a16:creationId xmlns:a16="http://schemas.microsoft.com/office/drawing/2014/main" id="{E6A05971-5A3B-58B2-C8EE-53F1E1CF5CA2}"/>
                </a:ext>
              </a:extLst>
            </p:cNvPr>
            <p:cNvSpPr/>
            <p:nvPr/>
          </p:nvSpPr>
          <p:spPr>
            <a:xfrm>
              <a:off x="3179367"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67" name="!! 标题">
              <a:extLst>
                <a:ext uri="{FF2B5EF4-FFF2-40B4-BE49-F238E27FC236}">
                  <a16:creationId xmlns:a16="http://schemas.microsoft.com/office/drawing/2014/main" id="{2579CBC8-09E3-5E13-EEEC-BFFFAEB3BFA2}"/>
                </a:ext>
              </a:extLst>
            </p:cNvPr>
            <p:cNvSpPr txBox="1"/>
            <p:nvPr/>
          </p:nvSpPr>
          <p:spPr>
            <a:xfrm>
              <a:off x="3079753" y="1375827"/>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更新设置</a:t>
              </a:r>
            </a:p>
          </p:txBody>
        </p:sp>
      </p:grpSp>
      <p:sp>
        <p:nvSpPr>
          <p:cNvPr id="68" name="!! 自动">
            <a:extLst>
              <a:ext uri="{FF2B5EF4-FFF2-40B4-BE49-F238E27FC236}">
                <a16:creationId xmlns:a16="http://schemas.microsoft.com/office/drawing/2014/main" id="{A73B5545-9C68-10B9-EFFC-89029D11749C}"/>
              </a:ext>
            </a:extLst>
          </p:cNvPr>
          <p:cNvSpPr/>
          <p:nvPr/>
        </p:nvSpPr>
        <p:spPr>
          <a:xfrm>
            <a:off x="17236573" y="3523073"/>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WLAN</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下自动下载更新</a:t>
            </a:r>
          </a:p>
        </p:txBody>
      </p:sp>
      <p:sp>
        <p:nvSpPr>
          <p:cNvPr id="69" name="!! 智能">
            <a:extLst>
              <a:ext uri="{FF2B5EF4-FFF2-40B4-BE49-F238E27FC236}">
                <a16:creationId xmlns:a16="http://schemas.microsoft.com/office/drawing/2014/main" id="{5534BFC8-4179-2C98-D60E-9B5C63845DDE}"/>
              </a:ext>
            </a:extLst>
          </p:cNvPr>
          <p:cNvSpPr/>
          <p:nvPr/>
        </p:nvSpPr>
        <p:spPr>
          <a:xfrm>
            <a:off x="17236573" y="4133313"/>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智能安装更新</a:t>
            </a:r>
          </a:p>
        </p:txBody>
      </p:sp>
      <p:sp>
        <p:nvSpPr>
          <p:cNvPr id="70" name="!! 已关闭">
            <a:extLst>
              <a:ext uri="{FF2B5EF4-FFF2-40B4-BE49-F238E27FC236}">
                <a16:creationId xmlns:a16="http://schemas.microsoft.com/office/drawing/2014/main" id="{92175DA0-173E-47E8-1A16-DF3ACE23BDC3}"/>
              </a:ext>
            </a:extLst>
          </p:cNvPr>
          <p:cNvSpPr txBox="1"/>
          <p:nvPr/>
        </p:nvSpPr>
        <p:spPr>
          <a:xfrm>
            <a:off x="20658559" y="3650736"/>
            <a:ext cx="744873" cy="246221"/>
          </a:xfrm>
          <a:prstGeom prst="rect">
            <a:avLst/>
          </a:prstGeom>
          <a:noFill/>
        </p:spPr>
        <p:txBody>
          <a:bodyPr wrap="square" rtlCol="0">
            <a:spAutoFit/>
          </a:bodyPr>
          <a:lstStyle/>
          <a:p>
            <a:pPr algn="ctr"/>
            <a:r>
              <a:rPr lang="zh-CN" altLang="en-US" sz="1000" dirty="0">
                <a:solidFill>
                  <a:schemeClr val="tx1">
                    <a:lumMod val="75000"/>
                  </a:schemeClr>
                </a:solidFill>
              </a:rPr>
              <a:t>已关闭</a:t>
            </a:r>
          </a:p>
        </p:txBody>
      </p:sp>
      <p:sp>
        <p:nvSpPr>
          <p:cNvPr id="71" name="!! 已关闭">
            <a:extLst>
              <a:ext uri="{FF2B5EF4-FFF2-40B4-BE49-F238E27FC236}">
                <a16:creationId xmlns:a16="http://schemas.microsoft.com/office/drawing/2014/main" id="{397FD8CF-434E-EB51-CFAF-B475C79CF44B}"/>
              </a:ext>
            </a:extLst>
          </p:cNvPr>
          <p:cNvSpPr txBox="1"/>
          <p:nvPr/>
        </p:nvSpPr>
        <p:spPr>
          <a:xfrm>
            <a:off x="20658559" y="4275299"/>
            <a:ext cx="744873" cy="246221"/>
          </a:xfrm>
          <a:prstGeom prst="rect">
            <a:avLst/>
          </a:prstGeom>
          <a:noFill/>
        </p:spPr>
        <p:txBody>
          <a:bodyPr wrap="square" rtlCol="0">
            <a:spAutoFit/>
          </a:bodyPr>
          <a:lstStyle/>
          <a:p>
            <a:pPr algn="ctr"/>
            <a:r>
              <a:rPr lang="zh-CN" altLang="en-US" sz="1000" dirty="0">
                <a:solidFill>
                  <a:schemeClr val="tx1">
                    <a:lumMod val="75000"/>
                  </a:schemeClr>
                </a:solidFill>
              </a:rPr>
              <a:t>已关闭</a:t>
            </a:r>
          </a:p>
        </p:txBody>
      </p:sp>
      <p:grpSp>
        <p:nvGrpSpPr>
          <p:cNvPr id="72" name="!! 提醒框">
            <a:extLst>
              <a:ext uri="{FF2B5EF4-FFF2-40B4-BE49-F238E27FC236}">
                <a16:creationId xmlns:a16="http://schemas.microsoft.com/office/drawing/2014/main" id="{6F2A76F7-C341-828A-36B2-8623F9B4F331}"/>
              </a:ext>
            </a:extLst>
          </p:cNvPr>
          <p:cNvGrpSpPr/>
          <p:nvPr/>
        </p:nvGrpSpPr>
        <p:grpSpPr>
          <a:xfrm>
            <a:off x="17236573" y="2344149"/>
            <a:ext cx="4314368" cy="781669"/>
            <a:chOff x="17197664" y="2344149"/>
            <a:chExt cx="4314368" cy="781669"/>
          </a:xfrm>
        </p:grpSpPr>
        <p:sp>
          <p:nvSpPr>
            <p:cNvPr id="73" name="!! 无线网络">
              <a:extLst>
                <a:ext uri="{FF2B5EF4-FFF2-40B4-BE49-F238E27FC236}">
                  <a16:creationId xmlns:a16="http://schemas.microsoft.com/office/drawing/2014/main" id="{6AF9891D-034E-F6C8-95A3-5D1B1372EE86}"/>
                </a:ext>
              </a:extLst>
            </p:cNvPr>
            <p:cNvSpPr/>
            <p:nvPr/>
          </p:nvSpPr>
          <p:spPr>
            <a:xfrm>
              <a:off x="17197664" y="2344149"/>
              <a:ext cx="4314368" cy="781669"/>
            </a:xfrm>
            <a:prstGeom prst="roundRect">
              <a:avLst>
                <a:gd name="adj" fmla="val 8838"/>
              </a:avLst>
            </a:prstGeom>
            <a:solidFill>
              <a:srgbClr val="FFC000">
                <a:alpha val="30000"/>
              </a:srgbClr>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sp>
          <p:nvSpPr>
            <p:cNvPr id="74" name="标题">
              <a:extLst>
                <a:ext uri="{FF2B5EF4-FFF2-40B4-BE49-F238E27FC236}">
                  <a16:creationId xmlns:a16="http://schemas.microsoft.com/office/drawing/2014/main" id="{17D176C1-30DA-AC94-D0A4-0EB31399E77B}"/>
                </a:ext>
              </a:extLst>
            </p:cNvPr>
            <p:cNvSpPr txBox="1"/>
            <p:nvPr/>
          </p:nvSpPr>
          <p:spPr>
            <a:xfrm>
              <a:off x="17351571" y="2480862"/>
              <a:ext cx="2955852" cy="307777"/>
            </a:xfrm>
            <a:prstGeom prst="rect">
              <a:avLst/>
            </a:prstGeom>
            <a:noFill/>
          </p:spPr>
          <p:txBody>
            <a:bodyPr wrap="square" rtlCol="0">
              <a:spAutoFit/>
            </a:bodyPr>
            <a:lstStyle/>
            <a:p>
              <a:r>
                <a:rPr lang="zh-CN" altLang="en-US" sz="1400" dirty="0">
                  <a:solidFill>
                    <a:schemeClr val="bg1">
                      <a:lumMod val="75000"/>
                      <a:lumOff val="25000"/>
                    </a:schemeClr>
                  </a:solidFill>
                  <a:latin typeface="+mj-ea"/>
                  <a:ea typeface="+mj-ea"/>
                </a:rPr>
                <a:t>修改已被禁止</a:t>
              </a:r>
            </a:p>
          </p:txBody>
        </p:sp>
        <p:sp>
          <p:nvSpPr>
            <p:cNvPr id="75" name="副标题">
              <a:extLst>
                <a:ext uri="{FF2B5EF4-FFF2-40B4-BE49-F238E27FC236}">
                  <a16:creationId xmlns:a16="http://schemas.microsoft.com/office/drawing/2014/main" id="{413B9B6B-C66F-4A03-6A49-C65BB65BD350}"/>
                </a:ext>
              </a:extLst>
            </p:cNvPr>
            <p:cNvSpPr txBox="1"/>
            <p:nvPr/>
          </p:nvSpPr>
          <p:spPr>
            <a:xfrm>
              <a:off x="17351571" y="2743387"/>
              <a:ext cx="3865944" cy="276999"/>
            </a:xfrm>
            <a:prstGeom prst="rect">
              <a:avLst/>
            </a:prstGeom>
            <a:noFill/>
          </p:spPr>
          <p:txBody>
            <a:bodyPr wrap="square" rtlCol="0">
              <a:spAutoFit/>
            </a:bodyPr>
            <a:lstStyle/>
            <a:p>
              <a:r>
                <a:rPr lang="zh-CN" altLang="en-US" sz="1200" dirty="0">
                  <a:solidFill>
                    <a:schemeClr val="bg1">
                      <a:lumMod val="75000"/>
                      <a:lumOff val="25000"/>
                    </a:schemeClr>
                  </a:solidFill>
                  <a:latin typeface="+mn-ea"/>
                </a:rPr>
                <a:t>由于系统已被解锁，更新相关选项已被禁用</a:t>
              </a:r>
            </a:p>
          </p:txBody>
        </p:sp>
      </p:grpSp>
      <p:sp>
        <p:nvSpPr>
          <p:cNvPr id="76" name="!! 分组1">
            <a:extLst>
              <a:ext uri="{FF2B5EF4-FFF2-40B4-BE49-F238E27FC236}">
                <a16:creationId xmlns:a16="http://schemas.microsoft.com/office/drawing/2014/main" id="{701F1407-EB9A-27BA-BD68-2A2E463FA87A}"/>
              </a:ext>
            </a:extLst>
          </p:cNvPr>
          <p:cNvSpPr txBox="1"/>
          <p:nvPr/>
        </p:nvSpPr>
        <p:spPr>
          <a:xfrm>
            <a:off x="17258228" y="3255087"/>
            <a:ext cx="744873" cy="246221"/>
          </a:xfrm>
          <a:prstGeom prst="rect">
            <a:avLst/>
          </a:prstGeom>
          <a:noFill/>
        </p:spPr>
        <p:txBody>
          <a:bodyPr wrap="square" rtlCol="0">
            <a:spAutoFit/>
          </a:bodyPr>
          <a:lstStyle/>
          <a:p>
            <a:r>
              <a:rPr lang="zh-CN" altLang="en-US" sz="1000" dirty="0">
                <a:solidFill>
                  <a:schemeClr val="tx1">
                    <a:lumMod val="75000"/>
                  </a:schemeClr>
                </a:solidFill>
              </a:rPr>
              <a:t>自动更新</a:t>
            </a:r>
          </a:p>
        </p:txBody>
      </p:sp>
      <p:pic>
        <p:nvPicPr>
          <p:cNvPr id="77" name="!! 返回">
            <a:hlinkClick r:id="" action="ppaction://hlinkshowjump?jump=lastslideviewed"/>
            <a:extLst>
              <a:ext uri="{FF2B5EF4-FFF2-40B4-BE49-F238E27FC236}">
                <a16:creationId xmlns:a16="http://schemas.microsoft.com/office/drawing/2014/main" id="{98FB18B1-F783-BA20-F736-99F4DBF7071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7277543" y="1714669"/>
            <a:ext cx="309264" cy="309264"/>
          </a:xfrm>
          <a:prstGeom prst="rect">
            <a:avLst/>
          </a:prstGeom>
        </p:spPr>
      </p:pic>
    </p:spTree>
    <p:extLst>
      <p:ext uri="{BB962C8B-B14F-4D97-AF65-F5344CB8AC3E}">
        <p14:creationId xmlns:p14="http://schemas.microsoft.com/office/powerpoint/2010/main" val="326431512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20E94-5C4C-CF9D-3FFE-63B547282275}"/>
            </a:ext>
          </a:extLst>
        </p:cNvPr>
        <p:cNvGrpSpPr/>
        <p:nvPr/>
      </p:nvGrpSpPr>
      <p:grpSpPr>
        <a:xfrm>
          <a:off x="0" y="0"/>
          <a:ext cx="0" cy="0"/>
          <a:chOff x="0" y="0"/>
          <a:chExt cx="0" cy="0"/>
        </a:xfrm>
      </p:grpSpPr>
      <p:grpSp>
        <p:nvGrpSpPr>
          <p:cNvPr id="13" name="!! dock左">
            <a:extLst>
              <a:ext uri="{FF2B5EF4-FFF2-40B4-BE49-F238E27FC236}">
                <a16:creationId xmlns:a16="http://schemas.microsoft.com/office/drawing/2014/main" id="{5D5429A0-FABE-1708-5725-671E20CC15B0}"/>
              </a:ext>
            </a:extLst>
          </p:cNvPr>
          <p:cNvGrpSpPr>
            <a:grpSpLocks/>
          </p:cNvGrpSpPr>
          <p:nvPr/>
        </p:nvGrpSpPr>
        <p:grpSpPr>
          <a:xfrm>
            <a:off x="2331507" y="7084493"/>
            <a:ext cx="4904317" cy="704838"/>
            <a:chOff x="4097867" y="5740400"/>
            <a:chExt cx="3996266" cy="846667"/>
          </a:xfrm>
        </p:grpSpPr>
        <p:sp useBgFill="1">
          <p:nvSpPr>
            <p:cNvPr id="9" name="!! 模糊">
              <a:extLst>
                <a:ext uri="{FF2B5EF4-FFF2-40B4-BE49-F238E27FC236}">
                  <a16:creationId xmlns:a16="http://schemas.microsoft.com/office/drawing/2014/main" id="{7FAABD56-A22C-74B6-EED7-6DCD83ED71CF}"/>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2" name="!! 颜色遮罩">
              <a:extLst>
                <a:ext uri="{FF2B5EF4-FFF2-40B4-BE49-F238E27FC236}">
                  <a16:creationId xmlns:a16="http://schemas.microsoft.com/office/drawing/2014/main" id="{5A72A157-A6EC-40EA-2AC3-0F8D3C6DFD83}"/>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grpSp>
        <p:nvGrpSpPr>
          <p:cNvPr id="40" name="!! dock右">
            <a:extLst>
              <a:ext uri="{FF2B5EF4-FFF2-40B4-BE49-F238E27FC236}">
                <a16:creationId xmlns:a16="http://schemas.microsoft.com/office/drawing/2014/main" id="{AEE1F493-4914-CCF0-73F0-5F07BF973253}"/>
              </a:ext>
            </a:extLst>
          </p:cNvPr>
          <p:cNvGrpSpPr/>
          <p:nvPr/>
        </p:nvGrpSpPr>
        <p:grpSpPr>
          <a:xfrm>
            <a:off x="7408333" y="7084492"/>
            <a:ext cx="2452159" cy="704838"/>
            <a:chOff x="7408333" y="5780624"/>
            <a:chExt cx="2452159" cy="704838"/>
          </a:xfrm>
        </p:grpSpPr>
        <p:sp useBgFill="1">
          <p:nvSpPr>
            <p:cNvPr id="17" name="!! 模糊">
              <a:extLst>
                <a:ext uri="{FF2B5EF4-FFF2-40B4-BE49-F238E27FC236}">
                  <a16:creationId xmlns:a16="http://schemas.microsoft.com/office/drawing/2014/main" id="{F9799FE1-BEFB-F5AC-AE8D-394A7757F801}"/>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8" name="!! 颜色遮罩">
              <a:extLst>
                <a:ext uri="{FF2B5EF4-FFF2-40B4-BE49-F238E27FC236}">
                  <a16:creationId xmlns:a16="http://schemas.microsoft.com/office/drawing/2014/main" id="{7D9CF70A-0F33-D110-31AC-BF9D263A9EBC}"/>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24" name="!! 信号">
              <a:extLst>
                <a:ext uri="{FF2B5EF4-FFF2-40B4-BE49-F238E27FC236}">
                  <a16:creationId xmlns:a16="http://schemas.microsoft.com/office/drawing/2014/main" id="{37AA2518-51B8-B092-C6FC-9EA64167A1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BF0D6546-65ED-D165-389B-82E291C70535}"/>
                </a:ext>
              </a:extLst>
            </p:cNvPr>
            <p:cNvSpPr txBox="1"/>
            <p:nvPr/>
          </p:nvSpPr>
          <p:spPr>
            <a:xfrm>
              <a:off x="7813676" y="5913454"/>
              <a:ext cx="1114424"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FFFFFF"/>
                  </a:solidFill>
                  <a:effectLst/>
                  <a:uLnTx/>
                  <a:uFillTx/>
                  <a:latin typeface="OPPOSans M"/>
                  <a:ea typeface="OPPOSans M"/>
                  <a:cs typeface="+mn-cs"/>
                </a:rPr>
                <a:t>Virtual Net</a:t>
              </a:r>
              <a:endParaRPr kumimoji="0" lang="zh-CN" altLang="en-US" sz="900" b="0" i="0" u="none" strike="noStrike" kern="1200" cap="none" spc="0" normalizeH="0" baseline="0" noProof="0" dirty="0">
                <a:ln>
                  <a:noFill/>
                </a:ln>
                <a:solidFill>
                  <a:srgbClr val="FFFFFF"/>
                </a:solidFill>
                <a:effectLst/>
                <a:uLnTx/>
                <a:uFillTx/>
                <a:latin typeface="OPPOSans M"/>
                <a:ea typeface="OPPOSans M"/>
                <a:cs typeface="+mn-cs"/>
              </a:endParaRPr>
            </a:p>
          </p:txBody>
        </p:sp>
        <p:pic>
          <p:nvPicPr>
            <p:cNvPr id="27" name="!! 通知">
              <a:extLst>
                <a:ext uri="{FF2B5EF4-FFF2-40B4-BE49-F238E27FC236}">
                  <a16:creationId xmlns:a16="http://schemas.microsoft.com/office/drawing/2014/main" id="{3C73C95E-0973-FBDB-316C-4D928B3DCD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2C29EA8F-CB76-CDE9-ED49-157696E4E7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2B7DDBCF-B75E-270A-8BA5-9C3C1AFD773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EA54A8AB-5C9E-0BD9-A969-98EB37EA00F3}"/>
                </a:ext>
              </a:extLst>
            </p:cNvPr>
            <p:cNvSpPr txBox="1"/>
            <p:nvPr/>
          </p:nvSpPr>
          <p:spPr>
            <a:xfrm>
              <a:off x="8982607" y="6148520"/>
              <a:ext cx="773641" cy="253916"/>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050" b="0" i="0" u="none" strike="noStrike" kern="1200" cap="none" spc="0" normalizeH="0" baseline="0" noProof="0" dirty="0">
                  <a:ln>
                    <a:noFill/>
                  </a:ln>
                  <a:solidFill>
                    <a:srgbClr val="FFFFFF"/>
                  </a:solidFill>
                  <a:effectLst/>
                  <a:uLnTx/>
                  <a:uFillTx/>
                  <a:latin typeface="OPPOSans R"/>
                  <a:ea typeface="OPPOSans R"/>
                  <a:cs typeface="+mn-cs"/>
                </a:rPr>
                <a:t>20:45</a:t>
              </a:r>
              <a:endParaRPr kumimoji="0" lang="zh-CN" altLang="en-US" sz="105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34" name="!! AC">
              <a:extLst>
                <a:ext uri="{FF2B5EF4-FFF2-40B4-BE49-F238E27FC236}">
                  <a16:creationId xmlns:a16="http://schemas.microsoft.com/office/drawing/2014/main" id="{F382EF79-9746-BD40-D53C-2FC349A8829C}"/>
                </a:ext>
              </a:extLst>
            </p:cNvPr>
            <p:cNvSpPr txBox="1"/>
            <p:nvPr/>
          </p:nvSpPr>
          <p:spPr>
            <a:xfrm>
              <a:off x="7766842" y="6152328"/>
              <a:ext cx="382059"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56FF21"/>
                  </a:solidFill>
                  <a:effectLst/>
                  <a:uLnTx/>
                  <a:uFillTx/>
                  <a:latin typeface="OPPOSans R"/>
                  <a:ea typeface="OPPOSans R"/>
                  <a:cs typeface="+mn-cs"/>
                </a:rPr>
                <a:t>AC</a:t>
              </a:r>
              <a:endParaRPr kumimoji="0" lang="zh-CN" altLang="en-US" sz="900" b="0" i="0" u="none" strike="noStrike" kern="1200" cap="none" spc="0" normalizeH="0" baseline="0" noProof="0" dirty="0">
                <a:ln>
                  <a:noFill/>
                </a:ln>
                <a:solidFill>
                  <a:srgbClr val="56FF21"/>
                </a:solidFill>
                <a:effectLst/>
                <a:uLnTx/>
                <a:uFillTx/>
                <a:latin typeface="OPPOSans R"/>
                <a:ea typeface="OPPOSans R"/>
                <a:cs typeface="+mn-cs"/>
              </a:endParaRPr>
            </a:p>
          </p:txBody>
        </p:sp>
        <p:sp>
          <p:nvSpPr>
            <p:cNvPr id="35" name="!! 设备解锁">
              <a:extLst>
                <a:ext uri="{FF2B5EF4-FFF2-40B4-BE49-F238E27FC236}">
                  <a16:creationId xmlns:a16="http://schemas.microsoft.com/office/drawing/2014/main" id="{4C65658E-1F87-0A25-4E51-F5C8C16D49B7}"/>
                </a:ext>
              </a:extLst>
            </p:cNvPr>
            <p:cNvSpPr txBox="1"/>
            <p:nvPr/>
          </p:nvSpPr>
          <p:spPr>
            <a:xfrm>
              <a:off x="8187527" y="6161700"/>
              <a:ext cx="963876"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900" b="0" i="0" u="none" strike="noStrike" kern="1200" cap="none" spc="0" normalizeH="0" baseline="0" noProof="0" dirty="0">
                  <a:ln>
                    <a:noFill/>
                  </a:ln>
                  <a:solidFill>
                    <a:srgbClr val="FFFFFF"/>
                  </a:solidFill>
                  <a:effectLst/>
                  <a:uLnTx/>
                  <a:uFillTx/>
                  <a:latin typeface="OPPOSans R"/>
                  <a:ea typeface="OPPOSans R"/>
                  <a:cs typeface="+mn-cs"/>
                </a:rPr>
                <a:t>设备已解锁</a:t>
              </a:r>
            </a:p>
          </p:txBody>
        </p:sp>
        <p:pic>
          <p:nvPicPr>
            <p:cNvPr id="37" name="!! 声音">
              <a:extLst>
                <a:ext uri="{FF2B5EF4-FFF2-40B4-BE49-F238E27FC236}">
                  <a16:creationId xmlns:a16="http://schemas.microsoft.com/office/drawing/2014/main" id="{A06D3B4C-AB18-6738-2566-9795C621D2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48732" y="5934670"/>
              <a:ext cx="179932" cy="179932"/>
            </a:xfrm>
            <a:prstGeom prst="rect">
              <a:avLst/>
            </a:prstGeom>
          </p:spPr>
        </p:pic>
        <p:pic>
          <p:nvPicPr>
            <p:cNvPr id="38" name="!! 电源">
              <a:extLst>
                <a:ext uri="{FF2B5EF4-FFF2-40B4-BE49-F238E27FC236}">
                  <a16:creationId xmlns:a16="http://schemas.microsoft.com/office/drawing/2014/main" id="{3786470B-AD3F-BB40-72E3-CF27419CEDD5}"/>
                </a:ext>
              </a:extLst>
            </p:cNvPr>
            <p:cNvPicPr>
              <a:picLocks noChangeAspect="1"/>
            </p:cNvPicPr>
            <p:nvPr/>
          </p:nvPicPr>
          <p:blipFill>
            <a:blip r:embed="rId13" cstate="print">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8F599CA9-423A-15A2-5DB7-6F92BA28B30A}"/>
              </a:ext>
            </a:extLst>
          </p:cNvPr>
          <p:cNvGrpSpPr/>
          <p:nvPr/>
        </p:nvGrpSpPr>
        <p:grpSpPr>
          <a:xfrm>
            <a:off x="3135845" y="7213181"/>
            <a:ext cx="446930" cy="446930"/>
            <a:chOff x="4725145" y="3205535"/>
            <a:chExt cx="446930" cy="446930"/>
          </a:xfrm>
        </p:grpSpPr>
        <p:sp>
          <p:nvSpPr>
            <p:cNvPr id="41" name="背景">
              <a:extLst>
                <a:ext uri="{FF2B5EF4-FFF2-40B4-BE49-F238E27FC236}">
                  <a16:creationId xmlns:a16="http://schemas.microsoft.com/office/drawing/2014/main" id="{D1A56F37-B9D7-1BEF-A728-DDBAA67A781D}"/>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2" name="齿轮" descr="单级齿轮 轮廓">
              <a:extLst>
                <a:ext uri="{FF2B5EF4-FFF2-40B4-BE49-F238E27FC236}">
                  <a16:creationId xmlns:a16="http://schemas.microsoft.com/office/drawing/2014/main" id="{7E9ACEB7-C7C6-BF85-D547-2CE45F12E4D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FB32E564-4A55-0CA8-6B6B-DE5F92F4501A}"/>
              </a:ext>
            </a:extLst>
          </p:cNvPr>
          <p:cNvGrpSpPr/>
          <p:nvPr/>
        </p:nvGrpSpPr>
        <p:grpSpPr>
          <a:xfrm>
            <a:off x="2567898" y="7213711"/>
            <a:ext cx="446400" cy="446400"/>
            <a:chOff x="2567898" y="5909843"/>
            <a:chExt cx="446400" cy="446400"/>
          </a:xfrm>
        </p:grpSpPr>
        <p:sp>
          <p:nvSpPr>
            <p:cNvPr id="44" name="!! 背景">
              <a:extLst>
                <a:ext uri="{FF2B5EF4-FFF2-40B4-BE49-F238E27FC236}">
                  <a16:creationId xmlns:a16="http://schemas.microsoft.com/office/drawing/2014/main" id="{1C86C551-D2C7-3D23-D7C8-DF6CD3207FC3}"/>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pic>
          <p:nvPicPr>
            <p:cNvPr id="45" name="!! leaf" descr="树叶 纯色填充">
              <a:extLst>
                <a:ext uri="{FF2B5EF4-FFF2-40B4-BE49-F238E27FC236}">
                  <a16:creationId xmlns:a16="http://schemas.microsoft.com/office/drawing/2014/main" id="{81BB3D82-43EC-7F82-41D8-2DFBAC29450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628428" y="5972614"/>
              <a:ext cx="326678" cy="326678"/>
            </a:xfrm>
            <a:prstGeom prst="rect">
              <a:avLst/>
            </a:prstGeom>
          </p:spPr>
        </p:pic>
      </p:grpSp>
      <p:pic>
        <p:nvPicPr>
          <p:cNvPr id="70" name="!! 更新图标" descr="图标&#10;&#10;描述已自动生成">
            <a:hlinkClick r:id="rId19" action="ppaction://hlinksldjump"/>
            <a:extLst>
              <a:ext uri="{FF2B5EF4-FFF2-40B4-BE49-F238E27FC236}">
                <a16:creationId xmlns:a16="http://schemas.microsoft.com/office/drawing/2014/main" id="{E13B33DC-60A3-3E12-884B-B3BED1BC80D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629948" y="7150863"/>
            <a:ext cx="563636" cy="563636"/>
          </a:xfrm>
          <a:prstGeom prst="rect">
            <a:avLst/>
          </a:prstGeom>
        </p:spPr>
      </p:pic>
      <p:sp>
        <p:nvSpPr>
          <p:cNvPr id="3" name="!! 应用背景">
            <a:extLst>
              <a:ext uri="{FF2B5EF4-FFF2-40B4-BE49-F238E27FC236}">
                <a16:creationId xmlns:a16="http://schemas.microsoft.com/office/drawing/2014/main" id="{B2359316-C631-88C6-EDC1-8E72721E4E58}"/>
              </a:ext>
            </a:extLst>
          </p:cNvPr>
          <p:cNvSpPr>
            <a:spLocks/>
          </p:cNvSpPr>
          <p:nvPr/>
        </p:nvSpPr>
        <p:spPr>
          <a:xfrm>
            <a:off x="0" y="0"/>
            <a:ext cx="12192000" cy="6858000"/>
          </a:xfrm>
          <a:prstGeom prst="roundRect">
            <a:avLst>
              <a:gd name="adj" fmla="val 0"/>
            </a:avLst>
          </a:prstGeom>
          <a:solidFill>
            <a:schemeClr val="bg1">
              <a:lumMod val="95000"/>
              <a:lumOff val="5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grpSp>
        <p:nvGrpSpPr>
          <p:cNvPr id="4" name="组合 3">
            <a:extLst>
              <a:ext uri="{FF2B5EF4-FFF2-40B4-BE49-F238E27FC236}">
                <a16:creationId xmlns:a16="http://schemas.microsoft.com/office/drawing/2014/main" id="{C00E7065-181D-E7BD-A845-FB5E6A971C5C}"/>
              </a:ext>
            </a:extLst>
          </p:cNvPr>
          <p:cNvGrpSpPr/>
          <p:nvPr/>
        </p:nvGrpSpPr>
        <p:grpSpPr>
          <a:xfrm>
            <a:off x="-4032909" y="660086"/>
            <a:ext cx="2901629" cy="369332"/>
            <a:chOff x="3016572" y="1683712"/>
            <a:chExt cx="2901629" cy="369332"/>
          </a:xfrm>
        </p:grpSpPr>
        <p:sp>
          <p:nvSpPr>
            <p:cNvPr id="5" name="!! 标题">
              <a:extLst>
                <a:ext uri="{FF2B5EF4-FFF2-40B4-BE49-F238E27FC236}">
                  <a16:creationId xmlns:a16="http://schemas.microsoft.com/office/drawing/2014/main" id="{FC319D62-93C7-48D9-85AC-6CA2AD14A813}"/>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lumMod val="95000"/>
                    </a:srgbClr>
                  </a:solidFill>
                  <a:effectLst/>
                  <a:uLnTx/>
                  <a:uFillTx/>
                  <a:latin typeface="OPPOSans M"/>
                  <a:ea typeface="OPPOSans M"/>
                  <a:cs typeface="+mn-cs"/>
                </a:rPr>
                <a:t>系统更新</a:t>
              </a:r>
            </a:p>
          </p:txBody>
        </p:sp>
        <p:sp>
          <p:nvSpPr>
            <p:cNvPr id="6" name="!! 标题符">
              <a:extLst>
                <a:ext uri="{FF2B5EF4-FFF2-40B4-BE49-F238E27FC236}">
                  <a16:creationId xmlns:a16="http://schemas.microsoft.com/office/drawing/2014/main" id="{E56F7EBD-FECB-2D7A-0517-A3B6493C5E10}"/>
                </a:ext>
              </a:extLst>
            </p:cNvPr>
            <p:cNvSpPr/>
            <p:nvPr/>
          </p:nvSpPr>
          <p:spPr>
            <a:xfrm>
              <a:off x="3016572" y="1730684"/>
              <a:ext cx="64768" cy="265228"/>
            </a:xfrm>
            <a:prstGeom prst="rect">
              <a:avLst/>
            </a:prstGeom>
            <a:solidFill>
              <a:schemeClr val="tx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7" name="!! 小标题2">
            <a:extLst>
              <a:ext uri="{FF2B5EF4-FFF2-40B4-BE49-F238E27FC236}">
                <a16:creationId xmlns:a16="http://schemas.microsoft.com/office/drawing/2014/main" id="{33890BF1-A3CE-72CE-7F8A-095B24F1D243}"/>
              </a:ext>
            </a:extLst>
          </p:cNvPr>
          <p:cNvSpPr txBox="1"/>
          <p:nvPr/>
        </p:nvSpPr>
        <p:spPr>
          <a:xfrm>
            <a:off x="-1920731" y="1573211"/>
            <a:ext cx="5207000" cy="461665"/>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FFFF"/>
                </a:solidFill>
                <a:effectLst/>
                <a:uLnTx/>
                <a:uFillTx/>
                <a:latin typeface="OPPOSans R"/>
                <a:ea typeface="OPPOSans R"/>
                <a:cs typeface="+mn-cs"/>
              </a:rPr>
              <a:t>当前已是最新版本</a:t>
            </a:r>
          </a:p>
        </p:txBody>
      </p:sp>
      <p:sp>
        <p:nvSpPr>
          <p:cNvPr id="8" name="!! 版本">
            <a:extLst>
              <a:ext uri="{FF2B5EF4-FFF2-40B4-BE49-F238E27FC236}">
                <a16:creationId xmlns:a16="http://schemas.microsoft.com/office/drawing/2014/main" id="{E68D07FB-E8B1-9CE6-17EB-7EE5DC58B017}"/>
              </a:ext>
            </a:extLst>
          </p:cNvPr>
          <p:cNvSpPr txBox="1"/>
          <p:nvPr/>
        </p:nvSpPr>
        <p:spPr>
          <a:xfrm>
            <a:off x="-1920732" y="2015898"/>
            <a:ext cx="576060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a:effectLst/>
                <a:latin typeface="vivo Sans Light" panose="02000400000000000000" pitchFamily="2" charset="-122"/>
              </a:rPr>
              <a:t>1.2.1.</a:t>
            </a:r>
            <a:r>
              <a:rPr lang="en-US" altLang="zh-CN" dirty="0">
                <a:effectLst/>
                <a:latin typeface="vivo Sans Light" panose="02000400000000000000" pitchFamily="2" charset="-122"/>
              </a:rPr>
              <a:t>T110GT-Pre</a:t>
            </a:r>
            <a:r>
              <a:rPr lang="en-US" altLang="zh-CN" dirty="0">
                <a:latin typeface="vivo Sans Light" panose="02000400000000000000" pitchFamily="2" charset="-122"/>
              </a:rPr>
              <a:t>1</a:t>
            </a:r>
            <a:r>
              <a:rPr lang="en-US" altLang="zh-CN" dirty="0">
                <a:effectLst/>
                <a:latin typeface="vivo Sans Light" panose="02000400000000000000" pitchFamily="2" charset="-122"/>
              </a:rPr>
              <a:t>.25</a:t>
            </a:r>
            <a:r>
              <a:rPr lang="en-US" altLang="zh-CN" dirty="0">
                <a:latin typeface="vivo Sans Light" panose="02000400000000000000" pitchFamily="2" charset="-122"/>
              </a:rPr>
              <a:t>01D</a:t>
            </a:r>
            <a:r>
              <a:rPr lang="en-US" altLang="zh-CN" dirty="0">
                <a:effectLst/>
                <a:latin typeface="vivo Sans Light" panose="02000400000000000000" pitchFamily="2" charset="-122"/>
              </a:rPr>
              <a:t>001_Inside</a:t>
            </a:r>
            <a:endParaRPr kumimoji="0" lang="zh-CN" altLang="en-US"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10" name="!! 子背景">
            <a:extLst>
              <a:ext uri="{FF2B5EF4-FFF2-40B4-BE49-F238E27FC236}">
                <a16:creationId xmlns:a16="http://schemas.microsoft.com/office/drawing/2014/main" id="{86966851-8A11-7D50-85A1-2262F0660610}"/>
              </a:ext>
            </a:extLst>
          </p:cNvPr>
          <p:cNvSpPr/>
          <p:nvPr/>
        </p:nvSpPr>
        <p:spPr>
          <a:xfrm>
            <a:off x="75542" y="1266630"/>
            <a:ext cx="966518" cy="473060"/>
          </a:xfrm>
          <a:prstGeom prst="roundRect">
            <a:avLst>
              <a:gd name="adj" fmla="val 2015"/>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1" name="!! 退出">
            <a:hlinkClick r:id="rId21" action="ppaction://hlinksldjump"/>
            <a:extLst>
              <a:ext uri="{FF2B5EF4-FFF2-40B4-BE49-F238E27FC236}">
                <a16:creationId xmlns:a16="http://schemas.microsoft.com/office/drawing/2014/main" id="{4B6AD929-EC5F-0ED0-DD7B-CADE74BFDE27}"/>
              </a:ext>
            </a:extLst>
          </p:cNvPr>
          <p:cNvSpPr/>
          <p:nvPr/>
        </p:nvSpPr>
        <p:spPr>
          <a:xfrm>
            <a:off x="4794305" y="673214"/>
            <a:ext cx="356204" cy="356204"/>
          </a:xfrm>
          <a:prstGeom prst="mathMultiply">
            <a:avLst>
              <a:gd name="adj1" fmla="val 693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14" name="!! Leaf">
            <a:extLst>
              <a:ext uri="{FF2B5EF4-FFF2-40B4-BE49-F238E27FC236}">
                <a16:creationId xmlns:a16="http://schemas.microsoft.com/office/drawing/2014/main" id="{E8EF40ED-5C20-3B09-0F77-E3A895166B03}"/>
              </a:ext>
            </a:extLst>
          </p:cNvPr>
          <p:cNvSpPr/>
          <p:nvPr/>
        </p:nvSpPr>
        <p:spPr>
          <a:xfrm>
            <a:off x="481864" y="1433118"/>
            <a:ext cx="153872" cy="147588"/>
          </a:xfrm>
          <a:custGeom>
            <a:avLst/>
            <a:gdLst>
              <a:gd name="connsiteX0" fmla="*/ 128499 w 276466"/>
              <a:gd name="connsiteY0" fmla="*/ 23363 h 265174"/>
              <a:gd name="connsiteX1" fmla="*/ 19469 w 276466"/>
              <a:gd name="connsiteY1" fmla="*/ 132392 h 265174"/>
              <a:gd name="connsiteX2" fmla="*/ 33098 w 276466"/>
              <a:gd name="connsiteY2" fmla="*/ 184960 h 265174"/>
              <a:gd name="connsiteX3" fmla="*/ 59966 w 276466"/>
              <a:gd name="connsiteY3" fmla="*/ 158482 h 265174"/>
              <a:gd name="connsiteX4" fmla="*/ 137455 w 276466"/>
              <a:gd name="connsiteY4" fmla="*/ 95011 h 265174"/>
              <a:gd name="connsiteX5" fmla="*/ 142517 w 276466"/>
              <a:gd name="connsiteY5" fmla="*/ 93064 h 265174"/>
              <a:gd name="connsiteX6" fmla="*/ 150304 w 276466"/>
              <a:gd name="connsiteY6" fmla="*/ 100852 h 265174"/>
              <a:gd name="connsiteX7" fmla="*/ 147189 w 276466"/>
              <a:gd name="connsiteY7" fmla="*/ 107082 h 265174"/>
              <a:gd name="connsiteX8" fmla="*/ 147189 w 276466"/>
              <a:gd name="connsiteY8" fmla="*/ 107082 h 265174"/>
              <a:gd name="connsiteX9" fmla="*/ 35434 w 276466"/>
              <a:gd name="connsiteY9" fmla="*/ 205598 h 265174"/>
              <a:gd name="connsiteX10" fmla="*/ 29204 w 276466"/>
              <a:gd name="connsiteY10" fmla="*/ 212607 h 265174"/>
              <a:gd name="connsiteX11" fmla="*/ 29204 w 276466"/>
              <a:gd name="connsiteY11" fmla="*/ 212607 h 265174"/>
              <a:gd name="connsiteX12" fmla="*/ 0 w 276466"/>
              <a:gd name="connsiteY12" fmla="*/ 265174 h 265174"/>
              <a:gd name="connsiteX13" fmla="*/ 23363 w 276466"/>
              <a:gd name="connsiteY13" fmla="*/ 265174 h 265174"/>
              <a:gd name="connsiteX14" fmla="*/ 57630 w 276466"/>
              <a:gd name="connsiteY14" fmla="*/ 215722 h 265174"/>
              <a:gd name="connsiteX15" fmla="*/ 128499 w 276466"/>
              <a:gd name="connsiteY15" fmla="*/ 241811 h 265174"/>
              <a:gd name="connsiteX16" fmla="*/ 182624 w 276466"/>
              <a:gd name="connsiteY16" fmla="*/ 227404 h 265174"/>
              <a:gd name="connsiteX17" fmla="*/ 182624 w 276466"/>
              <a:gd name="connsiteY17" fmla="*/ 227404 h 265174"/>
              <a:gd name="connsiteX18" fmla="*/ 276467 w 276466"/>
              <a:gd name="connsiteY18" fmla="*/ 0 h 265174"/>
              <a:gd name="connsiteX19" fmla="*/ 128499 w 276466"/>
              <a:gd name="connsiteY19" fmla="*/ 23363 h 26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466" h="265174">
                <a:moveTo>
                  <a:pt x="128499" y="23363"/>
                </a:moveTo>
                <a:cubicBezTo>
                  <a:pt x="68143" y="23363"/>
                  <a:pt x="19469" y="72037"/>
                  <a:pt x="19469" y="132392"/>
                </a:cubicBezTo>
                <a:cubicBezTo>
                  <a:pt x="19469" y="151473"/>
                  <a:pt x="24532" y="169384"/>
                  <a:pt x="33098" y="184960"/>
                </a:cubicBezTo>
                <a:cubicBezTo>
                  <a:pt x="41275" y="176393"/>
                  <a:pt x="50231" y="167827"/>
                  <a:pt x="59966" y="158482"/>
                </a:cubicBezTo>
                <a:cubicBezTo>
                  <a:pt x="84498" y="135508"/>
                  <a:pt x="113312" y="112144"/>
                  <a:pt x="137455" y="95011"/>
                </a:cubicBezTo>
                <a:cubicBezTo>
                  <a:pt x="139012" y="93843"/>
                  <a:pt x="140570" y="93064"/>
                  <a:pt x="142517" y="93064"/>
                </a:cubicBezTo>
                <a:cubicBezTo>
                  <a:pt x="146800" y="93064"/>
                  <a:pt x="150304" y="96569"/>
                  <a:pt x="150304" y="100852"/>
                </a:cubicBezTo>
                <a:cubicBezTo>
                  <a:pt x="150304" y="103578"/>
                  <a:pt x="149136" y="105525"/>
                  <a:pt x="147189" y="107082"/>
                </a:cubicBezTo>
                <a:lnTo>
                  <a:pt x="147189" y="107082"/>
                </a:lnTo>
                <a:cubicBezTo>
                  <a:pt x="112534" y="132003"/>
                  <a:pt x="66586" y="170553"/>
                  <a:pt x="35434" y="205598"/>
                </a:cubicBezTo>
                <a:cubicBezTo>
                  <a:pt x="35434" y="205598"/>
                  <a:pt x="31151" y="210270"/>
                  <a:pt x="29204" y="212607"/>
                </a:cubicBezTo>
                <a:lnTo>
                  <a:pt x="29204" y="212607"/>
                </a:lnTo>
                <a:cubicBezTo>
                  <a:pt x="11682" y="233244"/>
                  <a:pt x="0" y="251935"/>
                  <a:pt x="0" y="265174"/>
                </a:cubicBezTo>
                <a:lnTo>
                  <a:pt x="23363" y="265174"/>
                </a:lnTo>
                <a:cubicBezTo>
                  <a:pt x="23363" y="256608"/>
                  <a:pt x="36992" y="237917"/>
                  <a:pt x="57630" y="215722"/>
                </a:cubicBezTo>
                <a:cubicBezTo>
                  <a:pt x="76710" y="232076"/>
                  <a:pt x="101241" y="241811"/>
                  <a:pt x="128499" y="241811"/>
                </a:cubicBezTo>
                <a:cubicBezTo>
                  <a:pt x="147968" y="241811"/>
                  <a:pt x="166659" y="236749"/>
                  <a:pt x="182624" y="227404"/>
                </a:cubicBezTo>
                <a:lnTo>
                  <a:pt x="182624" y="227404"/>
                </a:lnTo>
                <a:cubicBezTo>
                  <a:pt x="265953" y="181066"/>
                  <a:pt x="276467" y="95790"/>
                  <a:pt x="276467" y="0"/>
                </a:cubicBezTo>
                <a:cubicBezTo>
                  <a:pt x="276467" y="0"/>
                  <a:pt x="185739" y="24921"/>
                  <a:pt x="128499" y="23363"/>
                </a:cubicBezTo>
                <a:close/>
              </a:path>
            </a:pathLst>
          </a:custGeom>
          <a:noFill/>
          <a:ln w="387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lumMod val="75000"/>
                  <a:lumOff val="25000"/>
                </a:srgbClr>
              </a:solidFill>
              <a:effectLst/>
              <a:uLnTx/>
              <a:uFillTx/>
              <a:latin typeface="等线" panose="02110004020202020204"/>
              <a:ea typeface="等线" panose="02010600030101010101" pitchFamily="2" charset="-122"/>
              <a:cs typeface="+mn-cs"/>
            </a:endParaRPr>
          </a:p>
        </p:txBody>
      </p:sp>
      <p:sp>
        <p:nvSpPr>
          <p:cNvPr id="15" name="!! 型号">
            <a:extLst>
              <a:ext uri="{FF2B5EF4-FFF2-40B4-BE49-F238E27FC236}">
                <a16:creationId xmlns:a16="http://schemas.microsoft.com/office/drawing/2014/main" id="{135AF68D-B62E-7155-C852-F2440D63B3E2}"/>
              </a:ext>
            </a:extLst>
          </p:cNvPr>
          <p:cNvSpPr txBox="1"/>
          <p:nvPr/>
        </p:nvSpPr>
        <p:spPr>
          <a:xfrm>
            <a:off x="-942597" y="1582981"/>
            <a:ext cx="3002795" cy="1846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 b="0" i="0" u="none" strike="noStrike" kern="1200" cap="none" spc="0" normalizeH="0" baseline="0" noProof="0" dirty="0">
                <a:ln>
                  <a:noFill/>
                </a:ln>
                <a:noFill/>
                <a:effectLst/>
                <a:uLnTx/>
                <a:uFillTx/>
                <a:latin typeface="OPPOSans M" panose="00020600040101010101" pitchFamily="18" charset="-122"/>
                <a:ea typeface="OPPOSans M" panose="00020600040101010101" pitchFamily="18" charset="-122"/>
                <a:cs typeface="OPPOSans M" panose="00020600040101010101" pitchFamily="18" charset="-122"/>
              </a:rPr>
              <a:t>检查更新中</a:t>
            </a:r>
            <a:endParaRPr kumimoji="0" lang="zh-CN" altLang="en-US" sz="600" b="0" i="0" u="none" strike="noStrike" kern="1200" cap="none" spc="0" normalizeH="0" baseline="0" noProof="0" dirty="0">
              <a:ln>
                <a:noFill/>
              </a:ln>
              <a:noFill/>
              <a:effectLst/>
              <a:uLnTx/>
              <a:uFillTx/>
              <a:latin typeface="OPPOSans R"/>
              <a:ea typeface="OPPOSans M" panose="00020600040101010101" pitchFamily="18" charset="-122"/>
              <a:cs typeface="OPPOSans M" panose="00020600040101010101" pitchFamily="18" charset="-122"/>
            </a:endParaRPr>
          </a:p>
        </p:txBody>
      </p:sp>
      <p:sp>
        <p:nvSpPr>
          <p:cNvPr id="16" name="!! 应用背景2">
            <a:extLst>
              <a:ext uri="{FF2B5EF4-FFF2-40B4-BE49-F238E27FC236}">
                <a16:creationId xmlns:a16="http://schemas.microsoft.com/office/drawing/2014/main" id="{A4B5A2DF-2115-160B-3EEF-9388AEA74C3C}"/>
              </a:ext>
            </a:extLst>
          </p:cNvPr>
          <p:cNvSpPr>
            <a:spLocks/>
          </p:cNvSpPr>
          <p:nvPr/>
        </p:nvSpPr>
        <p:spPr>
          <a:xfrm>
            <a:off x="1416" y="0"/>
            <a:ext cx="12192000" cy="6858000"/>
          </a:xfrm>
          <a:prstGeom prst="roundRect">
            <a:avLst>
              <a:gd name="adj" fmla="val 0"/>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OPPOSans R"/>
              <a:ea typeface="OPPOSans R"/>
              <a:cs typeface="+mn-cs"/>
            </a:endParaRPr>
          </a:p>
        </p:txBody>
      </p:sp>
      <p:sp>
        <p:nvSpPr>
          <p:cNvPr id="19" name="!! 标题背景">
            <a:extLst>
              <a:ext uri="{FF2B5EF4-FFF2-40B4-BE49-F238E27FC236}">
                <a16:creationId xmlns:a16="http://schemas.microsoft.com/office/drawing/2014/main" id="{7725F954-48F2-DB87-075C-F729FD6F276C}"/>
              </a:ext>
            </a:extLst>
          </p:cNvPr>
          <p:cNvSpPr/>
          <p:nvPr/>
        </p:nvSpPr>
        <p:spPr>
          <a:xfrm>
            <a:off x="1314373" y="521106"/>
            <a:ext cx="9821332" cy="647293"/>
          </a:xfrm>
          <a:prstGeom prst="roundRect">
            <a:avLst>
              <a:gd name="adj" fmla="val 7352"/>
            </a:avLst>
          </a:prstGeom>
          <a:solidFill>
            <a:schemeClr val="tx1"/>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20" name="!! 大标题2">
            <a:extLst>
              <a:ext uri="{FF2B5EF4-FFF2-40B4-BE49-F238E27FC236}">
                <a16:creationId xmlns:a16="http://schemas.microsoft.com/office/drawing/2014/main" id="{FB51DA31-2743-BB37-03E1-E9899E3BFD0C}"/>
              </a:ext>
            </a:extLst>
          </p:cNvPr>
          <p:cNvGrpSpPr/>
          <p:nvPr/>
        </p:nvGrpSpPr>
        <p:grpSpPr>
          <a:xfrm>
            <a:off x="1633330" y="660086"/>
            <a:ext cx="2901629" cy="369332"/>
            <a:chOff x="3016572" y="1683712"/>
            <a:chExt cx="2901629" cy="369332"/>
          </a:xfrm>
        </p:grpSpPr>
        <p:sp>
          <p:nvSpPr>
            <p:cNvPr id="21" name="!! 标题">
              <a:extLst>
                <a:ext uri="{FF2B5EF4-FFF2-40B4-BE49-F238E27FC236}">
                  <a16:creationId xmlns:a16="http://schemas.microsoft.com/office/drawing/2014/main" id="{6292E9F6-0F27-C9C0-92C8-F00A7E3A96AC}"/>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系统更新</a:t>
              </a:r>
            </a:p>
          </p:txBody>
        </p:sp>
        <p:sp>
          <p:nvSpPr>
            <p:cNvPr id="22" name="!! 标题符">
              <a:extLst>
                <a:ext uri="{FF2B5EF4-FFF2-40B4-BE49-F238E27FC236}">
                  <a16:creationId xmlns:a16="http://schemas.microsoft.com/office/drawing/2014/main" id="{C96EE157-E224-B17A-9325-4A167EAABFC7}"/>
                </a:ext>
              </a:extLst>
            </p:cNvPr>
            <p:cNvSpPr/>
            <p:nvPr/>
          </p:nvSpPr>
          <p:spPr>
            <a:xfrm>
              <a:off x="3016572" y="1730684"/>
              <a:ext cx="64768" cy="265228"/>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30" name="!! 退出">
            <a:hlinkClick r:id="rId21" action="ppaction://hlinksldjump"/>
            <a:extLst>
              <a:ext uri="{FF2B5EF4-FFF2-40B4-BE49-F238E27FC236}">
                <a16:creationId xmlns:a16="http://schemas.microsoft.com/office/drawing/2014/main" id="{0ED0C15F-7031-380D-A724-E8AE0411CF7B}"/>
              </a:ext>
            </a:extLst>
          </p:cNvPr>
          <p:cNvSpPr/>
          <p:nvPr/>
        </p:nvSpPr>
        <p:spPr>
          <a:xfrm>
            <a:off x="10460544" y="673214"/>
            <a:ext cx="356204" cy="356204"/>
          </a:xfrm>
          <a:prstGeom prst="mathMultiply">
            <a:avLst>
              <a:gd name="adj1" fmla="val 6934"/>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32" name="!! 右背景">
            <a:extLst>
              <a:ext uri="{FF2B5EF4-FFF2-40B4-BE49-F238E27FC236}">
                <a16:creationId xmlns:a16="http://schemas.microsoft.com/office/drawing/2014/main" id="{6EA9E0EF-A314-7472-414C-68CBFFD2650A}"/>
              </a:ext>
            </a:extLst>
          </p:cNvPr>
          <p:cNvSpPr/>
          <p:nvPr/>
        </p:nvSpPr>
        <p:spPr>
          <a:xfrm>
            <a:off x="1314373" y="1297087"/>
            <a:ext cx="9821332" cy="5137579"/>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nvGrpSpPr>
          <p:cNvPr id="36" name="!! 大标题">
            <a:extLst>
              <a:ext uri="{FF2B5EF4-FFF2-40B4-BE49-F238E27FC236}">
                <a16:creationId xmlns:a16="http://schemas.microsoft.com/office/drawing/2014/main" id="{3509E5F3-D2CA-117F-21B2-42B36DDE2D8C}"/>
              </a:ext>
            </a:extLst>
          </p:cNvPr>
          <p:cNvGrpSpPr/>
          <p:nvPr/>
        </p:nvGrpSpPr>
        <p:grpSpPr>
          <a:xfrm>
            <a:off x="5412552" y="1686193"/>
            <a:ext cx="1624975" cy="461665"/>
            <a:chOff x="3079753" y="1375827"/>
            <a:chExt cx="812004" cy="461665"/>
          </a:xfrm>
        </p:grpSpPr>
        <p:sp>
          <p:nvSpPr>
            <p:cNvPr id="39" name="!! 标题符">
              <a:extLst>
                <a:ext uri="{FF2B5EF4-FFF2-40B4-BE49-F238E27FC236}">
                  <a16:creationId xmlns:a16="http://schemas.microsoft.com/office/drawing/2014/main" id="{D0DE0CDF-075F-6ACE-91DC-0B8191FEFAAA}"/>
                </a:ext>
              </a:extLst>
            </p:cNvPr>
            <p:cNvSpPr/>
            <p:nvPr/>
          </p:nvSpPr>
          <p:spPr>
            <a:xfrm>
              <a:off x="3179367" y="1685496"/>
              <a:ext cx="612776" cy="125511"/>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47" name="!! 标题">
              <a:extLst>
                <a:ext uri="{FF2B5EF4-FFF2-40B4-BE49-F238E27FC236}">
                  <a16:creationId xmlns:a16="http://schemas.microsoft.com/office/drawing/2014/main" id="{3256E489-EC93-6B71-ACCD-2927C3419BAB}"/>
                </a:ext>
              </a:extLst>
            </p:cNvPr>
            <p:cNvSpPr txBox="1"/>
            <p:nvPr/>
          </p:nvSpPr>
          <p:spPr>
            <a:xfrm>
              <a:off x="3079753" y="1375827"/>
              <a:ext cx="81200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更新设置</a:t>
              </a:r>
            </a:p>
          </p:txBody>
        </p:sp>
      </p:grpSp>
      <p:sp>
        <p:nvSpPr>
          <p:cNvPr id="48" name="!! 自动">
            <a:extLst>
              <a:ext uri="{FF2B5EF4-FFF2-40B4-BE49-F238E27FC236}">
                <a16:creationId xmlns:a16="http://schemas.microsoft.com/office/drawing/2014/main" id="{9B58C6E9-D16A-B3DF-8E42-D254BFA39E6E}"/>
              </a:ext>
            </a:extLst>
          </p:cNvPr>
          <p:cNvSpPr/>
          <p:nvPr/>
        </p:nvSpPr>
        <p:spPr>
          <a:xfrm>
            <a:off x="4067855" y="3523073"/>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WLAN</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下自动下载更新</a:t>
            </a:r>
          </a:p>
        </p:txBody>
      </p:sp>
      <p:sp>
        <p:nvSpPr>
          <p:cNvPr id="49" name="!! 智能">
            <a:extLst>
              <a:ext uri="{FF2B5EF4-FFF2-40B4-BE49-F238E27FC236}">
                <a16:creationId xmlns:a16="http://schemas.microsoft.com/office/drawing/2014/main" id="{928EAF36-46C3-2594-F636-3A535CC17D41}"/>
              </a:ext>
            </a:extLst>
          </p:cNvPr>
          <p:cNvSpPr/>
          <p:nvPr/>
        </p:nvSpPr>
        <p:spPr>
          <a:xfrm>
            <a:off x="4067855" y="4133313"/>
            <a:ext cx="4314368" cy="504818"/>
          </a:xfrm>
          <a:prstGeom prst="roundRect">
            <a:avLst/>
          </a:prstGeom>
          <a:solidFill>
            <a:schemeClr val="tx1"/>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rPr>
              <a:t>  智能安装更新</a:t>
            </a:r>
          </a:p>
        </p:txBody>
      </p:sp>
      <p:sp>
        <p:nvSpPr>
          <p:cNvPr id="50" name="!! 已关闭">
            <a:extLst>
              <a:ext uri="{FF2B5EF4-FFF2-40B4-BE49-F238E27FC236}">
                <a16:creationId xmlns:a16="http://schemas.microsoft.com/office/drawing/2014/main" id="{97EB424E-A6DF-0293-1057-8C1FB8059D1C}"/>
              </a:ext>
            </a:extLst>
          </p:cNvPr>
          <p:cNvSpPr txBox="1"/>
          <p:nvPr/>
        </p:nvSpPr>
        <p:spPr>
          <a:xfrm>
            <a:off x="7489841" y="3650736"/>
            <a:ext cx="744873" cy="246221"/>
          </a:xfrm>
          <a:prstGeom prst="rect">
            <a:avLst/>
          </a:prstGeom>
          <a:noFill/>
        </p:spPr>
        <p:txBody>
          <a:bodyPr wrap="square" rtlCol="0">
            <a:spAutoFit/>
          </a:bodyPr>
          <a:lstStyle/>
          <a:p>
            <a:pPr algn="ctr"/>
            <a:r>
              <a:rPr lang="zh-CN" altLang="en-US" sz="1000" dirty="0">
                <a:solidFill>
                  <a:schemeClr val="tx1">
                    <a:lumMod val="75000"/>
                  </a:schemeClr>
                </a:solidFill>
              </a:rPr>
              <a:t>已关闭</a:t>
            </a:r>
          </a:p>
        </p:txBody>
      </p:sp>
      <p:sp>
        <p:nvSpPr>
          <p:cNvPr id="51" name="!! 已关闭">
            <a:extLst>
              <a:ext uri="{FF2B5EF4-FFF2-40B4-BE49-F238E27FC236}">
                <a16:creationId xmlns:a16="http://schemas.microsoft.com/office/drawing/2014/main" id="{766915DB-92E4-6CB2-8E27-13C01CA71D58}"/>
              </a:ext>
            </a:extLst>
          </p:cNvPr>
          <p:cNvSpPr txBox="1"/>
          <p:nvPr/>
        </p:nvSpPr>
        <p:spPr>
          <a:xfrm>
            <a:off x="7489841" y="4275299"/>
            <a:ext cx="744873" cy="246221"/>
          </a:xfrm>
          <a:prstGeom prst="rect">
            <a:avLst/>
          </a:prstGeom>
          <a:noFill/>
        </p:spPr>
        <p:txBody>
          <a:bodyPr wrap="square" rtlCol="0">
            <a:spAutoFit/>
          </a:bodyPr>
          <a:lstStyle/>
          <a:p>
            <a:pPr algn="ctr"/>
            <a:r>
              <a:rPr lang="zh-CN" altLang="en-US" sz="1000" dirty="0">
                <a:solidFill>
                  <a:schemeClr val="tx1">
                    <a:lumMod val="75000"/>
                  </a:schemeClr>
                </a:solidFill>
              </a:rPr>
              <a:t>已关闭</a:t>
            </a:r>
          </a:p>
        </p:txBody>
      </p:sp>
      <p:grpSp>
        <p:nvGrpSpPr>
          <p:cNvPr id="52" name="!! 提醒框">
            <a:extLst>
              <a:ext uri="{FF2B5EF4-FFF2-40B4-BE49-F238E27FC236}">
                <a16:creationId xmlns:a16="http://schemas.microsoft.com/office/drawing/2014/main" id="{7A9F9A0A-85C8-D48C-5831-86FBC748D0F5}"/>
              </a:ext>
            </a:extLst>
          </p:cNvPr>
          <p:cNvGrpSpPr/>
          <p:nvPr/>
        </p:nvGrpSpPr>
        <p:grpSpPr>
          <a:xfrm>
            <a:off x="4067855" y="2344149"/>
            <a:ext cx="4314368" cy="781669"/>
            <a:chOff x="17197664" y="2344149"/>
            <a:chExt cx="4314368" cy="781669"/>
          </a:xfrm>
        </p:grpSpPr>
        <p:sp>
          <p:nvSpPr>
            <p:cNvPr id="53" name="!! 无线网络">
              <a:extLst>
                <a:ext uri="{FF2B5EF4-FFF2-40B4-BE49-F238E27FC236}">
                  <a16:creationId xmlns:a16="http://schemas.microsoft.com/office/drawing/2014/main" id="{07611602-D7DE-DF85-1147-78914CB98505}"/>
                </a:ext>
              </a:extLst>
            </p:cNvPr>
            <p:cNvSpPr/>
            <p:nvPr/>
          </p:nvSpPr>
          <p:spPr>
            <a:xfrm>
              <a:off x="17197664" y="2344149"/>
              <a:ext cx="4314368" cy="781669"/>
            </a:xfrm>
            <a:prstGeom prst="roundRect">
              <a:avLst>
                <a:gd name="adj" fmla="val 8838"/>
              </a:avLst>
            </a:prstGeom>
            <a:solidFill>
              <a:srgbClr val="FFC000">
                <a:alpha val="30000"/>
              </a:srgbClr>
            </a:solidFill>
            <a:ln>
              <a:noFill/>
            </a:ln>
            <a:effectLst>
              <a:outerShdw blurRad="127000" algn="ctr" rotWithShape="0">
                <a:prstClr val="black">
                  <a:alpha val="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000000">
                    <a:lumMod val="75000"/>
                    <a:lumOff val="25000"/>
                  </a:srgbClr>
                </a:solidFill>
                <a:effectLst/>
                <a:uLnTx/>
                <a:uFillTx/>
                <a:latin typeface="OPPOSans M"/>
                <a:ea typeface="OPPOSans M"/>
                <a:cs typeface="+mn-cs"/>
              </a:endParaRPr>
            </a:p>
          </p:txBody>
        </p:sp>
        <p:sp>
          <p:nvSpPr>
            <p:cNvPr id="54" name="标题">
              <a:extLst>
                <a:ext uri="{FF2B5EF4-FFF2-40B4-BE49-F238E27FC236}">
                  <a16:creationId xmlns:a16="http://schemas.microsoft.com/office/drawing/2014/main" id="{7573BE4B-45E6-7EA8-D497-9EF3FC93CCF9}"/>
                </a:ext>
              </a:extLst>
            </p:cNvPr>
            <p:cNvSpPr txBox="1"/>
            <p:nvPr/>
          </p:nvSpPr>
          <p:spPr>
            <a:xfrm>
              <a:off x="17351571" y="2480862"/>
              <a:ext cx="2955852" cy="307777"/>
            </a:xfrm>
            <a:prstGeom prst="rect">
              <a:avLst/>
            </a:prstGeom>
            <a:noFill/>
          </p:spPr>
          <p:txBody>
            <a:bodyPr wrap="square" rtlCol="0">
              <a:spAutoFit/>
            </a:bodyPr>
            <a:lstStyle/>
            <a:p>
              <a:r>
                <a:rPr lang="zh-CN" altLang="en-US" sz="1400" dirty="0">
                  <a:solidFill>
                    <a:schemeClr val="bg1">
                      <a:lumMod val="75000"/>
                      <a:lumOff val="25000"/>
                    </a:schemeClr>
                  </a:solidFill>
                  <a:latin typeface="+mj-ea"/>
                  <a:ea typeface="+mj-ea"/>
                </a:rPr>
                <a:t>修改已被限制</a:t>
              </a:r>
            </a:p>
          </p:txBody>
        </p:sp>
        <p:sp>
          <p:nvSpPr>
            <p:cNvPr id="55" name="副标题">
              <a:extLst>
                <a:ext uri="{FF2B5EF4-FFF2-40B4-BE49-F238E27FC236}">
                  <a16:creationId xmlns:a16="http://schemas.microsoft.com/office/drawing/2014/main" id="{D0AE40B0-200F-FA86-7EC2-9237EC865985}"/>
                </a:ext>
              </a:extLst>
            </p:cNvPr>
            <p:cNvSpPr txBox="1"/>
            <p:nvPr/>
          </p:nvSpPr>
          <p:spPr>
            <a:xfrm>
              <a:off x="17351571" y="2743387"/>
              <a:ext cx="3865944" cy="276999"/>
            </a:xfrm>
            <a:prstGeom prst="rect">
              <a:avLst/>
            </a:prstGeom>
            <a:noFill/>
          </p:spPr>
          <p:txBody>
            <a:bodyPr wrap="square" rtlCol="0">
              <a:spAutoFit/>
            </a:bodyPr>
            <a:lstStyle/>
            <a:p>
              <a:r>
                <a:rPr lang="zh-CN" altLang="en-US" sz="1200" dirty="0">
                  <a:solidFill>
                    <a:schemeClr val="bg1">
                      <a:lumMod val="75000"/>
                      <a:lumOff val="25000"/>
                    </a:schemeClr>
                  </a:solidFill>
                  <a:latin typeface="+mn-ea"/>
                </a:rPr>
                <a:t>此内核驱动的系统无法进行</a:t>
              </a:r>
              <a:r>
                <a:rPr lang="en-US" altLang="zh-CN" sz="1200" dirty="0">
                  <a:solidFill>
                    <a:schemeClr val="bg1">
                      <a:lumMod val="75000"/>
                      <a:lumOff val="25000"/>
                    </a:schemeClr>
                  </a:solidFill>
                  <a:latin typeface="+mn-ea"/>
                </a:rPr>
                <a:t>OTA</a:t>
              </a:r>
              <a:r>
                <a:rPr lang="zh-CN" altLang="en-US" sz="1200" dirty="0">
                  <a:solidFill>
                    <a:schemeClr val="bg1">
                      <a:lumMod val="75000"/>
                      <a:lumOff val="25000"/>
                    </a:schemeClr>
                  </a:solidFill>
                  <a:latin typeface="+mn-ea"/>
                </a:rPr>
                <a:t>更新</a:t>
              </a:r>
            </a:p>
          </p:txBody>
        </p:sp>
      </p:grpSp>
      <p:sp>
        <p:nvSpPr>
          <p:cNvPr id="56" name="!! 分组1">
            <a:extLst>
              <a:ext uri="{FF2B5EF4-FFF2-40B4-BE49-F238E27FC236}">
                <a16:creationId xmlns:a16="http://schemas.microsoft.com/office/drawing/2014/main" id="{F73973DB-35FE-B553-C51C-36EA9DDECBBE}"/>
              </a:ext>
            </a:extLst>
          </p:cNvPr>
          <p:cNvSpPr txBox="1"/>
          <p:nvPr/>
        </p:nvSpPr>
        <p:spPr>
          <a:xfrm>
            <a:off x="4089510" y="3255087"/>
            <a:ext cx="744873" cy="246221"/>
          </a:xfrm>
          <a:prstGeom prst="rect">
            <a:avLst/>
          </a:prstGeom>
          <a:noFill/>
        </p:spPr>
        <p:txBody>
          <a:bodyPr wrap="square" rtlCol="0">
            <a:spAutoFit/>
          </a:bodyPr>
          <a:lstStyle/>
          <a:p>
            <a:r>
              <a:rPr lang="zh-CN" altLang="en-US" sz="1000" dirty="0">
                <a:solidFill>
                  <a:schemeClr val="tx1">
                    <a:lumMod val="75000"/>
                  </a:schemeClr>
                </a:solidFill>
              </a:rPr>
              <a:t>自动更新</a:t>
            </a:r>
          </a:p>
        </p:txBody>
      </p:sp>
      <p:pic>
        <p:nvPicPr>
          <p:cNvPr id="57" name="!! 返回">
            <a:hlinkClick r:id="" action="ppaction://hlinkshowjump?jump=lastslideviewed"/>
            <a:extLst>
              <a:ext uri="{FF2B5EF4-FFF2-40B4-BE49-F238E27FC236}">
                <a16:creationId xmlns:a16="http://schemas.microsoft.com/office/drawing/2014/main" id="{9C0745C7-2F48-DEDB-BA1E-DD50AB2EBDE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108825" y="1714669"/>
            <a:ext cx="309264" cy="309264"/>
          </a:xfrm>
          <a:prstGeom prst="rect">
            <a:avLst/>
          </a:prstGeom>
        </p:spPr>
      </p:pic>
    </p:spTree>
    <p:extLst>
      <p:ext uri="{BB962C8B-B14F-4D97-AF65-F5344CB8AC3E}">
        <p14:creationId xmlns:p14="http://schemas.microsoft.com/office/powerpoint/2010/main" val="824998529"/>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 背景">
            <a:extLst>
              <a:ext uri="{FF2B5EF4-FFF2-40B4-BE49-F238E27FC236}">
                <a16:creationId xmlns:a16="http://schemas.microsoft.com/office/drawing/2014/main" id="{49F3FAF1-DA86-AE89-7795-1F5E9D6A5E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4367" y="7129"/>
            <a:ext cx="12163265" cy="6843742"/>
          </a:xfrm>
          <a:prstGeom prst="rect">
            <a:avLst/>
          </a:prstGeom>
        </p:spPr>
      </p:pic>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5780625"/>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5780624"/>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r>
                <a:rPr lang="en-US" altLang="zh-CN" sz="900" dirty="0">
                  <a:latin typeface="+mj-ea"/>
                  <a:ea typeface="+mj-ea"/>
                </a:rPr>
                <a:t>Virtual Net</a:t>
              </a:r>
              <a:endParaRPr lang="zh-CN" altLang="en-US" sz="900" dirty="0">
                <a:latin typeface="+mj-ea"/>
                <a:ea typeface="+mj-ea"/>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algn="r"/>
              <a:r>
                <a:rPr lang="en-US" altLang="zh-CN" sz="1050" dirty="0"/>
                <a:t>20:45</a:t>
              </a:r>
              <a:endParaRPr lang="zh-CN" altLang="en-US" sz="1050" dirty="0"/>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r>
                <a:rPr lang="en-US" altLang="zh-CN" sz="900" dirty="0">
                  <a:solidFill>
                    <a:srgbClr val="56FF21"/>
                  </a:solidFill>
                </a:rPr>
                <a:t>AC</a:t>
              </a:r>
              <a:endParaRPr lang="zh-CN" altLang="en-US" sz="900" dirty="0">
                <a:solidFill>
                  <a:srgbClr val="56FF21"/>
                </a:solidFill>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r>
                <a:rPr lang="zh-CN" altLang="en-US" sz="900" dirty="0"/>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48732" y="5934670"/>
              <a:ext cx="179932" cy="179932"/>
            </a:xfrm>
            <a:prstGeom prst="rect">
              <a:avLst/>
            </a:prstGeom>
          </p:spPr>
        </p:pic>
        <p:pic>
          <p:nvPicPr>
            <p:cNvPr id="38" name="!! 电源">
              <a:hlinkClick r:id="rId14" action="ppaction://hlinksldjump"/>
              <a:extLst>
                <a:ext uri="{FF2B5EF4-FFF2-40B4-BE49-F238E27FC236}">
                  <a16:creationId xmlns:a16="http://schemas.microsoft.com/office/drawing/2014/main" id="{FEA2EC94-A1E9-43B6-ACEA-20B1051FF1F8}"/>
                </a:ext>
              </a:extLst>
            </p:cNvPr>
            <p:cNvPicPr>
              <a:picLocks noChangeAspect="1"/>
            </p:cNvPicPr>
            <p:nvPr/>
          </p:nvPicPr>
          <p:blipFill>
            <a:blip r:embed="rId15" cstate="print">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5909313"/>
            <a:ext cx="446930" cy="446930"/>
            <a:chOff x="4725145" y="3205535"/>
            <a:chExt cx="446930" cy="446930"/>
          </a:xfrm>
        </p:grpSpPr>
        <p:sp>
          <p:nvSpPr>
            <p:cNvPr id="41" name="背景">
              <a:hlinkClick r:id="rId17" action="ppaction://hlinksldjump"/>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齿轮" descr="单级齿轮 轮廓">
              <a:hlinkClick r:id="rId17" action="ppaction://hlinksldjump"/>
              <a:extLst>
                <a:ext uri="{FF2B5EF4-FFF2-40B4-BE49-F238E27FC236}">
                  <a16:creationId xmlns:a16="http://schemas.microsoft.com/office/drawing/2014/main" id="{A060031C-21C9-0B09-C6C3-98CE09E95B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5909843"/>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28428" y="5972614"/>
              <a:ext cx="326678" cy="326678"/>
            </a:xfrm>
            <a:prstGeom prst="rect">
              <a:avLst/>
            </a:prstGeom>
          </p:spPr>
        </p:pic>
      </p:grpSp>
      <p:sp>
        <p:nvSpPr>
          <p:cNvPr id="47" name="!! 应用背景">
            <a:extLst>
              <a:ext uri="{FF2B5EF4-FFF2-40B4-BE49-F238E27FC236}">
                <a16:creationId xmlns:a16="http://schemas.microsoft.com/office/drawing/2014/main" id="{F8130291-A320-725D-0CCA-A28465C2B740}"/>
              </a:ext>
            </a:extLst>
          </p:cNvPr>
          <p:cNvSpPr/>
          <p:nvPr/>
        </p:nvSpPr>
        <p:spPr>
          <a:xfrm>
            <a:off x="608739" y="339091"/>
            <a:ext cx="10980078" cy="6172688"/>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6291616"/>
      </p:ext>
    </p:extLst>
  </p:cSld>
  <p:clrMapOvr>
    <a:masterClrMapping/>
  </p:clrMapOvr>
  <mc:AlternateContent xmlns:mc="http://schemas.openxmlformats.org/markup-compatibility/2006" xmlns:p159="http://schemas.microsoft.com/office/powerpoint/2015/09/main">
    <mc:Choice Requires="p159">
      <p:transition advClick="0" advTm="3000">
        <p159:morph option="byObject"/>
      </p:transition>
    </mc:Choice>
    <mc:Fallback xmlns="">
      <p:transition advClick="0" advTm="3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 背景">
            <a:extLst>
              <a:ext uri="{FF2B5EF4-FFF2-40B4-BE49-F238E27FC236}">
                <a16:creationId xmlns:a16="http://schemas.microsoft.com/office/drawing/2014/main" id="{49F3FAF1-DA86-AE89-7795-1F5E9D6A5EA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4367" y="7129"/>
            <a:ext cx="12163265" cy="6843742"/>
          </a:xfrm>
          <a:prstGeom prst="rect">
            <a:avLst/>
          </a:prstGeom>
        </p:spPr>
      </p:pic>
      <p:grpSp>
        <p:nvGrpSpPr>
          <p:cNvPr id="13" name="!! dock左">
            <a:extLst>
              <a:ext uri="{FF2B5EF4-FFF2-40B4-BE49-F238E27FC236}">
                <a16:creationId xmlns:a16="http://schemas.microsoft.com/office/drawing/2014/main" id="{469EE069-72F1-9BC7-D530-25ED29CCC859}"/>
              </a:ext>
            </a:extLst>
          </p:cNvPr>
          <p:cNvGrpSpPr>
            <a:grpSpLocks/>
          </p:cNvGrpSpPr>
          <p:nvPr/>
        </p:nvGrpSpPr>
        <p:grpSpPr>
          <a:xfrm>
            <a:off x="2331507" y="5780625"/>
            <a:ext cx="4904317" cy="704838"/>
            <a:chOff x="4097867" y="5740400"/>
            <a:chExt cx="3996266" cy="846667"/>
          </a:xfrm>
        </p:grpSpPr>
        <p:sp useBgFill="1">
          <p:nvSpPr>
            <p:cNvPr id="9" name="!! 模糊">
              <a:extLst>
                <a:ext uri="{FF2B5EF4-FFF2-40B4-BE49-F238E27FC236}">
                  <a16:creationId xmlns:a16="http://schemas.microsoft.com/office/drawing/2014/main" id="{9A40CC3B-C31A-16FD-78DA-EBF54F58C505}"/>
                </a:ext>
              </a:extLst>
            </p:cNvPr>
            <p:cNvSpPr>
              <a:spLocks/>
            </p:cNvSpPr>
            <p:nvPr/>
          </p:nvSpPr>
          <p:spPr>
            <a:xfrm>
              <a:off x="4097867" y="5740400"/>
              <a:ext cx="3996266" cy="846667"/>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 颜色遮罩">
              <a:extLst>
                <a:ext uri="{FF2B5EF4-FFF2-40B4-BE49-F238E27FC236}">
                  <a16:creationId xmlns:a16="http://schemas.microsoft.com/office/drawing/2014/main" id="{B3134D0A-6E3D-C124-A134-999BACC46E06}"/>
                </a:ext>
              </a:extLst>
            </p:cNvPr>
            <p:cNvSpPr>
              <a:spLocks/>
            </p:cNvSpPr>
            <p:nvPr/>
          </p:nvSpPr>
          <p:spPr>
            <a:xfrm>
              <a:off x="4097867" y="5740400"/>
              <a:ext cx="3996266" cy="846667"/>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 dock右">
            <a:extLst>
              <a:ext uri="{FF2B5EF4-FFF2-40B4-BE49-F238E27FC236}">
                <a16:creationId xmlns:a16="http://schemas.microsoft.com/office/drawing/2014/main" id="{3ED06328-5544-316D-6D13-F69FBDC0E031}"/>
              </a:ext>
            </a:extLst>
          </p:cNvPr>
          <p:cNvGrpSpPr/>
          <p:nvPr/>
        </p:nvGrpSpPr>
        <p:grpSpPr>
          <a:xfrm>
            <a:off x="7408333" y="5780624"/>
            <a:ext cx="2452159" cy="704838"/>
            <a:chOff x="7408333" y="5780624"/>
            <a:chExt cx="2452159" cy="704838"/>
          </a:xfrm>
        </p:grpSpPr>
        <p:sp useBgFill="1">
          <p:nvSpPr>
            <p:cNvPr id="17" name="!! 模糊">
              <a:extLst>
                <a:ext uri="{FF2B5EF4-FFF2-40B4-BE49-F238E27FC236}">
                  <a16:creationId xmlns:a16="http://schemas.microsoft.com/office/drawing/2014/main" id="{D127B062-C428-7C55-07CC-D8A90D04F448}"/>
                </a:ext>
              </a:extLst>
            </p:cNvPr>
            <p:cNvSpPr>
              <a:spLocks/>
            </p:cNvSpPr>
            <p:nvPr/>
          </p:nvSpPr>
          <p:spPr>
            <a:xfrm>
              <a:off x="7408333" y="5780624"/>
              <a:ext cx="2452159" cy="704838"/>
            </a:xfrm>
            <a:prstGeom prst="roundRect">
              <a:avLst>
                <a:gd name="adj" fmla="val 15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 颜色遮罩">
              <a:extLst>
                <a:ext uri="{FF2B5EF4-FFF2-40B4-BE49-F238E27FC236}">
                  <a16:creationId xmlns:a16="http://schemas.microsoft.com/office/drawing/2014/main" id="{D2AF2D9F-7612-1240-C912-0F992A6E0304}"/>
                </a:ext>
              </a:extLst>
            </p:cNvPr>
            <p:cNvSpPr>
              <a:spLocks/>
            </p:cNvSpPr>
            <p:nvPr/>
          </p:nvSpPr>
          <p:spPr>
            <a:xfrm>
              <a:off x="7408333" y="5780624"/>
              <a:ext cx="2452159" cy="704838"/>
            </a:xfrm>
            <a:prstGeom prst="roundRect">
              <a:avLst>
                <a:gd name="adj" fmla="val 15000"/>
              </a:avLst>
            </a:prstGeom>
            <a:solidFill>
              <a:schemeClr val="bg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 信号">
              <a:extLst>
                <a:ext uri="{FF2B5EF4-FFF2-40B4-BE49-F238E27FC236}">
                  <a16:creationId xmlns:a16="http://schemas.microsoft.com/office/drawing/2014/main" id="{5EAF8F3A-D59C-4F48-2BF6-C65038BDF2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8254" y="5893986"/>
              <a:ext cx="221460" cy="221458"/>
            </a:xfrm>
            <a:prstGeom prst="rect">
              <a:avLst/>
            </a:prstGeom>
          </p:spPr>
        </p:pic>
        <p:sp>
          <p:nvSpPr>
            <p:cNvPr id="25" name="!! 运营商">
              <a:extLst>
                <a:ext uri="{FF2B5EF4-FFF2-40B4-BE49-F238E27FC236}">
                  <a16:creationId xmlns:a16="http://schemas.microsoft.com/office/drawing/2014/main" id="{73E16E07-3C84-E43D-18D3-6E2533DC8102}"/>
                </a:ext>
              </a:extLst>
            </p:cNvPr>
            <p:cNvSpPr txBox="1"/>
            <p:nvPr/>
          </p:nvSpPr>
          <p:spPr>
            <a:xfrm>
              <a:off x="7813676" y="5913454"/>
              <a:ext cx="1114424" cy="230832"/>
            </a:xfrm>
            <a:prstGeom prst="rect">
              <a:avLst/>
            </a:prstGeom>
            <a:noFill/>
          </p:spPr>
          <p:txBody>
            <a:bodyPr wrap="square" rtlCol="0">
              <a:spAutoFit/>
            </a:bodyPr>
            <a:lstStyle/>
            <a:p>
              <a:r>
                <a:rPr lang="en-US" altLang="zh-CN" sz="900" dirty="0">
                  <a:latin typeface="+mj-ea"/>
                  <a:ea typeface="+mj-ea"/>
                </a:rPr>
                <a:t>Virtual Net</a:t>
              </a:r>
              <a:endParaRPr lang="zh-CN" altLang="en-US" sz="900" dirty="0">
                <a:latin typeface="+mj-ea"/>
                <a:ea typeface="+mj-ea"/>
              </a:endParaRPr>
            </a:p>
          </p:txBody>
        </p:sp>
        <p:pic>
          <p:nvPicPr>
            <p:cNvPr id="27" name="!! 通知">
              <a:extLst>
                <a:ext uri="{FF2B5EF4-FFF2-40B4-BE49-F238E27FC236}">
                  <a16:creationId xmlns:a16="http://schemas.microsoft.com/office/drawing/2014/main" id="{8823108D-0025-F4B4-DCFB-8F4861FDC1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87931" y="5948436"/>
              <a:ext cx="152400" cy="152400"/>
            </a:xfrm>
            <a:prstGeom prst="rect">
              <a:avLst/>
            </a:prstGeom>
          </p:spPr>
        </p:pic>
        <p:pic>
          <p:nvPicPr>
            <p:cNvPr id="29" name="!! 电池">
              <a:extLst>
                <a:ext uri="{FF2B5EF4-FFF2-40B4-BE49-F238E27FC236}">
                  <a16:creationId xmlns:a16="http://schemas.microsoft.com/office/drawing/2014/main" id="{53B59D4A-7E10-A5B5-C7FC-89BD38C1C8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37460" y="6171965"/>
              <a:ext cx="191558" cy="191558"/>
            </a:xfrm>
            <a:prstGeom prst="rect">
              <a:avLst/>
            </a:prstGeom>
          </p:spPr>
        </p:pic>
        <p:pic>
          <p:nvPicPr>
            <p:cNvPr id="31" name="!! 图标-设备解锁">
              <a:extLst>
                <a:ext uri="{FF2B5EF4-FFF2-40B4-BE49-F238E27FC236}">
                  <a16:creationId xmlns:a16="http://schemas.microsoft.com/office/drawing/2014/main" id="{683CDD70-A0EA-8DDB-AA52-0F9E09942A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91223" y="6191544"/>
              <a:ext cx="152400" cy="152400"/>
            </a:xfrm>
            <a:prstGeom prst="rect">
              <a:avLst/>
            </a:prstGeom>
          </p:spPr>
        </p:pic>
        <p:sp>
          <p:nvSpPr>
            <p:cNvPr id="33" name="!! 时间">
              <a:extLst>
                <a:ext uri="{FF2B5EF4-FFF2-40B4-BE49-F238E27FC236}">
                  <a16:creationId xmlns:a16="http://schemas.microsoft.com/office/drawing/2014/main" id="{824646CC-7207-6A9A-55DE-DD1D273A58A2}"/>
                </a:ext>
              </a:extLst>
            </p:cNvPr>
            <p:cNvSpPr txBox="1"/>
            <p:nvPr/>
          </p:nvSpPr>
          <p:spPr>
            <a:xfrm>
              <a:off x="8982607" y="6148520"/>
              <a:ext cx="773641" cy="253916"/>
            </a:xfrm>
            <a:prstGeom prst="rect">
              <a:avLst/>
            </a:prstGeom>
            <a:noFill/>
          </p:spPr>
          <p:txBody>
            <a:bodyPr wrap="square" rtlCol="0">
              <a:spAutoFit/>
            </a:bodyPr>
            <a:lstStyle/>
            <a:p>
              <a:pPr algn="r"/>
              <a:r>
                <a:rPr lang="en-US" altLang="zh-CN" sz="1050" dirty="0"/>
                <a:t>20:45</a:t>
              </a:r>
              <a:endParaRPr lang="zh-CN" altLang="en-US" sz="1050" dirty="0"/>
            </a:p>
          </p:txBody>
        </p:sp>
        <p:sp>
          <p:nvSpPr>
            <p:cNvPr id="34" name="!! AC">
              <a:extLst>
                <a:ext uri="{FF2B5EF4-FFF2-40B4-BE49-F238E27FC236}">
                  <a16:creationId xmlns:a16="http://schemas.microsoft.com/office/drawing/2014/main" id="{8AC371F3-E9F4-1E37-5DA6-BA66328C1271}"/>
                </a:ext>
              </a:extLst>
            </p:cNvPr>
            <p:cNvSpPr txBox="1"/>
            <p:nvPr/>
          </p:nvSpPr>
          <p:spPr>
            <a:xfrm>
              <a:off x="7766842" y="6152328"/>
              <a:ext cx="382059" cy="230832"/>
            </a:xfrm>
            <a:prstGeom prst="rect">
              <a:avLst/>
            </a:prstGeom>
            <a:noFill/>
          </p:spPr>
          <p:txBody>
            <a:bodyPr wrap="square" rtlCol="0">
              <a:spAutoFit/>
            </a:bodyPr>
            <a:lstStyle/>
            <a:p>
              <a:r>
                <a:rPr lang="en-US" altLang="zh-CN" sz="900" dirty="0">
                  <a:solidFill>
                    <a:srgbClr val="56FF21"/>
                  </a:solidFill>
                </a:rPr>
                <a:t>AC</a:t>
              </a:r>
              <a:endParaRPr lang="zh-CN" altLang="en-US" sz="900" dirty="0">
                <a:solidFill>
                  <a:srgbClr val="56FF21"/>
                </a:solidFill>
              </a:endParaRPr>
            </a:p>
          </p:txBody>
        </p:sp>
        <p:sp>
          <p:nvSpPr>
            <p:cNvPr id="35" name="!! 设备解锁">
              <a:extLst>
                <a:ext uri="{FF2B5EF4-FFF2-40B4-BE49-F238E27FC236}">
                  <a16:creationId xmlns:a16="http://schemas.microsoft.com/office/drawing/2014/main" id="{7A54534C-F47F-778C-53E7-A59DB8146870}"/>
                </a:ext>
              </a:extLst>
            </p:cNvPr>
            <p:cNvSpPr txBox="1"/>
            <p:nvPr/>
          </p:nvSpPr>
          <p:spPr>
            <a:xfrm>
              <a:off x="8187527" y="6161700"/>
              <a:ext cx="963876" cy="230832"/>
            </a:xfrm>
            <a:prstGeom prst="rect">
              <a:avLst/>
            </a:prstGeom>
            <a:noFill/>
          </p:spPr>
          <p:txBody>
            <a:bodyPr wrap="square" rtlCol="0">
              <a:spAutoFit/>
            </a:bodyPr>
            <a:lstStyle/>
            <a:p>
              <a:r>
                <a:rPr lang="zh-CN" altLang="en-US" sz="900" dirty="0"/>
                <a:t>设备已解锁</a:t>
              </a:r>
            </a:p>
          </p:txBody>
        </p:sp>
        <p:pic>
          <p:nvPicPr>
            <p:cNvPr id="37" name="!! 声音">
              <a:extLst>
                <a:ext uri="{FF2B5EF4-FFF2-40B4-BE49-F238E27FC236}">
                  <a16:creationId xmlns:a16="http://schemas.microsoft.com/office/drawing/2014/main" id="{6589953A-EAF7-4521-3AB4-59FEF16467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48732" y="5934670"/>
              <a:ext cx="179932" cy="179932"/>
            </a:xfrm>
            <a:prstGeom prst="rect">
              <a:avLst/>
            </a:prstGeom>
          </p:spPr>
        </p:pic>
        <p:pic>
          <p:nvPicPr>
            <p:cNvPr id="38" name="!! 电源">
              <a:hlinkClick r:id="rId14" action="ppaction://hlinksldjump"/>
              <a:extLst>
                <a:ext uri="{FF2B5EF4-FFF2-40B4-BE49-F238E27FC236}">
                  <a16:creationId xmlns:a16="http://schemas.microsoft.com/office/drawing/2014/main" id="{FEA2EC94-A1E9-43B6-ACEA-20B1051FF1F8}"/>
                </a:ext>
              </a:extLst>
            </p:cNvPr>
            <p:cNvPicPr>
              <a:picLocks noChangeAspect="1"/>
            </p:cNvPicPr>
            <p:nvPr/>
          </p:nvPicPr>
          <p:blipFill>
            <a:blip r:embed="rId15" cstate="print">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9489000" y="5925331"/>
              <a:ext cx="208372" cy="208370"/>
            </a:xfrm>
            <a:prstGeom prst="rect">
              <a:avLst/>
            </a:prstGeom>
          </p:spPr>
        </p:pic>
      </p:grpSp>
      <p:grpSp>
        <p:nvGrpSpPr>
          <p:cNvPr id="43" name="!! 设置">
            <a:extLst>
              <a:ext uri="{FF2B5EF4-FFF2-40B4-BE49-F238E27FC236}">
                <a16:creationId xmlns:a16="http://schemas.microsoft.com/office/drawing/2014/main" id="{CB91F6D3-D7D7-5D2C-16C7-F77D242CBC25}"/>
              </a:ext>
            </a:extLst>
          </p:cNvPr>
          <p:cNvGrpSpPr/>
          <p:nvPr/>
        </p:nvGrpSpPr>
        <p:grpSpPr>
          <a:xfrm>
            <a:off x="3135845" y="5909313"/>
            <a:ext cx="446930" cy="446930"/>
            <a:chOff x="4725145" y="3205535"/>
            <a:chExt cx="446930" cy="446930"/>
          </a:xfrm>
        </p:grpSpPr>
        <p:sp>
          <p:nvSpPr>
            <p:cNvPr id="41" name="背景">
              <a:hlinkClick r:id="rId17" action="ppaction://hlinksldjump"/>
              <a:extLst>
                <a:ext uri="{FF2B5EF4-FFF2-40B4-BE49-F238E27FC236}">
                  <a16:creationId xmlns:a16="http://schemas.microsoft.com/office/drawing/2014/main" id="{8AC05F46-91EC-1140-EA06-7563E37B9E49}"/>
                </a:ext>
              </a:extLst>
            </p:cNvPr>
            <p:cNvSpPr/>
            <p:nvPr/>
          </p:nvSpPr>
          <p:spPr>
            <a:xfrm>
              <a:off x="4725145" y="3205535"/>
              <a:ext cx="446930" cy="44693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齿轮" descr="单级齿轮 轮廓">
              <a:hlinkClick r:id="rId17" action="ppaction://hlinksldjump"/>
              <a:extLst>
                <a:ext uri="{FF2B5EF4-FFF2-40B4-BE49-F238E27FC236}">
                  <a16:creationId xmlns:a16="http://schemas.microsoft.com/office/drawing/2014/main" id="{A060031C-21C9-0B09-C6C3-98CE09E95B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772763" y="3253153"/>
              <a:ext cx="351694" cy="351694"/>
            </a:xfrm>
            <a:prstGeom prst="rect">
              <a:avLst/>
            </a:prstGeom>
          </p:spPr>
        </p:pic>
      </p:grpSp>
      <p:grpSp>
        <p:nvGrpSpPr>
          <p:cNvPr id="46" name="!! Leaf">
            <a:extLst>
              <a:ext uri="{FF2B5EF4-FFF2-40B4-BE49-F238E27FC236}">
                <a16:creationId xmlns:a16="http://schemas.microsoft.com/office/drawing/2014/main" id="{B983AEDA-32CF-8EF7-D2D5-F611A491D389}"/>
              </a:ext>
            </a:extLst>
          </p:cNvPr>
          <p:cNvGrpSpPr/>
          <p:nvPr/>
        </p:nvGrpSpPr>
        <p:grpSpPr>
          <a:xfrm>
            <a:off x="2567898" y="5909843"/>
            <a:ext cx="446400" cy="446400"/>
            <a:chOff x="2567898" y="5909843"/>
            <a:chExt cx="446400" cy="446400"/>
          </a:xfrm>
        </p:grpSpPr>
        <p:sp>
          <p:nvSpPr>
            <p:cNvPr id="44" name="!! 背景">
              <a:extLst>
                <a:ext uri="{FF2B5EF4-FFF2-40B4-BE49-F238E27FC236}">
                  <a16:creationId xmlns:a16="http://schemas.microsoft.com/office/drawing/2014/main" id="{62AAB45D-90EE-B668-CDA3-27442E23CE1E}"/>
                </a:ext>
              </a:extLst>
            </p:cNvPr>
            <p:cNvSpPr/>
            <p:nvPr/>
          </p:nvSpPr>
          <p:spPr>
            <a:xfrm>
              <a:off x="2567898" y="5909843"/>
              <a:ext cx="446400" cy="446400"/>
            </a:xfrm>
            <a:prstGeom prst="roundRect">
              <a:avLst/>
            </a:prstGeom>
            <a:solidFill>
              <a:schemeClr val="tx1">
                <a:lumMod val="9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 leaf" descr="树叶 纯色填充">
              <a:extLst>
                <a:ext uri="{FF2B5EF4-FFF2-40B4-BE49-F238E27FC236}">
                  <a16:creationId xmlns:a16="http://schemas.microsoft.com/office/drawing/2014/main" id="{9CDFC2BC-D546-263D-6694-E500739B02F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28428" y="5972614"/>
              <a:ext cx="326678" cy="326678"/>
            </a:xfrm>
            <a:prstGeom prst="rect">
              <a:avLst/>
            </a:prstGeom>
          </p:spPr>
        </p:pic>
      </p:grpSp>
      <p:sp>
        <p:nvSpPr>
          <p:cNvPr id="47" name="!! 应用背景">
            <a:extLst>
              <a:ext uri="{FF2B5EF4-FFF2-40B4-BE49-F238E27FC236}">
                <a16:creationId xmlns:a16="http://schemas.microsoft.com/office/drawing/2014/main" id="{F8130291-A320-725D-0CCA-A28465C2B740}"/>
              </a:ext>
            </a:extLst>
          </p:cNvPr>
          <p:cNvSpPr/>
          <p:nvPr/>
        </p:nvSpPr>
        <p:spPr>
          <a:xfrm>
            <a:off x="608739" y="339091"/>
            <a:ext cx="10980078" cy="6172688"/>
          </a:xfrm>
          <a:prstGeom prst="roundRect">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 右背景">
            <a:extLst>
              <a:ext uri="{FF2B5EF4-FFF2-40B4-BE49-F238E27FC236}">
                <a16:creationId xmlns:a16="http://schemas.microsoft.com/office/drawing/2014/main" id="{A3EE3178-2EC7-7892-EABF-D48B59D15707}"/>
              </a:ext>
            </a:extLst>
          </p:cNvPr>
          <p:cNvSpPr/>
          <p:nvPr/>
        </p:nvSpPr>
        <p:spPr>
          <a:xfrm>
            <a:off x="3310692" y="1348840"/>
            <a:ext cx="5570613" cy="3244137"/>
          </a:xfrm>
          <a:prstGeom prst="roundRect">
            <a:avLst>
              <a:gd name="adj" fmla="val 2057"/>
            </a:avLst>
          </a:prstGeom>
          <a:solidFill>
            <a:schemeClr val="tx1">
              <a:alpha val="9000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Tree>
    <p:extLst>
      <p:ext uri="{BB962C8B-B14F-4D97-AF65-F5344CB8AC3E}">
        <p14:creationId xmlns:p14="http://schemas.microsoft.com/office/powerpoint/2010/main" val="176229321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417FEC75-F399-78EF-9365-40D2F4846FB1}"/>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4CCEB28D-0197-7771-CE67-0290B1634EE8}"/>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5" name="!! 遮罩">
            <a:extLst>
              <a:ext uri="{FF2B5EF4-FFF2-40B4-BE49-F238E27FC236}">
                <a16:creationId xmlns:a16="http://schemas.microsoft.com/office/drawing/2014/main" id="{F72E03A2-0F52-3230-C004-9D23FBED792F}"/>
              </a:ext>
            </a:extLst>
          </p:cNvPr>
          <p:cNvSpPr/>
          <p:nvPr/>
        </p:nvSpPr>
        <p:spPr>
          <a:xfrm>
            <a:off x="0" y="-14134"/>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7" name="!! 弹窗">
            <a:extLst>
              <a:ext uri="{FF2B5EF4-FFF2-40B4-BE49-F238E27FC236}">
                <a16:creationId xmlns:a16="http://schemas.microsoft.com/office/drawing/2014/main" id="{67A907A1-289B-4AD1-FE40-F39A74AB0AA2}"/>
              </a:ext>
            </a:extLst>
          </p:cNvPr>
          <p:cNvSpPr/>
          <p:nvPr/>
        </p:nvSpPr>
        <p:spPr>
          <a:xfrm>
            <a:off x="3813540" y="2729023"/>
            <a:ext cx="4564916" cy="1399954"/>
          </a:xfrm>
          <a:prstGeom prst="roundRect">
            <a:avLst>
              <a:gd name="adj" fmla="val 5614"/>
            </a:avLst>
          </a:prstGeom>
          <a:solidFill>
            <a:schemeClr val="tx1">
              <a:lumMod val="95000"/>
            </a:schemeClr>
          </a:solidFill>
          <a:ln>
            <a:noFill/>
          </a:ln>
          <a:effectLst>
            <a:outerShdw blurRad="254000" algn="ct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2" name="文本框 11">
            <a:extLst>
              <a:ext uri="{FF2B5EF4-FFF2-40B4-BE49-F238E27FC236}">
                <a16:creationId xmlns:a16="http://schemas.microsoft.com/office/drawing/2014/main" id="{8B06F7F6-D7F2-AA3C-6A40-38252E210F5E}"/>
              </a:ext>
            </a:extLst>
          </p:cNvPr>
          <p:cNvSpPr txBox="1"/>
          <p:nvPr/>
        </p:nvSpPr>
        <p:spPr>
          <a:xfrm>
            <a:off x="5147927" y="3076743"/>
            <a:ext cx="120502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OPPOSans M"/>
                <a:ea typeface="OPPOSans M"/>
                <a:cs typeface="+mn-cs"/>
              </a:rPr>
              <a:t>请稍候</a:t>
            </a:r>
          </a:p>
        </p:txBody>
      </p:sp>
      <p:grpSp>
        <p:nvGrpSpPr>
          <p:cNvPr id="14" name="!! load">
            <a:extLst>
              <a:ext uri="{FF2B5EF4-FFF2-40B4-BE49-F238E27FC236}">
                <a16:creationId xmlns:a16="http://schemas.microsoft.com/office/drawing/2014/main" id="{9EDB9459-1331-29A4-4AB6-0C2208A9DAFB}"/>
              </a:ext>
            </a:extLst>
          </p:cNvPr>
          <p:cNvGrpSpPr/>
          <p:nvPr/>
        </p:nvGrpSpPr>
        <p:grpSpPr>
          <a:xfrm>
            <a:off x="4245701" y="3114694"/>
            <a:ext cx="602974" cy="602974"/>
            <a:chOff x="7349534" y="4722202"/>
            <a:chExt cx="279398" cy="279398"/>
          </a:xfrm>
        </p:grpSpPr>
        <p:sp>
          <p:nvSpPr>
            <p:cNvPr id="16" name="弧形 15">
              <a:extLst>
                <a:ext uri="{FF2B5EF4-FFF2-40B4-BE49-F238E27FC236}">
                  <a16:creationId xmlns:a16="http://schemas.microsoft.com/office/drawing/2014/main" id="{F58E17CC-5F3C-7460-2601-EC33C678C63B}"/>
                </a:ext>
              </a:extLst>
            </p:cNvPr>
            <p:cNvSpPr/>
            <p:nvPr/>
          </p:nvSpPr>
          <p:spPr>
            <a:xfrm>
              <a:off x="7349534" y="4722202"/>
              <a:ext cx="279398" cy="279398"/>
            </a:xfrm>
            <a:prstGeom prst="arc">
              <a:avLst>
                <a:gd name="adj1" fmla="val 16200000"/>
                <a:gd name="adj2" fmla="val 16194911"/>
              </a:avLst>
            </a:prstGeom>
            <a:noFill/>
            <a:ln w="76200">
              <a:solidFill>
                <a:srgbClr val="03B989">
                  <a:alpha val="10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7" name="弧形 16">
              <a:extLst>
                <a:ext uri="{FF2B5EF4-FFF2-40B4-BE49-F238E27FC236}">
                  <a16:creationId xmlns:a16="http://schemas.microsoft.com/office/drawing/2014/main" id="{8E240510-081C-D033-77D8-840FD2D0BFD8}"/>
                </a:ext>
              </a:extLst>
            </p:cNvPr>
            <p:cNvSpPr/>
            <p:nvPr/>
          </p:nvSpPr>
          <p:spPr>
            <a:xfrm>
              <a:off x="7349534" y="4722202"/>
              <a:ext cx="279398" cy="279398"/>
            </a:xfrm>
            <a:prstGeom prst="arc">
              <a:avLst>
                <a:gd name="adj1" fmla="val 16250568"/>
                <a:gd name="adj2" fmla="val 321908"/>
              </a:avLst>
            </a:prstGeom>
            <a:noFill/>
            <a:ln w="76200" cap="rnd">
              <a:solidFill>
                <a:srgbClr val="03B989"/>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OPPOSans R"/>
                <a:ea typeface="OPPOSans R"/>
                <a:cs typeface="+mn-cs"/>
              </a:endParaRPr>
            </a:p>
          </p:txBody>
        </p:sp>
      </p:grpSp>
      <p:sp>
        <p:nvSpPr>
          <p:cNvPr id="18" name="文本框 17">
            <a:extLst>
              <a:ext uri="{FF2B5EF4-FFF2-40B4-BE49-F238E27FC236}">
                <a16:creationId xmlns:a16="http://schemas.microsoft.com/office/drawing/2014/main" id="{DFD36E29-4174-B618-002B-E885D1E4FDA1}"/>
              </a:ext>
            </a:extLst>
          </p:cNvPr>
          <p:cNvSpPr txBox="1"/>
          <p:nvPr/>
        </p:nvSpPr>
        <p:spPr>
          <a:xfrm>
            <a:off x="5147927" y="3429000"/>
            <a:ext cx="272016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正在重置</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LBT</a:t>
            </a:r>
            <a:endPar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endParaRPr>
          </a:p>
        </p:txBody>
      </p:sp>
      <p:sp>
        <p:nvSpPr>
          <p:cNvPr id="20" name="文本框 19">
            <a:extLst>
              <a:ext uri="{FF2B5EF4-FFF2-40B4-BE49-F238E27FC236}">
                <a16:creationId xmlns:a16="http://schemas.microsoft.com/office/drawing/2014/main" id="{E4F7FAB9-2CD6-6398-748B-3C7D59D89A5C}"/>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120301365"/>
      </p:ext>
    </p:extLst>
  </p:cSld>
  <p:clrMapOvr>
    <a:masterClrMapping/>
  </p:clrMapOvr>
  <mc:AlternateContent xmlns:mc="http://schemas.openxmlformats.org/markup-compatibility/2006" xmlns:p159="http://schemas.microsoft.com/office/powerpoint/2015/09/main">
    <mc:Choice Requires="p159">
      <p:transition advClick="0" advTm="3000">
        <p159:morph option="byObject"/>
      </p:transition>
    </mc:Choice>
    <mc:Fallback xmlns="">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par>
                                <p:cTn id="8" presetID="8" presetClass="emph" presetSubtype="0" repeatCount="indefinite" fill="hold" nodeType="withEffect">
                                  <p:stCondLst>
                                    <p:cond delay="0"/>
                                  </p:stCondLst>
                                  <p:childTnLst>
                                    <p:animRot by="21600000">
                                      <p:cBhvr>
                                        <p:cTn id="9" dur="2000" fill="hold"/>
                                        <p:tgtEl>
                                          <p:spTgt spid="14"/>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3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10833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矩形: 圆角 2">
            <a:hlinkClick r:id="rId3" action="ppaction://hlinksldjump"/>
            <a:extLst>
              <a:ext uri="{FF2B5EF4-FFF2-40B4-BE49-F238E27FC236}">
                <a16:creationId xmlns:a16="http://schemas.microsoft.com/office/drawing/2014/main" id="{F3D8F1E9-5921-4197-89F7-E4BB8F7CE478}"/>
              </a:ext>
            </a:extLst>
          </p:cNvPr>
          <p:cNvSpPr/>
          <p:nvPr/>
        </p:nvSpPr>
        <p:spPr>
          <a:xfrm>
            <a:off x="4764833" y="1726162"/>
            <a:ext cx="1813250" cy="606490"/>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重启设备</a:t>
            </a:r>
          </a:p>
        </p:txBody>
      </p:sp>
      <p:sp>
        <p:nvSpPr>
          <p:cNvPr id="5" name="矩形: 圆角 4">
            <a:hlinkClick r:id="rId4" action="ppaction://hlinksldjump"/>
            <a:extLst>
              <a:ext uri="{FF2B5EF4-FFF2-40B4-BE49-F238E27FC236}">
                <a16:creationId xmlns:a16="http://schemas.microsoft.com/office/drawing/2014/main" id="{B331F248-AA09-8FB6-0EB0-5164ED915EEE}"/>
              </a:ext>
            </a:extLst>
          </p:cNvPr>
          <p:cNvSpPr/>
          <p:nvPr/>
        </p:nvSpPr>
        <p:spPr>
          <a:xfrm>
            <a:off x="4764832" y="2671664"/>
            <a:ext cx="266233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启动</a:t>
            </a:r>
            <a:r>
              <a:rPr kumimoji="0" lang="en-US" altLang="zh-CN" sz="1800" b="0" i="0" u="none" strike="noStrike" kern="1200" cap="none" spc="0" normalizeH="0" baseline="0" noProof="0" dirty="0">
                <a:ln>
                  <a:noFill/>
                </a:ln>
                <a:solidFill>
                  <a:srgbClr val="03B989"/>
                </a:solidFill>
                <a:effectLst/>
                <a:uLnTx/>
                <a:uFillTx/>
                <a:latin typeface="OPPOSans M" panose="00020600040101010101" pitchFamily="18" charset="-122"/>
                <a:ea typeface="OPPOSans M" panose="00020600040101010101" pitchFamily="18" charset="-122"/>
                <a:cs typeface="OPPOSans M" panose="00020600040101010101" pitchFamily="18" charset="-122"/>
              </a:rPr>
              <a:t>[…]</a:t>
            </a:r>
            <a:endParaRPr kumimoji="0" lang="zh-CN" altLang="en-US" sz="1800" b="0" i="0" u="none" strike="noStrike" kern="1200" cap="none" spc="0" normalizeH="0" baseline="0" noProof="0" dirty="0">
              <a:ln>
                <a:noFill/>
              </a:ln>
              <a:solidFill>
                <a:srgbClr val="03B989"/>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6" name="矩形: 圆角 5">
            <a:extLst>
              <a:ext uri="{FF2B5EF4-FFF2-40B4-BE49-F238E27FC236}">
                <a16:creationId xmlns:a16="http://schemas.microsoft.com/office/drawing/2014/main" id="{F16D888D-32E3-4F3A-6752-FFD7C9F585F9}"/>
              </a:ext>
            </a:extLst>
          </p:cNvPr>
          <p:cNvSpPr/>
          <p:nvPr/>
        </p:nvSpPr>
        <p:spPr>
          <a:xfrm>
            <a:off x="4764832" y="3620275"/>
            <a:ext cx="2662335" cy="606490"/>
          </a:xfrm>
          <a:prstGeom prst="roundRect">
            <a:avLst>
              <a:gd name="adj" fmla="val 17692"/>
            </a:avLst>
          </a:prstGeom>
          <a:solidFill>
            <a:schemeClr val="tx1">
              <a:lumMod val="75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65000"/>
                    <a:lumOff val="3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跳过启动引导</a:t>
            </a:r>
          </a:p>
        </p:txBody>
      </p:sp>
      <p:sp>
        <p:nvSpPr>
          <p:cNvPr id="7" name="矩形: 圆角 6">
            <a:extLst>
              <a:ext uri="{FF2B5EF4-FFF2-40B4-BE49-F238E27FC236}">
                <a16:creationId xmlns:a16="http://schemas.microsoft.com/office/drawing/2014/main" id="{683044C7-5E37-0131-B28B-EF5B27D34E76}"/>
              </a:ext>
            </a:extLst>
          </p:cNvPr>
          <p:cNvSpPr/>
          <p:nvPr/>
        </p:nvSpPr>
        <p:spPr>
          <a:xfrm>
            <a:off x="4764832" y="4568886"/>
            <a:ext cx="2662335" cy="606490"/>
          </a:xfrm>
          <a:prstGeom prst="roundRect">
            <a:avLst>
              <a:gd name="adj" fmla="val 17692"/>
            </a:avLst>
          </a:prstGeom>
          <a:solidFill>
            <a:schemeClr val="tx1">
              <a:lumMod val="75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修复系统</a:t>
            </a:r>
          </a:p>
        </p:txBody>
      </p:sp>
      <p:sp>
        <p:nvSpPr>
          <p:cNvPr id="8" name="矩形: 圆角 7">
            <a:hlinkClick r:id="rId5" action="ppaction://hlinksldjump"/>
            <a:extLst>
              <a:ext uri="{FF2B5EF4-FFF2-40B4-BE49-F238E27FC236}">
                <a16:creationId xmlns:a16="http://schemas.microsoft.com/office/drawing/2014/main" id="{0ED0A75C-899C-0281-5914-F7E56A17FDAB}"/>
              </a:ext>
            </a:extLst>
          </p:cNvPr>
          <p:cNvSpPr/>
          <p:nvPr/>
        </p:nvSpPr>
        <p:spPr>
          <a:xfrm>
            <a:off x="4764832" y="5517497"/>
            <a:ext cx="266233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其它</a:t>
            </a:r>
          </a:p>
        </p:txBody>
      </p:sp>
      <p:sp>
        <p:nvSpPr>
          <p:cNvPr id="9" name="矩形: 圆角 8">
            <a:hlinkClick r:id="rId6" action="ppaction://hlinksldjump"/>
            <a:extLst>
              <a:ext uri="{FF2B5EF4-FFF2-40B4-BE49-F238E27FC236}">
                <a16:creationId xmlns:a16="http://schemas.microsoft.com/office/drawing/2014/main" id="{1955E43D-9D45-074D-1D8B-D69519C8EF22}"/>
              </a:ext>
            </a:extLst>
          </p:cNvPr>
          <p:cNvSpPr/>
          <p:nvPr/>
        </p:nvSpPr>
        <p:spPr>
          <a:xfrm>
            <a:off x="6764694" y="1726162"/>
            <a:ext cx="662473" cy="606490"/>
          </a:xfrm>
          <a:prstGeom prst="roundRect">
            <a:avLst>
              <a:gd name="adj" fmla="val 17692"/>
            </a:avLst>
          </a:prstGeom>
          <a:solidFill>
            <a:srgbClr val="C00000"/>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pic>
        <p:nvPicPr>
          <p:cNvPr id="10" name="图形 9" descr="幂 纯色填充">
            <a:extLst>
              <a:ext uri="{FF2B5EF4-FFF2-40B4-BE49-F238E27FC236}">
                <a16:creationId xmlns:a16="http://schemas.microsoft.com/office/drawing/2014/main" id="{565419FE-EE69-37ED-D59A-9B1ACB9CF9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06742" y="1840219"/>
            <a:ext cx="378375" cy="378375"/>
          </a:xfrm>
          <a:prstGeom prst="rect">
            <a:avLst/>
          </a:prstGeom>
        </p:spPr>
      </p:pic>
      <p:sp>
        <p:nvSpPr>
          <p:cNvPr id="11" name="文本框 10">
            <a:extLst>
              <a:ext uri="{FF2B5EF4-FFF2-40B4-BE49-F238E27FC236}">
                <a16:creationId xmlns:a16="http://schemas.microsoft.com/office/drawing/2014/main" id="{113C387D-92F8-E7FA-161A-59EC2C02C5AA}"/>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4" name="文本框 3">
            <a:extLst>
              <a:ext uri="{FF2B5EF4-FFF2-40B4-BE49-F238E27FC236}">
                <a16:creationId xmlns:a16="http://schemas.microsoft.com/office/drawing/2014/main" id="{43F12AD8-8626-B3C3-9AEF-73E1618D8AB9}"/>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996485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advTm="500">
        <p159:morph option="byObject"/>
      </p:transition>
    </mc:Choice>
    <mc:Fallback xmlns="">
      <p:transition advClick="0" advTm="5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4" name="!! 遮罩">
            <a:extLst>
              <a:ext uri="{FF2B5EF4-FFF2-40B4-BE49-F238E27FC236}">
                <a16:creationId xmlns:a16="http://schemas.microsoft.com/office/drawing/2014/main" id="{24B49F0B-D09C-5759-2DB9-3A7D7CDED085}"/>
              </a:ext>
            </a:extLst>
          </p:cNvPr>
          <p:cNvSpPr/>
          <p:nvPr/>
        </p:nvSpPr>
        <p:spPr>
          <a:xfrm>
            <a:off x="567070" y="305500"/>
            <a:ext cx="11057860" cy="6232866"/>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 name="矩形: 圆角 2">
            <a:hlinkClick r:id="rId3" action="ppaction://hlinksldjump"/>
            <a:extLst>
              <a:ext uri="{FF2B5EF4-FFF2-40B4-BE49-F238E27FC236}">
                <a16:creationId xmlns:a16="http://schemas.microsoft.com/office/drawing/2014/main" id="{F3D8F1E9-5921-4197-89F7-E4BB8F7CE478}"/>
              </a:ext>
            </a:extLst>
          </p:cNvPr>
          <p:cNvSpPr/>
          <p:nvPr/>
        </p:nvSpPr>
        <p:spPr>
          <a:xfrm>
            <a:off x="4764833" y="1726162"/>
            <a:ext cx="1813250" cy="606490"/>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重启设备</a:t>
            </a:r>
          </a:p>
        </p:txBody>
      </p:sp>
      <p:sp>
        <p:nvSpPr>
          <p:cNvPr id="5" name="矩形: 圆角 4">
            <a:hlinkClick r:id="rId4" action="ppaction://hlinksldjump"/>
            <a:extLst>
              <a:ext uri="{FF2B5EF4-FFF2-40B4-BE49-F238E27FC236}">
                <a16:creationId xmlns:a16="http://schemas.microsoft.com/office/drawing/2014/main" id="{B331F248-AA09-8FB6-0EB0-5164ED915EEE}"/>
              </a:ext>
            </a:extLst>
          </p:cNvPr>
          <p:cNvSpPr/>
          <p:nvPr/>
        </p:nvSpPr>
        <p:spPr>
          <a:xfrm>
            <a:off x="4764832" y="2671664"/>
            <a:ext cx="266233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启动</a:t>
            </a:r>
            <a:r>
              <a:rPr kumimoji="0" lang="en-US" altLang="zh-CN" sz="1800" b="0" i="0" u="none" strike="noStrike" kern="1200" cap="none" spc="0" normalizeH="0" baseline="0" noProof="0" dirty="0">
                <a:ln>
                  <a:noFill/>
                </a:ln>
                <a:solidFill>
                  <a:srgbClr val="03B989"/>
                </a:solidFill>
                <a:effectLst/>
                <a:uLnTx/>
                <a:uFillTx/>
                <a:latin typeface="OPPOSans M" panose="00020600040101010101" pitchFamily="18" charset="-122"/>
                <a:ea typeface="OPPOSans M" panose="00020600040101010101" pitchFamily="18" charset="-122"/>
                <a:cs typeface="OPPOSans M" panose="00020600040101010101" pitchFamily="18" charset="-122"/>
              </a:rPr>
              <a:t>[1_OS_25D01]</a:t>
            </a:r>
            <a:endParaRPr kumimoji="0" lang="zh-CN" altLang="en-US" sz="1800" b="0" i="0" u="none" strike="noStrike" kern="1200" cap="none" spc="0" normalizeH="0" baseline="0" noProof="0" dirty="0">
              <a:ln>
                <a:noFill/>
              </a:ln>
              <a:solidFill>
                <a:srgbClr val="03B989"/>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7" name="矩形: 圆角 6">
            <a:extLst>
              <a:ext uri="{FF2B5EF4-FFF2-40B4-BE49-F238E27FC236}">
                <a16:creationId xmlns:a16="http://schemas.microsoft.com/office/drawing/2014/main" id="{683044C7-5E37-0131-B28B-EF5B27D34E76}"/>
              </a:ext>
            </a:extLst>
          </p:cNvPr>
          <p:cNvSpPr/>
          <p:nvPr/>
        </p:nvSpPr>
        <p:spPr>
          <a:xfrm>
            <a:off x="4764832" y="4568886"/>
            <a:ext cx="2662335" cy="606490"/>
          </a:xfrm>
          <a:prstGeom prst="roundRect">
            <a:avLst>
              <a:gd name="adj" fmla="val 17692"/>
            </a:avLst>
          </a:prstGeom>
          <a:solidFill>
            <a:schemeClr val="tx1">
              <a:lumMod val="75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修复系统</a:t>
            </a:r>
          </a:p>
        </p:txBody>
      </p:sp>
      <p:sp>
        <p:nvSpPr>
          <p:cNvPr id="8" name="矩形: 圆角 7">
            <a:hlinkClick r:id="rId5" action="ppaction://hlinksldjump"/>
            <a:extLst>
              <a:ext uri="{FF2B5EF4-FFF2-40B4-BE49-F238E27FC236}">
                <a16:creationId xmlns:a16="http://schemas.microsoft.com/office/drawing/2014/main" id="{0ED0A75C-899C-0281-5914-F7E56A17FDAB}"/>
              </a:ext>
            </a:extLst>
          </p:cNvPr>
          <p:cNvSpPr/>
          <p:nvPr/>
        </p:nvSpPr>
        <p:spPr>
          <a:xfrm>
            <a:off x="4764832" y="5517497"/>
            <a:ext cx="266233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其它</a:t>
            </a:r>
          </a:p>
        </p:txBody>
      </p:sp>
      <p:sp>
        <p:nvSpPr>
          <p:cNvPr id="9" name="矩形: 圆角 8">
            <a:hlinkClick r:id="rId6" action="ppaction://hlinksldjump"/>
            <a:extLst>
              <a:ext uri="{FF2B5EF4-FFF2-40B4-BE49-F238E27FC236}">
                <a16:creationId xmlns:a16="http://schemas.microsoft.com/office/drawing/2014/main" id="{1955E43D-9D45-074D-1D8B-D69519C8EF22}"/>
              </a:ext>
            </a:extLst>
          </p:cNvPr>
          <p:cNvSpPr/>
          <p:nvPr/>
        </p:nvSpPr>
        <p:spPr>
          <a:xfrm>
            <a:off x="6764694" y="1726162"/>
            <a:ext cx="662473" cy="606490"/>
          </a:xfrm>
          <a:prstGeom prst="roundRect">
            <a:avLst>
              <a:gd name="adj" fmla="val 17692"/>
            </a:avLst>
          </a:prstGeom>
          <a:solidFill>
            <a:srgbClr val="C00000"/>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pic>
        <p:nvPicPr>
          <p:cNvPr id="10" name="图形 9" descr="幂 纯色填充">
            <a:extLst>
              <a:ext uri="{FF2B5EF4-FFF2-40B4-BE49-F238E27FC236}">
                <a16:creationId xmlns:a16="http://schemas.microsoft.com/office/drawing/2014/main" id="{565419FE-EE69-37ED-D59A-9B1ACB9CF9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06742" y="1840219"/>
            <a:ext cx="378375" cy="378375"/>
          </a:xfrm>
          <a:prstGeom prst="rect">
            <a:avLst/>
          </a:prstGeom>
        </p:spPr>
      </p:pic>
      <p:sp>
        <p:nvSpPr>
          <p:cNvPr id="11" name="文本框 10">
            <a:extLst>
              <a:ext uri="{FF2B5EF4-FFF2-40B4-BE49-F238E27FC236}">
                <a16:creationId xmlns:a16="http://schemas.microsoft.com/office/drawing/2014/main" id="{113C387D-92F8-E7FA-161A-59EC2C02C5AA}"/>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2" name="矩形: 圆角 1">
            <a:extLst>
              <a:ext uri="{FF2B5EF4-FFF2-40B4-BE49-F238E27FC236}">
                <a16:creationId xmlns:a16="http://schemas.microsoft.com/office/drawing/2014/main" id="{ECC4DDE5-5815-8C30-490F-3C977BF4C866}"/>
              </a:ext>
            </a:extLst>
          </p:cNvPr>
          <p:cNvSpPr/>
          <p:nvPr/>
        </p:nvSpPr>
        <p:spPr>
          <a:xfrm>
            <a:off x="4764832" y="3617166"/>
            <a:ext cx="2662335" cy="606490"/>
          </a:xfrm>
          <a:prstGeom prst="roundRect">
            <a:avLst>
              <a:gd name="adj" fmla="val 17692"/>
            </a:avLst>
          </a:prstGeom>
          <a:solidFill>
            <a:schemeClr val="tx1">
              <a:lumMod val="75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75000"/>
                    <a:lumOff val="2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跳过启动引导</a:t>
            </a:r>
          </a:p>
        </p:txBody>
      </p:sp>
      <p:sp>
        <p:nvSpPr>
          <p:cNvPr id="14" name="文本框 13">
            <a:extLst>
              <a:ext uri="{FF2B5EF4-FFF2-40B4-BE49-F238E27FC236}">
                <a16:creationId xmlns:a16="http://schemas.microsoft.com/office/drawing/2014/main" id="{02386041-A9A3-DAB9-D6D2-93891FF41135}"/>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5405905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2" name="!! 遮罩">
            <a:extLst>
              <a:ext uri="{FF2B5EF4-FFF2-40B4-BE49-F238E27FC236}">
                <a16:creationId xmlns:a16="http://schemas.microsoft.com/office/drawing/2014/main" id="{CD3F1240-B735-4A31-29C3-D547C1CA660D}"/>
              </a:ext>
            </a:extLst>
          </p:cNvPr>
          <p:cNvSpPr/>
          <p:nvPr/>
        </p:nvSpPr>
        <p:spPr>
          <a:xfrm>
            <a:off x="567070" y="305500"/>
            <a:ext cx="11057860" cy="6232866"/>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 name="矩形: 圆角 2">
            <a:hlinkClick r:id="rId3" action="ppaction://hlinksldjump"/>
            <a:extLst>
              <a:ext uri="{FF2B5EF4-FFF2-40B4-BE49-F238E27FC236}">
                <a16:creationId xmlns:a16="http://schemas.microsoft.com/office/drawing/2014/main" id="{F3D8F1E9-5921-4197-89F7-E4BB8F7CE478}"/>
              </a:ext>
            </a:extLst>
          </p:cNvPr>
          <p:cNvSpPr/>
          <p:nvPr/>
        </p:nvSpPr>
        <p:spPr>
          <a:xfrm>
            <a:off x="4764833" y="1726162"/>
            <a:ext cx="1813250" cy="606490"/>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重启设备</a:t>
            </a:r>
          </a:p>
        </p:txBody>
      </p:sp>
      <p:sp>
        <p:nvSpPr>
          <p:cNvPr id="5" name="矩形: 圆角 4">
            <a:hlinkClick r:id="rId4" action="ppaction://hlinksldjump"/>
            <a:extLst>
              <a:ext uri="{FF2B5EF4-FFF2-40B4-BE49-F238E27FC236}">
                <a16:creationId xmlns:a16="http://schemas.microsoft.com/office/drawing/2014/main" id="{B331F248-AA09-8FB6-0EB0-5164ED915EEE}"/>
              </a:ext>
            </a:extLst>
          </p:cNvPr>
          <p:cNvSpPr/>
          <p:nvPr/>
        </p:nvSpPr>
        <p:spPr>
          <a:xfrm>
            <a:off x="4764832" y="2671664"/>
            <a:ext cx="266233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从镜像启动</a:t>
            </a:r>
          </a:p>
        </p:txBody>
      </p:sp>
      <p:sp>
        <p:nvSpPr>
          <p:cNvPr id="6" name="矩形: 圆角 5">
            <a:hlinkClick r:id="rId5" action="ppaction://hlinksldjump"/>
            <a:extLst>
              <a:ext uri="{FF2B5EF4-FFF2-40B4-BE49-F238E27FC236}">
                <a16:creationId xmlns:a16="http://schemas.microsoft.com/office/drawing/2014/main" id="{F16D888D-32E3-4F3A-6752-FFD7C9F585F9}"/>
              </a:ext>
            </a:extLst>
          </p:cNvPr>
          <p:cNvSpPr/>
          <p:nvPr/>
        </p:nvSpPr>
        <p:spPr>
          <a:xfrm>
            <a:off x="4764832" y="3620275"/>
            <a:ext cx="266233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重置</a:t>
            </a:r>
            <a:r>
              <a:rPr kumimoji="0" lang="en-US" altLang="zh-CN"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LBT</a:t>
            </a:r>
          </a:p>
        </p:txBody>
      </p:sp>
      <p:sp>
        <p:nvSpPr>
          <p:cNvPr id="7" name="矩形: 圆角 6">
            <a:hlinkClick r:id="rId6" action="ppaction://hlinksldjump"/>
            <a:extLst>
              <a:ext uri="{FF2B5EF4-FFF2-40B4-BE49-F238E27FC236}">
                <a16:creationId xmlns:a16="http://schemas.microsoft.com/office/drawing/2014/main" id="{683044C7-5E37-0131-B28B-EF5B27D34E76}"/>
              </a:ext>
            </a:extLst>
          </p:cNvPr>
          <p:cNvSpPr/>
          <p:nvPr/>
        </p:nvSpPr>
        <p:spPr>
          <a:xfrm>
            <a:off x="4764832" y="4568886"/>
            <a:ext cx="266233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OPPOSans M" panose="00020600040101010101" pitchFamily="18" charset="-122"/>
                <a:ea typeface="OPPOSans M" panose="00020600040101010101" pitchFamily="18" charset="-122"/>
                <a:cs typeface="OPPOSans M" panose="00020600040101010101" pitchFamily="18" charset="-122"/>
              </a:rPr>
              <a:t>OS_Tool</a:t>
            </a:r>
            <a:endParaRPr kumimoji="0" lang="zh-CN" altLang="en-US" sz="1800" b="0" i="0" u="none" strike="noStrike" kern="1200" cap="none" spc="0" normalizeH="0" baseline="0" noProof="0" dirty="0">
              <a:ln>
                <a:noFill/>
              </a:ln>
              <a:solidFill>
                <a:prstClr val="black"/>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8" name="矩形: 圆角 7">
            <a:hlinkClick r:id="rId7" action="ppaction://hlinksldjump"/>
            <a:extLst>
              <a:ext uri="{FF2B5EF4-FFF2-40B4-BE49-F238E27FC236}">
                <a16:creationId xmlns:a16="http://schemas.microsoft.com/office/drawing/2014/main" id="{0ED0A75C-899C-0281-5914-F7E56A17FDAB}"/>
              </a:ext>
            </a:extLst>
          </p:cNvPr>
          <p:cNvSpPr/>
          <p:nvPr/>
        </p:nvSpPr>
        <p:spPr>
          <a:xfrm>
            <a:off x="4764832" y="5517497"/>
            <a:ext cx="2662335" cy="606490"/>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返回</a:t>
            </a:r>
          </a:p>
        </p:txBody>
      </p:sp>
      <p:sp>
        <p:nvSpPr>
          <p:cNvPr id="9" name="矩形: 圆角 8">
            <a:hlinkClick r:id="rId8" action="ppaction://hlinksldjump"/>
            <a:extLst>
              <a:ext uri="{FF2B5EF4-FFF2-40B4-BE49-F238E27FC236}">
                <a16:creationId xmlns:a16="http://schemas.microsoft.com/office/drawing/2014/main" id="{1955E43D-9D45-074D-1D8B-D69519C8EF22}"/>
              </a:ext>
            </a:extLst>
          </p:cNvPr>
          <p:cNvSpPr/>
          <p:nvPr/>
        </p:nvSpPr>
        <p:spPr>
          <a:xfrm>
            <a:off x="6764694" y="1726162"/>
            <a:ext cx="662473" cy="606490"/>
          </a:xfrm>
          <a:prstGeom prst="roundRect">
            <a:avLst>
              <a:gd name="adj" fmla="val 17692"/>
            </a:avLst>
          </a:prstGeom>
          <a:solidFill>
            <a:srgbClr val="C00000"/>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pic>
        <p:nvPicPr>
          <p:cNvPr id="10" name="图形 9" descr="幂 纯色填充">
            <a:extLst>
              <a:ext uri="{FF2B5EF4-FFF2-40B4-BE49-F238E27FC236}">
                <a16:creationId xmlns:a16="http://schemas.microsoft.com/office/drawing/2014/main" id="{565419FE-EE69-37ED-D59A-9B1ACB9CF9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06742" y="1840219"/>
            <a:ext cx="378375" cy="378375"/>
          </a:xfrm>
          <a:prstGeom prst="rect">
            <a:avLst/>
          </a:prstGeom>
        </p:spPr>
      </p:pic>
      <p:sp>
        <p:nvSpPr>
          <p:cNvPr id="11" name="文本框 10">
            <a:extLst>
              <a:ext uri="{FF2B5EF4-FFF2-40B4-BE49-F238E27FC236}">
                <a16:creationId xmlns:a16="http://schemas.microsoft.com/office/drawing/2014/main" id="{113C387D-92F8-E7FA-161A-59EC2C02C5AA}"/>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4" name="文本框 13">
            <a:extLst>
              <a:ext uri="{FF2B5EF4-FFF2-40B4-BE49-F238E27FC236}">
                <a16:creationId xmlns:a16="http://schemas.microsoft.com/office/drawing/2014/main" id="{356E4476-DD13-3DA4-6275-DE5E0C675FE9}"/>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26341742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5" name="!! 遮罩">
            <a:extLst>
              <a:ext uri="{FF2B5EF4-FFF2-40B4-BE49-F238E27FC236}">
                <a16:creationId xmlns:a16="http://schemas.microsoft.com/office/drawing/2014/main" id="{1E6B30E4-B215-830A-F59B-89E2322F561B}"/>
              </a:ext>
            </a:extLst>
          </p:cNvPr>
          <p:cNvSpPr/>
          <p:nvPr/>
        </p:nvSpPr>
        <p:spPr>
          <a:xfrm>
            <a:off x="567070" y="305500"/>
            <a:ext cx="11057860" cy="6232866"/>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3" name="矩形: 圆角 2">
            <a:hlinkClick r:id="rId4" action="ppaction://hlinksldjump"/>
            <a:extLst>
              <a:ext uri="{FF2B5EF4-FFF2-40B4-BE49-F238E27FC236}">
                <a16:creationId xmlns:a16="http://schemas.microsoft.com/office/drawing/2014/main" id="{F3D8F1E9-5921-4197-89F7-E4BB8F7CE478}"/>
              </a:ext>
            </a:extLst>
          </p:cNvPr>
          <p:cNvSpPr/>
          <p:nvPr/>
        </p:nvSpPr>
        <p:spPr>
          <a:xfrm>
            <a:off x="4764833" y="1726162"/>
            <a:ext cx="1813250" cy="606490"/>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重启设备</a:t>
            </a:r>
          </a:p>
        </p:txBody>
      </p:sp>
      <p:sp>
        <p:nvSpPr>
          <p:cNvPr id="5" name="矩形: 圆角 4">
            <a:hlinkClick r:id="rId5" action="ppaction://hlinksldjump"/>
            <a:extLst>
              <a:ext uri="{FF2B5EF4-FFF2-40B4-BE49-F238E27FC236}">
                <a16:creationId xmlns:a16="http://schemas.microsoft.com/office/drawing/2014/main" id="{B331F248-AA09-8FB6-0EB0-5164ED915EEE}"/>
              </a:ext>
            </a:extLst>
          </p:cNvPr>
          <p:cNvSpPr/>
          <p:nvPr/>
        </p:nvSpPr>
        <p:spPr>
          <a:xfrm>
            <a:off x="3754830" y="2673996"/>
            <a:ext cx="224766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浏览器</a:t>
            </a:r>
          </a:p>
        </p:txBody>
      </p:sp>
      <p:sp>
        <p:nvSpPr>
          <p:cNvPr id="6" name="矩形: 圆角 5">
            <a:hlinkClick r:id="rId6" action="ppaction://hlinksldjump"/>
            <a:extLst>
              <a:ext uri="{FF2B5EF4-FFF2-40B4-BE49-F238E27FC236}">
                <a16:creationId xmlns:a16="http://schemas.microsoft.com/office/drawing/2014/main" id="{F16D888D-32E3-4F3A-6752-FFD7C9F585F9}"/>
              </a:ext>
            </a:extLst>
          </p:cNvPr>
          <p:cNvSpPr/>
          <p:nvPr/>
        </p:nvSpPr>
        <p:spPr>
          <a:xfrm>
            <a:off x="3754830" y="3622607"/>
            <a:ext cx="224766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关于</a:t>
            </a: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8" name="矩形: 圆角 7">
            <a:hlinkClick r:id="rId7" action="ppaction://hlinksldjump"/>
            <a:extLst>
              <a:ext uri="{FF2B5EF4-FFF2-40B4-BE49-F238E27FC236}">
                <a16:creationId xmlns:a16="http://schemas.microsoft.com/office/drawing/2014/main" id="{0ED0A75C-899C-0281-5914-F7E56A17FDAB}"/>
              </a:ext>
            </a:extLst>
          </p:cNvPr>
          <p:cNvSpPr/>
          <p:nvPr/>
        </p:nvSpPr>
        <p:spPr>
          <a:xfrm>
            <a:off x="4764832" y="5517497"/>
            <a:ext cx="2662335" cy="606490"/>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返回</a:t>
            </a:r>
          </a:p>
        </p:txBody>
      </p:sp>
      <p:sp>
        <p:nvSpPr>
          <p:cNvPr id="9" name="矩形: 圆角 8">
            <a:hlinkClick r:id="rId8" action="ppaction://hlinksldjump"/>
            <a:extLst>
              <a:ext uri="{FF2B5EF4-FFF2-40B4-BE49-F238E27FC236}">
                <a16:creationId xmlns:a16="http://schemas.microsoft.com/office/drawing/2014/main" id="{1955E43D-9D45-074D-1D8B-D69519C8EF22}"/>
              </a:ext>
            </a:extLst>
          </p:cNvPr>
          <p:cNvSpPr/>
          <p:nvPr/>
        </p:nvSpPr>
        <p:spPr>
          <a:xfrm>
            <a:off x="6764694" y="1726162"/>
            <a:ext cx="662473" cy="606490"/>
          </a:xfrm>
          <a:prstGeom prst="roundRect">
            <a:avLst>
              <a:gd name="adj" fmla="val 17692"/>
            </a:avLst>
          </a:prstGeom>
          <a:solidFill>
            <a:srgbClr val="C00000"/>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pic>
        <p:nvPicPr>
          <p:cNvPr id="10" name="图形 9" descr="幂 纯色填充">
            <a:extLst>
              <a:ext uri="{FF2B5EF4-FFF2-40B4-BE49-F238E27FC236}">
                <a16:creationId xmlns:a16="http://schemas.microsoft.com/office/drawing/2014/main" id="{565419FE-EE69-37ED-D59A-9B1ACB9CF9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06742" y="1840219"/>
            <a:ext cx="378375" cy="378375"/>
          </a:xfrm>
          <a:prstGeom prst="rect">
            <a:avLst/>
          </a:prstGeom>
        </p:spPr>
      </p:pic>
      <p:sp>
        <p:nvSpPr>
          <p:cNvPr id="11" name="文本框 10">
            <a:extLst>
              <a:ext uri="{FF2B5EF4-FFF2-40B4-BE49-F238E27FC236}">
                <a16:creationId xmlns:a16="http://schemas.microsoft.com/office/drawing/2014/main" id="{113C387D-92F8-E7FA-161A-59EC2C02C5AA}"/>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7" name="矩形: 圆角 6">
            <a:hlinkClick r:id="" action="ppaction://noaction"/>
            <a:extLst>
              <a:ext uri="{FF2B5EF4-FFF2-40B4-BE49-F238E27FC236}">
                <a16:creationId xmlns:a16="http://schemas.microsoft.com/office/drawing/2014/main" id="{2877561C-2D65-458D-A422-22BB9FE1681B}"/>
              </a:ext>
            </a:extLst>
          </p:cNvPr>
          <p:cNvSpPr/>
          <p:nvPr/>
        </p:nvSpPr>
        <p:spPr>
          <a:xfrm>
            <a:off x="6310189" y="2673996"/>
            <a:ext cx="224766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OS</a:t>
            </a: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系统自检</a:t>
            </a:r>
          </a:p>
        </p:txBody>
      </p:sp>
      <p:sp>
        <p:nvSpPr>
          <p:cNvPr id="12" name="矩形: 圆角 5">
            <a:hlinkClick r:id="rId6" action="ppaction://hlinksldjump"/>
            <a:extLst>
              <a:ext uri="{FF2B5EF4-FFF2-40B4-BE49-F238E27FC236}">
                <a16:creationId xmlns:a16="http://schemas.microsoft.com/office/drawing/2014/main" id="{8B4557C8-CFCC-2681-F289-BA47115D5657}"/>
              </a:ext>
            </a:extLst>
          </p:cNvPr>
          <p:cNvSpPr/>
          <p:nvPr/>
        </p:nvSpPr>
        <p:spPr>
          <a:xfrm>
            <a:off x="6310189" y="3622607"/>
            <a:ext cx="2247665" cy="606490"/>
          </a:xfrm>
          <a:prstGeom prst="roundRect">
            <a:avLst>
              <a:gd name="adj" fmla="val 17692"/>
            </a:avLst>
          </a:prstGeom>
          <a:solidFill>
            <a:schemeClr val="tx1">
              <a:lumMod val="9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设置</a:t>
            </a:r>
            <a:endParaRPr kumimoji="0" lang="en-US" altLang="zh-CN" sz="18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7" name="文本框 16">
            <a:extLst>
              <a:ext uri="{FF2B5EF4-FFF2-40B4-BE49-F238E27FC236}">
                <a16:creationId xmlns:a16="http://schemas.microsoft.com/office/drawing/2014/main" id="{5EAE77B0-7297-1EA6-AEB5-7B151D2FC498}"/>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6239297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E4EFD44D-F286-A774-EC0B-8FCE3FEB9197}"/>
              </a:ext>
            </a:extLst>
          </p:cNvPr>
          <p:cNvSpPr txBox="1"/>
          <p:nvPr/>
        </p:nvSpPr>
        <p:spPr>
          <a:xfrm>
            <a:off x="1625108" y="2497976"/>
            <a:ext cx="6554874" cy="1862048"/>
          </a:xfrm>
          <a:prstGeom prst="rect">
            <a:avLst/>
          </a:prstGeom>
          <a:noFill/>
          <a:effectLst>
            <a:glow rad="101600">
              <a:schemeClr val="tx1">
                <a:lumMod val="65000"/>
              </a:schemeClr>
            </a:glow>
          </a:effectLst>
        </p:spPr>
        <p:txBody>
          <a:bodyPr wrap="square" rtlCol="0">
            <a:spAutoFit/>
          </a:bodyPr>
          <a:lstStyle/>
          <a:p>
            <a:pPr algn="ctr"/>
            <a:r>
              <a:rPr lang="en-US" altLang="zh-CN" sz="11500" dirty="0">
                <a:solidFill>
                  <a:schemeClr val="bg1"/>
                </a:solidFill>
                <a:latin typeface="HarmonyOS Sans SC Medium" panose="00000600000000000000" pitchFamily="2" charset="-122"/>
                <a:ea typeface="HarmonyOS Sans SC Medium" panose="00000600000000000000" pitchFamily="2" charset="-122"/>
              </a:rPr>
              <a:t>Le</a:t>
            </a:r>
            <a:r>
              <a:rPr lang="en-US" altLang="zh-CN" sz="11500" dirty="0">
                <a:gradFill>
                  <a:gsLst>
                    <a:gs pos="0">
                      <a:schemeClr val="bg1"/>
                    </a:gs>
                    <a:gs pos="100000">
                      <a:schemeClr val="bg1">
                        <a:lumMod val="85000"/>
                        <a:lumOff val="15000"/>
                      </a:schemeClr>
                    </a:gs>
                  </a:gsLst>
                  <a:lin ang="0" scaled="1"/>
                </a:gradFill>
                <a:latin typeface="HarmonyOS Sans SC Medium" panose="00000600000000000000" pitchFamily="2" charset="-122"/>
                <a:ea typeface="HarmonyOS Sans SC Medium" panose="00000600000000000000" pitchFamily="2" charset="-122"/>
              </a:rPr>
              <a:t>a</a:t>
            </a:r>
            <a:r>
              <a:rPr lang="en-US" altLang="zh-CN" sz="11500" dirty="0">
                <a:gradFill flip="none" rotWithShape="1">
                  <a:gsLst>
                    <a:gs pos="48000">
                      <a:schemeClr val="bg1">
                        <a:lumMod val="85000"/>
                        <a:lumOff val="15000"/>
                      </a:schemeClr>
                    </a:gs>
                    <a:gs pos="100000">
                      <a:schemeClr val="tx1"/>
                    </a:gs>
                  </a:gsLst>
                  <a:lin ang="0" scaled="1"/>
                  <a:tileRect/>
                </a:gradFill>
                <a:latin typeface="HarmonyOS Sans SC Medium" panose="00000600000000000000" pitchFamily="2" charset="-122"/>
                <a:ea typeface="HarmonyOS Sans SC Medium" panose="00000600000000000000" pitchFamily="2" charset="-122"/>
              </a:rPr>
              <a:t>f</a:t>
            </a:r>
            <a:r>
              <a:rPr lang="en-US" altLang="zh-CN" sz="11500" dirty="0">
                <a:latin typeface="HarmonyOS Sans SC Medium" panose="00000600000000000000" pitchFamily="2" charset="-122"/>
                <a:ea typeface="HarmonyOS Sans SC Medium" panose="00000600000000000000" pitchFamily="2" charset="-122"/>
              </a:rPr>
              <a:t>    </a:t>
            </a:r>
            <a:r>
              <a:rPr lang="en-US" altLang="zh-CN" sz="11500" dirty="0">
                <a:gradFill flip="none" rotWithShape="1">
                  <a:gsLst>
                    <a:gs pos="100000">
                      <a:schemeClr val="bg1">
                        <a:lumMod val="85000"/>
                        <a:lumOff val="15000"/>
                      </a:schemeClr>
                    </a:gs>
                    <a:gs pos="60000">
                      <a:schemeClr val="bg1">
                        <a:lumMod val="50000"/>
                        <a:lumOff val="50000"/>
                      </a:schemeClr>
                    </a:gs>
                  </a:gsLst>
                  <a:lin ang="0" scaled="1"/>
                  <a:tileRect/>
                </a:gradFill>
                <a:effectLst>
                  <a:outerShdw blurRad="50800" dist="38100" algn="l" rotWithShape="0">
                    <a:prstClr val="black">
                      <a:alpha val="40000"/>
                    </a:prstClr>
                  </a:outerShdw>
                </a:effectLst>
                <a:latin typeface="HarmonyOS Sans SC Medium" panose="00000600000000000000" pitchFamily="2" charset="-122"/>
                <a:ea typeface="HarmonyOS Sans SC Medium" panose="00000600000000000000" pitchFamily="2" charset="-122"/>
              </a:rPr>
              <a:t>S</a:t>
            </a:r>
            <a:endParaRPr lang="zh-CN" altLang="en-US" sz="11500" dirty="0">
              <a:gradFill flip="none" rotWithShape="1">
                <a:gsLst>
                  <a:gs pos="100000">
                    <a:schemeClr val="bg1">
                      <a:lumMod val="85000"/>
                      <a:lumOff val="15000"/>
                    </a:schemeClr>
                  </a:gs>
                  <a:gs pos="60000">
                    <a:schemeClr val="bg1">
                      <a:lumMod val="50000"/>
                      <a:lumOff val="50000"/>
                    </a:schemeClr>
                  </a:gs>
                </a:gsLst>
                <a:lin ang="0" scaled="1"/>
                <a:tileRect/>
              </a:gradFill>
              <a:effectLst>
                <a:outerShdw blurRad="50800" dist="38100" algn="l" rotWithShape="0">
                  <a:prstClr val="black">
                    <a:alpha val="40000"/>
                  </a:prstClr>
                </a:outerShdw>
              </a:effectLst>
              <a:latin typeface="HarmonyOS Sans SC Medium" panose="00000600000000000000" pitchFamily="2" charset="-122"/>
              <a:ea typeface="HarmonyOS Sans SC Medium" panose="00000600000000000000" pitchFamily="2" charset="-122"/>
            </a:endParaRPr>
          </a:p>
        </p:txBody>
      </p:sp>
      <p:sp>
        <p:nvSpPr>
          <p:cNvPr id="11" name="圆: 空心 10">
            <a:extLst>
              <a:ext uri="{FF2B5EF4-FFF2-40B4-BE49-F238E27FC236}">
                <a16:creationId xmlns:a16="http://schemas.microsoft.com/office/drawing/2014/main" id="{2CEB5098-FAA5-FD20-1B3D-636D586D39DB}"/>
              </a:ext>
            </a:extLst>
          </p:cNvPr>
          <p:cNvSpPr/>
          <p:nvPr/>
        </p:nvSpPr>
        <p:spPr>
          <a:xfrm>
            <a:off x="5521842" y="2854842"/>
            <a:ext cx="1148316" cy="1148316"/>
          </a:xfrm>
          <a:prstGeom prst="donut">
            <a:avLst>
              <a:gd name="adj" fmla="val 13986"/>
            </a:avLst>
          </a:prstGeom>
          <a:solidFill>
            <a:schemeClr val="tx1"/>
          </a:solidFill>
          <a:ln>
            <a:no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sp>
        <p:nvSpPr>
          <p:cNvPr id="13" name="矩形 12">
            <a:extLst>
              <a:ext uri="{FF2B5EF4-FFF2-40B4-BE49-F238E27FC236}">
                <a16:creationId xmlns:a16="http://schemas.microsoft.com/office/drawing/2014/main" id="{D5CFC1DD-4727-9FE5-5062-9A6D09BC57D8}"/>
              </a:ext>
            </a:extLst>
          </p:cNvPr>
          <p:cNvSpPr/>
          <p:nvPr/>
        </p:nvSpPr>
        <p:spPr>
          <a:xfrm>
            <a:off x="6073140" y="4224543"/>
            <a:ext cx="45719" cy="100556"/>
          </a:xfrm>
          <a:prstGeom prst="rect">
            <a:avLst/>
          </a:prstGeom>
          <a:solidFill>
            <a:srgbClr val="126AFF">
              <a:alpha val="0"/>
            </a:srgbClr>
          </a:solidFill>
          <a:ln>
            <a:solidFill>
              <a:srgbClr val="126A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FF23F90-1D6D-8ED0-7379-67986D836AAA}"/>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2">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1169606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950" advClick="0" advTm="0">
        <p159:morph option="byObject"/>
      </p:transition>
    </mc:Choice>
    <mc:Fallback xmlns="">
      <p:transition spd="slow" advClick="0" advTm="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E8854FF7-2E3C-E68C-B05C-877C70C65954}"/>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EC238E7B-1DF9-F5AB-CE39-BD4BEE2AFE91}"/>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5" name="!! 遮罩">
            <a:extLst>
              <a:ext uri="{FF2B5EF4-FFF2-40B4-BE49-F238E27FC236}">
                <a16:creationId xmlns:a16="http://schemas.microsoft.com/office/drawing/2014/main" id="{4AAE2681-8ABF-861B-2E88-E232CF1E3ADE}"/>
              </a:ext>
            </a:extLst>
          </p:cNvPr>
          <p:cNvSpPr/>
          <p:nvPr/>
        </p:nvSpPr>
        <p:spPr>
          <a:xfrm>
            <a:off x="0" y="-14134"/>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 弹窗">
            <a:extLst>
              <a:ext uri="{FF2B5EF4-FFF2-40B4-BE49-F238E27FC236}">
                <a16:creationId xmlns:a16="http://schemas.microsoft.com/office/drawing/2014/main" id="{C9606F70-7904-7E84-1FC2-53A7ED741BEC}"/>
              </a:ext>
            </a:extLst>
          </p:cNvPr>
          <p:cNvSpPr/>
          <p:nvPr/>
        </p:nvSpPr>
        <p:spPr>
          <a:xfrm>
            <a:off x="3813540" y="2729023"/>
            <a:ext cx="4564916" cy="1399954"/>
          </a:xfrm>
          <a:prstGeom prst="roundRect">
            <a:avLst>
              <a:gd name="adj" fmla="val 5614"/>
            </a:avLst>
          </a:prstGeom>
          <a:solidFill>
            <a:schemeClr val="tx1">
              <a:lumMod val="95000"/>
            </a:schemeClr>
          </a:solidFill>
          <a:ln>
            <a:noFill/>
          </a:ln>
          <a:effectLst>
            <a:outerShdw blurRad="254000" algn="ct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2851FC6-3A6D-17AC-A55F-A200CC9AE9A0}"/>
              </a:ext>
            </a:extLst>
          </p:cNvPr>
          <p:cNvSpPr txBox="1"/>
          <p:nvPr/>
        </p:nvSpPr>
        <p:spPr>
          <a:xfrm>
            <a:off x="5147927" y="3076743"/>
            <a:ext cx="1205023" cy="369332"/>
          </a:xfrm>
          <a:prstGeom prst="rect">
            <a:avLst/>
          </a:prstGeom>
          <a:noFill/>
        </p:spPr>
        <p:txBody>
          <a:bodyPr wrap="square" rtlCol="0">
            <a:spAutoFit/>
          </a:bodyPr>
          <a:lstStyle/>
          <a:p>
            <a:r>
              <a:rPr lang="zh-CN" altLang="en-US" dirty="0">
                <a:solidFill>
                  <a:schemeClr val="bg1"/>
                </a:solidFill>
                <a:latin typeface="+mj-ea"/>
                <a:ea typeface="+mj-ea"/>
              </a:rPr>
              <a:t>请稍候</a:t>
            </a:r>
          </a:p>
        </p:txBody>
      </p:sp>
      <p:grpSp>
        <p:nvGrpSpPr>
          <p:cNvPr id="14" name="!! load">
            <a:extLst>
              <a:ext uri="{FF2B5EF4-FFF2-40B4-BE49-F238E27FC236}">
                <a16:creationId xmlns:a16="http://schemas.microsoft.com/office/drawing/2014/main" id="{7B6EC1BC-F679-121F-BF46-FC16C1FC3739}"/>
              </a:ext>
            </a:extLst>
          </p:cNvPr>
          <p:cNvGrpSpPr/>
          <p:nvPr/>
        </p:nvGrpSpPr>
        <p:grpSpPr>
          <a:xfrm>
            <a:off x="4245701" y="3114694"/>
            <a:ext cx="602974" cy="602974"/>
            <a:chOff x="7349534" y="4722202"/>
            <a:chExt cx="279398" cy="279398"/>
          </a:xfrm>
        </p:grpSpPr>
        <p:sp>
          <p:nvSpPr>
            <p:cNvPr id="16" name="弧形 15">
              <a:extLst>
                <a:ext uri="{FF2B5EF4-FFF2-40B4-BE49-F238E27FC236}">
                  <a16:creationId xmlns:a16="http://schemas.microsoft.com/office/drawing/2014/main" id="{B44D519F-C290-8A9E-5874-8C7BF1AB822B}"/>
                </a:ext>
              </a:extLst>
            </p:cNvPr>
            <p:cNvSpPr/>
            <p:nvPr/>
          </p:nvSpPr>
          <p:spPr>
            <a:xfrm>
              <a:off x="7349534" y="4722202"/>
              <a:ext cx="279398" cy="279398"/>
            </a:xfrm>
            <a:prstGeom prst="arc">
              <a:avLst>
                <a:gd name="adj1" fmla="val 16200000"/>
                <a:gd name="adj2" fmla="val 16194911"/>
              </a:avLst>
            </a:prstGeom>
            <a:noFill/>
            <a:ln w="76200">
              <a:solidFill>
                <a:srgbClr val="03B989">
                  <a:alpha val="10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7" name="弧形 16">
              <a:extLst>
                <a:ext uri="{FF2B5EF4-FFF2-40B4-BE49-F238E27FC236}">
                  <a16:creationId xmlns:a16="http://schemas.microsoft.com/office/drawing/2014/main" id="{E94E3FD1-4368-E8B9-1D20-107021020CFB}"/>
                </a:ext>
              </a:extLst>
            </p:cNvPr>
            <p:cNvSpPr/>
            <p:nvPr/>
          </p:nvSpPr>
          <p:spPr>
            <a:xfrm>
              <a:off x="7349534" y="4722202"/>
              <a:ext cx="279398" cy="279398"/>
            </a:xfrm>
            <a:prstGeom prst="arc">
              <a:avLst>
                <a:gd name="adj1" fmla="val 16250568"/>
                <a:gd name="adj2" fmla="val 321908"/>
              </a:avLst>
            </a:prstGeom>
            <a:noFill/>
            <a:ln w="76200" cap="rnd">
              <a:solidFill>
                <a:srgbClr val="03B98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grpSp>
      <p:sp>
        <p:nvSpPr>
          <p:cNvPr id="18" name="文本框 17">
            <a:extLst>
              <a:ext uri="{FF2B5EF4-FFF2-40B4-BE49-F238E27FC236}">
                <a16:creationId xmlns:a16="http://schemas.microsoft.com/office/drawing/2014/main" id="{4D56840F-8E59-DA16-4E4C-3406CB876D67}"/>
              </a:ext>
            </a:extLst>
          </p:cNvPr>
          <p:cNvSpPr txBox="1"/>
          <p:nvPr/>
        </p:nvSpPr>
        <p:spPr>
          <a:xfrm>
            <a:off x="5147927" y="3429000"/>
            <a:ext cx="2720166" cy="307777"/>
          </a:xfrm>
          <a:prstGeom prst="rect">
            <a:avLst/>
          </a:prstGeom>
          <a:noFill/>
        </p:spPr>
        <p:txBody>
          <a:bodyPr wrap="square" rtlCol="0">
            <a:spAutoFit/>
          </a:bodyPr>
          <a:lstStyle/>
          <a:p>
            <a:r>
              <a:rPr lang="zh-CN" altLang="en-US" sz="1400" dirty="0">
                <a:solidFill>
                  <a:schemeClr val="bg1"/>
                </a:solidFill>
                <a:latin typeface="+mn-ea"/>
              </a:rPr>
              <a:t>正在获取</a:t>
            </a:r>
            <a:r>
              <a:rPr lang="en-US" altLang="zh-CN" sz="1400" dirty="0">
                <a:solidFill>
                  <a:schemeClr val="bg1"/>
                </a:solidFill>
                <a:latin typeface="+mn-ea"/>
              </a:rPr>
              <a:t>[</a:t>
            </a:r>
            <a:r>
              <a:rPr lang="en-US" altLang="zh-CN" sz="1400" dirty="0">
                <a:solidFill>
                  <a:srgbClr val="03B989"/>
                </a:solidFill>
                <a:latin typeface="OPPOSans M" panose="00020600040101010101" pitchFamily="18" charset="-122"/>
                <a:ea typeface="OPPOSans M" panose="00020600040101010101" pitchFamily="18" charset="-122"/>
                <a:cs typeface="OPPOSans M" panose="00020600040101010101" pitchFamily="18" charset="-122"/>
              </a:rPr>
              <a:t>1_OS_25D01</a:t>
            </a:r>
            <a:r>
              <a:rPr lang="en-US" altLang="zh-CN" sz="1400" dirty="0">
                <a:solidFill>
                  <a:schemeClr val="bg1"/>
                </a:solidFill>
                <a:latin typeface="+mn-ea"/>
              </a:rPr>
              <a:t>]</a:t>
            </a:r>
            <a:r>
              <a:rPr lang="zh-CN" altLang="en-US" sz="1400" dirty="0">
                <a:solidFill>
                  <a:schemeClr val="bg1"/>
                </a:solidFill>
                <a:latin typeface="+mn-ea"/>
              </a:rPr>
              <a:t>的信息</a:t>
            </a:r>
          </a:p>
        </p:txBody>
      </p:sp>
      <p:sp>
        <p:nvSpPr>
          <p:cNvPr id="20" name="文本框 19">
            <a:extLst>
              <a:ext uri="{FF2B5EF4-FFF2-40B4-BE49-F238E27FC236}">
                <a16:creationId xmlns:a16="http://schemas.microsoft.com/office/drawing/2014/main" id="{9956F817-7205-3C87-EC08-6101B881A164}"/>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3496192076"/>
      </p:ext>
    </p:extLst>
  </p:cSld>
  <p:clrMapOvr>
    <a:masterClrMapping/>
  </p:clrMapOvr>
  <mc:AlternateContent xmlns:mc="http://schemas.openxmlformats.org/markup-compatibility/2006" xmlns:p159="http://schemas.microsoft.com/office/powerpoint/2015/09/main">
    <mc:Choice Requires="p159">
      <p:transition advClick="0" advTm="3000">
        <p159:morph option="byObject"/>
      </p:transition>
    </mc:Choice>
    <mc:Fallback xmlns="">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par>
                                <p:cTn id="8" presetID="8" presetClass="emph" presetSubtype="0" repeatCount="indefinite" fill="hold" nodeType="withEffect">
                                  <p:stCondLst>
                                    <p:cond delay="0"/>
                                  </p:stCondLst>
                                  <p:childTnLst>
                                    <p:animRot by="21600000">
                                      <p:cBhvr>
                                        <p:cTn id="9" dur="2000" fill="hold"/>
                                        <p:tgtEl>
                                          <p:spTgt spid="14"/>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3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6BC79A87-9D60-8DF3-5A6A-4438A583B096}"/>
            </a:ext>
          </a:extLst>
        </p:cNvPr>
        <p:cNvGrpSpPr/>
        <p:nvPr/>
      </p:nvGrpSpPr>
      <p:grpSpPr>
        <a:xfrm>
          <a:off x="0" y="0"/>
          <a:ext cx="0" cy="0"/>
          <a:chOff x="0" y="0"/>
          <a:chExt cx="0" cy="0"/>
        </a:xfrm>
      </p:grpSpPr>
      <p:sp>
        <p:nvSpPr>
          <p:cNvPr id="15" name="文本框 14">
            <a:extLst>
              <a:ext uri="{FF2B5EF4-FFF2-40B4-BE49-F238E27FC236}">
                <a16:creationId xmlns:a16="http://schemas.microsoft.com/office/drawing/2014/main" id="{100F7A29-5B93-EF7E-B882-8460A9C46654}"/>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1.0.3</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1213591981"/>
      </p:ext>
    </p:extLst>
  </p:cSld>
  <p:clrMapOvr>
    <a:masterClrMapping/>
  </p:clrMapOvr>
  <mc:AlternateContent xmlns:mc="http://schemas.openxmlformats.org/markup-compatibility/2006" xmlns:p159="http://schemas.microsoft.com/office/powerpoint/2015/09/main">
    <mc:Choice Requires="p159">
      <p:transition advClick="0" advTm="0">
        <p159:morph option="byObject"/>
      </p:transition>
    </mc:Choice>
    <mc:Fallback xmlns="">
      <p:transition advClick="0" advTm="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1" name="!! 遮罩">
            <a:extLst>
              <a:ext uri="{FF2B5EF4-FFF2-40B4-BE49-F238E27FC236}">
                <a16:creationId xmlns:a16="http://schemas.microsoft.com/office/drawing/2014/main" id="{39E1AE0D-A506-6E07-B628-2EE906691B18}"/>
              </a:ext>
            </a:extLst>
          </p:cNvPr>
          <p:cNvSpPr/>
          <p:nvPr/>
        </p:nvSpPr>
        <p:spPr>
          <a:xfrm>
            <a:off x="567070" y="305500"/>
            <a:ext cx="11057860" cy="6232866"/>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0" name="图形 9" descr="幂 纯色填充">
            <a:hlinkClick r:id="rId3" action="ppaction://hlinksldjump"/>
            <a:extLst>
              <a:ext uri="{FF2B5EF4-FFF2-40B4-BE49-F238E27FC236}">
                <a16:creationId xmlns:a16="http://schemas.microsoft.com/office/drawing/2014/main" id="{565419FE-EE69-37ED-D59A-9B1ACB9CF9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6902" y="6116878"/>
            <a:ext cx="378375" cy="378375"/>
          </a:xfrm>
          <a:prstGeom prst="rect">
            <a:avLst/>
          </a:prstGeom>
        </p:spPr>
      </p:pic>
      <p:sp>
        <p:nvSpPr>
          <p:cNvPr id="2" name="矩形: 圆角 1">
            <a:extLst>
              <a:ext uri="{FF2B5EF4-FFF2-40B4-BE49-F238E27FC236}">
                <a16:creationId xmlns:a16="http://schemas.microsoft.com/office/drawing/2014/main" id="{48BA6919-B52C-770B-DA6A-4248F417B4F8}"/>
              </a:ext>
            </a:extLst>
          </p:cNvPr>
          <p:cNvSpPr/>
          <p:nvPr/>
        </p:nvSpPr>
        <p:spPr>
          <a:xfrm>
            <a:off x="1816100" y="809336"/>
            <a:ext cx="8559800" cy="5239327"/>
          </a:xfrm>
          <a:prstGeom prst="roundRect">
            <a:avLst>
              <a:gd name="adj" fmla="val 1571"/>
            </a:avLst>
          </a:prstGeom>
          <a:solidFill>
            <a:srgbClr val="232323"/>
          </a:solidFill>
          <a:ln w="19050">
            <a:solidFill>
              <a:schemeClr val="bg1">
                <a:lumMod val="75000"/>
                <a:lumOff val="25000"/>
              </a:schemeClr>
            </a:solid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53D3B90-89D9-804E-4BD0-C3C9FB418AF4}"/>
              </a:ext>
            </a:extLst>
          </p:cNvPr>
          <p:cNvSpPr txBox="1"/>
          <p:nvPr/>
        </p:nvSpPr>
        <p:spPr>
          <a:xfrm>
            <a:off x="2741512" y="1407258"/>
            <a:ext cx="2892490" cy="738664"/>
          </a:xfrm>
          <a:prstGeom prst="rect">
            <a:avLst/>
          </a:prstGeom>
          <a:noFill/>
        </p:spPr>
        <p:txBody>
          <a:bodyPr wrap="square" rtlCol="0">
            <a:spAutoFit/>
          </a:bodyPr>
          <a:lstStyle/>
          <a:p>
            <a:r>
              <a:rPr lang="zh-CN" altLang="en-US" sz="2800" dirty="0">
                <a:latin typeface="OPPOSans M" panose="00020600040101010101" pitchFamily="18" charset="-122"/>
                <a:ea typeface="OPPOSans M" panose="00020600040101010101" pitchFamily="18" charset="-122"/>
                <a:cs typeface="OPPOSans M" panose="00020600040101010101" pitchFamily="18" charset="-122"/>
              </a:rPr>
              <a:t>启动</a:t>
            </a:r>
            <a:endParaRPr lang="en-US" altLang="zh-CN" sz="2800" dirty="0">
              <a:latin typeface="OPPOSans M" panose="00020600040101010101" pitchFamily="18" charset="-122"/>
              <a:ea typeface="OPPOSans M" panose="00020600040101010101" pitchFamily="18" charset="-122"/>
              <a:cs typeface="OPPOSans M" panose="00020600040101010101" pitchFamily="18" charset="-122"/>
            </a:endParaRPr>
          </a:p>
          <a:p>
            <a:r>
              <a:rPr lang="zh-CN" altLang="en-US" sz="1400" dirty="0">
                <a:latin typeface="OPPOSans R" panose="00020600040101010101" pitchFamily="18" charset="-122"/>
                <a:ea typeface="OPPOSans R" panose="00020600040101010101" pitchFamily="18" charset="-122"/>
                <a:cs typeface="OPPOSans R" panose="00020600040101010101" pitchFamily="18" charset="-122"/>
              </a:rPr>
              <a:t>请选择</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[1_OS_25D01]</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启动选项</a:t>
            </a:r>
            <a:endParaRPr lang="zh-CN" altLang="en-US" sz="32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7" name="!! 1">
            <a:hlinkClick r:id="rId6" action="ppaction://hlinksldjump"/>
            <a:extLst>
              <a:ext uri="{FF2B5EF4-FFF2-40B4-BE49-F238E27FC236}">
                <a16:creationId xmlns:a16="http://schemas.microsoft.com/office/drawing/2014/main" id="{C40927B4-AACF-E4AE-FCA9-7892996AEAA7}"/>
              </a:ext>
            </a:extLst>
          </p:cNvPr>
          <p:cNvSpPr/>
          <p:nvPr/>
        </p:nvSpPr>
        <p:spPr>
          <a:xfrm>
            <a:off x="9929044" y="960381"/>
            <a:ext cx="216248" cy="216570"/>
          </a:xfrm>
          <a:custGeom>
            <a:avLst/>
            <a:gdLst>
              <a:gd name="T0" fmla="*/ 10168 w 11191"/>
              <a:gd name="T1" fmla="*/ 2387 h 11207"/>
              <a:gd name="T2" fmla="*/ 9018 w 11191"/>
              <a:gd name="T3" fmla="*/ 1186 h 11207"/>
              <a:gd name="T4" fmla="*/ 7552 w 11191"/>
              <a:gd name="T5" fmla="*/ 370 h 11207"/>
              <a:gd name="T6" fmla="*/ 6973 w 11191"/>
              <a:gd name="T7" fmla="*/ 634 h 11207"/>
              <a:gd name="T8" fmla="*/ 7237 w 11191"/>
              <a:gd name="T9" fmla="*/ 1212 h 11207"/>
              <a:gd name="T10" fmla="*/ 9432 w 11191"/>
              <a:gd name="T11" fmla="*/ 2907 h 11207"/>
              <a:gd name="T12" fmla="*/ 10290 w 11191"/>
              <a:gd name="T13" fmla="*/ 5613 h 11207"/>
              <a:gd name="T14" fmla="*/ 8915 w 11191"/>
              <a:gd name="T15" fmla="*/ 8934 h 11207"/>
              <a:gd name="T16" fmla="*/ 5595 w 11191"/>
              <a:gd name="T17" fmla="*/ 10309 h 11207"/>
              <a:gd name="T18" fmla="*/ 2275 w 11191"/>
              <a:gd name="T19" fmla="*/ 8934 h 11207"/>
              <a:gd name="T20" fmla="*/ 900 w 11191"/>
              <a:gd name="T21" fmla="*/ 5613 h 11207"/>
              <a:gd name="T22" fmla="*/ 1757 w 11191"/>
              <a:gd name="T23" fmla="*/ 2907 h 11207"/>
              <a:gd name="T24" fmla="*/ 3952 w 11191"/>
              <a:gd name="T25" fmla="*/ 1212 h 11207"/>
              <a:gd name="T26" fmla="*/ 4216 w 11191"/>
              <a:gd name="T27" fmla="*/ 633 h 11207"/>
              <a:gd name="T28" fmla="*/ 3637 w 11191"/>
              <a:gd name="T29" fmla="*/ 370 h 11207"/>
              <a:gd name="T30" fmla="*/ 2172 w 11191"/>
              <a:gd name="T31" fmla="*/ 1186 h 11207"/>
              <a:gd name="T32" fmla="*/ 1022 w 11191"/>
              <a:gd name="T33" fmla="*/ 2387 h 11207"/>
              <a:gd name="T34" fmla="*/ 0 w 11191"/>
              <a:gd name="T35" fmla="*/ 5612 h 11207"/>
              <a:gd name="T36" fmla="*/ 440 w 11191"/>
              <a:gd name="T37" fmla="*/ 7790 h 11207"/>
              <a:gd name="T38" fmla="*/ 1638 w 11191"/>
              <a:gd name="T39" fmla="*/ 9568 h 11207"/>
              <a:gd name="T40" fmla="*/ 3417 w 11191"/>
              <a:gd name="T41" fmla="*/ 10767 h 11207"/>
              <a:gd name="T42" fmla="*/ 5595 w 11191"/>
              <a:gd name="T43" fmla="*/ 11207 h 11207"/>
              <a:gd name="T44" fmla="*/ 7772 w 11191"/>
              <a:gd name="T45" fmla="*/ 10767 h 11207"/>
              <a:gd name="T46" fmla="*/ 9551 w 11191"/>
              <a:gd name="T47" fmla="*/ 9568 h 11207"/>
              <a:gd name="T48" fmla="*/ 10750 w 11191"/>
              <a:gd name="T49" fmla="*/ 7790 h 11207"/>
              <a:gd name="T50" fmla="*/ 11190 w 11191"/>
              <a:gd name="T51" fmla="*/ 5612 h 11207"/>
              <a:gd name="T52" fmla="*/ 10168 w 11191"/>
              <a:gd name="T53" fmla="*/ 2387 h 11207"/>
              <a:gd name="T54" fmla="*/ 5595 w 11191"/>
              <a:gd name="T55" fmla="*/ 5986 h 11207"/>
              <a:gd name="T56" fmla="*/ 6045 w 11191"/>
              <a:gd name="T57" fmla="*/ 5536 h 11207"/>
              <a:gd name="T58" fmla="*/ 6045 w 11191"/>
              <a:gd name="T59" fmla="*/ 450 h 11207"/>
              <a:gd name="T60" fmla="*/ 5595 w 11191"/>
              <a:gd name="T61" fmla="*/ 0 h 11207"/>
              <a:gd name="T62" fmla="*/ 5145 w 11191"/>
              <a:gd name="T63" fmla="*/ 450 h 11207"/>
              <a:gd name="T64" fmla="*/ 5145 w 11191"/>
              <a:gd name="T65" fmla="*/ 5536 h 11207"/>
              <a:gd name="T66" fmla="*/ 5595 w 11191"/>
              <a:gd name="T67" fmla="*/ 598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91" h="11207">
                <a:moveTo>
                  <a:pt x="10168" y="2387"/>
                </a:moveTo>
                <a:cubicBezTo>
                  <a:pt x="9846" y="1931"/>
                  <a:pt x="9459" y="1527"/>
                  <a:pt x="9018" y="1186"/>
                </a:cubicBezTo>
                <a:cubicBezTo>
                  <a:pt x="8572" y="841"/>
                  <a:pt x="8078" y="566"/>
                  <a:pt x="7552" y="370"/>
                </a:cubicBezTo>
                <a:cubicBezTo>
                  <a:pt x="7320" y="282"/>
                  <a:pt x="7060" y="401"/>
                  <a:pt x="6973" y="634"/>
                </a:cubicBezTo>
                <a:cubicBezTo>
                  <a:pt x="6886" y="866"/>
                  <a:pt x="7005" y="1126"/>
                  <a:pt x="7237" y="1212"/>
                </a:cubicBezTo>
                <a:cubicBezTo>
                  <a:pt x="8125" y="1544"/>
                  <a:pt x="8883" y="2130"/>
                  <a:pt x="9432" y="2907"/>
                </a:cubicBezTo>
                <a:cubicBezTo>
                  <a:pt x="9993" y="3701"/>
                  <a:pt x="10290" y="4637"/>
                  <a:pt x="10290" y="5613"/>
                </a:cubicBezTo>
                <a:cubicBezTo>
                  <a:pt x="10290" y="6867"/>
                  <a:pt x="9801" y="8047"/>
                  <a:pt x="8915" y="8934"/>
                </a:cubicBezTo>
                <a:cubicBezTo>
                  <a:pt x="8028" y="9820"/>
                  <a:pt x="6848" y="10309"/>
                  <a:pt x="5595" y="10309"/>
                </a:cubicBezTo>
                <a:cubicBezTo>
                  <a:pt x="4341" y="10309"/>
                  <a:pt x="3161" y="9820"/>
                  <a:pt x="2275" y="8934"/>
                </a:cubicBezTo>
                <a:cubicBezTo>
                  <a:pt x="1388" y="8047"/>
                  <a:pt x="900" y="6867"/>
                  <a:pt x="900" y="5613"/>
                </a:cubicBezTo>
                <a:cubicBezTo>
                  <a:pt x="900" y="4637"/>
                  <a:pt x="1196" y="3702"/>
                  <a:pt x="1757" y="2907"/>
                </a:cubicBezTo>
                <a:cubicBezTo>
                  <a:pt x="2306" y="2130"/>
                  <a:pt x="3066" y="1545"/>
                  <a:pt x="3952" y="1212"/>
                </a:cubicBezTo>
                <a:cubicBezTo>
                  <a:pt x="4185" y="1125"/>
                  <a:pt x="4303" y="866"/>
                  <a:pt x="4216" y="633"/>
                </a:cubicBezTo>
                <a:cubicBezTo>
                  <a:pt x="4128" y="401"/>
                  <a:pt x="3870" y="282"/>
                  <a:pt x="3637" y="370"/>
                </a:cubicBezTo>
                <a:cubicBezTo>
                  <a:pt x="3111" y="566"/>
                  <a:pt x="2618" y="841"/>
                  <a:pt x="2172" y="1186"/>
                </a:cubicBezTo>
                <a:cubicBezTo>
                  <a:pt x="1731" y="1527"/>
                  <a:pt x="1343" y="1932"/>
                  <a:pt x="1022" y="2387"/>
                </a:cubicBezTo>
                <a:cubicBezTo>
                  <a:pt x="353" y="3334"/>
                  <a:pt x="0" y="4450"/>
                  <a:pt x="0" y="5612"/>
                </a:cubicBezTo>
                <a:cubicBezTo>
                  <a:pt x="0" y="6367"/>
                  <a:pt x="147" y="7100"/>
                  <a:pt x="440" y="7790"/>
                </a:cubicBezTo>
                <a:cubicBezTo>
                  <a:pt x="721" y="8456"/>
                  <a:pt x="1125" y="9055"/>
                  <a:pt x="1638" y="9568"/>
                </a:cubicBezTo>
                <a:cubicBezTo>
                  <a:pt x="2152" y="10082"/>
                  <a:pt x="2751" y="10486"/>
                  <a:pt x="3417" y="10767"/>
                </a:cubicBezTo>
                <a:cubicBezTo>
                  <a:pt x="4107" y="11060"/>
                  <a:pt x="4840" y="11207"/>
                  <a:pt x="5595" y="11207"/>
                </a:cubicBezTo>
                <a:cubicBezTo>
                  <a:pt x="6350" y="11207"/>
                  <a:pt x="7082" y="11060"/>
                  <a:pt x="7772" y="10767"/>
                </a:cubicBezTo>
                <a:cubicBezTo>
                  <a:pt x="8438" y="10486"/>
                  <a:pt x="9037" y="10082"/>
                  <a:pt x="9551" y="9568"/>
                </a:cubicBezTo>
                <a:cubicBezTo>
                  <a:pt x="10065" y="9055"/>
                  <a:pt x="10468" y="8456"/>
                  <a:pt x="10750" y="7790"/>
                </a:cubicBezTo>
                <a:cubicBezTo>
                  <a:pt x="11042" y="7100"/>
                  <a:pt x="11190" y="6367"/>
                  <a:pt x="11190" y="5612"/>
                </a:cubicBezTo>
                <a:cubicBezTo>
                  <a:pt x="11191" y="4450"/>
                  <a:pt x="10837" y="3335"/>
                  <a:pt x="10168" y="2387"/>
                </a:cubicBezTo>
                <a:close/>
                <a:moveTo>
                  <a:pt x="5595" y="5986"/>
                </a:moveTo>
                <a:cubicBezTo>
                  <a:pt x="5842" y="5986"/>
                  <a:pt x="6045" y="5784"/>
                  <a:pt x="6045" y="5536"/>
                </a:cubicBezTo>
                <a:lnTo>
                  <a:pt x="6045" y="450"/>
                </a:lnTo>
                <a:cubicBezTo>
                  <a:pt x="6045" y="202"/>
                  <a:pt x="5842" y="0"/>
                  <a:pt x="5595" y="0"/>
                </a:cubicBezTo>
                <a:cubicBezTo>
                  <a:pt x="5347" y="0"/>
                  <a:pt x="5145" y="202"/>
                  <a:pt x="5145" y="450"/>
                </a:cubicBezTo>
                <a:lnTo>
                  <a:pt x="5145" y="5536"/>
                </a:lnTo>
                <a:cubicBezTo>
                  <a:pt x="5145" y="5784"/>
                  <a:pt x="5347" y="5986"/>
                  <a:pt x="5595" y="5986"/>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hlinkClick r:id="rId7" action="ppaction://hlinksldjump"/>
            <a:extLst>
              <a:ext uri="{FF2B5EF4-FFF2-40B4-BE49-F238E27FC236}">
                <a16:creationId xmlns:a16="http://schemas.microsoft.com/office/drawing/2014/main" id="{5DDF2E94-8B98-D8EE-02D4-CCFA43D07BA3}"/>
              </a:ext>
            </a:extLst>
          </p:cNvPr>
          <p:cNvSpPr/>
          <p:nvPr/>
        </p:nvSpPr>
        <p:spPr>
          <a:xfrm>
            <a:off x="2827174" y="2302282"/>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14" name="矩形 13">
            <a:hlinkClick r:id="rId8" action="ppaction://hlinksldjump"/>
            <a:extLst>
              <a:ext uri="{FF2B5EF4-FFF2-40B4-BE49-F238E27FC236}">
                <a16:creationId xmlns:a16="http://schemas.microsoft.com/office/drawing/2014/main" id="{67E6A12E-629C-FB61-BA4E-3EA6CC11BB90}"/>
              </a:ext>
            </a:extLst>
          </p:cNvPr>
          <p:cNvSpPr/>
          <p:nvPr/>
        </p:nvSpPr>
        <p:spPr>
          <a:xfrm>
            <a:off x="2827173" y="2660729"/>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 Kernel</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16" name="矩形 15">
            <a:hlinkClick r:id="rId9" action="ppaction://hlinksldjump"/>
            <a:extLst>
              <a:ext uri="{FF2B5EF4-FFF2-40B4-BE49-F238E27FC236}">
                <a16:creationId xmlns:a16="http://schemas.microsoft.com/office/drawing/2014/main" id="{D56F6649-964F-040A-FEC8-7AEABCB0DC85}"/>
              </a:ext>
            </a:extLst>
          </p:cNvPr>
          <p:cNvSpPr/>
          <p:nvPr/>
        </p:nvSpPr>
        <p:spPr>
          <a:xfrm>
            <a:off x="2827173" y="3020466"/>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（快速启动）</a:t>
            </a:r>
          </a:p>
        </p:txBody>
      </p:sp>
      <p:sp>
        <p:nvSpPr>
          <p:cNvPr id="19" name="矩形: 圆角 18">
            <a:extLst>
              <a:ext uri="{FF2B5EF4-FFF2-40B4-BE49-F238E27FC236}">
                <a16:creationId xmlns:a16="http://schemas.microsoft.com/office/drawing/2014/main" id="{87F00676-B40F-7EE9-8EAF-A466ADD399C6}"/>
              </a:ext>
            </a:extLst>
          </p:cNvPr>
          <p:cNvSpPr/>
          <p:nvPr/>
        </p:nvSpPr>
        <p:spPr>
          <a:xfrm>
            <a:off x="5219801" y="5055068"/>
            <a:ext cx="1752393" cy="414984"/>
          </a:xfrm>
          <a:prstGeom prst="roundRect">
            <a:avLst>
              <a:gd name="adj" fmla="val 17692"/>
            </a:avLst>
          </a:prstGeom>
          <a:solidFill>
            <a:schemeClr val="tx1">
              <a:lumMod val="6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lumMod val="65000"/>
                    <a:lumOff val="3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确定</a:t>
            </a:r>
          </a:p>
        </p:txBody>
      </p:sp>
      <p:sp>
        <p:nvSpPr>
          <p:cNvPr id="20" name="矩形 19">
            <a:hlinkClick r:id="rId10" action="ppaction://hlinksldjump"/>
            <a:extLst>
              <a:ext uri="{FF2B5EF4-FFF2-40B4-BE49-F238E27FC236}">
                <a16:creationId xmlns:a16="http://schemas.microsoft.com/office/drawing/2014/main" id="{8913452C-2BBF-BF91-5D8C-23670E30A2F1}"/>
              </a:ext>
            </a:extLst>
          </p:cNvPr>
          <p:cNvSpPr/>
          <p:nvPr/>
        </p:nvSpPr>
        <p:spPr>
          <a:xfrm>
            <a:off x="2827173" y="3378431"/>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a:t>
            </a: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 恢复模式</a:t>
            </a:r>
          </a:p>
        </p:txBody>
      </p:sp>
      <p:sp>
        <p:nvSpPr>
          <p:cNvPr id="22" name="文本框 21">
            <a:extLst>
              <a:ext uri="{FF2B5EF4-FFF2-40B4-BE49-F238E27FC236}">
                <a16:creationId xmlns:a16="http://schemas.microsoft.com/office/drawing/2014/main" id="{952C7D28-3CC8-62AF-A064-41C98C706CAE}"/>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4173626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07C67C89-5261-C5C3-F5C3-8F3FE734B466}"/>
            </a:ext>
          </a:extLst>
        </p:cNvPr>
        <p:cNvGrpSpPr/>
        <p:nvPr/>
      </p:nvGrpSpPr>
      <p:grpSpPr>
        <a:xfrm>
          <a:off x="0" y="0"/>
          <a:ext cx="0" cy="0"/>
          <a:chOff x="0" y="0"/>
          <a:chExt cx="0" cy="0"/>
        </a:xfrm>
      </p:grpSpPr>
      <p:sp>
        <p:nvSpPr>
          <p:cNvPr id="13" name="!! 遮罩">
            <a:extLst>
              <a:ext uri="{FF2B5EF4-FFF2-40B4-BE49-F238E27FC236}">
                <a16:creationId xmlns:a16="http://schemas.microsoft.com/office/drawing/2014/main" id="{78FA12F9-4166-B71E-111E-F6F41C354EA7}"/>
              </a:ext>
            </a:extLst>
          </p:cNvPr>
          <p:cNvSpPr/>
          <p:nvPr/>
        </p:nvSpPr>
        <p:spPr>
          <a:xfrm>
            <a:off x="567070" y="305500"/>
            <a:ext cx="11057860" cy="6232866"/>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0" name="图形 9" descr="幂 纯色填充">
            <a:hlinkClick r:id="rId3" action="ppaction://hlinksldjump"/>
            <a:extLst>
              <a:ext uri="{FF2B5EF4-FFF2-40B4-BE49-F238E27FC236}">
                <a16:creationId xmlns:a16="http://schemas.microsoft.com/office/drawing/2014/main" id="{D5C09EC9-3A9E-E8CA-C3B9-5D8C582D6E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6902" y="6116878"/>
            <a:ext cx="378375" cy="378375"/>
          </a:xfrm>
          <a:prstGeom prst="rect">
            <a:avLst/>
          </a:prstGeom>
        </p:spPr>
      </p:pic>
      <p:sp>
        <p:nvSpPr>
          <p:cNvPr id="2" name="矩形: 圆角 1">
            <a:extLst>
              <a:ext uri="{FF2B5EF4-FFF2-40B4-BE49-F238E27FC236}">
                <a16:creationId xmlns:a16="http://schemas.microsoft.com/office/drawing/2014/main" id="{B9EB72BD-278D-5E58-7451-35EBDB8A06E3}"/>
              </a:ext>
            </a:extLst>
          </p:cNvPr>
          <p:cNvSpPr/>
          <p:nvPr/>
        </p:nvSpPr>
        <p:spPr>
          <a:xfrm>
            <a:off x="1816100" y="809336"/>
            <a:ext cx="8559800" cy="5239327"/>
          </a:xfrm>
          <a:prstGeom prst="roundRect">
            <a:avLst>
              <a:gd name="adj" fmla="val 1571"/>
            </a:avLst>
          </a:prstGeom>
          <a:solidFill>
            <a:srgbClr val="232323"/>
          </a:solidFill>
          <a:ln w="19050">
            <a:solidFill>
              <a:schemeClr val="bg1">
                <a:lumMod val="75000"/>
                <a:lumOff val="25000"/>
              </a:schemeClr>
            </a:solid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5" name="文本框 4">
            <a:extLst>
              <a:ext uri="{FF2B5EF4-FFF2-40B4-BE49-F238E27FC236}">
                <a16:creationId xmlns:a16="http://schemas.microsoft.com/office/drawing/2014/main" id="{64E95467-1990-1CE6-14D6-B19230480AC0}"/>
              </a:ext>
            </a:extLst>
          </p:cNvPr>
          <p:cNvSpPr txBox="1"/>
          <p:nvPr/>
        </p:nvSpPr>
        <p:spPr>
          <a:xfrm>
            <a:off x="2741512" y="1407258"/>
            <a:ext cx="2892490"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启动</a:t>
            </a:r>
            <a:endPar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请选择</a:t>
            </a: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[1_OS_25D01]</a:t>
            </a: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启动选项</a:t>
            </a:r>
            <a:endParaRPr kumimoji="0" lang="zh-CN" altLang="en-US" sz="32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3" name="矩形: 圆角 2">
            <a:hlinkClick r:id="rId6" action="ppaction://hlinksldjump"/>
            <a:extLst>
              <a:ext uri="{FF2B5EF4-FFF2-40B4-BE49-F238E27FC236}">
                <a16:creationId xmlns:a16="http://schemas.microsoft.com/office/drawing/2014/main" id="{6E57763A-FABA-04CA-480A-35C30F0039EB}"/>
              </a:ext>
            </a:extLst>
          </p:cNvPr>
          <p:cNvSpPr/>
          <p:nvPr/>
        </p:nvSpPr>
        <p:spPr>
          <a:xfrm>
            <a:off x="5219801" y="5055068"/>
            <a:ext cx="1752393" cy="414984"/>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95000"/>
                  </a:schemeClr>
                </a:solidFill>
                <a:effectLst/>
                <a:uLnTx/>
                <a:uFillTx/>
                <a:latin typeface="OPPOSans M" panose="00020600040101010101" pitchFamily="18" charset="-122"/>
                <a:ea typeface="OPPOSans M" panose="00020600040101010101" pitchFamily="18" charset="-122"/>
                <a:cs typeface="OPPOSans M" panose="00020600040101010101" pitchFamily="18" charset="-122"/>
              </a:rPr>
              <a:t>确定</a:t>
            </a:r>
          </a:p>
        </p:txBody>
      </p:sp>
      <p:sp>
        <p:nvSpPr>
          <p:cNvPr id="6" name="矩形 5">
            <a:hlinkClick r:id="rId7" action="ppaction://hlinksldjump"/>
            <a:extLst>
              <a:ext uri="{FF2B5EF4-FFF2-40B4-BE49-F238E27FC236}">
                <a16:creationId xmlns:a16="http://schemas.microsoft.com/office/drawing/2014/main" id="{031792DE-9845-244D-472A-F90D767157AA}"/>
              </a:ext>
            </a:extLst>
          </p:cNvPr>
          <p:cNvSpPr/>
          <p:nvPr/>
        </p:nvSpPr>
        <p:spPr>
          <a:xfrm>
            <a:off x="2827174" y="2302282"/>
            <a:ext cx="6537651" cy="342975"/>
          </a:xfrm>
          <a:prstGeom prst="rect">
            <a:avLst/>
          </a:prstGeom>
          <a:solidFill>
            <a:srgbClr val="03B9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8" name="矩形 7">
            <a:hlinkClick r:id="rId8" action="ppaction://hlinksldjump"/>
            <a:extLst>
              <a:ext uri="{FF2B5EF4-FFF2-40B4-BE49-F238E27FC236}">
                <a16:creationId xmlns:a16="http://schemas.microsoft.com/office/drawing/2014/main" id="{29834BEE-44BA-A36E-5CC2-94283D1E74BD}"/>
              </a:ext>
            </a:extLst>
          </p:cNvPr>
          <p:cNvSpPr/>
          <p:nvPr/>
        </p:nvSpPr>
        <p:spPr>
          <a:xfrm>
            <a:off x="2827173" y="2660729"/>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 Kernel</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9" name="矩形 8">
            <a:hlinkClick r:id="rId9" action="ppaction://hlinksldjump"/>
            <a:extLst>
              <a:ext uri="{FF2B5EF4-FFF2-40B4-BE49-F238E27FC236}">
                <a16:creationId xmlns:a16="http://schemas.microsoft.com/office/drawing/2014/main" id="{115766BF-F443-BEC4-8214-868FC8773D86}"/>
              </a:ext>
            </a:extLst>
          </p:cNvPr>
          <p:cNvSpPr/>
          <p:nvPr/>
        </p:nvSpPr>
        <p:spPr>
          <a:xfrm>
            <a:off x="2827173" y="3020466"/>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（快速启动）</a:t>
            </a:r>
          </a:p>
        </p:txBody>
      </p:sp>
      <p:sp>
        <p:nvSpPr>
          <p:cNvPr id="11" name="矩形 10">
            <a:hlinkClick r:id="rId10" action="ppaction://hlinksldjump"/>
            <a:extLst>
              <a:ext uri="{FF2B5EF4-FFF2-40B4-BE49-F238E27FC236}">
                <a16:creationId xmlns:a16="http://schemas.microsoft.com/office/drawing/2014/main" id="{2D499611-EAB3-89D2-DB41-674614A05757}"/>
              </a:ext>
            </a:extLst>
          </p:cNvPr>
          <p:cNvSpPr/>
          <p:nvPr/>
        </p:nvSpPr>
        <p:spPr>
          <a:xfrm>
            <a:off x="2827173" y="3378431"/>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a:t>
            </a: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 恢复模式</a:t>
            </a:r>
          </a:p>
        </p:txBody>
      </p:sp>
      <p:sp>
        <p:nvSpPr>
          <p:cNvPr id="15" name="文本框 14">
            <a:extLst>
              <a:ext uri="{FF2B5EF4-FFF2-40B4-BE49-F238E27FC236}">
                <a16:creationId xmlns:a16="http://schemas.microsoft.com/office/drawing/2014/main" id="{F454477F-41F4-68AF-9A70-D4CEA6ACDCFC}"/>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8" name="!! 1">
            <a:hlinkClick r:id="rId11" action="ppaction://hlinksldjump"/>
            <a:extLst>
              <a:ext uri="{FF2B5EF4-FFF2-40B4-BE49-F238E27FC236}">
                <a16:creationId xmlns:a16="http://schemas.microsoft.com/office/drawing/2014/main" id="{9E5C2470-63D1-F8C5-33FB-908C3BE31F22}"/>
              </a:ext>
            </a:extLst>
          </p:cNvPr>
          <p:cNvSpPr/>
          <p:nvPr/>
        </p:nvSpPr>
        <p:spPr>
          <a:xfrm>
            <a:off x="9929044" y="960381"/>
            <a:ext cx="216248" cy="216570"/>
          </a:xfrm>
          <a:custGeom>
            <a:avLst/>
            <a:gdLst>
              <a:gd name="T0" fmla="*/ 10168 w 11191"/>
              <a:gd name="T1" fmla="*/ 2387 h 11207"/>
              <a:gd name="T2" fmla="*/ 9018 w 11191"/>
              <a:gd name="T3" fmla="*/ 1186 h 11207"/>
              <a:gd name="T4" fmla="*/ 7552 w 11191"/>
              <a:gd name="T5" fmla="*/ 370 h 11207"/>
              <a:gd name="T6" fmla="*/ 6973 w 11191"/>
              <a:gd name="T7" fmla="*/ 634 h 11207"/>
              <a:gd name="T8" fmla="*/ 7237 w 11191"/>
              <a:gd name="T9" fmla="*/ 1212 h 11207"/>
              <a:gd name="T10" fmla="*/ 9432 w 11191"/>
              <a:gd name="T11" fmla="*/ 2907 h 11207"/>
              <a:gd name="T12" fmla="*/ 10290 w 11191"/>
              <a:gd name="T13" fmla="*/ 5613 h 11207"/>
              <a:gd name="T14" fmla="*/ 8915 w 11191"/>
              <a:gd name="T15" fmla="*/ 8934 h 11207"/>
              <a:gd name="T16" fmla="*/ 5595 w 11191"/>
              <a:gd name="T17" fmla="*/ 10309 h 11207"/>
              <a:gd name="T18" fmla="*/ 2275 w 11191"/>
              <a:gd name="T19" fmla="*/ 8934 h 11207"/>
              <a:gd name="T20" fmla="*/ 900 w 11191"/>
              <a:gd name="T21" fmla="*/ 5613 h 11207"/>
              <a:gd name="T22" fmla="*/ 1757 w 11191"/>
              <a:gd name="T23" fmla="*/ 2907 h 11207"/>
              <a:gd name="T24" fmla="*/ 3952 w 11191"/>
              <a:gd name="T25" fmla="*/ 1212 h 11207"/>
              <a:gd name="T26" fmla="*/ 4216 w 11191"/>
              <a:gd name="T27" fmla="*/ 633 h 11207"/>
              <a:gd name="T28" fmla="*/ 3637 w 11191"/>
              <a:gd name="T29" fmla="*/ 370 h 11207"/>
              <a:gd name="T30" fmla="*/ 2172 w 11191"/>
              <a:gd name="T31" fmla="*/ 1186 h 11207"/>
              <a:gd name="T32" fmla="*/ 1022 w 11191"/>
              <a:gd name="T33" fmla="*/ 2387 h 11207"/>
              <a:gd name="T34" fmla="*/ 0 w 11191"/>
              <a:gd name="T35" fmla="*/ 5612 h 11207"/>
              <a:gd name="T36" fmla="*/ 440 w 11191"/>
              <a:gd name="T37" fmla="*/ 7790 h 11207"/>
              <a:gd name="T38" fmla="*/ 1638 w 11191"/>
              <a:gd name="T39" fmla="*/ 9568 h 11207"/>
              <a:gd name="T40" fmla="*/ 3417 w 11191"/>
              <a:gd name="T41" fmla="*/ 10767 h 11207"/>
              <a:gd name="T42" fmla="*/ 5595 w 11191"/>
              <a:gd name="T43" fmla="*/ 11207 h 11207"/>
              <a:gd name="T44" fmla="*/ 7772 w 11191"/>
              <a:gd name="T45" fmla="*/ 10767 h 11207"/>
              <a:gd name="T46" fmla="*/ 9551 w 11191"/>
              <a:gd name="T47" fmla="*/ 9568 h 11207"/>
              <a:gd name="T48" fmla="*/ 10750 w 11191"/>
              <a:gd name="T49" fmla="*/ 7790 h 11207"/>
              <a:gd name="T50" fmla="*/ 11190 w 11191"/>
              <a:gd name="T51" fmla="*/ 5612 h 11207"/>
              <a:gd name="T52" fmla="*/ 10168 w 11191"/>
              <a:gd name="T53" fmla="*/ 2387 h 11207"/>
              <a:gd name="T54" fmla="*/ 5595 w 11191"/>
              <a:gd name="T55" fmla="*/ 5986 h 11207"/>
              <a:gd name="T56" fmla="*/ 6045 w 11191"/>
              <a:gd name="T57" fmla="*/ 5536 h 11207"/>
              <a:gd name="T58" fmla="*/ 6045 w 11191"/>
              <a:gd name="T59" fmla="*/ 450 h 11207"/>
              <a:gd name="T60" fmla="*/ 5595 w 11191"/>
              <a:gd name="T61" fmla="*/ 0 h 11207"/>
              <a:gd name="T62" fmla="*/ 5145 w 11191"/>
              <a:gd name="T63" fmla="*/ 450 h 11207"/>
              <a:gd name="T64" fmla="*/ 5145 w 11191"/>
              <a:gd name="T65" fmla="*/ 5536 h 11207"/>
              <a:gd name="T66" fmla="*/ 5595 w 11191"/>
              <a:gd name="T67" fmla="*/ 598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91" h="11207">
                <a:moveTo>
                  <a:pt x="10168" y="2387"/>
                </a:moveTo>
                <a:cubicBezTo>
                  <a:pt x="9846" y="1931"/>
                  <a:pt x="9459" y="1527"/>
                  <a:pt x="9018" y="1186"/>
                </a:cubicBezTo>
                <a:cubicBezTo>
                  <a:pt x="8572" y="841"/>
                  <a:pt x="8078" y="566"/>
                  <a:pt x="7552" y="370"/>
                </a:cubicBezTo>
                <a:cubicBezTo>
                  <a:pt x="7320" y="282"/>
                  <a:pt x="7060" y="401"/>
                  <a:pt x="6973" y="634"/>
                </a:cubicBezTo>
                <a:cubicBezTo>
                  <a:pt x="6886" y="866"/>
                  <a:pt x="7005" y="1126"/>
                  <a:pt x="7237" y="1212"/>
                </a:cubicBezTo>
                <a:cubicBezTo>
                  <a:pt x="8125" y="1544"/>
                  <a:pt x="8883" y="2130"/>
                  <a:pt x="9432" y="2907"/>
                </a:cubicBezTo>
                <a:cubicBezTo>
                  <a:pt x="9993" y="3701"/>
                  <a:pt x="10290" y="4637"/>
                  <a:pt x="10290" y="5613"/>
                </a:cubicBezTo>
                <a:cubicBezTo>
                  <a:pt x="10290" y="6867"/>
                  <a:pt x="9801" y="8047"/>
                  <a:pt x="8915" y="8934"/>
                </a:cubicBezTo>
                <a:cubicBezTo>
                  <a:pt x="8028" y="9820"/>
                  <a:pt x="6848" y="10309"/>
                  <a:pt x="5595" y="10309"/>
                </a:cubicBezTo>
                <a:cubicBezTo>
                  <a:pt x="4341" y="10309"/>
                  <a:pt x="3161" y="9820"/>
                  <a:pt x="2275" y="8934"/>
                </a:cubicBezTo>
                <a:cubicBezTo>
                  <a:pt x="1388" y="8047"/>
                  <a:pt x="900" y="6867"/>
                  <a:pt x="900" y="5613"/>
                </a:cubicBezTo>
                <a:cubicBezTo>
                  <a:pt x="900" y="4637"/>
                  <a:pt x="1196" y="3702"/>
                  <a:pt x="1757" y="2907"/>
                </a:cubicBezTo>
                <a:cubicBezTo>
                  <a:pt x="2306" y="2130"/>
                  <a:pt x="3066" y="1545"/>
                  <a:pt x="3952" y="1212"/>
                </a:cubicBezTo>
                <a:cubicBezTo>
                  <a:pt x="4185" y="1125"/>
                  <a:pt x="4303" y="866"/>
                  <a:pt x="4216" y="633"/>
                </a:cubicBezTo>
                <a:cubicBezTo>
                  <a:pt x="4128" y="401"/>
                  <a:pt x="3870" y="282"/>
                  <a:pt x="3637" y="370"/>
                </a:cubicBezTo>
                <a:cubicBezTo>
                  <a:pt x="3111" y="566"/>
                  <a:pt x="2618" y="841"/>
                  <a:pt x="2172" y="1186"/>
                </a:cubicBezTo>
                <a:cubicBezTo>
                  <a:pt x="1731" y="1527"/>
                  <a:pt x="1343" y="1932"/>
                  <a:pt x="1022" y="2387"/>
                </a:cubicBezTo>
                <a:cubicBezTo>
                  <a:pt x="353" y="3334"/>
                  <a:pt x="0" y="4450"/>
                  <a:pt x="0" y="5612"/>
                </a:cubicBezTo>
                <a:cubicBezTo>
                  <a:pt x="0" y="6367"/>
                  <a:pt x="147" y="7100"/>
                  <a:pt x="440" y="7790"/>
                </a:cubicBezTo>
                <a:cubicBezTo>
                  <a:pt x="721" y="8456"/>
                  <a:pt x="1125" y="9055"/>
                  <a:pt x="1638" y="9568"/>
                </a:cubicBezTo>
                <a:cubicBezTo>
                  <a:pt x="2152" y="10082"/>
                  <a:pt x="2751" y="10486"/>
                  <a:pt x="3417" y="10767"/>
                </a:cubicBezTo>
                <a:cubicBezTo>
                  <a:pt x="4107" y="11060"/>
                  <a:pt x="4840" y="11207"/>
                  <a:pt x="5595" y="11207"/>
                </a:cubicBezTo>
                <a:cubicBezTo>
                  <a:pt x="6350" y="11207"/>
                  <a:pt x="7082" y="11060"/>
                  <a:pt x="7772" y="10767"/>
                </a:cubicBezTo>
                <a:cubicBezTo>
                  <a:pt x="8438" y="10486"/>
                  <a:pt x="9037" y="10082"/>
                  <a:pt x="9551" y="9568"/>
                </a:cubicBezTo>
                <a:cubicBezTo>
                  <a:pt x="10065" y="9055"/>
                  <a:pt x="10468" y="8456"/>
                  <a:pt x="10750" y="7790"/>
                </a:cubicBezTo>
                <a:cubicBezTo>
                  <a:pt x="11042" y="7100"/>
                  <a:pt x="11190" y="6367"/>
                  <a:pt x="11190" y="5612"/>
                </a:cubicBezTo>
                <a:cubicBezTo>
                  <a:pt x="11191" y="4450"/>
                  <a:pt x="10837" y="3335"/>
                  <a:pt x="10168" y="2387"/>
                </a:cubicBezTo>
                <a:close/>
                <a:moveTo>
                  <a:pt x="5595" y="5986"/>
                </a:moveTo>
                <a:cubicBezTo>
                  <a:pt x="5842" y="5986"/>
                  <a:pt x="6045" y="5784"/>
                  <a:pt x="6045" y="5536"/>
                </a:cubicBezTo>
                <a:lnTo>
                  <a:pt x="6045" y="450"/>
                </a:lnTo>
                <a:cubicBezTo>
                  <a:pt x="6045" y="202"/>
                  <a:pt x="5842" y="0"/>
                  <a:pt x="5595" y="0"/>
                </a:cubicBezTo>
                <a:cubicBezTo>
                  <a:pt x="5347" y="0"/>
                  <a:pt x="5145" y="202"/>
                  <a:pt x="5145" y="450"/>
                </a:cubicBezTo>
                <a:lnTo>
                  <a:pt x="5145" y="5536"/>
                </a:lnTo>
                <a:cubicBezTo>
                  <a:pt x="5145" y="5784"/>
                  <a:pt x="5347" y="5986"/>
                  <a:pt x="5595" y="5986"/>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53307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2344C1C1-4599-B8D6-03B8-33B769D7BCA3}"/>
            </a:ext>
          </a:extLst>
        </p:cNvPr>
        <p:cNvGrpSpPr/>
        <p:nvPr/>
      </p:nvGrpSpPr>
      <p:grpSpPr>
        <a:xfrm>
          <a:off x="0" y="0"/>
          <a:ext cx="0" cy="0"/>
          <a:chOff x="0" y="0"/>
          <a:chExt cx="0" cy="0"/>
        </a:xfrm>
      </p:grpSpPr>
      <p:sp>
        <p:nvSpPr>
          <p:cNvPr id="11" name="!! 遮罩">
            <a:extLst>
              <a:ext uri="{FF2B5EF4-FFF2-40B4-BE49-F238E27FC236}">
                <a16:creationId xmlns:a16="http://schemas.microsoft.com/office/drawing/2014/main" id="{87E7A19E-FAF2-8C1C-897E-9AD7C36B46AC}"/>
              </a:ext>
            </a:extLst>
          </p:cNvPr>
          <p:cNvSpPr/>
          <p:nvPr/>
        </p:nvSpPr>
        <p:spPr>
          <a:xfrm>
            <a:off x="567070" y="305500"/>
            <a:ext cx="11057860" cy="6232866"/>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0" name="图形 9" descr="幂 纯色填充">
            <a:hlinkClick r:id="rId3" action="ppaction://hlinksldjump"/>
            <a:extLst>
              <a:ext uri="{FF2B5EF4-FFF2-40B4-BE49-F238E27FC236}">
                <a16:creationId xmlns:a16="http://schemas.microsoft.com/office/drawing/2014/main" id="{25E329C7-6963-17F3-30D0-D60AE3124A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6902" y="6116878"/>
            <a:ext cx="378375" cy="378375"/>
          </a:xfrm>
          <a:prstGeom prst="rect">
            <a:avLst/>
          </a:prstGeom>
        </p:spPr>
      </p:pic>
      <p:sp>
        <p:nvSpPr>
          <p:cNvPr id="2" name="矩形: 圆角 1">
            <a:extLst>
              <a:ext uri="{FF2B5EF4-FFF2-40B4-BE49-F238E27FC236}">
                <a16:creationId xmlns:a16="http://schemas.microsoft.com/office/drawing/2014/main" id="{5C3D631A-CC49-0348-08C3-E7B0618791F7}"/>
              </a:ext>
            </a:extLst>
          </p:cNvPr>
          <p:cNvSpPr/>
          <p:nvPr/>
        </p:nvSpPr>
        <p:spPr>
          <a:xfrm>
            <a:off x="1816100" y="809336"/>
            <a:ext cx="8559800" cy="5239327"/>
          </a:xfrm>
          <a:prstGeom prst="roundRect">
            <a:avLst>
              <a:gd name="adj" fmla="val 1571"/>
            </a:avLst>
          </a:prstGeom>
          <a:solidFill>
            <a:srgbClr val="232323"/>
          </a:solidFill>
          <a:ln w="19050">
            <a:solidFill>
              <a:schemeClr val="bg1">
                <a:lumMod val="75000"/>
                <a:lumOff val="25000"/>
              </a:schemeClr>
            </a:solid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5" name="文本框 4">
            <a:extLst>
              <a:ext uri="{FF2B5EF4-FFF2-40B4-BE49-F238E27FC236}">
                <a16:creationId xmlns:a16="http://schemas.microsoft.com/office/drawing/2014/main" id="{968E15A5-5554-9B1C-C118-D4B17D64FAFE}"/>
              </a:ext>
            </a:extLst>
          </p:cNvPr>
          <p:cNvSpPr txBox="1"/>
          <p:nvPr/>
        </p:nvSpPr>
        <p:spPr>
          <a:xfrm>
            <a:off x="2741512" y="1407258"/>
            <a:ext cx="2892490"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启动</a:t>
            </a:r>
            <a:endPar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请选择</a:t>
            </a: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[1_OS_25D01]</a:t>
            </a: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启动选项</a:t>
            </a:r>
            <a:endParaRPr kumimoji="0" lang="zh-CN" altLang="en-US" sz="32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3" name="矩形: 圆角 2">
            <a:hlinkClick r:id="rId6" action="ppaction://hlinksldjump"/>
            <a:extLst>
              <a:ext uri="{FF2B5EF4-FFF2-40B4-BE49-F238E27FC236}">
                <a16:creationId xmlns:a16="http://schemas.microsoft.com/office/drawing/2014/main" id="{B63F2B1F-A976-1BA0-780B-DFBC7521D393}"/>
              </a:ext>
            </a:extLst>
          </p:cNvPr>
          <p:cNvSpPr/>
          <p:nvPr/>
        </p:nvSpPr>
        <p:spPr>
          <a:xfrm>
            <a:off x="5219801" y="5055068"/>
            <a:ext cx="1752393" cy="414984"/>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9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确定</a:t>
            </a:r>
          </a:p>
        </p:txBody>
      </p:sp>
      <p:sp>
        <p:nvSpPr>
          <p:cNvPr id="4" name="矩形 3">
            <a:hlinkClick r:id="rId7" action="ppaction://hlinksldjump"/>
            <a:extLst>
              <a:ext uri="{FF2B5EF4-FFF2-40B4-BE49-F238E27FC236}">
                <a16:creationId xmlns:a16="http://schemas.microsoft.com/office/drawing/2014/main" id="{063BD5D6-C9C8-C052-2E8D-5335C93AD2F2}"/>
              </a:ext>
            </a:extLst>
          </p:cNvPr>
          <p:cNvSpPr/>
          <p:nvPr/>
        </p:nvSpPr>
        <p:spPr>
          <a:xfrm>
            <a:off x="2827174" y="2302282"/>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6" name="矩形 5">
            <a:hlinkClick r:id="rId8" action="ppaction://hlinksldjump"/>
            <a:extLst>
              <a:ext uri="{FF2B5EF4-FFF2-40B4-BE49-F238E27FC236}">
                <a16:creationId xmlns:a16="http://schemas.microsoft.com/office/drawing/2014/main" id="{2D3B1AD1-AB35-2503-ED99-7CDD02E4C71B}"/>
              </a:ext>
            </a:extLst>
          </p:cNvPr>
          <p:cNvSpPr/>
          <p:nvPr/>
        </p:nvSpPr>
        <p:spPr>
          <a:xfrm>
            <a:off x="2827173" y="2660729"/>
            <a:ext cx="6537651" cy="342975"/>
          </a:xfrm>
          <a:prstGeom prst="rect">
            <a:avLst/>
          </a:prstGeom>
          <a:solidFill>
            <a:srgbClr val="03B9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 Kernel</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8" name="矩形 7">
            <a:hlinkClick r:id="rId9" action="ppaction://hlinksldjump"/>
            <a:extLst>
              <a:ext uri="{FF2B5EF4-FFF2-40B4-BE49-F238E27FC236}">
                <a16:creationId xmlns:a16="http://schemas.microsoft.com/office/drawing/2014/main" id="{F8505F30-1BE1-B021-AEF7-8B7A9340C2B3}"/>
              </a:ext>
            </a:extLst>
          </p:cNvPr>
          <p:cNvSpPr/>
          <p:nvPr/>
        </p:nvSpPr>
        <p:spPr>
          <a:xfrm>
            <a:off x="2827173" y="3020466"/>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（快速启动）</a:t>
            </a:r>
          </a:p>
        </p:txBody>
      </p:sp>
      <p:sp>
        <p:nvSpPr>
          <p:cNvPr id="9" name="矩形 8">
            <a:hlinkClick r:id="rId10" action="ppaction://hlinksldjump"/>
            <a:extLst>
              <a:ext uri="{FF2B5EF4-FFF2-40B4-BE49-F238E27FC236}">
                <a16:creationId xmlns:a16="http://schemas.microsoft.com/office/drawing/2014/main" id="{EF803D28-ACD4-958B-5104-D7FDD0F21C86}"/>
              </a:ext>
            </a:extLst>
          </p:cNvPr>
          <p:cNvSpPr/>
          <p:nvPr/>
        </p:nvSpPr>
        <p:spPr>
          <a:xfrm>
            <a:off x="2827173" y="3378431"/>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a:t>
            </a: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 恢复模式</a:t>
            </a:r>
          </a:p>
        </p:txBody>
      </p:sp>
      <p:sp>
        <p:nvSpPr>
          <p:cNvPr id="13" name="文本框 12">
            <a:extLst>
              <a:ext uri="{FF2B5EF4-FFF2-40B4-BE49-F238E27FC236}">
                <a16:creationId xmlns:a16="http://schemas.microsoft.com/office/drawing/2014/main" id="{D7C10393-4BC7-11F1-A874-54907E5E5013}"/>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5" name="!! 1">
            <a:hlinkClick r:id="rId11" action="ppaction://hlinksldjump"/>
            <a:extLst>
              <a:ext uri="{FF2B5EF4-FFF2-40B4-BE49-F238E27FC236}">
                <a16:creationId xmlns:a16="http://schemas.microsoft.com/office/drawing/2014/main" id="{2BC07DF2-4731-2B51-8537-990F81A129D6}"/>
              </a:ext>
            </a:extLst>
          </p:cNvPr>
          <p:cNvSpPr/>
          <p:nvPr/>
        </p:nvSpPr>
        <p:spPr>
          <a:xfrm>
            <a:off x="9929044" y="960381"/>
            <a:ext cx="216248" cy="216570"/>
          </a:xfrm>
          <a:custGeom>
            <a:avLst/>
            <a:gdLst>
              <a:gd name="T0" fmla="*/ 10168 w 11191"/>
              <a:gd name="T1" fmla="*/ 2387 h 11207"/>
              <a:gd name="T2" fmla="*/ 9018 w 11191"/>
              <a:gd name="T3" fmla="*/ 1186 h 11207"/>
              <a:gd name="T4" fmla="*/ 7552 w 11191"/>
              <a:gd name="T5" fmla="*/ 370 h 11207"/>
              <a:gd name="T6" fmla="*/ 6973 w 11191"/>
              <a:gd name="T7" fmla="*/ 634 h 11207"/>
              <a:gd name="T8" fmla="*/ 7237 w 11191"/>
              <a:gd name="T9" fmla="*/ 1212 h 11207"/>
              <a:gd name="T10" fmla="*/ 9432 w 11191"/>
              <a:gd name="T11" fmla="*/ 2907 h 11207"/>
              <a:gd name="T12" fmla="*/ 10290 w 11191"/>
              <a:gd name="T13" fmla="*/ 5613 h 11207"/>
              <a:gd name="T14" fmla="*/ 8915 w 11191"/>
              <a:gd name="T15" fmla="*/ 8934 h 11207"/>
              <a:gd name="T16" fmla="*/ 5595 w 11191"/>
              <a:gd name="T17" fmla="*/ 10309 h 11207"/>
              <a:gd name="T18" fmla="*/ 2275 w 11191"/>
              <a:gd name="T19" fmla="*/ 8934 h 11207"/>
              <a:gd name="T20" fmla="*/ 900 w 11191"/>
              <a:gd name="T21" fmla="*/ 5613 h 11207"/>
              <a:gd name="T22" fmla="*/ 1757 w 11191"/>
              <a:gd name="T23" fmla="*/ 2907 h 11207"/>
              <a:gd name="T24" fmla="*/ 3952 w 11191"/>
              <a:gd name="T25" fmla="*/ 1212 h 11207"/>
              <a:gd name="T26" fmla="*/ 4216 w 11191"/>
              <a:gd name="T27" fmla="*/ 633 h 11207"/>
              <a:gd name="T28" fmla="*/ 3637 w 11191"/>
              <a:gd name="T29" fmla="*/ 370 h 11207"/>
              <a:gd name="T30" fmla="*/ 2172 w 11191"/>
              <a:gd name="T31" fmla="*/ 1186 h 11207"/>
              <a:gd name="T32" fmla="*/ 1022 w 11191"/>
              <a:gd name="T33" fmla="*/ 2387 h 11207"/>
              <a:gd name="T34" fmla="*/ 0 w 11191"/>
              <a:gd name="T35" fmla="*/ 5612 h 11207"/>
              <a:gd name="T36" fmla="*/ 440 w 11191"/>
              <a:gd name="T37" fmla="*/ 7790 h 11207"/>
              <a:gd name="T38" fmla="*/ 1638 w 11191"/>
              <a:gd name="T39" fmla="*/ 9568 h 11207"/>
              <a:gd name="T40" fmla="*/ 3417 w 11191"/>
              <a:gd name="T41" fmla="*/ 10767 h 11207"/>
              <a:gd name="T42" fmla="*/ 5595 w 11191"/>
              <a:gd name="T43" fmla="*/ 11207 h 11207"/>
              <a:gd name="T44" fmla="*/ 7772 w 11191"/>
              <a:gd name="T45" fmla="*/ 10767 h 11207"/>
              <a:gd name="T46" fmla="*/ 9551 w 11191"/>
              <a:gd name="T47" fmla="*/ 9568 h 11207"/>
              <a:gd name="T48" fmla="*/ 10750 w 11191"/>
              <a:gd name="T49" fmla="*/ 7790 h 11207"/>
              <a:gd name="T50" fmla="*/ 11190 w 11191"/>
              <a:gd name="T51" fmla="*/ 5612 h 11207"/>
              <a:gd name="T52" fmla="*/ 10168 w 11191"/>
              <a:gd name="T53" fmla="*/ 2387 h 11207"/>
              <a:gd name="T54" fmla="*/ 5595 w 11191"/>
              <a:gd name="T55" fmla="*/ 5986 h 11207"/>
              <a:gd name="T56" fmla="*/ 6045 w 11191"/>
              <a:gd name="T57" fmla="*/ 5536 h 11207"/>
              <a:gd name="T58" fmla="*/ 6045 w 11191"/>
              <a:gd name="T59" fmla="*/ 450 h 11207"/>
              <a:gd name="T60" fmla="*/ 5595 w 11191"/>
              <a:gd name="T61" fmla="*/ 0 h 11207"/>
              <a:gd name="T62" fmla="*/ 5145 w 11191"/>
              <a:gd name="T63" fmla="*/ 450 h 11207"/>
              <a:gd name="T64" fmla="*/ 5145 w 11191"/>
              <a:gd name="T65" fmla="*/ 5536 h 11207"/>
              <a:gd name="T66" fmla="*/ 5595 w 11191"/>
              <a:gd name="T67" fmla="*/ 598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91" h="11207">
                <a:moveTo>
                  <a:pt x="10168" y="2387"/>
                </a:moveTo>
                <a:cubicBezTo>
                  <a:pt x="9846" y="1931"/>
                  <a:pt x="9459" y="1527"/>
                  <a:pt x="9018" y="1186"/>
                </a:cubicBezTo>
                <a:cubicBezTo>
                  <a:pt x="8572" y="841"/>
                  <a:pt x="8078" y="566"/>
                  <a:pt x="7552" y="370"/>
                </a:cubicBezTo>
                <a:cubicBezTo>
                  <a:pt x="7320" y="282"/>
                  <a:pt x="7060" y="401"/>
                  <a:pt x="6973" y="634"/>
                </a:cubicBezTo>
                <a:cubicBezTo>
                  <a:pt x="6886" y="866"/>
                  <a:pt x="7005" y="1126"/>
                  <a:pt x="7237" y="1212"/>
                </a:cubicBezTo>
                <a:cubicBezTo>
                  <a:pt x="8125" y="1544"/>
                  <a:pt x="8883" y="2130"/>
                  <a:pt x="9432" y="2907"/>
                </a:cubicBezTo>
                <a:cubicBezTo>
                  <a:pt x="9993" y="3701"/>
                  <a:pt x="10290" y="4637"/>
                  <a:pt x="10290" y="5613"/>
                </a:cubicBezTo>
                <a:cubicBezTo>
                  <a:pt x="10290" y="6867"/>
                  <a:pt x="9801" y="8047"/>
                  <a:pt x="8915" y="8934"/>
                </a:cubicBezTo>
                <a:cubicBezTo>
                  <a:pt x="8028" y="9820"/>
                  <a:pt x="6848" y="10309"/>
                  <a:pt x="5595" y="10309"/>
                </a:cubicBezTo>
                <a:cubicBezTo>
                  <a:pt x="4341" y="10309"/>
                  <a:pt x="3161" y="9820"/>
                  <a:pt x="2275" y="8934"/>
                </a:cubicBezTo>
                <a:cubicBezTo>
                  <a:pt x="1388" y="8047"/>
                  <a:pt x="900" y="6867"/>
                  <a:pt x="900" y="5613"/>
                </a:cubicBezTo>
                <a:cubicBezTo>
                  <a:pt x="900" y="4637"/>
                  <a:pt x="1196" y="3702"/>
                  <a:pt x="1757" y="2907"/>
                </a:cubicBezTo>
                <a:cubicBezTo>
                  <a:pt x="2306" y="2130"/>
                  <a:pt x="3066" y="1545"/>
                  <a:pt x="3952" y="1212"/>
                </a:cubicBezTo>
                <a:cubicBezTo>
                  <a:pt x="4185" y="1125"/>
                  <a:pt x="4303" y="866"/>
                  <a:pt x="4216" y="633"/>
                </a:cubicBezTo>
                <a:cubicBezTo>
                  <a:pt x="4128" y="401"/>
                  <a:pt x="3870" y="282"/>
                  <a:pt x="3637" y="370"/>
                </a:cubicBezTo>
                <a:cubicBezTo>
                  <a:pt x="3111" y="566"/>
                  <a:pt x="2618" y="841"/>
                  <a:pt x="2172" y="1186"/>
                </a:cubicBezTo>
                <a:cubicBezTo>
                  <a:pt x="1731" y="1527"/>
                  <a:pt x="1343" y="1932"/>
                  <a:pt x="1022" y="2387"/>
                </a:cubicBezTo>
                <a:cubicBezTo>
                  <a:pt x="353" y="3334"/>
                  <a:pt x="0" y="4450"/>
                  <a:pt x="0" y="5612"/>
                </a:cubicBezTo>
                <a:cubicBezTo>
                  <a:pt x="0" y="6367"/>
                  <a:pt x="147" y="7100"/>
                  <a:pt x="440" y="7790"/>
                </a:cubicBezTo>
                <a:cubicBezTo>
                  <a:pt x="721" y="8456"/>
                  <a:pt x="1125" y="9055"/>
                  <a:pt x="1638" y="9568"/>
                </a:cubicBezTo>
                <a:cubicBezTo>
                  <a:pt x="2152" y="10082"/>
                  <a:pt x="2751" y="10486"/>
                  <a:pt x="3417" y="10767"/>
                </a:cubicBezTo>
                <a:cubicBezTo>
                  <a:pt x="4107" y="11060"/>
                  <a:pt x="4840" y="11207"/>
                  <a:pt x="5595" y="11207"/>
                </a:cubicBezTo>
                <a:cubicBezTo>
                  <a:pt x="6350" y="11207"/>
                  <a:pt x="7082" y="11060"/>
                  <a:pt x="7772" y="10767"/>
                </a:cubicBezTo>
                <a:cubicBezTo>
                  <a:pt x="8438" y="10486"/>
                  <a:pt x="9037" y="10082"/>
                  <a:pt x="9551" y="9568"/>
                </a:cubicBezTo>
                <a:cubicBezTo>
                  <a:pt x="10065" y="9055"/>
                  <a:pt x="10468" y="8456"/>
                  <a:pt x="10750" y="7790"/>
                </a:cubicBezTo>
                <a:cubicBezTo>
                  <a:pt x="11042" y="7100"/>
                  <a:pt x="11190" y="6367"/>
                  <a:pt x="11190" y="5612"/>
                </a:cubicBezTo>
                <a:cubicBezTo>
                  <a:pt x="11191" y="4450"/>
                  <a:pt x="10837" y="3335"/>
                  <a:pt x="10168" y="2387"/>
                </a:cubicBezTo>
                <a:close/>
                <a:moveTo>
                  <a:pt x="5595" y="5986"/>
                </a:moveTo>
                <a:cubicBezTo>
                  <a:pt x="5842" y="5986"/>
                  <a:pt x="6045" y="5784"/>
                  <a:pt x="6045" y="5536"/>
                </a:cubicBezTo>
                <a:lnTo>
                  <a:pt x="6045" y="450"/>
                </a:lnTo>
                <a:cubicBezTo>
                  <a:pt x="6045" y="202"/>
                  <a:pt x="5842" y="0"/>
                  <a:pt x="5595" y="0"/>
                </a:cubicBezTo>
                <a:cubicBezTo>
                  <a:pt x="5347" y="0"/>
                  <a:pt x="5145" y="202"/>
                  <a:pt x="5145" y="450"/>
                </a:cubicBezTo>
                <a:lnTo>
                  <a:pt x="5145" y="5536"/>
                </a:lnTo>
                <a:cubicBezTo>
                  <a:pt x="5145" y="5784"/>
                  <a:pt x="5347" y="5986"/>
                  <a:pt x="5595" y="5986"/>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876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CD2157EA-9C8B-77FA-05BD-8A2F399DFDC8}"/>
            </a:ext>
          </a:extLst>
        </p:cNvPr>
        <p:cNvGrpSpPr/>
        <p:nvPr/>
      </p:nvGrpSpPr>
      <p:grpSpPr>
        <a:xfrm>
          <a:off x="0" y="0"/>
          <a:ext cx="0" cy="0"/>
          <a:chOff x="0" y="0"/>
          <a:chExt cx="0" cy="0"/>
        </a:xfrm>
      </p:grpSpPr>
      <p:sp>
        <p:nvSpPr>
          <p:cNvPr id="19" name="!! 遮罩">
            <a:extLst>
              <a:ext uri="{FF2B5EF4-FFF2-40B4-BE49-F238E27FC236}">
                <a16:creationId xmlns:a16="http://schemas.microsoft.com/office/drawing/2014/main" id="{5F1420D7-BC82-6E36-4BE8-8B3F00CD3BD9}"/>
              </a:ext>
            </a:extLst>
          </p:cNvPr>
          <p:cNvSpPr/>
          <p:nvPr/>
        </p:nvSpPr>
        <p:spPr>
          <a:xfrm>
            <a:off x="567070" y="305500"/>
            <a:ext cx="11057860" cy="6232866"/>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0" name="图形 9" descr="幂 纯色填充">
            <a:hlinkClick r:id="rId3" action="ppaction://hlinksldjump"/>
            <a:extLst>
              <a:ext uri="{FF2B5EF4-FFF2-40B4-BE49-F238E27FC236}">
                <a16:creationId xmlns:a16="http://schemas.microsoft.com/office/drawing/2014/main" id="{1A1EF4E4-72B2-FC20-4F62-789F8F9D75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6902" y="6116878"/>
            <a:ext cx="378375" cy="378375"/>
          </a:xfrm>
          <a:prstGeom prst="rect">
            <a:avLst/>
          </a:prstGeom>
        </p:spPr>
      </p:pic>
      <p:sp>
        <p:nvSpPr>
          <p:cNvPr id="2" name="矩形: 圆角 1">
            <a:extLst>
              <a:ext uri="{FF2B5EF4-FFF2-40B4-BE49-F238E27FC236}">
                <a16:creationId xmlns:a16="http://schemas.microsoft.com/office/drawing/2014/main" id="{74D86A1F-5E7A-8FA2-F5E8-E2F332F77B83}"/>
              </a:ext>
            </a:extLst>
          </p:cNvPr>
          <p:cNvSpPr/>
          <p:nvPr/>
        </p:nvSpPr>
        <p:spPr>
          <a:xfrm>
            <a:off x="1816100" y="809336"/>
            <a:ext cx="8559800" cy="5239327"/>
          </a:xfrm>
          <a:prstGeom prst="roundRect">
            <a:avLst>
              <a:gd name="adj" fmla="val 1571"/>
            </a:avLst>
          </a:prstGeom>
          <a:solidFill>
            <a:srgbClr val="232323"/>
          </a:solidFill>
          <a:ln w="19050">
            <a:solidFill>
              <a:schemeClr val="bg1">
                <a:lumMod val="75000"/>
                <a:lumOff val="25000"/>
              </a:schemeClr>
            </a:solid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5" name="文本框 4">
            <a:extLst>
              <a:ext uri="{FF2B5EF4-FFF2-40B4-BE49-F238E27FC236}">
                <a16:creationId xmlns:a16="http://schemas.microsoft.com/office/drawing/2014/main" id="{16CCC812-149D-658D-B378-13B537D8D32A}"/>
              </a:ext>
            </a:extLst>
          </p:cNvPr>
          <p:cNvSpPr txBox="1"/>
          <p:nvPr/>
        </p:nvSpPr>
        <p:spPr>
          <a:xfrm>
            <a:off x="2741512" y="1407258"/>
            <a:ext cx="2892490"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启动</a:t>
            </a:r>
            <a:endPar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请选择</a:t>
            </a: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[1_OS_25D01]</a:t>
            </a: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启动选项</a:t>
            </a:r>
            <a:endParaRPr kumimoji="0" lang="zh-CN" altLang="en-US" sz="32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3" name="矩形: 圆角 2">
            <a:hlinkClick r:id="rId6" action="ppaction://hlinksldjump"/>
            <a:extLst>
              <a:ext uri="{FF2B5EF4-FFF2-40B4-BE49-F238E27FC236}">
                <a16:creationId xmlns:a16="http://schemas.microsoft.com/office/drawing/2014/main" id="{1690F695-55BB-B7B8-9B5E-CADFB15361BD}"/>
              </a:ext>
            </a:extLst>
          </p:cNvPr>
          <p:cNvSpPr/>
          <p:nvPr/>
        </p:nvSpPr>
        <p:spPr>
          <a:xfrm>
            <a:off x="5219801" y="5055068"/>
            <a:ext cx="1752393" cy="414984"/>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9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确定</a:t>
            </a:r>
          </a:p>
        </p:txBody>
      </p:sp>
      <p:sp>
        <p:nvSpPr>
          <p:cNvPr id="11" name="矩形 10">
            <a:hlinkClick r:id="rId7" action="ppaction://hlinksldjump"/>
            <a:extLst>
              <a:ext uri="{FF2B5EF4-FFF2-40B4-BE49-F238E27FC236}">
                <a16:creationId xmlns:a16="http://schemas.microsoft.com/office/drawing/2014/main" id="{762EEF8F-52BF-A44F-84BA-ABA15AAED15B}"/>
              </a:ext>
            </a:extLst>
          </p:cNvPr>
          <p:cNvSpPr/>
          <p:nvPr/>
        </p:nvSpPr>
        <p:spPr>
          <a:xfrm>
            <a:off x="2827174" y="2302282"/>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13" name="矩形 12">
            <a:hlinkClick r:id="rId8" action="ppaction://hlinksldjump"/>
            <a:extLst>
              <a:ext uri="{FF2B5EF4-FFF2-40B4-BE49-F238E27FC236}">
                <a16:creationId xmlns:a16="http://schemas.microsoft.com/office/drawing/2014/main" id="{A786B897-8143-2B7A-11AD-F2BCAA577F6F}"/>
              </a:ext>
            </a:extLst>
          </p:cNvPr>
          <p:cNvSpPr/>
          <p:nvPr/>
        </p:nvSpPr>
        <p:spPr>
          <a:xfrm>
            <a:off x="2827173" y="2660729"/>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 Kernel</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15" name="矩形 14">
            <a:hlinkClick r:id="rId9" action="ppaction://hlinksldjump"/>
            <a:extLst>
              <a:ext uri="{FF2B5EF4-FFF2-40B4-BE49-F238E27FC236}">
                <a16:creationId xmlns:a16="http://schemas.microsoft.com/office/drawing/2014/main" id="{26FAFD37-DE51-2D9D-D488-2FDECDE6AD6B}"/>
              </a:ext>
            </a:extLst>
          </p:cNvPr>
          <p:cNvSpPr/>
          <p:nvPr/>
        </p:nvSpPr>
        <p:spPr>
          <a:xfrm>
            <a:off x="2827173" y="3020466"/>
            <a:ext cx="6537651" cy="342975"/>
          </a:xfrm>
          <a:prstGeom prst="rect">
            <a:avLst/>
          </a:prstGeom>
          <a:solidFill>
            <a:srgbClr val="03B9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（快速启动）</a:t>
            </a:r>
          </a:p>
        </p:txBody>
      </p:sp>
      <p:sp>
        <p:nvSpPr>
          <p:cNvPr id="18" name="矩形 17">
            <a:hlinkClick r:id="rId10" action="ppaction://hlinksldjump"/>
            <a:extLst>
              <a:ext uri="{FF2B5EF4-FFF2-40B4-BE49-F238E27FC236}">
                <a16:creationId xmlns:a16="http://schemas.microsoft.com/office/drawing/2014/main" id="{78BB6E5A-2B5F-88A7-DA53-5954EE79255E}"/>
              </a:ext>
            </a:extLst>
          </p:cNvPr>
          <p:cNvSpPr/>
          <p:nvPr/>
        </p:nvSpPr>
        <p:spPr>
          <a:xfrm>
            <a:off x="2827173" y="3378431"/>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a:t>
            </a: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 恢复模式</a:t>
            </a:r>
          </a:p>
        </p:txBody>
      </p:sp>
      <p:sp>
        <p:nvSpPr>
          <p:cNvPr id="21" name="文本框 20">
            <a:extLst>
              <a:ext uri="{FF2B5EF4-FFF2-40B4-BE49-F238E27FC236}">
                <a16:creationId xmlns:a16="http://schemas.microsoft.com/office/drawing/2014/main" id="{69BA717B-57F9-1877-6BE3-38F2072FD2C8}"/>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22" name="!! 1">
            <a:hlinkClick r:id="rId11" action="ppaction://hlinksldjump"/>
            <a:extLst>
              <a:ext uri="{FF2B5EF4-FFF2-40B4-BE49-F238E27FC236}">
                <a16:creationId xmlns:a16="http://schemas.microsoft.com/office/drawing/2014/main" id="{39191E64-3E2B-41A9-6D88-22345D4F1FE1}"/>
              </a:ext>
            </a:extLst>
          </p:cNvPr>
          <p:cNvSpPr/>
          <p:nvPr/>
        </p:nvSpPr>
        <p:spPr>
          <a:xfrm>
            <a:off x="9929044" y="960381"/>
            <a:ext cx="216248" cy="216570"/>
          </a:xfrm>
          <a:custGeom>
            <a:avLst/>
            <a:gdLst>
              <a:gd name="T0" fmla="*/ 10168 w 11191"/>
              <a:gd name="T1" fmla="*/ 2387 h 11207"/>
              <a:gd name="T2" fmla="*/ 9018 w 11191"/>
              <a:gd name="T3" fmla="*/ 1186 h 11207"/>
              <a:gd name="T4" fmla="*/ 7552 w 11191"/>
              <a:gd name="T5" fmla="*/ 370 h 11207"/>
              <a:gd name="T6" fmla="*/ 6973 w 11191"/>
              <a:gd name="T7" fmla="*/ 634 h 11207"/>
              <a:gd name="T8" fmla="*/ 7237 w 11191"/>
              <a:gd name="T9" fmla="*/ 1212 h 11207"/>
              <a:gd name="T10" fmla="*/ 9432 w 11191"/>
              <a:gd name="T11" fmla="*/ 2907 h 11207"/>
              <a:gd name="T12" fmla="*/ 10290 w 11191"/>
              <a:gd name="T13" fmla="*/ 5613 h 11207"/>
              <a:gd name="T14" fmla="*/ 8915 w 11191"/>
              <a:gd name="T15" fmla="*/ 8934 h 11207"/>
              <a:gd name="T16" fmla="*/ 5595 w 11191"/>
              <a:gd name="T17" fmla="*/ 10309 h 11207"/>
              <a:gd name="T18" fmla="*/ 2275 w 11191"/>
              <a:gd name="T19" fmla="*/ 8934 h 11207"/>
              <a:gd name="T20" fmla="*/ 900 w 11191"/>
              <a:gd name="T21" fmla="*/ 5613 h 11207"/>
              <a:gd name="T22" fmla="*/ 1757 w 11191"/>
              <a:gd name="T23" fmla="*/ 2907 h 11207"/>
              <a:gd name="T24" fmla="*/ 3952 w 11191"/>
              <a:gd name="T25" fmla="*/ 1212 h 11207"/>
              <a:gd name="T26" fmla="*/ 4216 w 11191"/>
              <a:gd name="T27" fmla="*/ 633 h 11207"/>
              <a:gd name="T28" fmla="*/ 3637 w 11191"/>
              <a:gd name="T29" fmla="*/ 370 h 11207"/>
              <a:gd name="T30" fmla="*/ 2172 w 11191"/>
              <a:gd name="T31" fmla="*/ 1186 h 11207"/>
              <a:gd name="T32" fmla="*/ 1022 w 11191"/>
              <a:gd name="T33" fmla="*/ 2387 h 11207"/>
              <a:gd name="T34" fmla="*/ 0 w 11191"/>
              <a:gd name="T35" fmla="*/ 5612 h 11207"/>
              <a:gd name="T36" fmla="*/ 440 w 11191"/>
              <a:gd name="T37" fmla="*/ 7790 h 11207"/>
              <a:gd name="T38" fmla="*/ 1638 w 11191"/>
              <a:gd name="T39" fmla="*/ 9568 h 11207"/>
              <a:gd name="T40" fmla="*/ 3417 w 11191"/>
              <a:gd name="T41" fmla="*/ 10767 h 11207"/>
              <a:gd name="T42" fmla="*/ 5595 w 11191"/>
              <a:gd name="T43" fmla="*/ 11207 h 11207"/>
              <a:gd name="T44" fmla="*/ 7772 w 11191"/>
              <a:gd name="T45" fmla="*/ 10767 h 11207"/>
              <a:gd name="T46" fmla="*/ 9551 w 11191"/>
              <a:gd name="T47" fmla="*/ 9568 h 11207"/>
              <a:gd name="T48" fmla="*/ 10750 w 11191"/>
              <a:gd name="T49" fmla="*/ 7790 h 11207"/>
              <a:gd name="T50" fmla="*/ 11190 w 11191"/>
              <a:gd name="T51" fmla="*/ 5612 h 11207"/>
              <a:gd name="T52" fmla="*/ 10168 w 11191"/>
              <a:gd name="T53" fmla="*/ 2387 h 11207"/>
              <a:gd name="T54" fmla="*/ 5595 w 11191"/>
              <a:gd name="T55" fmla="*/ 5986 h 11207"/>
              <a:gd name="T56" fmla="*/ 6045 w 11191"/>
              <a:gd name="T57" fmla="*/ 5536 h 11207"/>
              <a:gd name="T58" fmla="*/ 6045 w 11191"/>
              <a:gd name="T59" fmla="*/ 450 h 11207"/>
              <a:gd name="T60" fmla="*/ 5595 w 11191"/>
              <a:gd name="T61" fmla="*/ 0 h 11207"/>
              <a:gd name="T62" fmla="*/ 5145 w 11191"/>
              <a:gd name="T63" fmla="*/ 450 h 11207"/>
              <a:gd name="T64" fmla="*/ 5145 w 11191"/>
              <a:gd name="T65" fmla="*/ 5536 h 11207"/>
              <a:gd name="T66" fmla="*/ 5595 w 11191"/>
              <a:gd name="T67" fmla="*/ 598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91" h="11207">
                <a:moveTo>
                  <a:pt x="10168" y="2387"/>
                </a:moveTo>
                <a:cubicBezTo>
                  <a:pt x="9846" y="1931"/>
                  <a:pt x="9459" y="1527"/>
                  <a:pt x="9018" y="1186"/>
                </a:cubicBezTo>
                <a:cubicBezTo>
                  <a:pt x="8572" y="841"/>
                  <a:pt x="8078" y="566"/>
                  <a:pt x="7552" y="370"/>
                </a:cubicBezTo>
                <a:cubicBezTo>
                  <a:pt x="7320" y="282"/>
                  <a:pt x="7060" y="401"/>
                  <a:pt x="6973" y="634"/>
                </a:cubicBezTo>
                <a:cubicBezTo>
                  <a:pt x="6886" y="866"/>
                  <a:pt x="7005" y="1126"/>
                  <a:pt x="7237" y="1212"/>
                </a:cubicBezTo>
                <a:cubicBezTo>
                  <a:pt x="8125" y="1544"/>
                  <a:pt x="8883" y="2130"/>
                  <a:pt x="9432" y="2907"/>
                </a:cubicBezTo>
                <a:cubicBezTo>
                  <a:pt x="9993" y="3701"/>
                  <a:pt x="10290" y="4637"/>
                  <a:pt x="10290" y="5613"/>
                </a:cubicBezTo>
                <a:cubicBezTo>
                  <a:pt x="10290" y="6867"/>
                  <a:pt x="9801" y="8047"/>
                  <a:pt x="8915" y="8934"/>
                </a:cubicBezTo>
                <a:cubicBezTo>
                  <a:pt x="8028" y="9820"/>
                  <a:pt x="6848" y="10309"/>
                  <a:pt x="5595" y="10309"/>
                </a:cubicBezTo>
                <a:cubicBezTo>
                  <a:pt x="4341" y="10309"/>
                  <a:pt x="3161" y="9820"/>
                  <a:pt x="2275" y="8934"/>
                </a:cubicBezTo>
                <a:cubicBezTo>
                  <a:pt x="1388" y="8047"/>
                  <a:pt x="900" y="6867"/>
                  <a:pt x="900" y="5613"/>
                </a:cubicBezTo>
                <a:cubicBezTo>
                  <a:pt x="900" y="4637"/>
                  <a:pt x="1196" y="3702"/>
                  <a:pt x="1757" y="2907"/>
                </a:cubicBezTo>
                <a:cubicBezTo>
                  <a:pt x="2306" y="2130"/>
                  <a:pt x="3066" y="1545"/>
                  <a:pt x="3952" y="1212"/>
                </a:cubicBezTo>
                <a:cubicBezTo>
                  <a:pt x="4185" y="1125"/>
                  <a:pt x="4303" y="866"/>
                  <a:pt x="4216" y="633"/>
                </a:cubicBezTo>
                <a:cubicBezTo>
                  <a:pt x="4128" y="401"/>
                  <a:pt x="3870" y="282"/>
                  <a:pt x="3637" y="370"/>
                </a:cubicBezTo>
                <a:cubicBezTo>
                  <a:pt x="3111" y="566"/>
                  <a:pt x="2618" y="841"/>
                  <a:pt x="2172" y="1186"/>
                </a:cubicBezTo>
                <a:cubicBezTo>
                  <a:pt x="1731" y="1527"/>
                  <a:pt x="1343" y="1932"/>
                  <a:pt x="1022" y="2387"/>
                </a:cubicBezTo>
                <a:cubicBezTo>
                  <a:pt x="353" y="3334"/>
                  <a:pt x="0" y="4450"/>
                  <a:pt x="0" y="5612"/>
                </a:cubicBezTo>
                <a:cubicBezTo>
                  <a:pt x="0" y="6367"/>
                  <a:pt x="147" y="7100"/>
                  <a:pt x="440" y="7790"/>
                </a:cubicBezTo>
                <a:cubicBezTo>
                  <a:pt x="721" y="8456"/>
                  <a:pt x="1125" y="9055"/>
                  <a:pt x="1638" y="9568"/>
                </a:cubicBezTo>
                <a:cubicBezTo>
                  <a:pt x="2152" y="10082"/>
                  <a:pt x="2751" y="10486"/>
                  <a:pt x="3417" y="10767"/>
                </a:cubicBezTo>
                <a:cubicBezTo>
                  <a:pt x="4107" y="11060"/>
                  <a:pt x="4840" y="11207"/>
                  <a:pt x="5595" y="11207"/>
                </a:cubicBezTo>
                <a:cubicBezTo>
                  <a:pt x="6350" y="11207"/>
                  <a:pt x="7082" y="11060"/>
                  <a:pt x="7772" y="10767"/>
                </a:cubicBezTo>
                <a:cubicBezTo>
                  <a:pt x="8438" y="10486"/>
                  <a:pt x="9037" y="10082"/>
                  <a:pt x="9551" y="9568"/>
                </a:cubicBezTo>
                <a:cubicBezTo>
                  <a:pt x="10065" y="9055"/>
                  <a:pt x="10468" y="8456"/>
                  <a:pt x="10750" y="7790"/>
                </a:cubicBezTo>
                <a:cubicBezTo>
                  <a:pt x="11042" y="7100"/>
                  <a:pt x="11190" y="6367"/>
                  <a:pt x="11190" y="5612"/>
                </a:cubicBezTo>
                <a:cubicBezTo>
                  <a:pt x="11191" y="4450"/>
                  <a:pt x="10837" y="3335"/>
                  <a:pt x="10168" y="2387"/>
                </a:cubicBezTo>
                <a:close/>
                <a:moveTo>
                  <a:pt x="5595" y="5986"/>
                </a:moveTo>
                <a:cubicBezTo>
                  <a:pt x="5842" y="5986"/>
                  <a:pt x="6045" y="5784"/>
                  <a:pt x="6045" y="5536"/>
                </a:cubicBezTo>
                <a:lnTo>
                  <a:pt x="6045" y="450"/>
                </a:lnTo>
                <a:cubicBezTo>
                  <a:pt x="6045" y="202"/>
                  <a:pt x="5842" y="0"/>
                  <a:pt x="5595" y="0"/>
                </a:cubicBezTo>
                <a:cubicBezTo>
                  <a:pt x="5347" y="0"/>
                  <a:pt x="5145" y="202"/>
                  <a:pt x="5145" y="450"/>
                </a:cubicBezTo>
                <a:lnTo>
                  <a:pt x="5145" y="5536"/>
                </a:lnTo>
                <a:cubicBezTo>
                  <a:pt x="5145" y="5784"/>
                  <a:pt x="5347" y="5986"/>
                  <a:pt x="5595" y="5986"/>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12200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AB588F30-6A00-A9F3-7CEB-71469B0308E6}"/>
            </a:ext>
          </a:extLst>
        </p:cNvPr>
        <p:cNvGrpSpPr/>
        <p:nvPr/>
      </p:nvGrpSpPr>
      <p:grpSpPr>
        <a:xfrm>
          <a:off x="0" y="0"/>
          <a:ext cx="0" cy="0"/>
          <a:chOff x="0" y="0"/>
          <a:chExt cx="0" cy="0"/>
        </a:xfrm>
      </p:grpSpPr>
      <p:sp>
        <p:nvSpPr>
          <p:cNvPr id="11" name="!! 遮罩">
            <a:extLst>
              <a:ext uri="{FF2B5EF4-FFF2-40B4-BE49-F238E27FC236}">
                <a16:creationId xmlns:a16="http://schemas.microsoft.com/office/drawing/2014/main" id="{FF25680F-E6C7-5755-6F1E-5EB509DF1D1A}"/>
              </a:ext>
            </a:extLst>
          </p:cNvPr>
          <p:cNvSpPr/>
          <p:nvPr/>
        </p:nvSpPr>
        <p:spPr>
          <a:xfrm>
            <a:off x="567070" y="305500"/>
            <a:ext cx="11057860" cy="6232866"/>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0" name="图形 9" descr="幂 纯色填充">
            <a:hlinkClick r:id="rId3" action="ppaction://hlinksldjump"/>
            <a:extLst>
              <a:ext uri="{FF2B5EF4-FFF2-40B4-BE49-F238E27FC236}">
                <a16:creationId xmlns:a16="http://schemas.microsoft.com/office/drawing/2014/main" id="{A555548E-75B4-C9F7-F257-7764C28392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6902" y="6116878"/>
            <a:ext cx="378375" cy="378375"/>
          </a:xfrm>
          <a:prstGeom prst="rect">
            <a:avLst/>
          </a:prstGeom>
        </p:spPr>
      </p:pic>
      <p:sp>
        <p:nvSpPr>
          <p:cNvPr id="2" name="矩形: 圆角 1">
            <a:extLst>
              <a:ext uri="{FF2B5EF4-FFF2-40B4-BE49-F238E27FC236}">
                <a16:creationId xmlns:a16="http://schemas.microsoft.com/office/drawing/2014/main" id="{C3E531BC-63C2-41BB-BEA8-59850AC2D58C}"/>
              </a:ext>
            </a:extLst>
          </p:cNvPr>
          <p:cNvSpPr/>
          <p:nvPr/>
        </p:nvSpPr>
        <p:spPr>
          <a:xfrm>
            <a:off x="1816100" y="809336"/>
            <a:ext cx="8559800" cy="5239327"/>
          </a:xfrm>
          <a:prstGeom prst="roundRect">
            <a:avLst>
              <a:gd name="adj" fmla="val 1571"/>
            </a:avLst>
          </a:prstGeom>
          <a:solidFill>
            <a:srgbClr val="232323"/>
          </a:solidFill>
          <a:ln w="19050">
            <a:solidFill>
              <a:schemeClr val="bg1">
                <a:lumMod val="75000"/>
                <a:lumOff val="25000"/>
              </a:schemeClr>
            </a:solid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5" name="文本框 4">
            <a:extLst>
              <a:ext uri="{FF2B5EF4-FFF2-40B4-BE49-F238E27FC236}">
                <a16:creationId xmlns:a16="http://schemas.microsoft.com/office/drawing/2014/main" id="{57AECD02-64DF-1391-8D5F-78DD6F1A3F26}"/>
              </a:ext>
            </a:extLst>
          </p:cNvPr>
          <p:cNvSpPr txBox="1"/>
          <p:nvPr/>
        </p:nvSpPr>
        <p:spPr>
          <a:xfrm>
            <a:off x="2741512" y="1407258"/>
            <a:ext cx="2892490"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启动</a:t>
            </a:r>
            <a:endPar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请选择</a:t>
            </a: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[1_OS_25D01]</a:t>
            </a: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启动选项</a:t>
            </a:r>
            <a:endParaRPr kumimoji="0" lang="zh-CN" altLang="en-US" sz="32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3" name="矩形: 圆角 2">
            <a:hlinkClick r:id="rId6" action="ppaction://hlinksldjump"/>
            <a:extLst>
              <a:ext uri="{FF2B5EF4-FFF2-40B4-BE49-F238E27FC236}">
                <a16:creationId xmlns:a16="http://schemas.microsoft.com/office/drawing/2014/main" id="{60CD30E9-9A2B-5C08-454C-6D54DF1E9AB2}"/>
              </a:ext>
            </a:extLst>
          </p:cNvPr>
          <p:cNvSpPr/>
          <p:nvPr/>
        </p:nvSpPr>
        <p:spPr>
          <a:xfrm>
            <a:off x="5219801" y="5055068"/>
            <a:ext cx="1752393" cy="414984"/>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9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确定</a:t>
            </a:r>
          </a:p>
        </p:txBody>
      </p:sp>
      <p:sp>
        <p:nvSpPr>
          <p:cNvPr id="4" name="矩形 3">
            <a:hlinkClick r:id="rId7" action="ppaction://hlinksldjump"/>
            <a:extLst>
              <a:ext uri="{FF2B5EF4-FFF2-40B4-BE49-F238E27FC236}">
                <a16:creationId xmlns:a16="http://schemas.microsoft.com/office/drawing/2014/main" id="{30A0D3B4-B3A3-5B33-599B-6E30096FE8E5}"/>
              </a:ext>
            </a:extLst>
          </p:cNvPr>
          <p:cNvSpPr/>
          <p:nvPr/>
        </p:nvSpPr>
        <p:spPr>
          <a:xfrm>
            <a:off x="2827174" y="2302282"/>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6" name="矩形 5">
            <a:hlinkClick r:id="rId8" action="ppaction://hlinksldjump"/>
            <a:extLst>
              <a:ext uri="{FF2B5EF4-FFF2-40B4-BE49-F238E27FC236}">
                <a16:creationId xmlns:a16="http://schemas.microsoft.com/office/drawing/2014/main" id="{EDB94F7C-5141-9290-A0E5-1DDDE59DEB5F}"/>
              </a:ext>
            </a:extLst>
          </p:cNvPr>
          <p:cNvSpPr/>
          <p:nvPr/>
        </p:nvSpPr>
        <p:spPr>
          <a:xfrm>
            <a:off x="2827173" y="2660729"/>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 Kernel</a:t>
            </a:r>
            <a:endParaRPr lang="zh-CN" altLang="en-US" sz="1400" dirty="0">
              <a:latin typeface="OPPOSans R" panose="00020600040101010101" pitchFamily="18" charset="-122"/>
              <a:ea typeface="OPPOSans R" panose="00020600040101010101" pitchFamily="18" charset="-122"/>
              <a:cs typeface="OPPOSans R" panose="00020600040101010101" pitchFamily="18" charset="-122"/>
            </a:endParaRPr>
          </a:p>
        </p:txBody>
      </p:sp>
      <p:sp>
        <p:nvSpPr>
          <p:cNvPr id="8" name="矩形 7">
            <a:hlinkClick r:id="rId9" action="ppaction://hlinksldjump"/>
            <a:extLst>
              <a:ext uri="{FF2B5EF4-FFF2-40B4-BE49-F238E27FC236}">
                <a16:creationId xmlns:a16="http://schemas.microsoft.com/office/drawing/2014/main" id="{C601D033-7E44-B4BE-4B69-D4609C7E0D0A}"/>
              </a:ext>
            </a:extLst>
          </p:cNvPr>
          <p:cNvSpPr/>
          <p:nvPr/>
        </p:nvSpPr>
        <p:spPr>
          <a:xfrm>
            <a:off x="2827173" y="3020466"/>
            <a:ext cx="6537651"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latin typeface="OPPOSans R" panose="00020600040101010101" pitchFamily="18" charset="-122"/>
                <a:ea typeface="OPPOSans R" panose="00020600040101010101" pitchFamily="18" charset="-122"/>
                <a:cs typeface="OPPOSans R" panose="00020600040101010101" pitchFamily="18" charset="-122"/>
              </a:rPr>
              <a:t>   </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启动 </a:t>
            </a:r>
            <a:r>
              <a:rPr lang="en-US" altLang="zh-CN" sz="1400" dirty="0">
                <a:latin typeface="OPPOSans R" panose="00020600040101010101" pitchFamily="18" charset="-122"/>
                <a:ea typeface="OPPOSans R" panose="00020600040101010101" pitchFamily="18" charset="-122"/>
                <a:cs typeface="OPPOSans R" panose="00020600040101010101" pitchFamily="18" charset="-122"/>
              </a:rPr>
              <a:t>Leaf OS</a:t>
            </a:r>
            <a:r>
              <a:rPr lang="zh-CN" altLang="en-US" sz="1400" dirty="0">
                <a:latin typeface="OPPOSans R" panose="00020600040101010101" pitchFamily="18" charset="-122"/>
                <a:ea typeface="OPPOSans R" panose="00020600040101010101" pitchFamily="18" charset="-122"/>
                <a:cs typeface="OPPOSans R" panose="00020600040101010101" pitchFamily="18" charset="-122"/>
              </a:rPr>
              <a:t>（快速启动）</a:t>
            </a:r>
          </a:p>
        </p:txBody>
      </p:sp>
      <p:sp>
        <p:nvSpPr>
          <p:cNvPr id="9" name="矩形 8">
            <a:hlinkClick r:id="rId10" action="ppaction://hlinksldjump"/>
            <a:extLst>
              <a:ext uri="{FF2B5EF4-FFF2-40B4-BE49-F238E27FC236}">
                <a16:creationId xmlns:a16="http://schemas.microsoft.com/office/drawing/2014/main" id="{535D6D46-7F88-6865-F2C1-20B0328DB1A1}"/>
              </a:ext>
            </a:extLst>
          </p:cNvPr>
          <p:cNvSpPr/>
          <p:nvPr/>
        </p:nvSpPr>
        <p:spPr>
          <a:xfrm>
            <a:off x="2827173" y="3378431"/>
            <a:ext cx="6537651" cy="342975"/>
          </a:xfrm>
          <a:prstGeom prst="rect">
            <a:avLst/>
          </a:prstGeom>
          <a:solidFill>
            <a:srgbClr val="03B9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a:t>
            </a: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 恢复模式</a:t>
            </a:r>
          </a:p>
        </p:txBody>
      </p:sp>
      <p:sp>
        <p:nvSpPr>
          <p:cNvPr id="13" name="文本框 12">
            <a:extLst>
              <a:ext uri="{FF2B5EF4-FFF2-40B4-BE49-F238E27FC236}">
                <a16:creationId xmlns:a16="http://schemas.microsoft.com/office/drawing/2014/main" id="{635720AA-703B-67E1-FAB6-29E2580E1157}"/>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5" name="!! 1">
            <a:hlinkClick r:id="rId11" action="ppaction://hlinksldjump"/>
            <a:extLst>
              <a:ext uri="{FF2B5EF4-FFF2-40B4-BE49-F238E27FC236}">
                <a16:creationId xmlns:a16="http://schemas.microsoft.com/office/drawing/2014/main" id="{B00DCCA4-06BB-7CEC-FE52-B08F4EB55222}"/>
              </a:ext>
            </a:extLst>
          </p:cNvPr>
          <p:cNvSpPr/>
          <p:nvPr/>
        </p:nvSpPr>
        <p:spPr>
          <a:xfrm>
            <a:off x="9929044" y="960381"/>
            <a:ext cx="216248" cy="216570"/>
          </a:xfrm>
          <a:custGeom>
            <a:avLst/>
            <a:gdLst>
              <a:gd name="T0" fmla="*/ 10168 w 11191"/>
              <a:gd name="T1" fmla="*/ 2387 h 11207"/>
              <a:gd name="T2" fmla="*/ 9018 w 11191"/>
              <a:gd name="T3" fmla="*/ 1186 h 11207"/>
              <a:gd name="T4" fmla="*/ 7552 w 11191"/>
              <a:gd name="T5" fmla="*/ 370 h 11207"/>
              <a:gd name="T6" fmla="*/ 6973 w 11191"/>
              <a:gd name="T7" fmla="*/ 634 h 11207"/>
              <a:gd name="T8" fmla="*/ 7237 w 11191"/>
              <a:gd name="T9" fmla="*/ 1212 h 11207"/>
              <a:gd name="T10" fmla="*/ 9432 w 11191"/>
              <a:gd name="T11" fmla="*/ 2907 h 11207"/>
              <a:gd name="T12" fmla="*/ 10290 w 11191"/>
              <a:gd name="T13" fmla="*/ 5613 h 11207"/>
              <a:gd name="T14" fmla="*/ 8915 w 11191"/>
              <a:gd name="T15" fmla="*/ 8934 h 11207"/>
              <a:gd name="T16" fmla="*/ 5595 w 11191"/>
              <a:gd name="T17" fmla="*/ 10309 h 11207"/>
              <a:gd name="T18" fmla="*/ 2275 w 11191"/>
              <a:gd name="T19" fmla="*/ 8934 h 11207"/>
              <a:gd name="T20" fmla="*/ 900 w 11191"/>
              <a:gd name="T21" fmla="*/ 5613 h 11207"/>
              <a:gd name="T22" fmla="*/ 1757 w 11191"/>
              <a:gd name="T23" fmla="*/ 2907 h 11207"/>
              <a:gd name="T24" fmla="*/ 3952 w 11191"/>
              <a:gd name="T25" fmla="*/ 1212 h 11207"/>
              <a:gd name="T26" fmla="*/ 4216 w 11191"/>
              <a:gd name="T27" fmla="*/ 633 h 11207"/>
              <a:gd name="T28" fmla="*/ 3637 w 11191"/>
              <a:gd name="T29" fmla="*/ 370 h 11207"/>
              <a:gd name="T30" fmla="*/ 2172 w 11191"/>
              <a:gd name="T31" fmla="*/ 1186 h 11207"/>
              <a:gd name="T32" fmla="*/ 1022 w 11191"/>
              <a:gd name="T33" fmla="*/ 2387 h 11207"/>
              <a:gd name="T34" fmla="*/ 0 w 11191"/>
              <a:gd name="T35" fmla="*/ 5612 h 11207"/>
              <a:gd name="T36" fmla="*/ 440 w 11191"/>
              <a:gd name="T37" fmla="*/ 7790 h 11207"/>
              <a:gd name="T38" fmla="*/ 1638 w 11191"/>
              <a:gd name="T39" fmla="*/ 9568 h 11207"/>
              <a:gd name="T40" fmla="*/ 3417 w 11191"/>
              <a:gd name="T41" fmla="*/ 10767 h 11207"/>
              <a:gd name="T42" fmla="*/ 5595 w 11191"/>
              <a:gd name="T43" fmla="*/ 11207 h 11207"/>
              <a:gd name="T44" fmla="*/ 7772 w 11191"/>
              <a:gd name="T45" fmla="*/ 10767 h 11207"/>
              <a:gd name="T46" fmla="*/ 9551 w 11191"/>
              <a:gd name="T47" fmla="*/ 9568 h 11207"/>
              <a:gd name="T48" fmla="*/ 10750 w 11191"/>
              <a:gd name="T49" fmla="*/ 7790 h 11207"/>
              <a:gd name="T50" fmla="*/ 11190 w 11191"/>
              <a:gd name="T51" fmla="*/ 5612 h 11207"/>
              <a:gd name="T52" fmla="*/ 10168 w 11191"/>
              <a:gd name="T53" fmla="*/ 2387 h 11207"/>
              <a:gd name="T54" fmla="*/ 5595 w 11191"/>
              <a:gd name="T55" fmla="*/ 5986 h 11207"/>
              <a:gd name="T56" fmla="*/ 6045 w 11191"/>
              <a:gd name="T57" fmla="*/ 5536 h 11207"/>
              <a:gd name="T58" fmla="*/ 6045 w 11191"/>
              <a:gd name="T59" fmla="*/ 450 h 11207"/>
              <a:gd name="T60" fmla="*/ 5595 w 11191"/>
              <a:gd name="T61" fmla="*/ 0 h 11207"/>
              <a:gd name="T62" fmla="*/ 5145 w 11191"/>
              <a:gd name="T63" fmla="*/ 450 h 11207"/>
              <a:gd name="T64" fmla="*/ 5145 w 11191"/>
              <a:gd name="T65" fmla="*/ 5536 h 11207"/>
              <a:gd name="T66" fmla="*/ 5595 w 11191"/>
              <a:gd name="T67" fmla="*/ 598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91" h="11207">
                <a:moveTo>
                  <a:pt x="10168" y="2387"/>
                </a:moveTo>
                <a:cubicBezTo>
                  <a:pt x="9846" y="1931"/>
                  <a:pt x="9459" y="1527"/>
                  <a:pt x="9018" y="1186"/>
                </a:cubicBezTo>
                <a:cubicBezTo>
                  <a:pt x="8572" y="841"/>
                  <a:pt x="8078" y="566"/>
                  <a:pt x="7552" y="370"/>
                </a:cubicBezTo>
                <a:cubicBezTo>
                  <a:pt x="7320" y="282"/>
                  <a:pt x="7060" y="401"/>
                  <a:pt x="6973" y="634"/>
                </a:cubicBezTo>
                <a:cubicBezTo>
                  <a:pt x="6886" y="866"/>
                  <a:pt x="7005" y="1126"/>
                  <a:pt x="7237" y="1212"/>
                </a:cubicBezTo>
                <a:cubicBezTo>
                  <a:pt x="8125" y="1544"/>
                  <a:pt x="8883" y="2130"/>
                  <a:pt x="9432" y="2907"/>
                </a:cubicBezTo>
                <a:cubicBezTo>
                  <a:pt x="9993" y="3701"/>
                  <a:pt x="10290" y="4637"/>
                  <a:pt x="10290" y="5613"/>
                </a:cubicBezTo>
                <a:cubicBezTo>
                  <a:pt x="10290" y="6867"/>
                  <a:pt x="9801" y="8047"/>
                  <a:pt x="8915" y="8934"/>
                </a:cubicBezTo>
                <a:cubicBezTo>
                  <a:pt x="8028" y="9820"/>
                  <a:pt x="6848" y="10309"/>
                  <a:pt x="5595" y="10309"/>
                </a:cubicBezTo>
                <a:cubicBezTo>
                  <a:pt x="4341" y="10309"/>
                  <a:pt x="3161" y="9820"/>
                  <a:pt x="2275" y="8934"/>
                </a:cubicBezTo>
                <a:cubicBezTo>
                  <a:pt x="1388" y="8047"/>
                  <a:pt x="900" y="6867"/>
                  <a:pt x="900" y="5613"/>
                </a:cubicBezTo>
                <a:cubicBezTo>
                  <a:pt x="900" y="4637"/>
                  <a:pt x="1196" y="3702"/>
                  <a:pt x="1757" y="2907"/>
                </a:cubicBezTo>
                <a:cubicBezTo>
                  <a:pt x="2306" y="2130"/>
                  <a:pt x="3066" y="1545"/>
                  <a:pt x="3952" y="1212"/>
                </a:cubicBezTo>
                <a:cubicBezTo>
                  <a:pt x="4185" y="1125"/>
                  <a:pt x="4303" y="866"/>
                  <a:pt x="4216" y="633"/>
                </a:cubicBezTo>
                <a:cubicBezTo>
                  <a:pt x="4128" y="401"/>
                  <a:pt x="3870" y="282"/>
                  <a:pt x="3637" y="370"/>
                </a:cubicBezTo>
                <a:cubicBezTo>
                  <a:pt x="3111" y="566"/>
                  <a:pt x="2618" y="841"/>
                  <a:pt x="2172" y="1186"/>
                </a:cubicBezTo>
                <a:cubicBezTo>
                  <a:pt x="1731" y="1527"/>
                  <a:pt x="1343" y="1932"/>
                  <a:pt x="1022" y="2387"/>
                </a:cubicBezTo>
                <a:cubicBezTo>
                  <a:pt x="353" y="3334"/>
                  <a:pt x="0" y="4450"/>
                  <a:pt x="0" y="5612"/>
                </a:cubicBezTo>
                <a:cubicBezTo>
                  <a:pt x="0" y="6367"/>
                  <a:pt x="147" y="7100"/>
                  <a:pt x="440" y="7790"/>
                </a:cubicBezTo>
                <a:cubicBezTo>
                  <a:pt x="721" y="8456"/>
                  <a:pt x="1125" y="9055"/>
                  <a:pt x="1638" y="9568"/>
                </a:cubicBezTo>
                <a:cubicBezTo>
                  <a:pt x="2152" y="10082"/>
                  <a:pt x="2751" y="10486"/>
                  <a:pt x="3417" y="10767"/>
                </a:cubicBezTo>
                <a:cubicBezTo>
                  <a:pt x="4107" y="11060"/>
                  <a:pt x="4840" y="11207"/>
                  <a:pt x="5595" y="11207"/>
                </a:cubicBezTo>
                <a:cubicBezTo>
                  <a:pt x="6350" y="11207"/>
                  <a:pt x="7082" y="11060"/>
                  <a:pt x="7772" y="10767"/>
                </a:cubicBezTo>
                <a:cubicBezTo>
                  <a:pt x="8438" y="10486"/>
                  <a:pt x="9037" y="10082"/>
                  <a:pt x="9551" y="9568"/>
                </a:cubicBezTo>
                <a:cubicBezTo>
                  <a:pt x="10065" y="9055"/>
                  <a:pt x="10468" y="8456"/>
                  <a:pt x="10750" y="7790"/>
                </a:cubicBezTo>
                <a:cubicBezTo>
                  <a:pt x="11042" y="7100"/>
                  <a:pt x="11190" y="6367"/>
                  <a:pt x="11190" y="5612"/>
                </a:cubicBezTo>
                <a:cubicBezTo>
                  <a:pt x="11191" y="4450"/>
                  <a:pt x="10837" y="3335"/>
                  <a:pt x="10168" y="2387"/>
                </a:cubicBezTo>
                <a:close/>
                <a:moveTo>
                  <a:pt x="5595" y="5986"/>
                </a:moveTo>
                <a:cubicBezTo>
                  <a:pt x="5842" y="5986"/>
                  <a:pt x="6045" y="5784"/>
                  <a:pt x="6045" y="5536"/>
                </a:cubicBezTo>
                <a:lnTo>
                  <a:pt x="6045" y="450"/>
                </a:lnTo>
                <a:cubicBezTo>
                  <a:pt x="6045" y="202"/>
                  <a:pt x="5842" y="0"/>
                  <a:pt x="5595" y="0"/>
                </a:cubicBezTo>
                <a:cubicBezTo>
                  <a:pt x="5347" y="0"/>
                  <a:pt x="5145" y="202"/>
                  <a:pt x="5145" y="450"/>
                </a:cubicBezTo>
                <a:lnTo>
                  <a:pt x="5145" y="5536"/>
                </a:lnTo>
                <a:cubicBezTo>
                  <a:pt x="5145" y="5784"/>
                  <a:pt x="5347" y="5986"/>
                  <a:pt x="5595" y="5986"/>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8684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A55A998C-9EBD-358A-3FF5-67CF5E75030C}"/>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5B0FD9C1-52FA-9E19-BE74-2F20107384AE}"/>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5" name="!! 遮罩">
            <a:extLst>
              <a:ext uri="{FF2B5EF4-FFF2-40B4-BE49-F238E27FC236}">
                <a16:creationId xmlns:a16="http://schemas.microsoft.com/office/drawing/2014/main" id="{DF6331BD-8CA8-71F2-7703-B5C53C1FD7BA}"/>
              </a:ext>
            </a:extLst>
          </p:cNvPr>
          <p:cNvSpPr/>
          <p:nvPr/>
        </p:nvSpPr>
        <p:spPr>
          <a:xfrm>
            <a:off x="0" y="-14134"/>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7" name="!! 弹窗">
            <a:extLst>
              <a:ext uri="{FF2B5EF4-FFF2-40B4-BE49-F238E27FC236}">
                <a16:creationId xmlns:a16="http://schemas.microsoft.com/office/drawing/2014/main" id="{1806B860-38CA-7FD9-0059-02AFC1A5940E}"/>
              </a:ext>
            </a:extLst>
          </p:cNvPr>
          <p:cNvSpPr/>
          <p:nvPr/>
        </p:nvSpPr>
        <p:spPr>
          <a:xfrm>
            <a:off x="3813540" y="2729023"/>
            <a:ext cx="4564916" cy="1399954"/>
          </a:xfrm>
          <a:prstGeom prst="roundRect">
            <a:avLst>
              <a:gd name="adj" fmla="val 5614"/>
            </a:avLst>
          </a:prstGeom>
          <a:solidFill>
            <a:schemeClr val="tx1">
              <a:lumMod val="95000"/>
            </a:schemeClr>
          </a:solidFill>
          <a:ln>
            <a:noFill/>
          </a:ln>
          <a:effectLst>
            <a:outerShdw blurRad="254000" algn="ct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2" name="文本框 11">
            <a:extLst>
              <a:ext uri="{FF2B5EF4-FFF2-40B4-BE49-F238E27FC236}">
                <a16:creationId xmlns:a16="http://schemas.microsoft.com/office/drawing/2014/main" id="{3BCDBB29-607F-1F80-B41D-BEA2557A7990}"/>
              </a:ext>
            </a:extLst>
          </p:cNvPr>
          <p:cNvSpPr txBox="1"/>
          <p:nvPr/>
        </p:nvSpPr>
        <p:spPr>
          <a:xfrm>
            <a:off x="5147927" y="3076743"/>
            <a:ext cx="120502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OPPOSans M"/>
                <a:ea typeface="OPPOSans M"/>
                <a:cs typeface="+mn-cs"/>
              </a:rPr>
              <a:t>请稍候</a:t>
            </a:r>
          </a:p>
        </p:txBody>
      </p:sp>
      <p:grpSp>
        <p:nvGrpSpPr>
          <p:cNvPr id="14" name="!! load">
            <a:extLst>
              <a:ext uri="{FF2B5EF4-FFF2-40B4-BE49-F238E27FC236}">
                <a16:creationId xmlns:a16="http://schemas.microsoft.com/office/drawing/2014/main" id="{0C44491A-BFA5-F6E8-4B09-03E3FE31CBD0}"/>
              </a:ext>
            </a:extLst>
          </p:cNvPr>
          <p:cNvGrpSpPr/>
          <p:nvPr/>
        </p:nvGrpSpPr>
        <p:grpSpPr>
          <a:xfrm>
            <a:off x="4245701" y="3114694"/>
            <a:ext cx="602974" cy="602974"/>
            <a:chOff x="7349534" y="4722202"/>
            <a:chExt cx="279398" cy="279398"/>
          </a:xfrm>
        </p:grpSpPr>
        <p:sp>
          <p:nvSpPr>
            <p:cNvPr id="16" name="弧形 15">
              <a:extLst>
                <a:ext uri="{FF2B5EF4-FFF2-40B4-BE49-F238E27FC236}">
                  <a16:creationId xmlns:a16="http://schemas.microsoft.com/office/drawing/2014/main" id="{27F079AE-73A3-F980-EEDD-5AA1F7945CF8}"/>
                </a:ext>
              </a:extLst>
            </p:cNvPr>
            <p:cNvSpPr/>
            <p:nvPr/>
          </p:nvSpPr>
          <p:spPr>
            <a:xfrm>
              <a:off x="7349534" y="4722202"/>
              <a:ext cx="279398" cy="279398"/>
            </a:xfrm>
            <a:prstGeom prst="arc">
              <a:avLst>
                <a:gd name="adj1" fmla="val 16200000"/>
                <a:gd name="adj2" fmla="val 16194911"/>
              </a:avLst>
            </a:prstGeom>
            <a:noFill/>
            <a:ln w="76200">
              <a:solidFill>
                <a:srgbClr val="03B989">
                  <a:alpha val="10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7" name="弧形 16">
              <a:extLst>
                <a:ext uri="{FF2B5EF4-FFF2-40B4-BE49-F238E27FC236}">
                  <a16:creationId xmlns:a16="http://schemas.microsoft.com/office/drawing/2014/main" id="{48DF7476-F8D2-BE6D-057B-129A9F19417A}"/>
                </a:ext>
              </a:extLst>
            </p:cNvPr>
            <p:cNvSpPr/>
            <p:nvPr/>
          </p:nvSpPr>
          <p:spPr>
            <a:xfrm>
              <a:off x="7349534" y="4722202"/>
              <a:ext cx="279398" cy="279398"/>
            </a:xfrm>
            <a:prstGeom prst="arc">
              <a:avLst>
                <a:gd name="adj1" fmla="val 16250568"/>
                <a:gd name="adj2" fmla="val 321908"/>
              </a:avLst>
            </a:prstGeom>
            <a:noFill/>
            <a:ln w="76200" cap="rnd">
              <a:solidFill>
                <a:srgbClr val="03B989"/>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OPPOSans R"/>
                <a:ea typeface="OPPOSans R"/>
                <a:cs typeface="+mn-cs"/>
              </a:endParaRPr>
            </a:p>
          </p:txBody>
        </p:sp>
      </p:grpSp>
      <p:sp>
        <p:nvSpPr>
          <p:cNvPr id="18" name="文本框 17">
            <a:extLst>
              <a:ext uri="{FF2B5EF4-FFF2-40B4-BE49-F238E27FC236}">
                <a16:creationId xmlns:a16="http://schemas.microsoft.com/office/drawing/2014/main" id="{07F5470D-31C2-0A64-E841-F93A01343A47}"/>
              </a:ext>
            </a:extLst>
          </p:cNvPr>
          <p:cNvSpPr txBox="1"/>
          <p:nvPr/>
        </p:nvSpPr>
        <p:spPr>
          <a:xfrm>
            <a:off x="5147927" y="3429000"/>
            <a:ext cx="272016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正在配置</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t>
            </a:r>
            <a:r>
              <a:rPr kumimoji="0" lang="zh-CN" altLang="en-US" sz="1400" b="0" i="0" u="none" strike="noStrike" kern="1200" cap="none" spc="0" normalizeH="0" baseline="0" noProof="0" dirty="0">
                <a:ln>
                  <a:noFill/>
                </a:ln>
                <a:solidFill>
                  <a:srgbClr val="03B989"/>
                </a:solidFill>
                <a:effectLst/>
                <a:uLnTx/>
                <a:uFillTx/>
                <a:latin typeface="OPPOSans R"/>
                <a:ea typeface="OPPOSans R"/>
                <a:cs typeface="+mn-cs"/>
              </a:rPr>
              <a:t>从</a:t>
            </a:r>
            <a:r>
              <a:rPr kumimoji="0" lang="en-US" altLang="zh-CN" sz="1400" b="0" i="0" u="none" strike="noStrike" kern="1200" cap="none" spc="0" normalizeH="0" baseline="0" noProof="0" dirty="0">
                <a:ln>
                  <a:noFill/>
                </a:ln>
                <a:solidFill>
                  <a:srgbClr val="03B989"/>
                </a:solidFill>
                <a:effectLst/>
                <a:uLnTx/>
                <a:uFillTx/>
                <a:latin typeface="OPPOSans R"/>
                <a:ea typeface="OPPOSans R"/>
                <a:cs typeface="+mn-cs"/>
              </a:rPr>
              <a:t>CD</a:t>
            </a:r>
            <a:r>
              <a:rPr kumimoji="0" lang="zh-CN" altLang="en-US" sz="1400" b="0" i="0" u="none" strike="noStrike" kern="1200" cap="none" spc="0" normalizeH="0" baseline="0" noProof="0" dirty="0">
                <a:ln>
                  <a:noFill/>
                </a:ln>
                <a:solidFill>
                  <a:srgbClr val="03B989"/>
                </a:solidFill>
                <a:effectLst/>
                <a:uLnTx/>
                <a:uFillTx/>
                <a:latin typeface="OPPOSans R"/>
                <a:ea typeface="OPPOSans R"/>
                <a:cs typeface="+mn-cs"/>
              </a:rPr>
              <a:t>启动</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t>
            </a:r>
            <a:endPar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endParaRPr>
          </a:p>
        </p:txBody>
      </p:sp>
      <p:sp>
        <p:nvSpPr>
          <p:cNvPr id="20" name="文本框 19">
            <a:extLst>
              <a:ext uri="{FF2B5EF4-FFF2-40B4-BE49-F238E27FC236}">
                <a16:creationId xmlns:a16="http://schemas.microsoft.com/office/drawing/2014/main" id="{34A13B1D-F7F8-72AE-7A9E-886D71D70642}"/>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2276121702"/>
      </p:ext>
    </p:extLst>
  </p:cSld>
  <p:clrMapOvr>
    <a:masterClrMapping/>
  </p:clrMapOvr>
  <mc:AlternateContent xmlns:mc="http://schemas.openxmlformats.org/markup-compatibility/2006" xmlns:p159="http://schemas.microsoft.com/office/powerpoint/2015/09/main">
    <mc:Choice Requires="p159">
      <p:transition advClick="0" advTm="3000">
        <p159:morph option="byObject"/>
      </p:transition>
    </mc:Choice>
    <mc:Fallback xmlns="">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par>
                                <p:cTn id="8" presetID="8" presetClass="emph" presetSubtype="0" repeatCount="indefinite" fill="hold" nodeType="withEffect">
                                  <p:stCondLst>
                                    <p:cond delay="0"/>
                                  </p:stCondLst>
                                  <p:childTnLst>
                                    <p:animRot by="21600000">
                                      <p:cBhvr>
                                        <p:cTn id="9" dur="2000" fill="hold"/>
                                        <p:tgtEl>
                                          <p:spTgt spid="14"/>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3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D58A42A5-0D6A-7BBC-79DF-DB2E7FA27C77}"/>
            </a:ext>
          </a:extLst>
        </p:cNvPr>
        <p:cNvGrpSpPr/>
        <p:nvPr/>
      </p:nvGrpSpPr>
      <p:grpSpPr>
        <a:xfrm>
          <a:off x="0" y="0"/>
          <a:ext cx="0" cy="0"/>
          <a:chOff x="0" y="0"/>
          <a:chExt cx="0" cy="0"/>
        </a:xfrm>
      </p:grpSpPr>
      <p:sp>
        <p:nvSpPr>
          <p:cNvPr id="15" name="文本框 14">
            <a:extLst>
              <a:ext uri="{FF2B5EF4-FFF2-40B4-BE49-F238E27FC236}">
                <a16:creationId xmlns:a16="http://schemas.microsoft.com/office/drawing/2014/main" id="{C00B232D-7A6B-254E-9959-4ADFA45B6702}"/>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1.0.3</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674139873"/>
      </p:ext>
    </p:extLst>
  </p:cSld>
  <p:clrMapOvr>
    <a:masterClrMapping/>
  </p:clrMapOvr>
  <mc:AlternateContent xmlns:mc="http://schemas.openxmlformats.org/markup-compatibility/2006" xmlns:p159="http://schemas.microsoft.com/office/powerpoint/2015/09/main">
    <mc:Choice Requires="p159">
      <p:transition advClick="0" advTm="0">
        <p159:morph option="byObject"/>
      </p:transition>
    </mc:Choice>
    <mc:Fallback xmlns="">
      <p:transition advClick="0" advTm="0">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6FF604E-CDE0-84FB-7C16-D14595CF9404}"/>
              </a:ext>
            </a:extLst>
          </p:cNvPr>
          <p:cNvSpPr/>
          <p:nvPr/>
        </p:nvSpPr>
        <p:spPr>
          <a:xfrm>
            <a:off x="1816100" y="809336"/>
            <a:ext cx="8559800" cy="5239327"/>
          </a:xfrm>
          <a:prstGeom prst="roundRect">
            <a:avLst>
              <a:gd name="adj" fmla="val 1571"/>
            </a:avLst>
          </a:prstGeom>
          <a:solidFill>
            <a:srgbClr val="232323"/>
          </a:solidFill>
          <a:ln w="19050">
            <a:solidFill>
              <a:schemeClr val="bg1">
                <a:lumMod val="75000"/>
                <a:lumOff val="25000"/>
              </a:schemeClr>
            </a:solid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矩形 3">
            <a:extLst>
              <a:ext uri="{FF2B5EF4-FFF2-40B4-BE49-F238E27FC236}">
                <a16:creationId xmlns:a16="http://schemas.microsoft.com/office/drawing/2014/main" id="{AF8A1B01-1E2E-AE73-48AD-DB84B082DE40}"/>
              </a:ext>
            </a:extLst>
          </p:cNvPr>
          <p:cNvSpPr/>
          <p:nvPr/>
        </p:nvSpPr>
        <p:spPr>
          <a:xfrm>
            <a:off x="5634002" y="3214144"/>
            <a:ext cx="923991" cy="567735"/>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67EE8CD1-F2DA-A16E-A90D-35517394FDCC}"/>
              </a:ext>
            </a:extLst>
          </p:cNvPr>
          <p:cNvSpPr txBox="1"/>
          <p:nvPr/>
        </p:nvSpPr>
        <p:spPr>
          <a:xfrm>
            <a:off x="2741512" y="1407258"/>
            <a:ext cx="2892490"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从</a:t>
            </a:r>
            <a:r>
              <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ISO</a:t>
            </a: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启动</a:t>
            </a:r>
            <a:endPar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请选择一个镜像文件</a:t>
            </a:r>
            <a:endParaRPr kumimoji="0" lang="zh-CN" altLang="en-US" sz="32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graphicFrame>
        <p:nvGraphicFramePr>
          <p:cNvPr id="6" name="表格 3">
            <a:extLst>
              <a:ext uri="{FF2B5EF4-FFF2-40B4-BE49-F238E27FC236}">
                <a16:creationId xmlns:a16="http://schemas.microsoft.com/office/drawing/2014/main" id="{968ABF1E-B21F-2B57-2C72-F34EDEA66640}"/>
              </a:ext>
            </a:extLst>
          </p:cNvPr>
          <p:cNvGraphicFramePr>
            <a:graphicFrameLocks noGrp="1"/>
          </p:cNvGraphicFramePr>
          <p:nvPr/>
        </p:nvGraphicFramePr>
        <p:xfrm>
          <a:off x="3067369" y="2528596"/>
          <a:ext cx="6057254" cy="2126412"/>
        </p:xfrm>
        <a:graphic>
          <a:graphicData uri="http://schemas.openxmlformats.org/drawingml/2006/table">
            <a:tbl>
              <a:tblPr firstRow="1" bandRow="1">
                <a:tableStyleId>{5C22544A-7EE6-4342-B048-85BDC9FD1C3A}</a:tableStyleId>
              </a:tblPr>
              <a:tblGrid>
                <a:gridCol w="6057254">
                  <a:extLst>
                    <a:ext uri="{9D8B030D-6E8A-4147-A177-3AD203B41FA5}">
                      <a16:colId xmlns:a16="http://schemas.microsoft.com/office/drawing/2014/main" val="2773528877"/>
                    </a:ext>
                  </a:extLst>
                </a:gridCol>
              </a:tblGrid>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Photo</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4086442119"/>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r>
                        <a:rPr lang="en-US" altLang="zh-CN" sz="1400" b="0" dirty="0" err="1">
                          <a:solidFill>
                            <a:schemeClr val="tx1"/>
                          </a:solidFill>
                          <a:latin typeface="OPPOSans R" panose="00020600040101010101" pitchFamily="18" charset="-122"/>
                          <a:ea typeface="OPPOSans R" panose="00020600040101010101" pitchFamily="18" charset="-122"/>
                          <a:cs typeface="OPPOSans R" panose="00020600040101010101" pitchFamily="18" charset="-122"/>
                        </a:rPr>
                        <a:t>cfg</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3049530195"/>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r>
                        <a:rPr lang="en-US" altLang="zh-CN" sz="1400" b="0" dirty="0" err="1">
                          <a:solidFill>
                            <a:schemeClr val="tx1"/>
                          </a:solidFill>
                          <a:latin typeface="OPPOSans R" panose="00020600040101010101" pitchFamily="18" charset="-122"/>
                          <a:ea typeface="OPPOSans R" panose="00020600040101010101" pitchFamily="18" charset="-122"/>
                          <a:cs typeface="OPPOSans R" panose="00020600040101010101" pitchFamily="18" charset="-122"/>
                        </a:rPr>
                        <a:t>slpkg</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626171315"/>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program</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509756937"/>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r>
                        <a:rPr lang="en-US" altLang="zh-CN" sz="1400" b="0" dirty="0" err="1">
                          <a:solidFill>
                            <a:schemeClr val="tx1"/>
                          </a:solidFill>
                          <a:latin typeface="OPPOSans R" panose="00020600040101010101" pitchFamily="18" charset="-122"/>
                          <a:ea typeface="OPPOSans R" panose="00020600040101010101" pitchFamily="18" charset="-122"/>
                          <a:cs typeface="OPPOSans R" panose="00020600040101010101" pitchFamily="18" charset="-122"/>
                        </a:rPr>
                        <a:t>usr</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444400012"/>
                  </a:ext>
                </a:extLst>
              </a:tr>
              <a:tr h="354402">
                <a:tc>
                  <a:txBody>
                    <a:bodyPr/>
                    <a:lstStyle/>
                    <a:p>
                      <a:r>
                        <a:rPr lang="en-US" altLang="zh-CN" sz="1400" b="0" i="0" u="none"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endParaRPr lang="zh-CN" altLang="en-US" sz="1400" b="0" i="0" u="none"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77806202"/>
                  </a:ext>
                </a:extLst>
              </a:tr>
            </a:tbl>
          </a:graphicData>
        </a:graphic>
      </p:graphicFrame>
      <p:pic>
        <p:nvPicPr>
          <p:cNvPr id="8" name="图形 7" descr="文件夹 纯色填充">
            <a:extLst>
              <a:ext uri="{FF2B5EF4-FFF2-40B4-BE49-F238E27FC236}">
                <a16:creationId xmlns:a16="http://schemas.microsoft.com/office/drawing/2014/main" id="{98BCC3F7-F329-6F7A-EF39-FAB5F8EB5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7232" y="2574531"/>
            <a:ext cx="249664" cy="249664"/>
          </a:xfrm>
          <a:prstGeom prst="rect">
            <a:avLst/>
          </a:prstGeom>
        </p:spPr>
      </p:pic>
      <p:pic>
        <p:nvPicPr>
          <p:cNvPr id="9" name="图形 8" descr="文件夹 纯色填充">
            <a:extLst>
              <a:ext uri="{FF2B5EF4-FFF2-40B4-BE49-F238E27FC236}">
                <a16:creationId xmlns:a16="http://schemas.microsoft.com/office/drawing/2014/main" id="{2F8EFB6C-60F5-468C-2D67-9E1BE5C735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7232" y="2928178"/>
            <a:ext cx="249664" cy="249664"/>
          </a:xfrm>
          <a:prstGeom prst="rect">
            <a:avLst/>
          </a:prstGeom>
        </p:spPr>
      </p:pic>
      <p:pic>
        <p:nvPicPr>
          <p:cNvPr id="10" name="图形 9" descr="文件夹 纯色填充">
            <a:extLst>
              <a:ext uri="{FF2B5EF4-FFF2-40B4-BE49-F238E27FC236}">
                <a16:creationId xmlns:a16="http://schemas.microsoft.com/office/drawing/2014/main" id="{33533778-1F7D-1358-4C0D-8E08C76AFB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7232" y="3298446"/>
            <a:ext cx="249664" cy="249664"/>
          </a:xfrm>
          <a:prstGeom prst="rect">
            <a:avLst/>
          </a:prstGeom>
        </p:spPr>
      </p:pic>
      <p:pic>
        <p:nvPicPr>
          <p:cNvPr id="11" name="图形 10" descr="文件夹 纯色填充">
            <a:extLst>
              <a:ext uri="{FF2B5EF4-FFF2-40B4-BE49-F238E27FC236}">
                <a16:creationId xmlns:a16="http://schemas.microsoft.com/office/drawing/2014/main" id="{BD4C2CD5-BD4C-502A-ADE8-833FB0C9B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7232" y="3652093"/>
            <a:ext cx="249664" cy="249664"/>
          </a:xfrm>
          <a:prstGeom prst="rect">
            <a:avLst/>
          </a:prstGeom>
        </p:spPr>
      </p:pic>
      <p:pic>
        <p:nvPicPr>
          <p:cNvPr id="12" name="图形 11" descr="文件夹 纯色填充">
            <a:extLst>
              <a:ext uri="{FF2B5EF4-FFF2-40B4-BE49-F238E27FC236}">
                <a16:creationId xmlns:a16="http://schemas.microsoft.com/office/drawing/2014/main" id="{ABB348B2-1256-F9C0-82EB-9F1FE3568F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7232" y="4000725"/>
            <a:ext cx="249664" cy="249664"/>
          </a:xfrm>
          <a:prstGeom prst="rect">
            <a:avLst/>
          </a:prstGeom>
        </p:spPr>
      </p:pic>
      <p:sp>
        <p:nvSpPr>
          <p:cNvPr id="22" name="矩形 21">
            <a:hlinkClick r:id="rId4" action="ppaction://hlinksldjump"/>
            <a:extLst>
              <a:ext uri="{FF2B5EF4-FFF2-40B4-BE49-F238E27FC236}">
                <a16:creationId xmlns:a16="http://schemas.microsoft.com/office/drawing/2014/main" id="{C0C348D5-0B88-C85E-C3BF-0877F5106CCE}"/>
              </a:ext>
            </a:extLst>
          </p:cNvPr>
          <p:cNvSpPr/>
          <p:nvPr/>
        </p:nvSpPr>
        <p:spPr>
          <a:xfrm>
            <a:off x="3077410" y="4312032"/>
            <a:ext cx="6047213"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a:t>
            </a:r>
            <a:r>
              <a:rPr kumimoji="0" lang="en-US" altLang="zh-CN" sz="1400" b="0" i="0" u="none" strike="noStrike" kern="1200" cap="none" spc="0" normalizeH="0" baseline="0" noProof="0" dirty="0" err="1">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SysRec.iso</a:t>
            </a:r>
            <a:endPar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pic>
        <p:nvPicPr>
          <p:cNvPr id="14" name="图形 13" descr="光盘 纯色填充">
            <a:extLst>
              <a:ext uri="{FF2B5EF4-FFF2-40B4-BE49-F238E27FC236}">
                <a16:creationId xmlns:a16="http://schemas.microsoft.com/office/drawing/2014/main" id="{4917EADB-75DE-2DCE-0C8C-5BFC2DAE7A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19263" y="4349357"/>
            <a:ext cx="257633" cy="257633"/>
          </a:xfrm>
          <a:prstGeom prst="rect">
            <a:avLst/>
          </a:prstGeom>
        </p:spPr>
      </p:pic>
      <p:sp>
        <p:nvSpPr>
          <p:cNvPr id="19" name="!! 1">
            <a:hlinkClick r:id="rId7" action="ppaction://hlinksldjump"/>
            <a:extLst>
              <a:ext uri="{FF2B5EF4-FFF2-40B4-BE49-F238E27FC236}">
                <a16:creationId xmlns:a16="http://schemas.microsoft.com/office/drawing/2014/main" id="{2231D127-EC8E-9C50-CCB6-24962E6323D9}"/>
              </a:ext>
            </a:extLst>
          </p:cNvPr>
          <p:cNvSpPr/>
          <p:nvPr/>
        </p:nvSpPr>
        <p:spPr>
          <a:xfrm>
            <a:off x="9929044" y="960381"/>
            <a:ext cx="216248" cy="216570"/>
          </a:xfrm>
          <a:custGeom>
            <a:avLst/>
            <a:gdLst>
              <a:gd name="T0" fmla="*/ 10168 w 11191"/>
              <a:gd name="T1" fmla="*/ 2387 h 11207"/>
              <a:gd name="T2" fmla="*/ 9018 w 11191"/>
              <a:gd name="T3" fmla="*/ 1186 h 11207"/>
              <a:gd name="T4" fmla="*/ 7552 w 11191"/>
              <a:gd name="T5" fmla="*/ 370 h 11207"/>
              <a:gd name="T6" fmla="*/ 6973 w 11191"/>
              <a:gd name="T7" fmla="*/ 634 h 11207"/>
              <a:gd name="T8" fmla="*/ 7237 w 11191"/>
              <a:gd name="T9" fmla="*/ 1212 h 11207"/>
              <a:gd name="T10" fmla="*/ 9432 w 11191"/>
              <a:gd name="T11" fmla="*/ 2907 h 11207"/>
              <a:gd name="T12" fmla="*/ 10290 w 11191"/>
              <a:gd name="T13" fmla="*/ 5613 h 11207"/>
              <a:gd name="T14" fmla="*/ 8915 w 11191"/>
              <a:gd name="T15" fmla="*/ 8934 h 11207"/>
              <a:gd name="T16" fmla="*/ 5595 w 11191"/>
              <a:gd name="T17" fmla="*/ 10309 h 11207"/>
              <a:gd name="T18" fmla="*/ 2275 w 11191"/>
              <a:gd name="T19" fmla="*/ 8934 h 11207"/>
              <a:gd name="T20" fmla="*/ 900 w 11191"/>
              <a:gd name="T21" fmla="*/ 5613 h 11207"/>
              <a:gd name="T22" fmla="*/ 1757 w 11191"/>
              <a:gd name="T23" fmla="*/ 2907 h 11207"/>
              <a:gd name="T24" fmla="*/ 3952 w 11191"/>
              <a:gd name="T25" fmla="*/ 1212 h 11207"/>
              <a:gd name="T26" fmla="*/ 4216 w 11191"/>
              <a:gd name="T27" fmla="*/ 633 h 11207"/>
              <a:gd name="T28" fmla="*/ 3637 w 11191"/>
              <a:gd name="T29" fmla="*/ 370 h 11207"/>
              <a:gd name="T30" fmla="*/ 2172 w 11191"/>
              <a:gd name="T31" fmla="*/ 1186 h 11207"/>
              <a:gd name="T32" fmla="*/ 1022 w 11191"/>
              <a:gd name="T33" fmla="*/ 2387 h 11207"/>
              <a:gd name="T34" fmla="*/ 0 w 11191"/>
              <a:gd name="T35" fmla="*/ 5612 h 11207"/>
              <a:gd name="T36" fmla="*/ 440 w 11191"/>
              <a:gd name="T37" fmla="*/ 7790 h 11207"/>
              <a:gd name="T38" fmla="*/ 1638 w 11191"/>
              <a:gd name="T39" fmla="*/ 9568 h 11207"/>
              <a:gd name="T40" fmla="*/ 3417 w 11191"/>
              <a:gd name="T41" fmla="*/ 10767 h 11207"/>
              <a:gd name="T42" fmla="*/ 5595 w 11191"/>
              <a:gd name="T43" fmla="*/ 11207 h 11207"/>
              <a:gd name="T44" fmla="*/ 7772 w 11191"/>
              <a:gd name="T45" fmla="*/ 10767 h 11207"/>
              <a:gd name="T46" fmla="*/ 9551 w 11191"/>
              <a:gd name="T47" fmla="*/ 9568 h 11207"/>
              <a:gd name="T48" fmla="*/ 10750 w 11191"/>
              <a:gd name="T49" fmla="*/ 7790 h 11207"/>
              <a:gd name="T50" fmla="*/ 11190 w 11191"/>
              <a:gd name="T51" fmla="*/ 5612 h 11207"/>
              <a:gd name="T52" fmla="*/ 10168 w 11191"/>
              <a:gd name="T53" fmla="*/ 2387 h 11207"/>
              <a:gd name="T54" fmla="*/ 5595 w 11191"/>
              <a:gd name="T55" fmla="*/ 5986 h 11207"/>
              <a:gd name="T56" fmla="*/ 6045 w 11191"/>
              <a:gd name="T57" fmla="*/ 5536 h 11207"/>
              <a:gd name="T58" fmla="*/ 6045 w 11191"/>
              <a:gd name="T59" fmla="*/ 450 h 11207"/>
              <a:gd name="T60" fmla="*/ 5595 w 11191"/>
              <a:gd name="T61" fmla="*/ 0 h 11207"/>
              <a:gd name="T62" fmla="*/ 5145 w 11191"/>
              <a:gd name="T63" fmla="*/ 450 h 11207"/>
              <a:gd name="T64" fmla="*/ 5145 w 11191"/>
              <a:gd name="T65" fmla="*/ 5536 h 11207"/>
              <a:gd name="T66" fmla="*/ 5595 w 11191"/>
              <a:gd name="T67" fmla="*/ 598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91" h="11207">
                <a:moveTo>
                  <a:pt x="10168" y="2387"/>
                </a:moveTo>
                <a:cubicBezTo>
                  <a:pt x="9846" y="1931"/>
                  <a:pt x="9459" y="1527"/>
                  <a:pt x="9018" y="1186"/>
                </a:cubicBezTo>
                <a:cubicBezTo>
                  <a:pt x="8572" y="841"/>
                  <a:pt x="8078" y="566"/>
                  <a:pt x="7552" y="370"/>
                </a:cubicBezTo>
                <a:cubicBezTo>
                  <a:pt x="7320" y="282"/>
                  <a:pt x="7060" y="401"/>
                  <a:pt x="6973" y="634"/>
                </a:cubicBezTo>
                <a:cubicBezTo>
                  <a:pt x="6886" y="866"/>
                  <a:pt x="7005" y="1126"/>
                  <a:pt x="7237" y="1212"/>
                </a:cubicBezTo>
                <a:cubicBezTo>
                  <a:pt x="8125" y="1544"/>
                  <a:pt x="8883" y="2130"/>
                  <a:pt x="9432" y="2907"/>
                </a:cubicBezTo>
                <a:cubicBezTo>
                  <a:pt x="9993" y="3701"/>
                  <a:pt x="10290" y="4637"/>
                  <a:pt x="10290" y="5613"/>
                </a:cubicBezTo>
                <a:cubicBezTo>
                  <a:pt x="10290" y="6867"/>
                  <a:pt x="9801" y="8047"/>
                  <a:pt x="8915" y="8934"/>
                </a:cubicBezTo>
                <a:cubicBezTo>
                  <a:pt x="8028" y="9820"/>
                  <a:pt x="6848" y="10309"/>
                  <a:pt x="5595" y="10309"/>
                </a:cubicBezTo>
                <a:cubicBezTo>
                  <a:pt x="4341" y="10309"/>
                  <a:pt x="3161" y="9820"/>
                  <a:pt x="2275" y="8934"/>
                </a:cubicBezTo>
                <a:cubicBezTo>
                  <a:pt x="1388" y="8047"/>
                  <a:pt x="900" y="6867"/>
                  <a:pt x="900" y="5613"/>
                </a:cubicBezTo>
                <a:cubicBezTo>
                  <a:pt x="900" y="4637"/>
                  <a:pt x="1196" y="3702"/>
                  <a:pt x="1757" y="2907"/>
                </a:cubicBezTo>
                <a:cubicBezTo>
                  <a:pt x="2306" y="2130"/>
                  <a:pt x="3066" y="1545"/>
                  <a:pt x="3952" y="1212"/>
                </a:cubicBezTo>
                <a:cubicBezTo>
                  <a:pt x="4185" y="1125"/>
                  <a:pt x="4303" y="866"/>
                  <a:pt x="4216" y="633"/>
                </a:cubicBezTo>
                <a:cubicBezTo>
                  <a:pt x="4128" y="401"/>
                  <a:pt x="3870" y="282"/>
                  <a:pt x="3637" y="370"/>
                </a:cubicBezTo>
                <a:cubicBezTo>
                  <a:pt x="3111" y="566"/>
                  <a:pt x="2618" y="841"/>
                  <a:pt x="2172" y="1186"/>
                </a:cubicBezTo>
                <a:cubicBezTo>
                  <a:pt x="1731" y="1527"/>
                  <a:pt x="1343" y="1932"/>
                  <a:pt x="1022" y="2387"/>
                </a:cubicBezTo>
                <a:cubicBezTo>
                  <a:pt x="353" y="3334"/>
                  <a:pt x="0" y="4450"/>
                  <a:pt x="0" y="5612"/>
                </a:cubicBezTo>
                <a:cubicBezTo>
                  <a:pt x="0" y="6367"/>
                  <a:pt x="147" y="7100"/>
                  <a:pt x="440" y="7790"/>
                </a:cubicBezTo>
                <a:cubicBezTo>
                  <a:pt x="721" y="8456"/>
                  <a:pt x="1125" y="9055"/>
                  <a:pt x="1638" y="9568"/>
                </a:cubicBezTo>
                <a:cubicBezTo>
                  <a:pt x="2152" y="10082"/>
                  <a:pt x="2751" y="10486"/>
                  <a:pt x="3417" y="10767"/>
                </a:cubicBezTo>
                <a:cubicBezTo>
                  <a:pt x="4107" y="11060"/>
                  <a:pt x="4840" y="11207"/>
                  <a:pt x="5595" y="11207"/>
                </a:cubicBezTo>
                <a:cubicBezTo>
                  <a:pt x="6350" y="11207"/>
                  <a:pt x="7082" y="11060"/>
                  <a:pt x="7772" y="10767"/>
                </a:cubicBezTo>
                <a:cubicBezTo>
                  <a:pt x="8438" y="10486"/>
                  <a:pt x="9037" y="10082"/>
                  <a:pt x="9551" y="9568"/>
                </a:cubicBezTo>
                <a:cubicBezTo>
                  <a:pt x="10065" y="9055"/>
                  <a:pt x="10468" y="8456"/>
                  <a:pt x="10750" y="7790"/>
                </a:cubicBezTo>
                <a:cubicBezTo>
                  <a:pt x="11042" y="7100"/>
                  <a:pt x="11190" y="6367"/>
                  <a:pt x="11190" y="5612"/>
                </a:cubicBezTo>
                <a:cubicBezTo>
                  <a:pt x="11191" y="4450"/>
                  <a:pt x="10837" y="3335"/>
                  <a:pt x="10168" y="2387"/>
                </a:cubicBezTo>
                <a:close/>
                <a:moveTo>
                  <a:pt x="5595" y="5986"/>
                </a:moveTo>
                <a:cubicBezTo>
                  <a:pt x="5842" y="5986"/>
                  <a:pt x="6045" y="5784"/>
                  <a:pt x="6045" y="5536"/>
                </a:cubicBezTo>
                <a:lnTo>
                  <a:pt x="6045" y="450"/>
                </a:lnTo>
                <a:cubicBezTo>
                  <a:pt x="6045" y="202"/>
                  <a:pt x="5842" y="0"/>
                  <a:pt x="5595" y="0"/>
                </a:cubicBezTo>
                <a:cubicBezTo>
                  <a:pt x="5347" y="0"/>
                  <a:pt x="5145" y="202"/>
                  <a:pt x="5145" y="450"/>
                </a:cubicBezTo>
                <a:lnTo>
                  <a:pt x="5145" y="5536"/>
                </a:lnTo>
                <a:cubicBezTo>
                  <a:pt x="5145" y="5784"/>
                  <a:pt x="5347" y="5986"/>
                  <a:pt x="5595" y="5986"/>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 图形 6" descr="光盘 纯色填充">
            <a:extLst>
              <a:ext uri="{FF2B5EF4-FFF2-40B4-BE49-F238E27FC236}">
                <a16:creationId xmlns:a16="http://schemas.microsoft.com/office/drawing/2014/main" id="{1BEE8521-FE2C-0994-4F87-C58F2FF7AD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17089" y="3799528"/>
            <a:ext cx="361760" cy="361760"/>
          </a:xfrm>
          <a:prstGeom prst="rect">
            <a:avLst/>
          </a:prstGeom>
        </p:spPr>
      </p:pic>
      <p:sp>
        <p:nvSpPr>
          <p:cNvPr id="3" name="矩形 2">
            <a:hlinkClick r:id="rId10" action="ppaction://hlinksldjump"/>
            <a:extLst>
              <a:ext uri="{FF2B5EF4-FFF2-40B4-BE49-F238E27FC236}">
                <a16:creationId xmlns:a16="http://schemas.microsoft.com/office/drawing/2014/main" id="{69FF37AF-37F5-8D39-04C9-AA97111D0121}"/>
              </a:ext>
            </a:extLst>
          </p:cNvPr>
          <p:cNvSpPr/>
          <p:nvPr/>
        </p:nvSpPr>
        <p:spPr>
          <a:xfrm>
            <a:off x="3077410" y="4662710"/>
            <a:ext cx="6047213"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zl.txt</a:t>
            </a:r>
            <a:endPar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pic>
        <p:nvPicPr>
          <p:cNvPr id="15" name="图形 14" descr="文档 纯色填充">
            <a:extLst>
              <a:ext uri="{FF2B5EF4-FFF2-40B4-BE49-F238E27FC236}">
                <a16:creationId xmlns:a16="http://schemas.microsoft.com/office/drawing/2014/main" id="{5A82C551-8533-D96A-FEE7-F0743A8BBE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727232" y="4716650"/>
            <a:ext cx="249664" cy="249664"/>
          </a:xfrm>
          <a:prstGeom prst="rect">
            <a:avLst/>
          </a:prstGeom>
        </p:spPr>
      </p:pic>
    </p:spTree>
    <p:extLst>
      <p:ext uri="{BB962C8B-B14F-4D97-AF65-F5344CB8AC3E}">
        <p14:creationId xmlns:p14="http://schemas.microsoft.com/office/powerpoint/2010/main" val="2329194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7660ECC-3AF7-CE7D-C313-E7F45D4970E4}"/>
              </a:ext>
            </a:extLst>
          </p:cNvPr>
          <p:cNvSpPr txBox="1"/>
          <p:nvPr/>
        </p:nvSpPr>
        <p:spPr>
          <a:xfrm>
            <a:off x="3574410" y="2875002"/>
            <a:ext cx="5043179" cy="1107996"/>
          </a:xfrm>
          <a:prstGeom prst="rect">
            <a:avLst/>
          </a:prstGeom>
          <a:noFill/>
          <a:effectLst/>
        </p:spPr>
        <p:txBody>
          <a:bodyPr wrap="square" rtlCol="0">
            <a:spAutoFit/>
          </a:bodyPr>
          <a:lstStyle/>
          <a:p>
            <a:pPr algn="ctr"/>
            <a:r>
              <a:rPr lang="en-US" altLang="zh-CN" sz="6600" dirty="0">
                <a:latin typeface="HarmonyOS Sans SC Medium" panose="00000600000000000000" pitchFamily="2" charset="-122"/>
                <a:ea typeface="HarmonyOS Sans SC Medium" panose="00000600000000000000" pitchFamily="2" charset="-122"/>
              </a:rPr>
              <a:t>Leaf    S </a:t>
            </a:r>
            <a:endParaRPr lang="zh-CN" altLang="en-US" sz="6600" dirty="0">
              <a:latin typeface="HarmonyOS Sans SC Medium" panose="00000600000000000000" pitchFamily="2" charset="-122"/>
              <a:ea typeface="HarmonyOS Sans SC Medium" panose="00000600000000000000" pitchFamily="2" charset="-122"/>
            </a:endParaRPr>
          </a:p>
        </p:txBody>
      </p:sp>
      <p:sp>
        <p:nvSpPr>
          <p:cNvPr id="7" name="圆: 空心 6">
            <a:extLst>
              <a:ext uri="{FF2B5EF4-FFF2-40B4-BE49-F238E27FC236}">
                <a16:creationId xmlns:a16="http://schemas.microsoft.com/office/drawing/2014/main" id="{0C154214-A16F-338C-B561-D7F820A65688}"/>
              </a:ext>
            </a:extLst>
          </p:cNvPr>
          <p:cNvSpPr/>
          <p:nvPr/>
        </p:nvSpPr>
        <p:spPr>
          <a:xfrm>
            <a:off x="6443696" y="3105963"/>
            <a:ext cx="646074" cy="646074"/>
          </a:xfrm>
          <a:prstGeom prst="donut">
            <a:avLst>
              <a:gd name="adj" fmla="val 1398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endParaRPr>
          </a:p>
        </p:txBody>
      </p:sp>
      <p:sp>
        <p:nvSpPr>
          <p:cNvPr id="10" name="矩形 9">
            <a:extLst>
              <a:ext uri="{FF2B5EF4-FFF2-40B4-BE49-F238E27FC236}">
                <a16:creationId xmlns:a16="http://schemas.microsoft.com/office/drawing/2014/main" id="{0DC1B420-0C55-30E3-937F-634AC37B28C9}"/>
              </a:ext>
            </a:extLst>
          </p:cNvPr>
          <p:cNvSpPr/>
          <p:nvPr/>
        </p:nvSpPr>
        <p:spPr>
          <a:xfrm>
            <a:off x="6532721" y="3853223"/>
            <a:ext cx="468024" cy="100556"/>
          </a:xfrm>
          <a:prstGeom prst="rect">
            <a:avLst/>
          </a:prstGeom>
          <a:solidFill>
            <a:srgbClr val="8FB3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p:sp>
        <p:nvSpPr>
          <p:cNvPr id="3" name="!! Next">
            <a:extLst>
              <a:ext uri="{FF2B5EF4-FFF2-40B4-BE49-F238E27FC236}">
                <a16:creationId xmlns:a16="http://schemas.microsoft.com/office/drawing/2014/main" id="{DF6152F4-F964-A853-D208-61464C07F455}"/>
              </a:ext>
            </a:extLst>
          </p:cNvPr>
          <p:cNvSpPr txBox="1"/>
          <p:nvPr/>
        </p:nvSpPr>
        <p:spPr>
          <a:xfrm>
            <a:off x="6262266" y="2837264"/>
            <a:ext cx="5043179" cy="1107996"/>
          </a:xfrm>
          <a:prstGeom prst="rect">
            <a:avLst/>
          </a:prstGeom>
          <a:noFill/>
        </p:spPr>
        <p:txBody>
          <a:bodyPr wrap="square" rtlCol="0">
            <a:spAutoFit/>
          </a:bodyPr>
          <a:lstStyle/>
          <a:p>
            <a:r>
              <a:rPr lang="en-US" altLang="zh-CN" sz="6600" dirty="0">
                <a:solidFill>
                  <a:schemeClr val="tx1">
                    <a:alpha val="0"/>
                  </a:schemeClr>
                </a:solidFill>
                <a:latin typeface="Verdana Pro" panose="020B0604030504040204" pitchFamily="34" charset="0"/>
                <a:ea typeface="HarmonyOS Sans SC Medium" panose="00000600000000000000" pitchFamily="2" charset="-122"/>
              </a:rPr>
              <a:t>NE</a:t>
            </a:r>
            <a:r>
              <a:rPr lang="en-US" altLang="zh-CN" sz="6600" dirty="0">
                <a:solidFill>
                  <a:srgbClr val="126AFF">
                    <a:alpha val="0"/>
                  </a:srgbClr>
                </a:solidFill>
                <a:latin typeface="Verdana Pro" panose="020B0604030504040204" pitchFamily="34" charset="0"/>
                <a:ea typeface="HarmonyOS Sans SC Medium" panose="00000600000000000000" pitchFamily="2" charset="-122"/>
              </a:rPr>
              <a:t>X</a:t>
            </a:r>
            <a:r>
              <a:rPr lang="en-US" altLang="zh-CN" sz="6600" dirty="0">
                <a:solidFill>
                  <a:schemeClr val="tx1">
                    <a:alpha val="0"/>
                  </a:schemeClr>
                </a:solidFill>
                <a:latin typeface="Verdana Pro" panose="020B0604030504040204" pitchFamily="34" charset="0"/>
                <a:ea typeface="HarmonyOS Sans SC Medium" panose="00000600000000000000" pitchFamily="2" charset="-122"/>
              </a:rPr>
              <a:t>T</a:t>
            </a:r>
            <a:endParaRPr lang="zh-CN" altLang="en-US" sz="6600" dirty="0">
              <a:solidFill>
                <a:schemeClr val="tx1">
                  <a:alpha val="0"/>
                </a:schemeClr>
              </a:solidFill>
              <a:latin typeface="Verdana Pro" panose="020B0604030504040204" pitchFamily="34" charset="0"/>
              <a:ea typeface="HarmonyOS Sans SC Medium" panose="00000600000000000000" pitchFamily="2" charset="-122"/>
            </a:endParaRPr>
          </a:p>
        </p:txBody>
      </p:sp>
      <p:sp>
        <p:nvSpPr>
          <p:cNvPr id="5" name="!! Next">
            <a:extLst>
              <a:ext uri="{FF2B5EF4-FFF2-40B4-BE49-F238E27FC236}">
                <a16:creationId xmlns:a16="http://schemas.microsoft.com/office/drawing/2014/main" id="{9F26AA65-45AF-B900-FCA2-7212A36504C4}"/>
              </a:ext>
            </a:extLst>
          </p:cNvPr>
          <p:cNvSpPr txBox="1"/>
          <p:nvPr/>
        </p:nvSpPr>
        <p:spPr>
          <a:xfrm>
            <a:off x="5762839" y="2852285"/>
            <a:ext cx="5043179" cy="1107996"/>
          </a:xfrm>
          <a:prstGeom prst="rect">
            <a:avLst/>
          </a:prstGeom>
          <a:noFill/>
        </p:spPr>
        <p:txBody>
          <a:bodyPr wrap="square" rtlCol="0">
            <a:spAutoFit/>
          </a:bodyPr>
          <a:lstStyle/>
          <a:p>
            <a:r>
              <a:rPr lang="en-US" altLang="zh-CN" sz="6600" dirty="0">
                <a:latin typeface="Verdana Pro" panose="020B0604030504040204" pitchFamily="34" charset="0"/>
                <a:ea typeface="HarmonyOS Sans SC Medium" panose="00000600000000000000" pitchFamily="2" charset="-122"/>
              </a:rPr>
              <a:t>NE</a:t>
            </a:r>
            <a:r>
              <a:rPr lang="en-US" altLang="zh-CN" sz="6600" dirty="0">
                <a:solidFill>
                  <a:srgbClr val="8FB39B"/>
                </a:solidFill>
                <a:latin typeface="Verdana Pro" panose="020B0604030504040204" pitchFamily="34" charset="0"/>
                <a:ea typeface="HarmonyOS Sans SC Medium" panose="00000600000000000000" pitchFamily="2" charset="-122"/>
              </a:rPr>
              <a:t>X</a:t>
            </a:r>
            <a:r>
              <a:rPr lang="en-US" altLang="zh-CN" sz="6600" dirty="0">
                <a:latin typeface="Verdana Pro" panose="020B0604030504040204" pitchFamily="34" charset="0"/>
                <a:ea typeface="HarmonyOS Sans SC Medium" panose="00000600000000000000" pitchFamily="2" charset="-122"/>
              </a:rPr>
              <a:t>T</a:t>
            </a:r>
            <a:endParaRPr lang="zh-CN" altLang="en-US" sz="6600" dirty="0">
              <a:latin typeface="Verdana Pro" panose="020B0604030504040204" pitchFamily="34" charset="0"/>
              <a:ea typeface="HarmonyOS Sans SC Medium" panose="00000600000000000000" pitchFamily="2" charset="-122"/>
            </a:endParaRPr>
          </a:p>
        </p:txBody>
      </p:sp>
      <p:sp>
        <p:nvSpPr>
          <p:cNvPr id="2" name="文本框 1">
            <a:extLst>
              <a:ext uri="{FF2B5EF4-FFF2-40B4-BE49-F238E27FC236}">
                <a16:creationId xmlns:a16="http://schemas.microsoft.com/office/drawing/2014/main" id="{45AD3C42-F7CF-E797-F6C1-40A4F77D95B8}"/>
              </a:ext>
            </a:extLst>
          </p:cNvPr>
          <p:cNvSpPr txBox="1"/>
          <p:nvPr/>
        </p:nvSpPr>
        <p:spPr>
          <a:xfrm>
            <a:off x="87845" y="97043"/>
            <a:ext cx="6096000" cy="923330"/>
          </a:xfrm>
          <a:prstGeom prst="rect">
            <a:avLst/>
          </a:prstGeom>
          <a:noFill/>
        </p:spPr>
        <p:txBody>
          <a:bodyPr wrap="square">
            <a:spAutoFit/>
          </a:bodyPr>
          <a:lstStyle/>
          <a:p>
            <a:r>
              <a:rPr lang="en-US" altLang="zh-CN" dirty="0">
                <a:solidFill>
                  <a:schemeClr val="tx1">
                    <a:alpha val="30000"/>
                  </a:schemeClr>
                </a:solidFill>
              </a:rPr>
              <a:t>© 2024-Present </a:t>
            </a:r>
            <a:r>
              <a:rPr lang="zh-CN" altLang="en-US" dirty="0">
                <a:solidFill>
                  <a:schemeClr val="tx1">
                    <a:alpha val="30000"/>
                  </a:schemeClr>
                </a:solidFill>
              </a:rPr>
              <a:t>雨夌 </a:t>
            </a:r>
            <a:endParaRPr lang="en-US" altLang="zh-CN" dirty="0">
              <a:solidFill>
                <a:schemeClr val="tx1">
                  <a:alpha val="30000"/>
                </a:schemeClr>
              </a:solidFill>
            </a:endParaRPr>
          </a:p>
          <a:p>
            <a:r>
              <a:rPr lang="zh-CN" altLang="en-US" dirty="0">
                <a:solidFill>
                  <a:schemeClr val="tx1">
                    <a:alpha val="30000"/>
                  </a:schemeClr>
                </a:solidFill>
              </a:rPr>
              <a:t>本演示文稿采用 </a:t>
            </a:r>
            <a:r>
              <a:rPr lang="en-US" altLang="zh-CN" dirty="0">
                <a:solidFill>
                  <a:schemeClr val="tx1">
                    <a:alpha val="30000"/>
                  </a:schemeClr>
                </a:solidFill>
              </a:rPr>
              <a:t>CC BY-NC-SA 4.0 </a:t>
            </a:r>
            <a:r>
              <a:rPr lang="zh-CN" altLang="en-US" dirty="0">
                <a:solidFill>
                  <a:schemeClr val="tx1">
                    <a:alpha val="30000"/>
                  </a:schemeClr>
                </a:solidFill>
              </a:rPr>
              <a:t>许可协议，详情见 </a:t>
            </a:r>
            <a:r>
              <a:rPr lang="en-US" altLang="zh-CN" dirty="0">
                <a:solidFill>
                  <a:schemeClr val="tx1">
                    <a:lumMod val="95000"/>
                    <a:alpha val="30000"/>
                  </a:schemeClr>
                </a:solidFill>
                <a:hlinkClick r:id="rId2">
                  <a:extLst>
                    <a:ext uri="{A12FA001-AC4F-418D-AE19-62706E023703}">
                      <ahyp:hlinkClr xmlns:ahyp="http://schemas.microsoft.com/office/drawing/2018/hyperlinkcolor" val="tx"/>
                    </a:ext>
                  </a:extLst>
                </a:hlinkClick>
              </a:rPr>
              <a:t>https://creativecommons.org/licenses/by-nc-sa/4.0/</a:t>
            </a:r>
            <a:endParaRPr lang="en-US" altLang="zh-CN" dirty="0">
              <a:solidFill>
                <a:schemeClr val="tx1">
                  <a:lumMod val="95000"/>
                  <a:alpha val="30000"/>
                </a:schemeClr>
              </a:solidFill>
            </a:endParaRPr>
          </a:p>
        </p:txBody>
      </p:sp>
    </p:spTree>
    <p:extLst>
      <p:ext uri="{BB962C8B-B14F-4D97-AF65-F5344CB8AC3E}">
        <p14:creationId xmlns:p14="http://schemas.microsoft.com/office/powerpoint/2010/main" val="578599244"/>
      </p:ext>
    </p:extLst>
  </p:cSld>
  <p:clrMapOvr>
    <a:masterClrMapping/>
  </p:clrMapOvr>
  <mc:AlternateContent xmlns:mc="http://schemas.openxmlformats.org/markup-compatibility/2006" xmlns:p159="http://schemas.microsoft.com/office/powerpoint/2015/09/main">
    <mc:Choice Requires="p159">
      <p:transition advClick="0" advTm="4000">
        <p159:morph option="byObject"/>
      </p:transition>
    </mc:Choice>
    <mc:Fallback xmlns="">
      <p:transition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100"/>
                                  </p:stCondLst>
                                  <p:childTnLst>
                                    <p:animMotion origin="layout" path="M 2.08333E-6 0 L -0.1043 0 " pathEditMode="relative" rAng="0" ptsTypes="AA">
                                      <p:cBhvr>
                                        <p:cTn id="6" dur="1000" fill="hold"/>
                                        <p:tgtEl>
                                          <p:spTgt spid="7"/>
                                        </p:tgtEl>
                                        <p:attrNameLst>
                                          <p:attrName>ppt_x</p:attrName>
                                          <p:attrName>ppt_y</p:attrName>
                                        </p:attrNameLst>
                                      </p:cBhvr>
                                      <p:rCtr x="-5221" y="0"/>
                                    </p:animMotion>
                                  </p:childTnLst>
                                </p:cTn>
                              </p:par>
                              <p:par>
                                <p:cTn id="7" presetID="42" presetClass="path" presetSubtype="0" accel="50000" decel="50000" fill="hold" grpId="0" nodeType="withEffect">
                                  <p:stCondLst>
                                    <p:cond delay="100"/>
                                  </p:stCondLst>
                                  <p:childTnLst>
                                    <p:animMotion origin="layout" path="M 2.08333E-6 -2.96296E-6 L -0.10495 -2.96296E-6 " pathEditMode="relative" rAng="0" ptsTypes="AA">
                                      <p:cBhvr>
                                        <p:cTn id="8" dur="1000" fill="hold"/>
                                        <p:tgtEl>
                                          <p:spTgt spid="10"/>
                                        </p:tgtEl>
                                        <p:attrNameLst>
                                          <p:attrName>ppt_x</p:attrName>
                                          <p:attrName>ppt_y</p:attrName>
                                        </p:attrNameLst>
                                      </p:cBhvr>
                                      <p:rCtr x="-5247" y="0"/>
                                    </p:animMotion>
                                  </p:childTnLst>
                                </p:cTn>
                              </p:par>
                              <p:par>
                                <p:cTn id="9" presetID="42" presetClass="path" presetSubtype="0" accel="50000" decel="50000" fill="hold" grpId="0" nodeType="withEffect">
                                  <p:stCondLst>
                                    <p:cond delay="100"/>
                                  </p:stCondLst>
                                  <p:childTnLst>
                                    <p:animMotion origin="layout" path="M 0 0 L -0.10521 0 " pathEditMode="relative" rAng="0" ptsTypes="AA">
                                      <p:cBhvr>
                                        <p:cTn id="10" dur="1000" fill="hold"/>
                                        <p:tgtEl>
                                          <p:spTgt spid="8"/>
                                        </p:tgtEl>
                                        <p:attrNameLst>
                                          <p:attrName>ppt_x</p:attrName>
                                          <p:attrName>ppt_y</p:attrName>
                                        </p:attrNameLst>
                                      </p:cBhvr>
                                      <p:rCtr x="-5260" y="0"/>
                                    </p:animMotion>
                                  </p:childTnLst>
                                </p:cTn>
                              </p:par>
                              <p:par>
                                <p:cTn id="11" presetID="22" presetClass="entr" presetSubtype="2"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800"/>
                                        <p:tgtEl>
                                          <p:spTgt spid="5"/>
                                        </p:tgtEl>
                                      </p:cBhvr>
                                    </p:animEffect>
                                  </p:childTnLst>
                                </p:cTn>
                              </p:par>
                              <p:par>
                                <p:cTn id="14" presetID="42" presetClass="path" presetSubtype="0" accel="50000" decel="50000" fill="hold" grpId="1" nodeType="withEffect">
                                  <p:stCondLst>
                                    <p:cond delay="0"/>
                                  </p:stCondLst>
                                  <p:childTnLst>
                                    <p:animMotion origin="layout" path="M 2.91667E-6 7.40741E-7 L 0.0664 7.40741E-7 " pathEditMode="relative" rAng="0" ptsTypes="AA">
                                      <p:cBhvr>
                                        <p:cTn id="15" dur="1000" fill="hold"/>
                                        <p:tgtEl>
                                          <p:spTgt spid="5"/>
                                        </p:tgtEl>
                                        <p:attrNameLst>
                                          <p:attrName>ppt_x</p:attrName>
                                          <p:attrName>ppt_y</p:attrName>
                                        </p:attrNameLst>
                                      </p:cBhvr>
                                      <p:rCtr x="332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animBg="1"/>
      <p:bldP spid="5" grpId="0"/>
      <p:bldP spid="5" grpId="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6FF604E-CDE0-84FB-7C16-D14595CF9404}"/>
              </a:ext>
            </a:extLst>
          </p:cNvPr>
          <p:cNvSpPr/>
          <p:nvPr/>
        </p:nvSpPr>
        <p:spPr>
          <a:xfrm>
            <a:off x="1816097" y="803614"/>
            <a:ext cx="8559800" cy="5239327"/>
          </a:xfrm>
          <a:prstGeom prst="roundRect">
            <a:avLst>
              <a:gd name="adj" fmla="val 1571"/>
            </a:avLst>
          </a:prstGeom>
          <a:solidFill>
            <a:srgbClr val="232323"/>
          </a:solidFill>
          <a:ln w="19050">
            <a:solidFill>
              <a:schemeClr val="bg1">
                <a:lumMod val="75000"/>
                <a:lumOff val="25000"/>
              </a:schemeClr>
            </a:solid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矩形 3">
            <a:extLst>
              <a:ext uri="{FF2B5EF4-FFF2-40B4-BE49-F238E27FC236}">
                <a16:creationId xmlns:a16="http://schemas.microsoft.com/office/drawing/2014/main" id="{AF8A1B01-1E2E-AE73-48AD-DB84B082DE40}"/>
              </a:ext>
            </a:extLst>
          </p:cNvPr>
          <p:cNvSpPr/>
          <p:nvPr/>
        </p:nvSpPr>
        <p:spPr>
          <a:xfrm>
            <a:off x="5634002" y="3214144"/>
            <a:ext cx="923991" cy="567735"/>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67EE8CD1-F2DA-A16E-A90D-35517394FDCC}"/>
              </a:ext>
            </a:extLst>
          </p:cNvPr>
          <p:cNvSpPr txBox="1"/>
          <p:nvPr/>
        </p:nvSpPr>
        <p:spPr>
          <a:xfrm>
            <a:off x="2741512" y="1407258"/>
            <a:ext cx="2892490"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从</a:t>
            </a:r>
            <a:r>
              <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ISO</a:t>
            </a: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启动</a:t>
            </a:r>
            <a:endPar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请选择一个镜像文件</a:t>
            </a:r>
            <a:endParaRPr kumimoji="0" lang="zh-CN" altLang="en-US" sz="32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graphicFrame>
        <p:nvGraphicFramePr>
          <p:cNvPr id="6" name="表格 3">
            <a:extLst>
              <a:ext uri="{FF2B5EF4-FFF2-40B4-BE49-F238E27FC236}">
                <a16:creationId xmlns:a16="http://schemas.microsoft.com/office/drawing/2014/main" id="{968ABF1E-B21F-2B57-2C72-F34EDEA66640}"/>
              </a:ext>
            </a:extLst>
          </p:cNvPr>
          <p:cNvGraphicFramePr>
            <a:graphicFrameLocks noGrp="1"/>
          </p:cNvGraphicFramePr>
          <p:nvPr/>
        </p:nvGraphicFramePr>
        <p:xfrm>
          <a:off x="3067369" y="2528596"/>
          <a:ext cx="2892490" cy="2126412"/>
        </p:xfrm>
        <a:graphic>
          <a:graphicData uri="http://schemas.openxmlformats.org/drawingml/2006/table">
            <a:tbl>
              <a:tblPr firstRow="1" bandRow="1">
                <a:tableStyleId>{5C22544A-7EE6-4342-B048-85BDC9FD1C3A}</a:tableStyleId>
              </a:tblPr>
              <a:tblGrid>
                <a:gridCol w="2892490">
                  <a:extLst>
                    <a:ext uri="{9D8B030D-6E8A-4147-A177-3AD203B41FA5}">
                      <a16:colId xmlns:a16="http://schemas.microsoft.com/office/drawing/2014/main" val="2773528877"/>
                    </a:ext>
                  </a:extLst>
                </a:gridCol>
              </a:tblGrid>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Photo</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4086442119"/>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r>
                        <a:rPr lang="en-US" altLang="zh-CN" sz="1400" b="0" dirty="0" err="1">
                          <a:solidFill>
                            <a:schemeClr val="tx1"/>
                          </a:solidFill>
                          <a:latin typeface="OPPOSans R" panose="00020600040101010101" pitchFamily="18" charset="-122"/>
                          <a:ea typeface="OPPOSans R" panose="00020600040101010101" pitchFamily="18" charset="-122"/>
                          <a:cs typeface="OPPOSans R" panose="00020600040101010101" pitchFamily="18" charset="-122"/>
                        </a:rPr>
                        <a:t>cfg</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3049530195"/>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r>
                        <a:rPr lang="en-US" altLang="zh-CN" sz="1400" b="0" dirty="0" err="1">
                          <a:solidFill>
                            <a:schemeClr val="tx1"/>
                          </a:solidFill>
                          <a:latin typeface="OPPOSans R" panose="00020600040101010101" pitchFamily="18" charset="-122"/>
                          <a:ea typeface="OPPOSans R" panose="00020600040101010101" pitchFamily="18" charset="-122"/>
                          <a:cs typeface="OPPOSans R" panose="00020600040101010101" pitchFamily="18" charset="-122"/>
                        </a:rPr>
                        <a:t>slpkg</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626171315"/>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program</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509756937"/>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r>
                        <a:rPr lang="en-US" altLang="zh-CN" sz="1400" b="0" dirty="0" err="1">
                          <a:solidFill>
                            <a:schemeClr val="tx1"/>
                          </a:solidFill>
                          <a:latin typeface="OPPOSans R" panose="00020600040101010101" pitchFamily="18" charset="-122"/>
                          <a:ea typeface="OPPOSans R" panose="00020600040101010101" pitchFamily="18" charset="-122"/>
                          <a:cs typeface="OPPOSans R" panose="00020600040101010101" pitchFamily="18" charset="-122"/>
                        </a:rPr>
                        <a:t>usr</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444400012"/>
                  </a:ext>
                </a:extLst>
              </a:tr>
              <a:tr h="354402">
                <a:tc>
                  <a:txBody>
                    <a:bodyPr/>
                    <a:lstStyle/>
                    <a:p>
                      <a:r>
                        <a:rPr lang="en-US" altLang="zh-CN" sz="1400" b="0" i="0" u="none"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endParaRPr lang="zh-CN" altLang="en-US" sz="1400" b="0" i="0" u="none"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77806202"/>
                  </a:ext>
                </a:extLst>
              </a:tr>
            </a:tbl>
          </a:graphicData>
        </a:graphic>
      </p:graphicFrame>
      <p:pic>
        <p:nvPicPr>
          <p:cNvPr id="8" name="图形 7" descr="文件夹 纯色填充">
            <a:extLst>
              <a:ext uri="{FF2B5EF4-FFF2-40B4-BE49-F238E27FC236}">
                <a16:creationId xmlns:a16="http://schemas.microsoft.com/office/drawing/2014/main" id="{98BCC3F7-F329-6F7A-EF39-FAB5F8EB5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2574531"/>
            <a:ext cx="249664" cy="249664"/>
          </a:xfrm>
          <a:prstGeom prst="rect">
            <a:avLst/>
          </a:prstGeom>
        </p:spPr>
      </p:pic>
      <p:pic>
        <p:nvPicPr>
          <p:cNvPr id="9" name="图形 8" descr="文件夹 纯色填充">
            <a:extLst>
              <a:ext uri="{FF2B5EF4-FFF2-40B4-BE49-F238E27FC236}">
                <a16:creationId xmlns:a16="http://schemas.microsoft.com/office/drawing/2014/main" id="{2F8EFB6C-60F5-468C-2D67-9E1BE5C735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2928178"/>
            <a:ext cx="249664" cy="249664"/>
          </a:xfrm>
          <a:prstGeom prst="rect">
            <a:avLst/>
          </a:prstGeom>
        </p:spPr>
      </p:pic>
      <p:pic>
        <p:nvPicPr>
          <p:cNvPr id="10" name="图形 9" descr="文件夹 纯色填充">
            <a:extLst>
              <a:ext uri="{FF2B5EF4-FFF2-40B4-BE49-F238E27FC236}">
                <a16:creationId xmlns:a16="http://schemas.microsoft.com/office/drawing/2014/main" id="{33533778-1F7D-1358-4C0D-8E08C76AFB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3298446"/>
            <a:ext cx="249664" cy="249664"/>
          </a:xfrm>
          <a:prstGeom prst="rect">
            <a:avLst/>
          </a:prstGeom>
        </p:spPr>
      </p:pic>
      <p:pic>
        <p:nvPicPr>
          <p:cNvPr id="11" name="图形 10" descr="文件夹 纯色填充">
            <a:extLst>
              <a:ext uri="{FF2B5EF4-FFF2-40B4-BE49-F238E27FC236}">
                <a16:creationId xmlns:a16="http://schemas.microsoft.com/office/drawing/2014/main" id="{BD4C2CD5-BD4C-502A-ADE8-833FB0C9B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3652093"/>
            <a:ext cx="249664" cy="249664"/>
          </a:xfrm>
          <a:prstGeom prst="rect">
            <a:avLst/>
          </a:prstGeom>
        </p:spPr>
      </p:pic>
      <p:pic>
        <p:nvPicPr>
          <p:cNvPr id="12" name="图形 11" descr="文件夹 纯色填充">
            <a:extLst>
              <a:ext uri="{FF2B5EF4-FFF2-40B4-BE49-F238E27FC236}">
                <a16:creationId xmlns:a16="http://schemas.microsoft.com/office/drawing/2014/main" id="{ABB348B2-1256-F9C0-82EB-9F1FE3568F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4000725"/>
            <a:ext cx="249664" cy="249664"/>
          </a:xfrm>
          <a:prstGeom prst="rect">
            <a:avLst/>
          </a:prstGeom>
        </p:spPr>
      </p:pic>
      <p:sp>
        <p:nvSpPr>
          <p:cNvPr id="22" name="矩形 21">
            <a:hlinkClick r:id="rId4" action="ppaction://hlinksldjump"/>
            <a:extLst>
              <a:ext uri="{FF2B5EF4-FFF2-40B4-BE49-F238E27FC236}">
                <a16:creationId xmlns:a16="http://schemas.microsoft.com/office/drawing/2014/main" id="{C0C348D5-0B88-C85E-C3BF-0877F5106CCE}"/>
              </a:ext>
            </a:extLst>
          </p:cNvPr>
          <p:cNvSpPr/>
          <p:nvPr/>
        </p:nvSpPr>
        <p:spPr>
          <a:xfrm>
            <a:off x="3077410" y="4312032"/>
            <a:ext cx="2882449" cy="342975"/>
          </a:xfrm>
          <a:prstGeom prst="rect">
            <a:avLst/>
          </a:prstGeom>
          <a:solidFill>
            <a:srgbClr val="03B9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a:t>
            </a:r>
            <a:r>
              <a:rPr kumimoji="0" lang="en-US" altLang="zh-CN" sz="1400" b="0" i="0" u="none" strike="noStrike" kern="1200" cap="none" spc="0" normalizeH="0" baseline="0" noProof="0" dirty="0" err="1">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SysRec.iso</a:t>
            </a:r>
            <a:endPar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pic>
        <p:nvPicPr>
          <p:cNvPr id="14" name="图形 13" descr="光盘 纯色填充">
            <a:extLst>
              <a:ext uri="{FF2B5EF4-FFF2-40B4-BE49-F238E27FC236}">
                <a16:creationId xmlns:a16="http://schemas.microsoft.com/office/drawing/2014/main" id="{4917EADB-75DE-2DCE-0C8C-5BFC2DAE7A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9256" y="4349357"/>
            <a:ext cx="257633" cy="257633"/>
          </a:xfrm>
          <a:prstGeom prst="rect">
            <a:avLst/>
          </a:prstGeom>
        </p:spPr>
      </p:pic>
      <p:pic>
        <p:nvPicPr>
          <p:cNvPr id="7" name="!! 图形 6" descr="光盘 纯色填充">
            <a:extLst>
              <a:ext uri="{FF2B5EF4-FFF2-40B4-BE49-F238E27FC236}">
                <a16:creationId xmlns:a16="http://schemas.microsoft.com/office/drawing/2014/main" id="{FEDE0165-92BF-BC78-7F63-A644639468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35969" y="2166176"/>
            <a:ext cx="923991" cy="923991"/>
          </a:xfrm>
          <a:prstGeom prst="rect">
            <a:avLst/>
          </a:prstGeom>
        </p:spPr>
      </p:pic>
      <p:sp>
        <p:nvSpPr>
          <p:cNvPr id="13" name="文本框 12">
            <a:extLst>
              <a:ext uri="{FF2B5EF4-FFF2-40B4-BE49-F238E27FC236}">
                <a16:creationId xmlns:a16="http://schemas.microsoft.com/office/drawing/2014/main" id="{7059AB5E-BDF1-2C81-21F9-B428E317257F}"/>
              </a:ext>
            </a:extLst>
          </p:cNvPr>
          <p:cNvSpPr txBox="1"/>
          <p:nvPr/>
        </p:nvSpPr>
        <p:spPr>
          <a:xfrm>
            <a:off x="7292988" y="3113281"/>
            <a:ext cx="200995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SysRec.iso</a:t>
            </a:r>
            <a:endPar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5" name="文本框 14">
            <a:extLst>
              <a:ext uri="{FF2B5EF4-FFF2-40B4-BE49-F238E27FC236}">
                <a16:creationId xmlns:a16="http://schemas.microsoft.com/office/drawing/2014/main" id="{32044DCD-50FA-C9F8-162E-2D9B06110FD0}"/>
              </a:ext>
            </a:extLst>
          </p:cNvPr>
          <p:cNvSpPr txBox="1"/>
          <p:nvPr/>
        </p:nvSpPr>
        <p:spPr>
          <a:xfrm>
            <a:off x="7695984" y="3469729"/>
            <a:ext cx="1203965"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ISO</a:t>
            </a:r>
            <a:r>
              <a:rPr kumimoji="0" lang="zh-CN" altLang="en-US"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镜像文件</a:t>
            </a:r>
          </a:p>
        </p:txBody>
      </p:sp>
      <p:sp>
        <p:nvSpPr>
          <p:cNvPr id="16" name="文本框 15">
            <a:extLst>
              <a:ext uri="{FF2B5EF4-FFF2-40B4-BE49-F238E27FC236}">
                <a16:creationId xmlns:a16="http://schemas.microsoft.com/office/drawing/2014/main" id="{213E3642-F61A-2DB8-EECC-AB96A0257266}"/>
              </a:ext>
            </a:extLst>
          </p:cNvPr>
          <p:cNvSpPr txBox="1"/>
          <p:nvPr/>
        </p:nvSpPr>
        <p:spPr>
          <a:xfrm>
            <a:off x="7695981" y="3708256"/>
            <a:ext cx="1203965"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6.2 MB</a:t>
            </a:r>
            <a:endParaRPr kumimoji="0" lang="zh-CN" altLang="en-US"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18" name="文本框 17">
            <a:extLst>
              <a:ext uri="{FF2B5EF4-FFF2-40B4-BE49-F238E27FC236}">
                <a16:creationId xmlns:a16="http://schemas.microsoft.com/office/drawing/2014/main" id="{894E3DA9-75B7-CE54-BB87-5AB24C398194}"/>
              </a:ext>
            </a:extLst>
          </p:cNvPr>
          <p:cNvSpPr txBox="1"/>
          <p:nvPr/>
        </p:nvSpPr>
        <p:spPr>
          <a:xfrm>
            <a:off x="6851718" y="4194150"/>
            <a:ext cx="2892490"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此文件可通过</a:t>
            </a:r>
            <a:r>
              <a:rPr kumimoji="0" lang="en-US" altLang="zh-CN"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CD</a:t>
            </a:r>
            <a:r>
              <a:rPr kumimoji="0" lang="zh-CN" altLang="en-US"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启动</a:t>
            </a:r>
          </a:p>
        </p:txBody>
      </p:sp>
      <p:sp>
        <p:nvSpPr>
          <p:cNvPr id="20" name="矩形: 圆角 19">
            <a:hlinkClick r:id="rId7" action="ppaction://hlinksldjump"/>
            <a:extLst>
              <a:ext uri="{FF2B5EF4-FFF2-40B4-BE49-F238E27FC236}">
                <a16:creationId xmlns:a16="http://schemas.microsoft.com/office/drawing/2014/main" id="{046B5B5B-5A55-C0F0-2D49-CC09BF52BAD5}"/>
              </a:ext>
            </a:extLst>
          </p:cNvPr>
          <p:cNvSpPr/>
          <p:nvPr/>
        </p:nvSpPr>
        <p:spPr>
          <a:xfrm>
            <a:off x="7421766" y="4504051"/>
            <a:ext cx="1752393" cy="414984"/>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选择</a:t>
            </a:r>
          </a:p>
        </p:txBody>
      </p:sp>
      <p:sp>
        <p:nvSpPr>
          <p:cNvPr id="21" name="!! 1">
            <a:hlinkClick r:id="rId8" action="ppaction://hlinksldjump"/>
            <a:extLst>
              <a:ext uri="{FF2B5EF4-FFF2-40B4-BE49-F238E27FC236}">
                <a16:creationId xmlns:a16="http://schemas.microsoft.com/office/drawing/2014/main" id="{7DC63AF3-8118-4EBD-47AD-96E74ADB000F}"/>
              </a:ext>
            </a:extLst>
          </p:cNvPr>
          <p:cNvSpPr/>
          <p:nvPr/>
        </p:nvSpPr>
        <p:spPr>
          <a:xfrm>
            <a:off x="9929044" y="960381"/>
            <a:ext cx="216248" cy="216570"/>
          </a:xfrm>
          <a:custGeom>
            <a:avLst/>
            <a:gdLst>
              <a:gd name="T0" fmla="*/ 10168 w 11191"/>
              <a:gd name="T1" fmla="*/ 2387 h 11207"/>
              <a:gd name="T2" fmla="*/ 9018 w 11191"/>
              <a:gd name="T3" fmla="*/ 1186 h 11207"/>
              <a:gd name="T4" fmla="*/ 7552 w 11191"/>
              <a:gd name="T5" fmla="*/ 370 h 11207"/>
              <a:gd name="T6" fmla="*/ 6973 w 11191"/>
              <a:gd name="T7" fmla="*/ 634 h 11207"/>
              <a:gd name="T8" fmla="*/ 7237 w 11191"/>
              <a:gd name="T9" fmla="*/ 1212 h 11207"/>
              <a:gd name="T10" fmla="*/ 9432 w 11191"/>
              <a:gd name="T11" fmla="*/ 2907 h 11207"/>
              <a:gd name="T12" fmla="*/ 10290 w 11191"/>
              <a:gd name="T13" fmla="*/ 5613 h 11207"/>
              <a:gd name="T14" fmla="*/ 8915 w 11191"/>
              <a:gd name="T15" fmla="*/ 8934 h 11207"/>
              <a:gd name="T16" fmla="*/ 5595 w 11191"/>
              <a:gd name="T17" fmla="*/ 10309 h 11207"/>
              <a:gd name="T18" fmla="*/ 2275 w 11191"/>
              <a:gd name="T19" fmla="*/ 8934 h 11207"/>
              <a:gd name="T20" fmla="*/ 900 w 11191"/>
              <a:gd name="T21" fmla="*/ 5613 h 11207"/>
              <a:gd name="T22" fmla="*/ 1757 w 11191"/>
              <a:gd name="T23" fmla="*/ 2907 h 11207"/>
              <a:gd name="T24" fmla="*/ 3952 w 11191"/>
              <a:gd name="T25" fmla="*/ 1212 h 11207"/>
              <a:gd name="T26" fmla="*/ 4216 w 11191"/>
              <a:gd name="T27" fmla="*/ 633 h 11207"/>
              <a:gd name="T28" fmla="*/ 3637 w 11191"/>
              <a:gd name="T29" fmla="*/ 370 h 11207"/>
              <a:gd name="T30" fmla="*/ 2172 w 11191"/>
              <a:gd name="T31" fmla="*/ 1186 h 11207"/>
              <a:gd name="T32" fmla="*/ 1022 w 11191"/>
              <a:gd name="T33" fmla="*/ 2387 h 11207"/>
              <a:gd name="T34" fmla="*/ 0 w 11191"/>
              <a:gd name="T35" fmla="*/ 5612 h 11207"/>
              <a:gd name="T36" fmla="*/ 440 w 11191"/>
              <a:gd name="T37" fmla="*/ 7790 h 11207"/>
              <a:gd name="T38" fmla="*/ 1638 w 11191"/>
              <a:gd name="T39" fmla="*/ 9568 h 11207"/>
              <a:gd name="T40" fmla="*/ 3417 w 11191"/>
              <a:gd name="T41" fmla="*/ 10767 h 11207"/>
              <a:gd name="T42" fmla="*/ 5595 w 11191"/>
              <a:gd name="T43" fmla="*/ 11207 h 11207"/>
              <a:gd name="T44" fmla="*/ 7772 w 11191"/>
              <a:gd name="T45" fmla="*/ 10767 h 11207"/>
              <a:gd name="T46" fmla="*/ 9551 w 11191"/>
              <a:gd name="T47" fmla="*/ 9568 h 11207"/>
              <a:gd name="T48" fmla="*/ 10750 w 11191"/>
              <a:gd name="T49" fmla="*/ 7790 h 11207"/>
              <a:gd name="T50" fmla="*/ 11190 w 11191"/>
              <a:gd name="T51" fmla="*/ 5612 h 11207"/>
              <a:gd name="T52" fmla="*/ 10168 w 11191"/>
              <a:gd name="T53" fmla="*/ 2387 h 11207"/>
              <a:gd name="T54" fmla="*/ 5595 w 11191"/>
              <a:gd name="T55" fmla="*/ 5986 h 11207"/>
              <a:gd name="T56" fmla="*/ 6045 w 11191"/>
              <a:gd name="T57" fmla="*/ 5536 h 11207"/>
              <a:gd name="T58" fmla="*/ 6045 w 11191"/>
              <a:gd name="T59" fmla="*/ 450 h 11207"/>
              <a:gd name="T60" fmla="*/ 5595 w 11191"/>
              <a:gd name="T61" fmla="*/ 0 h 11207"/>
              <a:gd name="T62" fmla="*/ 5145 w 11191"/>
              <a:gd name="T63" fmla="*/ 450 h 11207"/>
              <a:gd name="T64" fmla="*/ 5145 w 11191"/>
              <a:gd name="T65" fmla="*/ 5536 h 11207"/>
              <a:gd name="T66" fmla="*/ 5595 w 11191"/>
              <a:gd name="T67" fmla="*/ 598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91" h="11207">
                <a:moveTo>
                  <a:pt x="10168" y="2387"/>
                </a:moveTo>
                <a:cubicBezTo>
                  <a:pt x="9846" y="1931"/>
                  <a:pt x="9459" y="1527"/>
                  <a:pt x="9018" y="1186"/>
                </a:cubicBezTo>
                <a:cubicBezTo>
                  <a:pt x="8572" y="841"/>
                  <a:pt x="8078" y="566"/>
                  <a:pt x="7552" y="370"/>
                </a:cubicBezTo>
                <a:cubicBezTo>
                  <a:pt x="7320" y="282"/>
                  <a:pt x="7060" y="401"/>
                  <a:pt x="6973" y="634"/>
                </a:cubicBezTo>
                <a:cubicBezTo>
                  <a:pt x="6886" y="866"/>
                  <a:pt x="7005" y="1126"/>
                  <a:pt x="7237" y="1212"/>
                </a:cubicBezTo>
                <a:cubicBezTo>
                  <a:pt x="8125" y="1544"/>
                  <a:pt x="8883" y="2130"/>
                  <a:pt x="9432" y="2907"/>
                </a:cubicBezTo>
                <a:cubicBezTo>
                  <a:pt x="9993" y="3701"/>
                  <a:pt x="10290" y="4637"/>
                  <a:pt x="10290" y="5613"/>
                </a:cubicBezTo>
                <a:cubicBezTo>
                  <a:pt x="10290" y="6867"/>
                  <a:pt x="9801" y="8047"/>
                  <a:pt x="8915" y="8934"/>
                </a:cubicBezTo>
                <a:cubicBezTo>
                  <a:pt x="8028" y="9820"/>
                  <a:pt x="6848" y="10309"/>
                  <a:pt x="5595" y="10309"/>
                </a:cubicBezTo>
                <a:cubicBezTo>
                  <a:pt x="4341" y="10309"/>
                  <a:pt x="3161" y="9820"/>
                  <a:pt x="2275" y="8934"/>
                </a:cubicBezTo>
                <a:cubicBezTo>
                  <a:pt x="1388" y="8047"/>
                  <a:pt x="900" y="6867"/>
                  <a:pt x="900" y="5613"/>
                </a:cubicBezTo>
                <a:cubicBezTo>
                  <a:pt x="900" y="4637"/>
                  <a:pt x="1196" y="3702"/>
                  <a:pt x="1757" y="2907"/>
                </a:cubicBezTo>
                <a:cubicBezTo>
                  <a:pt x="2306" y="2130"/>
                  <a:pt x="3066" y="1545"/>
                  <a:pt x="3952" y="1212"/>
                </a:cubicBezTo>
                <a:cubicBezTo>
                  <a:pt x="4185" y="1125"/>
                  <a:pt x="4303" y="866"/>
                  <a:pt x="4216" y="633"/>
                </a:cubicBezTo>
                <a:cubicBezTo>
                  <a:pt x="4128" y="401"/>
                  <a:pt x="3870" y="282"/>
                  <a:pt x="3637" y="370"/>
                </a:cubicBezTo>
                <a:cubicBezTo>
                  <a:pt x="3111" y="566"/>
                  <a:pt x="2618" y="841"/>
                  <a:pt x="2172" y="1186"/>
                </a:cubicBezTo>
                <a:cubicBezTo>
                  <a:pt x="1731" y="1527"/>
                  <a:pt x="1343" y="1932"/>
                  <a:pt x="1022" y="2387"/>
                </a:cubicBezTo>
                <a:cubicBezTo>
                  <a:pt x="353" y="3334"/>
                  <a:pt x="0" y="4450"/>
                  <a:pt x="0" y="5612"/>
                </a:cubicBezTo>
                <a:cubicBezTo>
                  <a:pt x="0" y="6367"/>
                  <a:pt x="147" y="7100"/>
                  <a:pt x="440" y="7790"/>
                </a:cubicBezTo>
                <a:cubicBezTo>
                  <a:pt x="721" y="8456"/>
                  <a:pt x="1125" y="9055"/>
                  <a:pt x="1638" y="9568"/>
                </a:cubicBezTo>
                <a:cubicBezTo>
                  <a:pt x="2152" y="10082"/>
                  <a:pt x="2751" y="10486"/>
                  <a:pt x="3417" y="10767"/>
                </a:cubicBezTo>
                <a:cubicBezTo>
                  <a:pt x="4107" y="11060"/>
                  <a:pt x="4840" y="11207"/>
                  <a:pt x="5595" y="11207"/>
                </a:cubicBezTo>
                <a:cubicBezTo>
                  <a:pt x="6350" y="11207"/>
                  <a:pt x="7082" y="11060"/>
                  <a:pt x="7772" y="10767"/>
                </a:cubicBezTo>
                <a:cubicBezTo>
                  <a:pt x="8438" y="10486"/>
                  <a:pt x="9037" y="10082"/>
                  <a:pt x="9551" y="9568"/>
                </a:cubicBezTo>
                <a:cubicBezTo>
                  <a:pt x="10065" y="9055"/>
                  <a:pt x="10468" y="8456"/>
                  <a:pt x="10750" y="7790"/>
                </a:cubicBezTo>
                <a:cubicBezTo>
                  <a:pt x="11042" y="7100"/>
                  <a:pt x="11190" y="6367"/>
                  <a:pt x="11190" y="5612"/>
                </a:cubicBezTo>
                <a:cubicBezTo>
                  <a:pt x="11191" y="4450"/>
                  <a:pt x="10837" y="3335"/>
                  <a:pt x="10168" y="2387"/>
                </a:cubicBezTo>
                <a:close/>
                <a:moveTo>
                  <a:pt x="5595" y="5986"/>
                </a:moveTo>
                <a:cubicBezTo>
                  <a:pt x="5842" y="5986"/>
                  <a:pt x="6045" y="5784"/>
                  <a:pt x="6045" y="5536"/>
                </a:cubicBezTo>
                <a:lnTo>
                  <a:pt x="6045" y="450"/>
                </a:lnTo>
                <a:cubicBezTo>
                  <a:pt x="6045" y="202"/>
                  <a:pt x="5842" y="0"/>
                  <a:pt x="5595" y="0"/>
                </a:cubicBezTo>
                <a:cubicBezTo>
                  <a:pt x="5347" y="0"/>
                  <a:pt x="5145" y="202"/>
                  <a:pt x="5145" y="450"/>
                </a:cubicBezTo>
                <a:lnTo>
                  <a:pt x="5145" y="5536"/>
                </a:lnTo>
                <a:cubicBezTo>
                  <a:pt x="5145" y="5784"/>
                  <a:pt x="5347" y="5986"/>
                  <a:pt x="5595" y="5986"/>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矩形 2">
            <a:hlinkClick r:id="rId9" action="ppaction://hlinksldjump"/>
            <a:extLst>
              <a:ext uri="{FF2B5EF4-FFF2-40B4-BE49-F238E27FC236}">
                <a16:creationId xmlns:a16="http://schemas.microsoft.com/office/drawing/2014/main" id="{20604E50-738F-FFC7-C361-CD4ED5D3CE60}"/>
              </a:ext>
            </a:extLst>
          </p:cNvPr>
          <p:cNvSpPr/>
          <p:nvPr/>
        </p:nvSpPr>
        <p:spPr>
          <a:xfrm>
            <a:off x="3077410" y="4662710"/>
            <a:ext cx="2882449" cy="342975"/>
          </a:xfrm>
          <a:prstGeom prst="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zl.txt</a:t>
            </a:r>
            <a:endPar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pic>
        <p:nvPicPr>
          <p:cNvPr id="17" name="图形 16" descr="文档 纯色填充">
            <a:extLst>
              <a:ext uri="{FF2B5EF4-FFF2-40B4-BE49-F238E27FC236}">
                <a16:creationId xmlns:a16="http://schemas.microsoft.com/office/drawing/2014/main" id="{5CAD7D67-DCD6-F0DC-1D98-D9E5996F3B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95852" y="4716650"/>
            <a:ext cx="249664" cy="249664"/>
          </a:xfrm>
          <a:prstGeom prst="rect">
            <a:avLst/>
          </a:prstGeom>
        </p:spPr>
      </p:pic>
    </p:spTree>
    <p:extLst>
      <p:ext uri="{BB962C8B-B14F-4D97-AF65-F5344CB8AC3E}">
        <p14:creationId xmlns:p14="http://schemas.microsoft.com/office/powerpoint/2010/main" val="2216284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6FF604E-CDE0-84FB-7C16-D14595CF9404}"/>
              </a:ext>
            </a:extLst>
          </p:cNvPr>
          <p:cNvSpPr/>
          <p:nvPr/>
        </p:nvSpPr>
        <p:spPr>
          <a:xfrm>
            <a:off x="1816097" y="803614"/>
            <a:ext cx="8559800" cy="5239327"/>
          </a:xfrm>
          <a:prstGeom prst="roundRect">
            <a:avLst>
              <a:gd name="adj" fmla="val 1571"/>
            </a:avLst>
          </a:prstGeom>
          <a:solidFill>
            <a:srgbClr val="232323"/>
          </a:solidFill>
          <a:ln w="19050">
            <a:solidFill>
              <a:schemeClr val="bg1">
                <a:lumMod val="75000"/>
                <a:lumOff val="25000"/>
              </a:schemeClr>
            </a:solid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矩形 3">
            <a:extLst>
              <a:ext uri="{FF2B5EF4-FFF2-40B4-BE49-F238E27FC236}">
                <a16:creationId xmlns:a16="http://schemas.microsoft.com/office/drawing/2014/main" id="{AF8A1B01-1E2E-AE73-48AD-DB84B082DE40}"/>
              </a:ext>
            </a:extLst>
          </p:cNvPr>
          <p:cNvSpPr/>
          <p:nvPr/>
        </p:nvSpPr>
        <p:spPr>
          <a:xfrm>
            <a:off x="5634002" y="3214144"/>
            <a:ext cx="923991" cy="567735"/>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67EE8CD1-F2DA-A16E-A90D-35517394FDCC}"/>
              </a:ext>
            </a:extLst>
          </p:cNvPr>
          <p:cNvSpPr txBox="1"/>
          <p:nvPr/>
        </p:nvSpPr>
        <p:spPr>
          <a:xfrm>
            <a:off x="2741512" y="1407258"/>
            <a:ext cx="2892490"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从</a:t>
            </a:r>
            <a:r>
              <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ISO</a:t>
            </a: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启动</a:t>
            </a:r>
            <a:endPar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请选择一个镜像文件</a:t>
            </a:r>
            <a:endParaRPr kumimoji="0" lang="zh-CN" altLang="en-US" sz="32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graphicFrame>
        <p:nvGraphicFramePr>
          <p:cNvPr id="6" name="表格 3">
            <a:extLst>
              <a:ext uri="{FF2B5EF4-FFF2-40B4-BE49-F238E27FC236}">
                <a16:creationId xmlns:a16="http://schemas.microsoft.com/office/drawing/2014/main" id="{968ABF1E-B21F-2B57-2C72-F34EDEA66640}"/>
              </a:ext>
            </a:extLst>
          </p:cNvPr>
          <p:cNvGraphicFramePr>
            <a:graphicFrameLocks noGrp="1"/>
          </p:cNvGraphicFramePr>
          <p:nvPr/>
        </p:nvGraphicFramePr>
        <p:xfrm>
          <a:off x="3067369" y="2528596"/>
          <a:ext cx="2892490" cy="2126412"/>
        </p:xfrm>
        <a:graphic>
          <a:graphicData uri="http://schemas.openxmlformats.org/drawingml/2006/table">
            <a:tbl>
              <a:tblPr firstRow="1" bandRow="1">
                <a:tableStyleId>{5C22544A-7EE6-4342-B048-85BDC9FD1C3A}</a:tableStyleId>
              </a:tblPr>
              <a:tblGrid>
                <a:gridCol w="2892490">
                  <a:extLst>
                    <a:ext uri="{9D8B030D-6E8A-4147-A177-3AD203B41FA5}">
                      <a16:colId xmlns:a16="http://schemas.microsoft.com/office/drawing/2014/main" val="2773528877"/>
                    </a:ext>
                  </a:extLst>
                </a:gridCol>
              </a:tblGrid>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Photo</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4086442119"/>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r>
                        <a:rPr lang="en-US" altLang="zh-CN" sz="1400" b="0" dirty="0" err="1">
                          <a:solidFill>
                            <a:schemeClr val="tx1"/>
                          </a:solidFill>
                          <a:latin typeface="OPPOSans R" panose="00020600040101010101" pitchFamily="18" charset="-122"/>
                          <a:ea typeface="OPPOSans R" panose="00020600040101010101" pitchFamily="18" charset="-122"/>
                          <a:cs typeface="OPPOSans R" panose="00020600040101010101" pitchFamily="18" charset="-122"/>
                        </a:rPr>
                        <a:t>cfg</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3049530195"/>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r>
                        <a:rPr lang="en-US" altLang="zh-CN" sz="1400" b="0" dirty="0" err="1">
                          <a:solidFill>
                            <a:schemeClr val="tx1"/>
                          </a:solidFill>
                          <a:latin typeface="OPPOSans R" panose="00020600040101010101" pitchFamily="18" charset="-122"/>
                          <a:ea typeface="OPPOSans R" panose="00020600040101010101" pitchFamily="18" charset="-122"/>
                          <a:cs typeface="OPPOSans R" panose="00020600040101010101" pitchFamily="18" charset="-122"/>
                        </a:rPr>
                        <a:t>slpkg</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626171315"/>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program</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509756937"/>
                  </a:ext>
                </a:extLst>
              </a:tr>
              <a:tr h="354402">
                <a:tc>
                  <a:txBody>
                    <a:bodyPr/>
                    <a:lstStyle/>
                    <a:p>
                      <a:r>
                        <a:rPr lang="en-US" altLang="zh-CN"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r>
                        <a:rPr lang="en-US" altLang="zh-CN" sz="1400" b="0" dirty="0" err="1">
                          <a:solidFill>
                            <a:schemeClr val="tx1"/>
                          </a:solidFill>
                          <a:latin typeface="OPPOSans R" panose="00020600040101010101" pitchFamily="18" charset="-122"/>
                          <a:ea typeface="OPPOSans R" panose="00020600040101010101" pitchFamily="18" charset="-122"/>
                          <a:cs typeface="OPPOSans R" panose="00020600040101010101" pitchFamily="18" charset="-122"/>
                        </a:rPr>
                        <a:t>usr</a:t>
                      </a:r>
                      <a:endParaRPr lang="zh-CN" altLang="en-US" sz="1400" b="0"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444400012"/>
                  </a:ext>
                </a:extLst>
              </a:tr>
              <a:tr h="354402">
                <a:tc>
                  <a:txBody>
                    <a:bodyPr/>
                    <a:lstStyle/>
                    <a:p>
                      <a:r>
                        <a:rPr lang="en-US" altLang="zh-CN" sz="1400" b="0" i="0" u="none" dirty="0">
                          <a:solidFill>
                            <a:schemeClr val="tx1"/>
                          </a:solidFill>
                          <a:latin typeface="OPPOSans R" panose="00020600040101010101" pitchFamily="18" charset="-122"/>
                          <a:ea typeface="OPPOSans R" panose="00020600040101010101" pitchFamily="18" charset="-122"/>
                          <a:cs typeface="OPPOSans R" panose="00020600040101010101" pitchFamily="18" charset="-122"/>
                        </a:rPr>
                        <a:t>   </a:t>
                      </a:r>
                      <a:endParaRPr lang="zh-CN" altLang="en-US" sz="1400" b="0" i="0" u="none" dirty="0">
                        <a:solidFill>
                          <a:schemeClr val="tx1"/>
                        </a:solidFill>
                        <a:latin typeface="OPPOSans R" panose="00020600040101010101" pitchFamily="18" charset="-122"/>
                        <a:ea typeface="OPPOSans R" panose="00020600040101010101" pitchFamily="18" charset="-122"/>
                        <a:cs typeface="OPPOSans R" panose="00020600040101010101" pitchFamily="18" charset="-122"/>
                      </a:endParaRPr>
                    </a:p>
                  </a:txBody>
                  <a:tcPr anchor="ctr">
                    <a:lnL w="12700" cap="flat" cmpd="sng" algn="ctr">
                      <a:solidFill>
                        <a:schemeClr val="bg1">
                          <a:lumMod val="85000"/>
                          <a:lumOff val="15000"/>
                        </a:schemeClr>
                      </a:solidFill>
                      <a:prstDash val="solid"/>
                      <a:round/>
                      <a:headEnd type="none" w="med" len="med"/>
                      <a:tailEnd type="none" w="med" len="med"/>
                    </a:lnL>
                    <a:lnR w="12700" cap="flat" cmpd="sng" algn="ctr">
                      <a:solidFill>
                        <a:schemeClr val="bg1">
                          <a:lumMod val="85000"/>
                          <a:lumOff val="15000"/>
                        </a:schemeClr>
                      </a:solidFill>
                      <a:prstDash val="solid"/>
                      <a:round/>
                      <a:headEnd type="none" w="med" len="med"/>
                      <a:tailEnd type="none" w="med" len="med"/>
                    </a:lnR>
                    <a:lnT w="12700" cap="flat" cmpd="sng" algn="ctr">
                      <a:solidFill>
                        <a:schemeClr val="bg1">
                          <a:lumMod val="85000"/>
                          <a:lumOff val="15000"/>
                        </a:schemeClr>
                      </a:solidFill>
                      <a:prstDash val="solid"/>
                      <a:round/>
                      <a:headEnd type="none" w="med" len="med"/>
                      <a:tailEnd type="none" w="med" len="med"/>
                    </a:lnT>
                    <a:lnB w="12700" cap="flat" cmpd="sng" algn="ctr">
                      <a:solidFill>
                        <a:schemeClr val="bg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77806202"/>
                  </a:ext>
                </a:extLst>
              </a:tr>
            </a:tbl>
          </a:graphicData>
        </a:graphic>
      </p:graphicFrame>
      <p:pic>
        <p:nvPicPr>
          <p:cNvPr id="8" name="图形 7" descr="文件夹 纯色填充">
            <a:extLst>
              <a:ext uri="{FF2B5EF4-FFF2-40B4-BE49-F238E27FC236}">
                <a16:creationId xmlns:a16="http://schemas.microsoft.com/office/drawing/2014/main" id="{98BCC3F7-F329-6F7A-EF39-FAB5F8EB5C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2574531"/>
            <a:ext cx="249664" cy="249664"/>
          </a:xfrm>
          <a:prstGeom prst="rect">
            <a:avLst/>
          </a:prstGeom>
        </p:spPr>
      </p:pic>
      <p:pic>
        <p:nvPicPr>
          <p:cNvPr id="9" name="图形 8" descr="文件夹 纯色填充">
            <a:extLst>
              <a:ext uri="{FF2B5EF4-FFF2-40B4-BE49-F238E27FC236}">
                <a16:creationId xmlns:a16="http://schemas.microsoft.com/office/drawing/2014/main" id="{2F8EFB6C-60F5-468C-2D67-9E1BE5C735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2928178"/>
            <a:ext cx="249664" cy="249664"/>
          </a:xfrm>
          <a:prstGeom prst="rect">
            <a:avLst/>
          </a:prstGeom>
        </p:spPr>
      </p:pic>
      <p:pic>
        <p:nvPicPr>
          <p:cNvPr id="10" name="图形 9" descr="文件夹 纯色填充">
            <a:extLst>
              <a:ext uri="{FF2B5EF4-FFF2-40B4-BE49-F238E27FC236}">
                <a16:creationId xmlns:a16="http://schemas.microsoft.com/office/drawing/2014/main" id="{33533778-1F7D-1358-4C0D-8E08C76AFB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3298446"/>
            <a:ext cx="249664" cy="249664"/>
          </a:xfrm>
          <a:prstGeom prst="rect">
            <a:avLst/>
          </a:prstGeom>
        </p:spPr>
      </p:pic>
      <p:pic>
        <p:nvPicPr>
          <p:cNvPr id="11" name="图形 10" descr="文件夹 纯色填充">
            <a:extLst>
              <a:ext uri="{FF2B5EF4-FFF2-40B4-BE49-F238E27FC236}">
                <a16:creationId xmlns:a16="http://schemas.microsoft.com/office/drawing/2014/main" id="{BD4C2CD5-BD4C-502A-ADE8-833FB0C9B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3652093"/>
            <a:ext cx="249664" cy="249664"/>
          </a:xfrm>
          <a:prstGeom prst="rect">
            <a:avLst/>
          </a:prstGeom>
        </p:spPr>
      </p:pic>
      <p:pic>
        <p:nvPicPr>
          <p:cNvPr id="12" name="图形 11" descr="文件夹 纯色填充">
            <a:extLst>
              <a:ext uri="{FF2B5EF4-FFF2-40B4-BE49-F238E27FC236}">
                <a16:creationId xmlns:a16="http://schemas.microsoft.com/office/drawing/2014/main" id="{ABB348B2-1256-F9C0-82EB-9F1FE3568F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87225" y="4000725"/>
            <a:ext cx="249664" cy="249664"/>
          </a:xfrm>
          <a:prstGeom prst="rect">
            <a:avLst/>
          </a:prstGeom>
        </p:spPr>
      </p:pic>
      <p:sp>
        <p:nvSpPr>
          <p:cNvPr id="22" name="矩形 21">
            <a:hlinkClick r:id="rId4" action="ppaction://hlinksldjump"/>
            <a:extLst>
              <a:ext uri="{FF2B5EF4-FFF2-40B4-BE49-F238E27FC236}">
                <a16:creationId xmlns:a16="http://schemas.microsoft.com/office/drawing/2014/main" id="{C0C348D5-0B88-C85E-C3BF-0877F5106CCE}"/>
              </a:ext>
            </a:extLst>
          </p:cNvPr>
          <p:cNvSpPr/>
          <p:nvPr/>
        </p:nvSpPr>
        <p:spPr>
          <a:xfrm>
            <a:off x="3077410" y="4312032"/>
            <a:ext cx="2882449" cy="342975"/>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a:t>
            </a:r>
            <a:r>
              <a:rPr kumimoji="0" lang="en-US" altLang="zh-CN" sz="1400" b="0" i="0" u="none" strike="noStrike" kern="1200" cap="none" spc="0" normalizeH="0" baseline="0" noProof="0" dirty="0" err="1">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SysRec.iso</a:t>
            </a:r>
            <a:endPar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pic>
        <p:nvPicPr>
          <p:cNvPr id="14" name="图形 13" descr="光盘 纯色填充">
            <a:extLst>
              <a:ext uri="{FF2B5EF4-FFF2-40B4-BE49-F238E27FC236}">
                <a16:creationId xmlns:a16="http://schemas.microsoft.com/office/drawing/2014/main" id="{4917EADB-75DE-2DCE-0C8C-5BFC2DAE7A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79256" y="4349357"/>
            <a:ext cx="257633" cy="257633"/>
          </a:xfrm>
          <a:prstGeom prst="rect">
            <a:avLst/>
          </a:prstGeom>
        </p:spPr>
      </p:pic>
      <p:pic>
        <p:nvPicPr>
          <p:cNvPr id="7" name="!! 图形 6">
            <a:extLst>
              <a:ext uri="{FF2B5EF4-FFF2-40B4-BE49-F238E27FC236}">
                <a16:creationId xmlns:a16="http://schemas.microsoft.com/office/drawing/2014/main" id="{FEDE0165-92BF-BC78-7F63-A644639468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7835969" y="2166176"/>
            <a:ext cx="923991" cy="923991"/>
          </a:xfrm>
          <a:prstGeom prst="rect">
            <a:avLst/>
          </a:prstGeom>
        </p:spPr>
      </p:pic>
      <p:sp>
        <p:nvSpPr>
          <p:cNvPr id="13" name="文本框 12">
            <a:extLst>
              <a:ext uri="{FF2B5EF4-FFF2-40B4-BE49-F238E27FC236}">
                <a16:creationId xmlns:a16="http://schemas.microsoft.com/office/drawing/2014/main" id="{7059AB5E-BDF1-2C81-21F9-B428E317257F}"/>
              </a:ext>
            </a:extLst>
          </p:cNvPr>
          <p:cNvSpPr txBox="1"/>
          <p:nvPr/>
        </p:nvSpPr>
        <p:spPr>
          <a:xfrm>
            <a:off x="7292988" y="3113281"/>
            <a:ext cx="200995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zl.txt</a:t>
            </a:r>
            <a:endPar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5" name="文本框 14">
            <a:extLst>
              <a:ext uri="{FF2B5EF4-FFF2-40B4-BE49-F238E27FC236}">
                <a16:creationId xmlns:a16="http://schemas.microsoft.com/office/drawing/2014/main" id="{32044DCD-50FA-C9F8-162E-2D9B06110FD0}"/>
              </a:ext>
            </a:extLst>
          </p:cNvPr>
          <p:cNvSpPr txBox="1"/>
          <p:nvPr/>
        </p:nvSpPr>
        <p:spPr>
          <a:xfrm>
            <a:off x="7695984" y="3469729"/>
            <a:ext cx="1203965"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文本文件</a:t>
            </a:r>
          </a:p>
        </p:txBody>
      </p:sp>
      <p:sp>
        <p:nvSpPr>
          <p:cNvPr id="16" name="文本框 15">
            <a:extLst>
              <a:ext uri="{FF2B5EF4-FFF2-40B4-BE49-F238E27FC236}">
                <a16:creationId xmlns:a16="http://schemas.microsoft.com/office/drawing/2014/main" id="{213E3642-F61A-2DB8-EECC-AB96A0257266}"/>
              </a:ext>
            </a:extLst>
          </p:cNvPr>
          <p:cNvSpPr txBox="1"/>
          <p:nvPr/>
        </p:nvSpPr>
        <p:spPr>
          <a:xfrm>
            <a:off x="7695981" y="3708256"/>
            <a:ext cx="1203965"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2 KB</a:t>
            </a:r>
            <a:endParaRPr kumimoji="0" lang="zh-CN" altLang="en-US"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20" name="矩形: 圆角 19">
            <a:hlinkClick r:id="rId9" action="ppaction://hlinksldjump"/>
            <a:extLst>
              <a:ext uri="{FF2B5EF4-FFF2-40B4-BE49-F238E27FC236}">
                <a16:creationId xmlns:a16="http://schemas.microsoft.com/office/drawing/2014/main" id="{046B5B5B-5A55-C0F0-2D49-CC09BF52BAD5}"/>
              </a:ext>
            </a:extLst>
          </p:cNvPr>
          <p:cNvSpPr/>
          <p:nvPr/>
        </p:nvSpPr>
        <p:spPr>
          <a:xfrm>
            <a:off x="7421766" y="4504051"/>
            <a:ext cx="1752393" cy="414984"/>
          </a:xfrm>
          <a:prstGeom prst="roundRect">
            <a:avLst>
              <a:gd name="adj" fmla="val 17692"/>
            </a:avLst>
          </a:prstGeom>
          <a:solidFill>
            <a:schemeClr val="bg1">
              <a:lumMod val="75000"/>
              <a:lumOff val="25000"/>
            </a:schemeClr>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5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选择</a:t>
            </a:r>
          </a:p>
        </p:txBody>
      </p:sp>
      <p:sp>
        <p:nvSpPr>
          <p:cNvPr id="21" name="!! 1">
            <a:hlinkClick r:id="rId10" action="ppaction://hlinksldjump"/>
            <a:extLst>
              <a:ext uri="{FF2B5EF4-FFF2-40B4-BE49-F238E27FC236}">
                <a16:creationId xmlns:a16="http://schemas.microsoft.com/office/drawing/2014/main" id="{7DC63AF3-8118-4EBD-47AD-96E74ADB000F}"/>
              </a:ext>
            </a:extLst>
          </p:cNvPr>
          <p:cNvSpPr/>
          <p:nvPr/>
        </p:nvSpPr>
        <p:spPr>
          <a:xfrm>
            <a:off x="9929044" y="960381"/>
            <a:ext cx="216248" cy="216570"/>
          </a:xfrm>
          <a:custGeom>
            <a:avLst/>
            <a:gdLst>
              <a:gd name="T0" fmla="*/ 10168 w 11191"/>
              <a:gd name="T1" fmla="*/ 2387 h 11207"/>
              <a:gd name="T2" fmla="*/ 9018 w 11191"/>
              <a:gd name="T3" fmla="*/ 1186 h 11207"/>
              <a:gd name="T4" fmla="*/ 7552 w 11191"/>
              <a:gd name="T5" fmla="*/ 370 h 11207"/>
              <a:gd name="T6" fmla="*/ 6973 w 11191"/>
              <a:gd name="T7" fmla="*/ 634 h 11207"/>
              <a:gd name="T8" fmla="*/ 7237 w 11191"/>
              <a:gd name="T9" fmla="*/ 1212 h 11207"/>
              <a:gd name="T10" fmla="*/ 9432 w 11191"/>
              <a:gd name="T11" fmla="*/ 2907 h 11207"/>
              <a:gd name="T12" fmla="*/ 10290 w 11191"/>
              <a:gd name="T13" fmla="*/ 5613 h 11207"/>
              <a:gd name="T14" fmla="*/ 8915 w 11191"/>
              <a:gd name="T15" fmla="*/ 8934 h 11207"/>
              <a:gd name="T16" fmla="*/ 5595 w 11191"/>
              <a:gd name="T17" fmla="*/ 10309 h 11207"/>
              <a:gd name="T18" fmla="*/ 2275 w 11191"/>
              <a:gd name="T19" fmla="*/ 8934 h 11207"/>
              <a:gd name="T20" fmla="*/ 900 w 11191"/>
              <a:gd name="T21" fmla="*/ 5613 h 11207"/>
              <a:gd name="T22" fmla="*/ 1757 w 11191"/>
              <a:gd name="T23" fmla="*/ 2907 h 11207"/>
              <a:gd name="T24" fmla="*/ 3952 w 11191"/>
              <a:gd name="T25" fmla="*/ 1212 h 11207"/>
              <a:gd name="T26" fmla="*/ 4216 w 11191"/>
              <a:gd name="T27" fmla="*/ 633 h 11207"/>
              <a:gd name="T28" fmla="*/ 3637 w 11191"/>
              <a:gd name="T29" fmla="*/ 370 h 11207"/>
              <a:gd name="T30" fmla="*/ 2172 w 11191"/>
              <a:gd name="T31" fmla="*/ 1186 h 11207"/>
              <a:gd name="T32" fmla="*/ 1022 w 11191"/>
              <a:gd name="T33" fmla="*/ 2387 h 11207"/>
              <a:gd name="T34" fmla="*/ 0 w 11191"/>
              <a:gd name="T35" fmla="*/ 5612 h 11207"/>
              <a:gd name="T36" fmla="*/ 440 w 11191"/>
              <a:gd name="T37" fmla="*/ 7790 h 11207"/>
              <a:gd name="T38" fmla="*/ 1638 w 11191"/>
              <a:gd name="T39" fmla="*/ 9568 h 11207"/>
              <a:gd name="T40" fmla="*/ 3417 w 11191"/>
              <a:gd name="T41" fmla="*/ 10767 h 11207"/>
              <a:gd name="T42" fmla="*/ 5595 w 11191"/>
              <a:gd name="T43" fmla="*/ 11207 h 11207"/>
              <a:gd name="T44" fmla="*/ 7772 w 11191"/>
              <a:gd name="T45" fmla="*/ 10767 h 11207"/>
              <a:gd name="T46" fmla="*/ 9551 w 11191"/>
              <a:gd name="T47" fmla="*/ 9568 h 11207"/>
              <a:gd name="T48" fmla="*/ 10750 w 11191"/>
              <a:gd name="T49" fmla="*/ 7790 h 11207"/>
              <a:gd name="T50" fmla="*/ 11190 w 11191"/>
              <a:gd name="T51" fmla="*/ 5612 h 11207"/>
              <a:gd name="T52" fmla="*/ 10168 w 11191"/>
              <a:gd name="T53" fmla="*/ 2387 h 11207"/>
              <a:gd name="T54" fmla="*/ 5595 w 11191"/>
              <a:gd name="T55" fmla="*/ 5986 h 11207"/>
              <a:gd name="T56" fmla="*/ 6045 w 11191"/>
              <a:gd name="T57" fmla="*/ 5536 h 11207"/>
              <a:gd name="T58" fmla="*/ 6045 w 11191"/>
              <a:gd name="T59" fmla="*/ 450 h 11207"/>
              <a:gd name="T60" fmla="*/ 5595 w 11191"/>
              <a:gd name="T61" fmla="*/ 0 h 11207"/>
              <a:gd name="T62" fmla="*/ 5145 w 11191"/>
              <a:gd name="T63" fmla="*/ 450 h 11207"/>
              <a:gd name="T64" fmla="*/ 5145 w 11191"/>
              <a:gd name="T65" fmla="*/ 5536 h 11207"/>
              <a:gd name="T66" fmla="*/ 5595 w 11191"/>
              <a:gd name="T67" fmla="*/ 598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91" h="11207">
                <a:moveTo>
                  <a:pt x="10168" y="2387"/>
                </a:moveTo>
                <a:cubicBezTo>
                  <a:pt x="9846" y="1931"/>
                  <a:pt x="9459" y="1527"/>
                  <a:pt x="9018" y="1186"/>
                </a:cubicBezTo>
                <a:cubicBezTo>
                  <a:pt x="8572" y="841"/>
                  <a:pt x="8078" y="566"/>
                  <a:pt x="7552" y="370"/>
                </a:cubicBezTo>
                <a:cubicBezTo>
                  <a:pt x="7320" y="282"/>
                  <a:pt x="7060" y="401"/>
                  <a:pt x="6973" y="634"/>
                </a:cubicBezTo>
                <a:cubicBezTo>
                  <a:pt x="6886" y="866"/>
                  <a:pt x="7005" y="1126"/>
                  <a:pt x="7237" y="1212"/>
                </a:cubicBezTo>
                <a:cubicBezTo>
                  <a:pt x="8125" y="1544"/>
                  <a:pt x="8883" y="2130"/>
                  <a:pt x="9432" y="2907"/>
                </a:cubicBezTo>
                <a:cubicBezTo>
                  <a:pt x="9993" y="3701"/>
                  <a:pt x="10290" y="4637"/>
                  <a:pt x="10290" y="5613"/>
                </a:cubicBezTo>
                <a:cubicBezTo>
                  <a:pt x="10290" y="6867"/>
                  <a:pt x="9801" y="8047"/>
                  <a:pt x="8915" y="8934"/>
                </a:cubicBezTo>
                <a:cubicBezTo>
                  <a:pt x="8028" y="9820"/>
                  <a:pt x="6848" y="10309"/>
                  <a:pt x="5595" y="10309"/>
                </a:cubicBezTo>
                <a:cubicBezTo>
                  <a:pt x="4341" y="10309"/>
                  <a:pt x="3161" y="9820"/>
                  <a:pt x="2275" y="8934"/>
                </a:cubicBezTo>
                <a:cubicBezTo>
                  <a:pt x="1388" y="8047"/>
                  <a:pt x="900" y="6867"/>
                  <a:pt x="900" y="5613"/>
                </a:cubicBezTo>
                <a:cubicBezTo>
                  <a:pt x="900" y="4637"/>
                  <a:pt x="1196" y="3702"/>
                  <a:pt x="1757" y="2907"/>
                </a:cubicBezTo>
                <a:cubicBezTo>
                  <a:pt x="2306" y="2130"/>
                  <a:pt x="3066" y="1545"/>
                  <a:pt x="3952" y="1212"/>
                </a:cubicBezTo>
                <a:cubicBezTo>
                  <a:pt x="4185" y="1125"/>
                  <a:pt x="4303" y="866"/>
                  <a:pt x="4216" y="633"/>
                </a:cubicBezTo>
                <a:cubicBezTo>
                  <a:pt x="4128" y="401"/>
                  <a:pt x="3870" y="282"/>
                  <a:pt x="3637" y="370"/>
                </a:cubicBezTo>
                <a:cubicBezTo>
                  <a:pt x="3111" y="566"/>
                  <a:pt x="2618" y="841"/>
                  <a:pt x="2172" y="1186"/>
                </a:cubicBezTo>
                <a:cubicBezTo>
                  <a:pt x="1731" y="1527"/>
                  <a:pt x="1343" y="1932"/>
                  <a:pt x="1022" y="2387"/>
                </a:cubicBezTo>
                <a:cubicBezTo>
                  <a:pt x="353" y="3334"/>
                  <a:pt x="0" y="4450"/>
                  <a:pt x="0" y="5612"/>
                </a:cubicBezTo>
                <a:cubicBezTo>
                  <a:pt x="0" y="6367"/>
                  <a:pt x="147" y="7100"/>
                  <a:pt x="440" y="7790"/>
                </a:cubicBezTo>
                <a:cubicBezTo>
                  <a:pt x="721" y="8456"/>
                  <a:pt x="1125" y="9055"/>
                  <a:pt x="1638" y="9568"/>
                </a:cubicBezTo>
                <a:cubicBezTo>
                  <a:pt x="2152" y="10082"/>
                  <a:pt x="2751" y="10486"/>
                  <a:pt x="3417" y="10767"/>
                </a:cubicBezTo>
                <a:cubicBezTo>
                  <a:pt x="4107" y="11060"/>
                  <a:pt x="4840" y="11207"/>
                  <a:pt x="5595" y="11207"/>
                </a:cubicBezTo>
                <a:cubicBezTo>
                  <a:pt x="6350" y="11207"/>
                  <a:pt x="7082" y="11060"/>
                  <a:pt x="7772" y="10767"/>
                </a:cubicBezTo>
                <a:cubicBezTo>
                  <a:pt x="8438" y="10486"/>
                  <a:pt x="9037" y="10082"/>
                  <a:pt x="9551" y="9568"/>
                </a:cubicBezTo>
                <a:cubicBezTo>
                  <a:pt x="10065" y="9055"/>
                  <a:pt x="10468" y="8456"/>
                  <a:pt x="10750" y="7790"/>
                </a:cubicBezTo>
                <a:cubicBezTo>
                  <a:pt x="11042" y="7100"/>
                  <a:pt x="11190" y="6367"/>
                  <a:pt x="11190" y="5612"/>
                </a:cubicBezTo>
                <a:cubicBezTo>
                  <a:pt x="11191" y="4450"/>
                  <a:pt x="10837" y="3335"/>
                  <a:pt x="10168" y="2387"/>
                </a:cubicBezTo>
                <a:close/>
                <a:moveTo>
                  <a:pt x="5595" y="5986"/>
                </a:moveTo>
                <a:cubicBezTo>
                  <a:pt x="5842" y="5986"/>
                  <a:pt x="6045" y="5784"/>
                  <a:pt x="6045" y="5536"/>
                </a:cubicBezTo>
                <a:lnTo>
                  <a:pt x="6045" y="450"/>
                </a:lnTo>
                <a:cubicBezTo>
                  <a:pt x="6045" y="202"/>
                  <a:pt x="5842" y="0"/>
                  <a:pt x="5595" y="0"/>
                </a:cubicBezTo>
                <a:cubicBezTo>
                  <a:pt x="5347" y="0"/>
                  <a:pt x="5145" y="202"/>
                  <a:pt x="5145" y="450"/>
                </a:cubicBezTo>
                <a:lnTo>
                  <a:pt x="5145" y="5536"/>
                </a:lnTo>
                <a:cubicBezTo>
                  <a:pt x="5145" y="5784"/>
                  <a:pt x="5347" y="5986"/>
                  <a:pt x="5595" y="5986"/>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矩形 2">
            <a:hlinkClick r:id="rId11" action="ppaction://hlinksldjump"/>
            <a:extLst>
              <a:ext uri="{FF2B5EF4-FFF2-40B4-BE49-F238E27FC236}">
                <a16:creationId xmlns:a16="http://schemas.microsoft.com/office/drawing/2014/main" id="{20604E50-738F-FFC7-C361-CD4ED5D3CE60}"/>
              </a:ext>
            </a:extLst>
          </p:cNvPr>
          <p:cNvSpPr/>
          <p:nvPr/>
        </p:nvSpPr>
        <p:spPr>
          <a:xfrm>
            <a:off x="3077410" y="4662710"/>
            <a:ext cx="2882449" cy="342975"/>
          </a:xfrm>
          <a:prstGeom prst="rect">
            <a:avLst/>
          </a:prstGeom>
          <a:solidFill>
            <a:srgbClr val="03B9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   zl.txt</a:t>
            </a:r>
            <a:endParaRPr kumimoji="0" lang="zh-CN" altLang="en-US"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pic>
        <p:nvPicPr>
          <p:cNvPr id="17" name="图形 16" descr="文档 纯色填充">
            <a:extLst>
              <a:ext uri="{FF2B5EF4-FFF2-40B4-BE49-F238E27FC236}">
                <a16:creationId xmlns:a16="http://schemas.microsoft.com/office/drawing/2014/main" id="{5CAD7D67-DCD6-F0DC-1D98-D9E5996F3B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95852" y="4716650"/>
            <a:ext cx="249664" cy="249664"/>
          </a:xfrm>
          <a:prstGeom prst="rect">
            <a:avLst/>
          </a:prstGeom>
        </p:spPr>
      </p:pic>
      <p:sp>
        <p:nvSpPr>
          <p:cNvPr id="19" name="矩形: 圆角 18">
            <a:hlinkClick r:id="rId12" action="ppaction://hlinksldjump"/>
            <a:extLst>
              <a:ext uri="{FF2B5EF4-FFF2-40B4-BE49-F238E27FC236}">
                <a16:creationId xmlns:a16="http://schemas.microsoft.com/office/drawing/2014/main" id="{597469A8-54D7-6F59-3D76-2EC2B10DFA49}"/>
              </a:ext>
            </a:extLst>
          </p:cNvPr>
          <p:cNvSpPr/>
          <p:nvPr/>
        </p:nvSpPr>
        <p:spPr>
          <a:xfrm>
            <a:off x="7421766" y="5014682"/>
            <a:ext cx="1752393" cy="414984"/>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lumMod val="9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查看</a:t>
            </a:r>
          </a:p>
        </p:txBody>
      </p:sp>
    </p:spTree>
    <p:extLst>
      <p:ext uri="{BB962C8B-B14F-4D97-AF65-F5344CB8AC3E}">
        <p14:creationId xmlns:p14="http://schemas.microsoft.com/office/powerpoint/2010/main" val="437672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36FF604E-CDE0-84FB-7C16-D14595CF9404}"/>
              </a:ext>
            </a:extLst>
          </p:cNvPr>
          <p:cNvSpPr/>
          <p:nvPr/>
        </p:nvSpPr>
        <p:spPr>
          <a:xfrm>
            <a:off x="1816097" y="803614"/>
            <a:ext cx="8559800" cy="5239327"/>
          </a:xfrm>
          <a:prstGeom prst="roundRect">
            <a:avLst>
              <a:gd name="adj" fmla="val 1571"/>
            </a:avLst>
          </a:prstGeom>
          <a:solidFill>
            <a:srgbClr val="232323"/>
          </a:solidFill>
          <a:ln w="19050">
            <a:solidFill>
              <a:schemeClr val="bg1">
                <a:lumMod val="75000"/>
                <a:lumOff val="25000"/>
              </a:schemeClr>
            </a:solid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4" name="矩形 3">
            <a:extLst>
              <a:ext uri="{FF2B5EF4-FFF2-40B4-BE49-F238E27FC236}">
                <a16:creationId xmlns:a16="http://schemas.microsoft.com/office/drawing/2014/main" id="{AF8A1B01-1E2E-AE73-48AD-DB84B082DE40}"/>
              </a:ext>
            </a:extLst>
          </p:cNvPr>
          <p:cNvSpPr/>
          <p:nvPr/>
        </p:nvSpPr>
        <p:spPr>
          <a:xfrm>
            <a:off x="5634002" y="3214144"/>
            <a:ext cx="923991" cy="567735"/>
          </a:xfrm>
          <a:prstGeom prst="rect">
            <a:avLst/>
          </a:prstGeom>
          <a:solidFill>
            <a:schemeClr val="dk1">
              <a:alpha val="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id="{67EE8CD1-F2DA-A16E-A90D-35517394FDCC}"/>
              </a:ext>
            </a:extLst>
          </p:cNvPr>
          <p:cNvSpPr txBox="1"/>
          <p:nvPr/>
        </p:nvSpPr>
        <p:spPr>
          <a:xfrm>
            <a:off x="2741512" y="1407258"/>
            <a:ext cx="2892490" cy="73866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文本查看器</a:t>
            </a:r>
            <a:r>
              <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a:t>
            </a:r>
            <a:r>
              <a:rPr kumimoji="0" lang="zh-CN" altLang="en-US"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只读</a:t>
            </a:r>
            <a:r>
              <a:rPr kumimoji="0" lang="en-US" altLang="zh-CN" sz="2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/zl.txt</a:t>
            </a:r>
            <a:endParaRPr kumimoji="0" lang="zh-CN" altLang="en-US" sz="32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pic>
        <p:nvPicPr>
          <p:cNvPr id="7" name="!! 图形 6">
            <a:extLst>
              <a:ext uri="{FF2B5EF4-FFF2-40B4-BE49-F238E27FC236}">
                <a16:creationId xmlns:a16="http://schemas.microsoft.com/office/drawing/2014/main" id="{FEDE0165-92BF-BC78-7F63-A644639468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35969" y="2166176"/>
            <a:ext cx="923991" cy="923991"/>
          </a:xfrm>
          <a:prstGeom prst="rect">
            <a:avLst/>
          </a:prstGeom>
        </p:spPr>
      </p:pic>
      <p:sp>
        <p:nvSpPr>
          <p:cNvPr id="13" name="文本框 12">
            <a:extLst>
              <a:ext uri="{FF2B5EF4-FFF2-40B4-BE49-F238E27FC236}">
                <a16:creationId xmlns:a16="http://schemas.microsoft.com/office/drawing/2014/main" id="{7059AB5E-BDF1-2C81-21F9-B428E317257F}"/>
              </a:ext>
            </a:extLst>
          </p:cNvPr>
          <p:cNvSpPr txBox="1"/>
          <p:nvPr/>
        </p:nvSpPr>
        <p:spPr>
          <a:xfrm>
            <a:off x="7292988" y="3113281"/>
            <a:ext cx="200995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zl.txt</a:t>
            </a:r>
            <a:endParaRPr kumimoji="0" lang="zh-CN" altLang="en-US" sz="18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15" name="文本框 14">
            <a:extLst>
              <a:ext uri="{FF2B5EF4-FFF2-40B4-BE49-F238E27FC236}">
                <a16:creationId xmlns:a16="http://schemas.microsoft.com/office/drawing/2014/main" id="{32044DCD-50FA-C9F8-162E-2D9B06110FD0}"/>
              </a:ext>
            </a:extLst>
          </p:cNvPr>
          <p:cNvSpPr txBox="1"/>
          <p:nvPr/>
        </p:nvSpPr>
        <p:spPr>
          <a:xfrm>
            <a:off x="7695984" y="3469729"/>
            <a:ext cx="1203965"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文本文件</a:t>
            </a:r>
          </a:p>
        </p:txBody>
      </p:sp>
      <p:sp>
        <p:nvSpPr>
          <p:cNvPr id="16" name="文本框 15">
            <a:extLst>
              <a:ext uri="{FF2B5EF4-FFF2-40B4-BE49-F238E27FC236}">
                <a16:creationId xmlns:a16="http://schemas.microsoft.com/office/drawing/2014/main" id="{213E3642-F61A-2DB8-EECC-AB96A0257266}"/>
              </a:ext>
            </a:extLst>
          </p:cNvPr>
          <p:cNvSpPr txBox="1"/>
          <p:nvPr/>
        </p:nvSpPr>
        <p:spPr>
          <a:xfrm>
            <a:off x="7695981" y="3708256"/>
            <a:ext cx="1203965" cy="2616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rPr>
              <a:t>2 KB</a:t>
            </a:r>
            <a:endParaRPr kumimoji="0" lang="zh-CN" altLang="en-US" sz="1100" b="0" i="0" u="none" strike="noStrike" kern="1200" cap="none" spc="0" normalizeH="0" baseline="0" noProof="0" dirty="0">
              <a:ln>
                <a:noFill/>
              </a:ln>
              <a:solidFill>
                <a:prstClr val="white"/>
              </a:solidFill>
              <a:effectLst/>
              <a:uLnTx/>
              <a:uFillTx/>
              <a:latin typeface="OPPOSans R" panose="00020600040101010101" pitchFamily="18" charset="-122"/>
              <a:ea typeface="OPPOSans R" panose="00020600040101010101" pitchFamily="18" charset="-122"/>
              <a:cs typeface="OPPOSans R" panose="00020600040101010101" pitchFamily="18" charset="-122"/>
            </a:endParaRPr>
          </a:p>
        </p:txBody>
      </p:sp>
      <p:sp>
        <p:nvSpPr>
          <p:cNvPr id="21" name="!! 1">
            <a:hlinkClick r:id="rId4" action="ppaction://hlinksldjump"/>
            <a:extLst>
              <a:ext uri="{FF2B5EF4-FFF2-40B4-BE49-F238E27FC236}">
                <a16:creationId xmlns:a16="http://schemas.microsoft.com/office/drawing/2014/main" id="{7DC63AF3-8118-4EBD-47AD-96E74ADB000F}"/>
              </a:ext>
            </a:extLst>
          </p:cNvPr>
          <p:cNvSpPr/>
          <p:nvPr/>
        </p:nvSpPr>
        <p:spPr>
          <a:xfrm>
            <a:off x="9929044" y="960381"/>
            <a:ext cx="216248" cy="216570"/>
          </a:xfrm>
          <a:custGeom>
            <a:avLst/>
            <a:gdLst>
              <a:gd name="T0" fmla="*/ 10168 w 11191"/>
              <a:gd name="T1" fmla="*/ 2387 h 11207"/>
              <a:gd name="T2" fmla="*/ 9018 w 11191"/>
              <a:gd name="T3" fmla="*/ 1186 h 11207"/>
              <a:gd name="T4" fmla="*/ 7552 w 11191"/>
              <a:gd name="T5" fmla="*/ 370 h 11207"/>
              <a:gd name="T6" fmla="*/ 6973 w 11191"/>
              <a:gd name="T7" fmla="*/ 634 h 11207"/>
              <a:gd name="T8" fmla="*/ 7237 w 11191"/>
              <a:gd name="T9" fmla="*/ 1212 h 11207"/>
              <a:gd name="T10" fmla="*/ 9432 w 11191"/>
              <a:gd name="T11" fmla="*/ 2907 h 11207"/>
              <a:gd name="T12" fmla="*/ 10290 w 11191"/>
              <a:gd name="T13" fmla="*/ 5613 h 11207"/>
              <a:gd name="T14" fmla="*/ 8915 w 11191"/>
              <a:gd name="T15" fmla="*/ 8934 h 11207"/>
              <a:gd name="T16" fmla="*/ 5595 w 11191"/>
              <a:gd name="T17" fmla="*/ 10309 h 11207"/>
              <a:gd name="T18" fmla="*/ 2275 w 11191"/>
              <a:gd name="T19" fmla="*/ 8934 h 11207"/>
              <a:gd name="T20" fmla="*/ 900 w 11191"/>
              <a:gd name="T21" fmla="*/ 5613 h 11207"/>
              <a:gd name="T22" fmla="*/ 1757 w 11191"/>
              <a:gd name="T23" fmla="*/ 2907 h 11207"/>
              <a:gd name="T24" fmla="*/ 3952 w 11191"/>
              <a:gd name="T25" fmla="*/ 1212 h 11207"/>
              <a:gd name="T26" fmla="*/ 4216 w 11191"/>
              <a:gd name="T27" fmla="*/ 633 h 11207"/>
              <a:gd name="T28" fmla="*/ 3637 w 11191"/>
              <a:gd name="T29" fmla="*/ 370 h 11207"/>
              <a:gd name="T30" fmla="*/ 2172 w 11191"/>
              <a:gd name="T31" fmla="*/ 1186 h 11207"/>
              <a:gd name="T32" fmla="*/ 1022 w 11191"/>
              <a:gd name="T33" fmla="*/ 2387 h 11207"/>
              <a:gd name="T34" fmla="*/ 0 w 11191"/>
              <a:gd name="T35" fmla="*/ 5612 h 11207"/>
              <a:gd name="T36" fmla="*/ 440 w 11191"/>
              <a:gd name="T37" fmla="*/ 7790 h 11207"/>
              <a:gd name="T38" fmla="*/ 1638 w 11191"/>
              <a:gd name="T39" fmla="*/ 9568 h 11207"/>
              <a:gd name="T40" fmla="*/ 3417 w 11191"/>
              <a:gd name="T41" fmla="*/ 10767 h 11207"/>
              <a:gd name="T42" fmla="*/ 5595 w 11191"/>
              <a:gd name="T43" fmla="*/ 11207 h 11207"/>
              <a:gd name="T44" fmla="*/ 7772 w 11191"/>
              <a:gd name="T45" fmla="*/ 10767 h 11207"/>
              <a:gd name="T46" fmla="*/ 9551 w 11191"/>
              <a:gd name="T47" fmla="*/ 9568 h 11207"/>
              <a:gd name="T48" fmla="*/ 10750 w 11191"/>
              <a:gd name="T49" fmla="*/ 7790 h 11207"/>
              <a:gd name="T50" fmla="*/ 11190 w 11191"/>
              <a:gd name="T51" fmla="*/ 5612 h 11207"/>
              <a:gd name="T52" fmla="*/ 10168 w 11191"/>
              <a:gd name="T53" fmla="*/ 2387 h 11207"/>
              <a:gd name="T54" fmla="*/ 5595 w 11191"/>
              <a:gd name="T55" fmla="*/ 5986 h 11207"/>
              <a:gd name="T56" fmla="*/ 6045 w 11191"/>
              <a:gd name="T57" fmla="*/ 5536 h 11207"/>
              <a:gd name="T58" fmla="*/ 6045 w 11191"/>
              <a:gd name="T59" fmla="*/ 450 h 11207"/>
              <a:gd name="T60" fmla="*/ 5595 w 11191"/>
              <a:gd name="T61" fmla="*/ 0 h 11207"/>
              <a:gd name="T62" fmla="*/ 5145 w 11191"/>
              <a:gd name="T63" fmla="*/ 450 h 11207"/>
              <a:gd name="T64" fmla="*/ 5145 w 11191"/>
              <a:gd name="T65" fmla="*/ 5536 h 11207"/>
              <a:gd name="T66" fmla="*/ 5595 w 11191"/>
              <a:gd name="T67" fmla="*/ 5986 h 1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91" h="11207">
                <a:moveTo>
                  <a:pt x="10168" y="2387"/>
                </a:moveTo>
                <a:cubicBezTo>
                  <a:pt x="9846" y="1931"/>
                  <a:pt x="9459" y="1527"/>
                  <a:pt x="9018" y="1186"/>
                </a:cubicBezTo>
                <a:cubicBezTo>
                  <a:pt x="8572" y="841"/>
                  <a:pt x="8078" y="566"/>
                  <a:pt x="7552" y="370"/>
                </a:cubicBezTo>
                <a:cubicBezTo>
                  <a:pt x="7320" y="282"/>
                  <a:pt x="7060" y="401"/>
                  <a:pt x="6973" y="634"/>
                </a:cubicBezTo>
                <a:cubicBezTo>
                  <a:pt x="6886" y="866"/>
                  <a:pt x="7005" y="1126"/>
                  <a:pt x="7237" y="1212"/>
                </a:cubicBezTo>
                <a:cubicBezTo>
                  <a:pt x="8125" y="1544"/>
                  <a:pt x="8883" y="2130"/>
                  <a:pt x="9432" y="2907"/>
                </a:cubicBezTo>
                <a:cubicBezTo>
                  <a:pt x="9993" y="3701"/>
                  <a:pt x="10290" y="4637"/>
                  <a:pt x="10290" y="5613"/>
                </a:cubicBezTo>
                <a:cubicBezTo>
                  <a:pt x="10290" y="6867"/>
                  <a:pt x="9801" y="8047"/>
                  <a:pt x="8915" y="8934"/>
                </a:cubicBezTo>
                <a:cubicBezTo>
                  <a:pt x="8028" y="9820"/>
                  <a:pt x="6848" y="10309"/>
                  <a:pt x="5595" y="10309"/>
                </a:cubicBezTo>
                <a:cubicBezTo>
                  <a:pt x="4341" y="10309"/>
                  <a:pt x="3161" y="9820"/>
                  <a:pt x="2275" y="8934"/>
                </a:cubicBezTo>
                <a:cubicBezTo>
                  <a:pt x="1388" y="8047"/>
                  <a:pt x="900" y="6867"/>
                  <a:pt x="900" y="5613"/>
                </a:cubicBezTo>
                <a:cubicBezTo>
                  <a:pt x="900" y="4637"/>
                  <a:pt x="1196" y="3702"/>
                  <a:pt x="1757" y="2907"/>
                </a:cubicBezTo>
                <a:cubicBezTo>
                  <a:pt x="2306" y="2130"/>
                  <a:pt x="3066" y="1545"/>
                  <a:pt x="3952" y="1212"/>
                </a:cubicBezTo>
                <a:cubicBezTo>
                  <a:pt x="4185" y="1125"/>
                  <a:pt x="4303" y="866"/>
                  <a:pt x="4216" y="633"/>
                </a:cubicBezTo>
                <a:cubicBezTo>
                  <a:pt x="4128" y="401"/>
                  <a:pt x="3870" y="282"/>
                  <a:pt x="3637" y="370"/>
                </a:cubicBezTo>
                <a:cubicBezTo>
                  <a:pt x="3111" y="566"/>
                  <a:pt x="2618" y="841"/>
                  <a:pt x="2172" y="1186"/>
                </a:cubicBezTo>
                <a:cubicBezTo>
                  <a:pt x="1731" y="1527"/>
                  <a:pt x="1343" y="1932"/>
                  <a:pt x="1022" y="2387"/>
                </a:cubicBezTo>
                <a:cubicBezTo>
                  <a:pt x="353" y="3334"/>
                  <a:pt x="0" y="4450"/>
                  <a:pt x="0" y="5612"/>
                </a:cubicBezTo>
                <a:cubicBezTo>
                  <a:pt x="0" y="6367"/>
                  <a:pt x="147" y="7100"/>
                  <a:pt x="440" y="7790"/>
                </a:cubicBezTo>
                <a:cubicBezTo>
                  <a:pt x="721" y="8456"/>
                  <a:pt x="1125" y="9055"/>
                  <a:pt x="1638" y="9568"/>
                </a:cubicBezTo>
                <a:cubicBezTo>
                  <a:pt x="2152" y="10082"/>
                  <a:pt x="2751" y="10486"/>
                  <a:pt x="3417" y="10767"/>
                </a:cubicBezTo>
                <a:cubicBezTo>
                  <a:pt x="4107" y="11060"/>
                  <a:pt x="4840" y="11207"/>
                  <a:pt x="5595" y="11207"/>
                </a:cubicBezTo>
                <a:cubicBezTo>
                  <a:pt x="6350" y="11207"/>
                  <a:pt x="7082" y="11060"/>
                  <a:pt x="7772" y="10767"/>
                </a:cubicBezTo>
                <a:cubicBezTo>
                  <a:pt x="8438" y="10486"/>
                  <a:pt x="9037" y="10082"/>
                  <a:pt x="9551" y="9568"/>
                </a:cubicBezTo>
                <a:cubicBezTo>
                  <a:pt x="10065" y="9055"/>
                  <a:pt x="10468" y="8456"/>
                  <a:pt x="10750" y="7790"/>
                </a:cubicBezTo>
                <a:cubicBezTo>
                  <a:pt x="11042" y="7100"/>
                  <a:pt x="11190" y="6367"/>
                  <a:pt x="11190" y="5612"/>
                </a:cubicBezTo>
                <a:cubicBezTo>
                  <a:pt x="11191" y="4450"/>
                  <a:pt x="10837" y="3335"/>
                  <a:pt x="10168" y="2387"/>
                </a:cubicBezTo>
                <a:close/>
                <a:moveTo>
                  <a:pt x="5595" y="5986"/>
                </a:moveTo>
                <a:cubicBezTo>
                  <a:pt x="5842" y="5986"/>
                  <a:pt x="6045" y="5784"/>
                  <a:pt x="6045" y="5536"/>
                </a:cubicBezTo>
                <a:lnTo>
                  <a:pt x="6045" y="450"/>
                </a:lnTo>
                <a:cubicBezTo>
                  <a:pt x="6045" y="202"/>
                  <a:pt x="5842" y="0"/>
                  <a:pt x="5595" y="0"/>
                </a:cubicBezTo>
                <a:cubicBezTo>
                  <a:pt x="5347" y="0"/>
                  <a:pt x="5145" y="202"/>
                  <a:pt x="5145" y="450"/>
                </a:cubicBezTo>
                <a:lnTo>
                  <a:pt x="5145" y="5536"/>
                </a:lnTo>
                <a:cubicBezTo>
                  <a:pt x="5145" y="5784"/>
                  <a:pt x="5347" y="5986"/>
                  <a:pt x="5595" y="5986"/>
                </a:cubicBezTo>
                <a:close/>
              </a:path>
            </a:pathLst>
          </a:cu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矩形 23">
            <a:extLst>
              <a:ext uri="{FF2B5EF4-FFF2-40B4-BE49-F238E27FC236}">
                <a16:creationId xmlns:a16="http://schemas.microsoft.com/office/drawing/2014/main" id="{BC04968A-7FE2-3CB2-E706-F2C4CDEEE9BA}"/>
              </a:ext>
            </a:extLst>
          </p:cNvPr>
          <p:cNvSpPr/>
          <p:nvPr/>
        </p:nvSpPr>
        <p:spPr>
          <a:xfrm>
            <a:off x="2918467" y="2351004"/>
            <a:ext cx="3961091" cy="2976113"/>
          </a:xfrm>
          <a:prstGeom prst="rect">
            <a:avLst/>
          </a:prstGeom>
          <a:solidFill>
            <a:schemeClr val="tx1">
              <a:lumMod val="85000"/>
            </a:schemeClr>
          </a:solidFill>
          <a:ln>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&lt;2023.10.14&gt;log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-load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lbt</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&lt;2025-02-09&gt;log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panose="020F0502020204030204"/>
                <a:ea typeface="等线" panose="02010600030101010101" pitchFamily="2" charset="-122"/>
              </a:rPr>
              <a:t>-load </a:t>
            </a:r>
            <a:r>
              <a:rPr lang="en-US" altLang="zh-CN" dirty="0" err="1">
                <a:solidFill>
                  <a:prstClr val="black"/>
                </a:solidFill>
                <a:latin typeface="Calibri" panose="020F0502020204030204"/>
                <a:ea typeface="等线" panose="02010600030101010101" pitchFamily="2" charset="-122"/>
              </a:rPr>
              <a:t>lbt</a:t>
            </a:r>
            <a:endParaRPr lang="en-US" altLang="zh-CN" dirty="0">
              <a:solidFill>
                <a:prstClr val="black"/>
              </a:solidFill>
              <a:latin typeface="Calibri" panose="020F0502020204030204"/>
              <a:ea typeface="等线" panose="02010600030101010101" pitchFamily="2"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-rebuild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等线" panose="02010600030101010101" pitchFamily="2" charset="-122"/>
                <a:cs typeface="+mn-cs"/>
              </a:rPr>
              <a:t>lbt</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solidFill>
                  <a:prstClr val="black"/>
                </a:solidFill>
                <a:latin typeface="Calibri" panose="020F0502020204030204"/>
                <a:ea typeface="等线" panose="02010600030101010101" pitchFamily="2" charset="-122"/>
              </a:rPr>
              <a:t>-v2</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3" name="矩形: 圆角 2">
            <a:hlinkClick r:id="rId5" action="ppaction://hlinksldjump"/>
            <a:extLst>
              <a:ext uri="{FF2B5EF4-FFF2-40B4-BE49-F238E27FC236}">
                <a16:creationId xmlns:a16="http://schemas.microsoft.com/office/drawing/2014/main" id="{10E6DB55-34AA-2018-864A-BDFBC90AFAF6}"/>
              </a:ext>
            </a:extLst>
          </p:cNvPr>
          <p:cNvSpPr/>
          <p:nvPr/>
        </p:nvSpPr>
        <p:spPr>
          <a:xfrm>
            <a:off x="7421766" y="4101352"/>
            <a:ext cx="1752393" cy="414984"/>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lumMod val="9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back</a:t>
            </a:r>
            <a:endParaRPr kumimoji="0" lang="zh-CN" altLang="en-US" sz="1400" b="0" i="0" u="none" strike="noStrike" kern="1200" cap="none" spc="0" normalizeH="0" baseline="0" noProof="0" dirty="0">
              <a:ln>
                <a:noFill/>
              </a:ln>
              <a:solidFill>
                <a:prstClr val="white">
                  <a:lumMod val="9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extLst>
      <p:ext uri="{BB962C8B-B14F-4D97-AF65-F5344CB8AC3E}">
        <p14:creationId xmlns:p14="http://schemas.microsoft.com/office/powerpoint/2010/main" val="4083742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p159:morph option="byObject"/>
      </p:transition>
    </mc:Choice>
    <mc:Fallback xmlns="">
      <p:transition advClick="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E0D46BFE-124B-83AD-C759-E435868651CA}"/>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78E014B3-0689-F496-75F2-D11EF8B02E60}"/>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5" name="!! 遮罩">
            <a:extLst>
              <a:ext uri="{FF2B5EF4-FFF2-40B4-BE49-F238E27FC236}">
                <a16:creationId xmlns:a16="http://schemas.microsoft.com/office/drawing/2014/main" id="{EC4478E1-D02B-C446-A381-14A9023AB23B}"/>
              </a:ext>
            </a:extLst>
          </p:cNvPr>
          <p:cNvSpPr/>
          <p:nvPr/>
        </p:nvSpPr>
        <p:spPr>
          <a:xfrm>
            <a:off x="0" y="-14134"/>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7" name="!! 弹窗">
            <a:extLst>
              <a:ext uri="{FF2B5EF4-FFF2-40B4-BE49-F238E27FC236}">
                <a16:creationId xmlns:a16="http://schemas.microsoft.com/office/drawing/2014/main" id="{59CB3A60-CC4C-8C88-9E71-C271A3D341C9}"/>
              </a:ext>
            </a:extLst>
          </p:cNvPr>
          <p:cNvSpPr/>
          <p:nvPr/>
        </p:nvSpPr>
        <p:spPr>
          <a:xfrm>
            <a:off x="3813542" y="2729023"/>
            <a:ext cx="4564916" cy="1399954"/>
          </a:xfrm>
          <a:prstGeom prst="roundRect">
            <a:avLst>
              <a:gd name="adj" fmla="val 5614"/>
            </a:avLst>
          </a:prstGeom>
          <a:solidFill>
            <a:schemeClr val="tx1">
              <a:lumMod val="95000"/>
            </a:schemeClr>
          </a:solidFill>
          <a:ln>
            <a:noFill/>
          </a:ln>
          <a:effectLst>
            <a:outerShdw blurRad="254000" algn="ct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2" name="文本框 11">
            <a:extLst>
              <a:ext uri="{FF2B5EF4-FFF2-40B4-BE49-F238E27FC236}">
                <a16:creationId xmlns:a16="http://schemas.microsoft.com/office/drawing/2014/main" id="{94C9C224-3A50-91CC-5C5D-536B9054CA03}"/>
              </a:ext>
            </a:extLst>
          </p:cNvPr>
          <p:cNvSpPr txBox="1"/>
          <p:nvPr/>
        </p:nvSpPr>
        <p:spPr>
          <a:xfrm>
            <a:off x="5147927" y="3076743"/>
            <a:ext cx="1205023"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OPPOSans M"/>
                <a:ea typeface="OPPOSans M"/>
                <a:cs typeface="+mn-cs"/>
              </a:rPr>
              <a:t>请稍候</a:t>
            </a:r>
          </a:p>
        </p:txBody>
      </p:sp>
      <p:grpSp>
        <p:nvGrpSpPr>
          <p:cNvPr id="14" name="!! load">
            <a:extLst>
              <a:ext uri="{FF2B5EF4-FFF2-40B4-BE49-F238E27FC236}">
                <a16:creationId xmlns:a16="http://schemas.microsoft.com/office/drawing/2014/main" id="{42E147C5-6A68-DFC6-7904-3F19C066F55C}"/>
              </a:ext>
            </a:extLst>
          </p:cNvPr>
          <p:cNvGrpSpPr/>
          <p:nvPr/>
        </p:nvGrpSpPr>
        <p:grpSpPr>
          <a:xfrm>
            <a:off x="4245701" y="3114694"/>
            <a:ext cx="602974" cy="602974"/>
            <a:chOff x="7349534" y="4722202"/>
            <a:chExt cx="279398" cy="279398"/>
          </a:xfrm>
        </p:grpSpPr>
        <p:sp>
          <p:nvSpPr>
            <p:cNvPr id="16" name="弧形 15">
              <a:extLst>
                <a:ext uri="{FF2B5EF4-FFF2-40B4-BE49-F238E27FC236}">
                  <a16:creationId xmlns:a16="http://schemas.microsoft.com/office/drawing/2014/main" id="{DDA926C9-9A0A-E7B4-49D4-08283D3CAC6A}"/>
                </a:ext>
              </a:extLst>
            </p:cNvPr>
            <p:cNvSpPr/>
            <p:nvPr/>
          </p:nvSpPr>
          <p:spPr>
            <a:xfrm>
              <a:off x="7349534" y="4722202"/>
              <a:ext cx="279398" cy="279398"/>
            </a:xfrm>
            <a:prstGeom prst="arc">
              <a:avLst>
                <a:gd name="adj1" fmla="val 16200000"/>
                <a:gd name="adj2" fmla="val 16194911"/>
              </a:avLst>
            </a:prstGeom>
            <a:noFill/>
            <a:ln w="76200">
              <a:solidFill>
                <a:srgbClr val="03B989">
                  <a:alpha val="10000"/>
                </a:srgbClr>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7" name="弧形 16">
              <a:extLst>
                <a:ext uri="{FF2B5EF4-FFF2-40B4-BE49-F238E27FC236}">
                  <a16:creationId xmlns:a16="http://schemas.microsoft.com/office/drawing/2014/main" id="{D859CA8A-2421-B8AC-5737-2A6659CCDDCD}"/>
                </a:ext>
              </a:extLst>
            </p:cNvPr>
            <p:cNvSpPr/>
            <p:nvPr/>
          </p:nvSpPr>
          <p:spPr>
            <a:xfrm>
              <a:off x="7349534" y="4722202"/>
              <a:ext cx="279398" cy="279398"/>
            </a:xfrm>
            <a:prstGeom prst="arc">
              <a:avLst>
                <a:gd name="adj1" fmla="val 16250568"/>
                <a:gd name="adj2" fmla="val 321908"/>
              </a:avLst>
            </a:prstGeom>
            <a:noFill/>
            <a:ln w="76200" cap="rnd">
              <a:solidFill>
                <a:srgbClr val="03B989"/>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OPPOSans R"/>
                <a:ea typeface="OPPOSans R"/>
                <a:cs typeface="+mn-cs"/>
              </a:endParaRPr>
            </a:p>
          </p:txBody>
        </p:sp>
      </p:grpSp>
      <p:sp>
        <p:nvSpPr>
          <p:cNvPr id="18" name="文本框 17">
            <a:extLst>
              <a:ext uri="{FF2B5EF4-FFF2-40B4-BE49-F238E27FC236}">
                <a16:creationId xmlns:a16="http://schemas.microsoft.com/office/drawing/2014/main" id="{463FEC6E-BEDF-4B60-C845-514DBCFF4073}"/>
              </a:ext>
            </a:extLst>
          </p:cNvPr>
          <p:cNvSpPr txBox="1"/>
          <p:nvPr/>
        </p:nvSpPr>
        <p:spPr>
          <a:xfrm>
            <a:off x="5147927" y="3429000"/>
            <a:ext cx="272016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正在启动</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t>
            </a:r>
            <a:r>
              <a:rPr kumimoji="0" lang="zh-CN" altLang="en-US" sz="1400" b="0" i="0" u="none" strike="noStrike" kern="1200" cap="none" spc="0" normalizeH="0" baseline="0" noProof="0" dirty="0">
                <a:ln>
                  <a:noFill/>
                </a:ln>
                <a:solidFill>
                  <a:srgbClr val="03B989"/>
                </a:solidFill>
                <a:effectLst/>
                <a:uLnTx/>
                <a:uFillTx/>
                <a:latin typeface="OPPOSans R"/>
                <a:ea typeface="OPPOSans R"/>
                <a:cs typeface="+mn-cs"/>
              </a:rPr>
              <a:t>浏览器</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t>
            </a:r>
            <a:endPar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endParaRPr>
          </a:p>
        </p:txBody>
      </p:sp>
      <p:sp>
        <p:nvSpPr>
          <p:cNvPr id="20" name="文本框 19">
            <a:extLst>
              <a:ext uri="{FF2B5EF4-FFF2-40B4-BE49-F238E27FC236}">
                <a16:creationId xmlns:a16="http://schemas.microsoft.com/office/drawing/2014/main" id="{C498250F-F5ED-8633-8AF5-993818E15EB2}"/>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3247215250"/>
      </p:ext>
    </p:extLst>
  </p:cSld>
  <p:clrMapOvr>
    <a:masterClrMapping/>
  </p:clrMapOvr>
  <mc:AlternateContent xmlns:mc="http://schemas.openxmlformats.org/markup-compatibility/2006" xmlns:p159="http://schemas.microsoft.com/office/powerpoint/2015/09/main">
    <mc:Choice Requires="p159">
      <p:transition advClick="0" advTm="3000">
        <p159:morph option="byObject"/>
      </p:transition>
    </mc:Choice>
    <mc:Fallback xmlns="">
      <p:transition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300"/>
                                        <p:tgtEl>
                                          <p:spTgt spid="14"/>
                                        </p:tgtEl>
                                      </p:cBhvr>
                                    </p:animEffect>
                                  </p:childTnLst>
                                </p:cTn>
                              </p:par>
                              <p:par>
                                <p:cTn id="8" presetID="8" presetClass="emph" presetSubtype="0" repeatCount="indefinite" fill="hold" nodeType="withEffect">
                                  <p:stCondLst>
                                    <p:cond delay="0"/>
                                  </p:stCondLst>
                                  <p:childTnLst>
                                    <p:animRot by="21600000">
                                      <p:cBhvr>
                                        <p:cTn id="9" dur="2000" fill="hold"/>
                                        <p:tgtEl>
                                          <p:spTgt spid="14"/>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3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DCFCE6E5-86BE-BC9B-90C4-F00CECC6E406}"/>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AC4E0886-E722-FF25-AFA1-7154698F35E1}"/>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5" name="!! 遮罩">
            <a:extLst>
              <a:ext uri="{FF2B5EF4-FFF2-40B4-BE49-F238E27FC236}">
                <a16:creationId xmlns:a16="http://schemas.microsoft.com/office/drawing/2014/main" id="{DB2AE1B0-E8C6-5FF8-D7DD-883997279009}"/>
              </a:ext>
            </a:extLst>
          </p:cNvPr>
          <p:cNvSpPr/>
          <p:nvPr/>
        </p:nvSpPr>
        <p:spPr>
          <a:xfrm>
            <a:off x="0" y="-14134"/>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7" name="!! 弹窗">
            <a:extLst>
              <a:ext uri="{FF2B5EF4-FFF2-40B4-BE49-F238E27FC236}">
                <a16:creationId xmlns:a16="http://schemas.microsoft.com/office/drawing/2014/main" id="{943A8409-530F-B0A2-BA09-1E9537FCED10}"/>
              </a:ext>
            </a:extLst>
          </p:cNvPr>
          <p:cNvSpPr/>
          <p:nvPr/>
        </p:nvSpPr>
        <p:spPr>
          <a:xfrm>
            <a:off x="3132663" y="2640144"/>
            <a:ext cx="5926670" cy="1563577"/>
          </a:xfrm>
          <a:prstGeom prst="roundRect">
            <a:avLst>
              <a:gd name="adj" fmla="val 5614"/>
            </a:avLst>
          </a:prstGeom>
          <a:solidFill>
            <a:schemeClr val="tx1">
              <a:lumMod val="95000"/>
            </a:schemeClr>
          </a:solidFill>
          <a:ln>
            <a:noFill/>
          </a:ln>
          <a:effectLst>
            <a:outerShdw blurRad="254000" algn="ct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2" name="文本框 11">
            <a:extLst>
              <a:ext uri="{FF2B5EF4-FFF2-40B4-BE49-F238E27FC236}">
                <a16:creationId xmlns:a16="http://schemas.microsoft.com/office/drawing/2014/main" id="{5BF98050-2C28-CFC6-C559-2E8A43BC3698}"/>
              </a:ext>
            </a:extLst>
          </p:cNvPr>
          <p:cNvSpPr txBox="1"/>
          <p:nvPr/>
        </p:nvSpPr>
        <p:spPr>
          <a:xfrm>
            <a:off x="3496924" y="2870397"/>
            <a:ext cx="272016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OPPOSans M"/>
                <a:ea typeface="OPPOSans M"/>
                <a:cs typeface="+mn-cs"/>
              </a:rPr>
              <a:t>移植应用可能无法运行</a:t>
            </a:r>
          </a:p>
        </p:txBody>
      </p:sp>
      <p:sp>
        <p:nvSpPr>
          <p:cNvPr id="18" name="文本框 17">
            <a:extLst>
              <a:ext uri="{FF2B5EF4-FFF2-40B4-BE49-F238E27FC236}">
                <a16:creationId xmlns:a16="http://schemas.microsoft.com/office/drawing/2014/main" id="{A4FC3A87-5C7D-7FAB-DB60-0052C2649DDA}"/>
              </a:ext>
            </a:extLst>
          </p:cNvPr>
          <p:cNvSpPr txBox="1"/>
          <p:nvPr/>
        </p:nvSpPr>
        <p:spPr>
          <a:xfrm>
            <a:off x="3496923" y="3222654"/>
            <a:ext cx="516447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t>
            </a:r>
            <a:r>
              <a:rPr kumimoji="0" lang="zh-CN" altLang="en-US" sz="1400" b="0" i="0" u="none" strike="noStrike" kern="1200" cap="none" spc="0" normalizeH="0" baseline="0" noProof="0" dirty="0">
                <a:ln>
                  <a:noFill/>
                </a:ln>
                <a:solidFill>
                  <a:srgbClr val="03B989"/>
                </a:solidFill>
                <a:effectLst/>
                <a:uLnTx/>
                <a:uFillTx/>
                <a:latin typeface="OPPOSans R"/>
                <a:ea typeface="OPPOSans R"/>
                <a:cs typeface="+mn-cs"/>
              </a:rPr>
              <a:t>浏览器</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为旧版</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Leaf OS</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上的程序，在此系统可能会运行异常</a:t>
            </a:r>
          </a:p>
        </p:txBody>
      </p:sp>
      <p:sp>
        <p:nvSpPr>
          <p:cNvPr id="20" name="文本框 19">
            <a:extLst>
              <a:ext uri="{FF2B5EF4-FFF2-40B4-BE49-F238E27FC236}">
                <a16:creationId xmlns:a16="http://schemas.microsoft.com/office/drawing/2014/main" id="{F45B9970-808F-11B4-B5C2-0763506077E7}"/>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4" name="文本框 3">
            <a:extLst>
              <a:ext uri="{FF2B5EF4-FFF2-40B4-BE49-F238E27FC236}">
                <a16:creationId xmlns:a16="http://schemas.microsoft.com/office/drawing/2014/main" id="{21AF4A12-06D4-D1B4-F325-8099F7F0188F}"/>
              </a:ext>
            </a:extLst>
          </p:cNvPr>
          <p:cNvSpPr txBox="1"/>
          <p:nvPr/>
        </p:nvSpPr>
        <p:spPr>
          <a:xfrm>
            <a:off x="3496923" y="2729623"/>
            <a:ext cx="5164475" cy="28931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noFill/>
                <a:effectLst/>
                <a:uLnTx/>
                <a:uFillTx/>
                <a:latin typeface="OPPOSans R"/>
                <a:ea typeface="OPPOSans R"/>
                <a:cs typeface="+mn-cs"/>
              </a:rPr>
              <a:t>您当前使用的</a:t>
            </a:r>
            <a:r>
              <a:rPr kumimoji="0" lang="en-US" altLang="zh-CN" sz="1400" b="0" i="0" u="none" strike="noStrike" kern="1200" cap="none" spc="0" normalizeH="0" baseline="0" noProof="0" dirty="0">
                <a:ln>
                  <a:noFill/>
                </a:ln>
                <a:noFill/>
                <a:effectLst/>
                <a:uLnTx/>
                <a:uFillTx/>
                <a:latin typeface="OPPOSans R"/>
                <a:ea typeface="OPPOSans R"/>
                <a:cs typeface="+mn-cs"/>
              </a:rPr>
              <a:t>[</a:t>
            </a:r>
            <a:r>
              <a:rPr kumimoji="0" lang="zh-CN" altLang="en-US" sz="1400" b="0" i="0" u="none" strike="noStrike" kern="1200" cap="none" spc="0" normalizeH="0" baseline="0" noProof="0" dirty="0">
                <a:ln>
                  <a:noFill/>
                </a:ln>
                <a:noFill/>
                <a:effectLst/>
                <a:uLnTx/>
                <a:uFillTx/>
                <a:latin typeface="OPPOSans R"/>
                <a:ea typeface="OPPOSans R"/>
                <a:cs typeface="+mn-cs"/>
              </a:rPr>
              <a:t>浏览器</a:t>
            </a:r>
            <a:r>
              <a:rPr kumimoji="0" lang="en-US" altLang="zh-CN" sz="1400" b="0" i="0" u="none" strike="noStrike" kern="1200" cap="none" spc="0" normalizeH="0" baseline="0" noProof="0" dirty="0">
                <a:ln>
                  <a:noFill/>
                </a:ln>
                <a:noFill/>
                <a:effectLst/>
                <a:uLnTx/>
                <a:uFillTx/>
                <a:latin typeface="OPPOSans R"/>
                <a:ea typeface="OPPOSans R"/>
                <a:cs typeface="+mn-cs"/>
              </a:rPr>
              <a:t>]</a:t>
            </a:r>
            <a:r>
              <a:rPr kumimoji="0" lang="zh-CN" altLang="en-US" sz="1400" b="0" i="0" u="none" strike="noStrike" kern="1200" cap="none" spc="0" normalizeH="0" baseline="0" noProof="0" dirty="0">
                <a:ln>
                  <a:noFill/>
                </a:ln>
                <a:noFill/>
                <a:effectLst/>
                <a:uLnTx/>
                <a:uFillTx/>
                <a:latin typeface="OPPOSans R"/>
                <a:ea typeface="OPPOSans R"/>
                <a:cs typeface="+mn-cs"/>
              </a:rPr>
              <a:t>是为旧版</a:t>
            </a:r>
            <a:r>
              <a:rPr kumimoji="0" lang="en-US" altLang="zh-CN" sz="1400" b="0" i="0" u="none" strike="noStrike" kern="1200" cap="none" spc="0" normalizeH="0" baseline="0" noProof="0" dirty="0">
                <a:ln>
                  <a:noFill/>
                </a:ln>
                <a:noFill/>
                <a:effectLst/>
                <a:uLnTx/>
                <a:uFillTx/>
                <a:latin typeface="OPPOSans R"/>
                <a:ea typeface="OPPOSans R"/>
                <a:cs typeface="+mn-cs"/>
              </a:rPr>
              <a:t>Leaf OS</a:t>
            </a:r>
            <a:r>
              <a:rPr kumimoji="0" lang="zh-CN" altLang="en-US" sz="1400" b="0" i="0" u="none" strike="noStrike" kern="1200" cap="none" spc="0" normalizeH="0" baseline="0" noProof="0" dirty="0">
                <a:ln>
                  <a:noFill/>
                </a:ln>
                <a:noFill/>
                <a:effectLst/>
                <a:uLnTx/>
                <a:uFillTx/>
                <a:latin typeface="OPPOSans R"/>
                <a:ea typeface="OPPOSans R"/>
                <a:cs typeface="+mn-cs"/>
              </a:rPr>
              <a:t>开发的应用程序。由于操作系统版本的差异，该浏览器在此系统上可能无法正常运行，存在以下兼容性问题：</a:t>
            </a:r>
            <a:endParaRPr kumimoji="0" lang="en-US" altLang="zh-CN" sz="1400" b="0" i="0" u="none" strike="noStrike" kern="1200" cap="none" spc="0" normalizeH="0" baseline="0" noProof="0" dirty="0">
              <a:ln>
                <a:noFill/>
              </a:ln>
              <a:no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noFill/>
              <a:effectLst/>
              <a:uLnTx/>
              <a:uFillTx/>
              <a:latin typeface="OPPOSans R"/>
              <a:ea typeface="OPPOSans R"/>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altLang="zh-CN" sz="1400" b="1" i="0" u="none" strike="noStrike" kern="1200" cap="none" spc="0" normalizeH="0" baseline="0" noProof="0" dirty="0">
                <a:ln>
                  <a:noFill/>
                </a:ln>
                <a:noFill/>
                <a:effectLst/>
                <a:uLnTx/>
                <a:uFillTx/>
                <a:latin typeface="OPPOSans R"/>
                <a:ea typeface="OPPOSans R"/>
                <a:cs typeface="+mn-cs"/>
              </a:rPr>
              <a:t>API</a:t>
            </a:r>
            <a:r>
              <a:rPr kumimoji="0" lang="zh-CN" altLang="en-US" sz="1400" b="1" i="0" u="none" strike="noStrike" kern="1200" cap="none" spc="0" normalizeH="0" baseline="0" noProof="0" dirty="0">
                <a:ln>
                  <a:noFill/>
                </a:ln>
                <a:noFill/>
                <a:effectLst/>
                <a:uLnTx/>
                <a:uFillTx/>
                <a:latin typeface="OPPOSans R"/>
                <a:ea typeface="OPPOSans R"/>
                <a:cs typeface="+mn-cs"/>
              </a:rPr>
              <a:t>不兼容</a:t>
            </a:r>
            <a:r>
              <a:rPr kumimoji="0" lang="zh-CN" altLang="en-US" sz="1400" b="0" i="0" u="none" strike="noStrike" kern="1200" cap="none" spc="0" normalizeH="0" baseline="0" noProof="0" dirty="0">
                <a:ln>
                  <a:noFill/>
                </a:ln>
                <a:noFill/>
                <a:effectLst/>
                <a:uLnTx/>
                <a:uFillTx/>
                <a:latin typeface="OPPOSans R"/>
                <a:ea typeface="OPPOSans R"/>
                <a:cs typeface="+mn-cs"/>
              </a:rPr>
              <a:t>：旧版浏览器可能依赖于旧版操作系统中已废弃或修改的</a:t>
            </a:r>
            <a:r>
              <a:rPr kumimoji="0" lang="en-US" altLang="zh-CN" sz="1400" b="0" i="0" u="none" strike="noStrike" kern="1200" cap="none" spc="0" normalizeH="0" baseline="0" noProof="0" dirty="0">
                <a:ln>
                  <a:noFill/>
                </a:ln>
                <a:noFill/>
                <a:effectLst/>
                <a:uLnTx/>
                <a:uFillTx/>
                <a:latin typeface="OPPOSans R"/>
                <a:ea typeface="OPPOSans R"/>
                <a:cs typeface="+mn-cs"/>
              </a:rPr>
              <a:t>API</a:t>
            </a:r>
            <a:r>
              <a:rPr kumimoji="0" lang="zh-CN" altLang="en-US" sz="1400" b="0" i="0" u="none" strike="noStrike" kern="1200" cap="none" spc="0" normalizeH="0" baseline="0" noProof="0" dirty="0">
                <a:ln>
                  <a:noFill/>
                </a:ln>
                <a:noFill/>
                <a:effectLst/>
                <a:uLnTx/>
                <a:uFillTx/>
                <a:latin typeface="OPPOSans R"/>
                <a:ea typeface="OPPOSans R"/>
                <a:cs typeface="+mn-cs"/>
              </a:rPr>
              <a:t>接口。在新系统中，这些</a:t>
            </a:r>
            <a:r>
              <a:rPr kumimoji="0" lang="en-US" altLang="zh-CN" sz="1400" b="0" i="0" u="none" strike="noStrike" kern="1200" cap="none" spc="0" normalizeH="0" baseline="0" noProof="0" dirty="0">
                <a:ln>
                  <a:noFill/>
                </a:ln>
                <a:noFill/>
                <a:effectLst/>
                <a:uLnTx/>
                <a:uFillTx/>
                <a:latin typeface="OPPOSans R"/>
                <a:ea typeface="OPPOSans R"/>
                <a:cs typeface="+mn-cs"/>
              </a:rPr>
              <a:t>API</a:t>
            </a:r>
            <a:r>
              <a:rPr kumimoji="0" lang="zh-CN" altLang="en-US" sz="1400" b="0" i="0" u="none" strike="noStrike" kern="1200" cap="none" spc="0" normalizeH="0" baseline="0" noProof="0" dirty="0">
                <a:ln>
                  <a:noFill/>
                </a:ln>
                <a:noFill/>
                <a:effectLst/>
                <a:uLnTx/>
                <a:uFillTx/>
                <a:latin typeface="OPPOSans R"/>
                <a:ea typeface="OPPOSans R"/>
                <a:cs typeface="+mn-cs"/>
              </a:rPr>
              <a:t>可能已被移除或行为发生变化，导致浏览器无法调用必要的功能。</a:t>
            </a:r>
            <a:endParaRPr kumimoji="0" lang="en-US" altLang="zh-CN" sz="1400" b="0" i="0" u="none" strike="noStrike" kern="1200" cap="none" spc="0" normalizeH="0" baseline="0" noProof="0" dirty="0">
              <a:ln>
                <a:noFill/>
              </a:ln>
              <a:noFill/>
              <a:effectLst/>
              <a:uLnTx/>
              <a:uFillTx/>
              <a:latin typeface="OPPOSans R"/>
              <a:ea typeface="OPPOSans R"/>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altLang="zh-CN" sz="1400" b="1" i="0" u="none" strike="noStrike" kern="1200" cap="none" spc="0" normalizeH="0" baseline="0" noProof="0" dirty="0">
              <a:ln>
                <a:noFill/>
              </a:ln>
              <a:noFill/>
              <a:effectLst/>
              <a:uLnTx/>
              <a:uFillTx/>
              <a:latin typeface="OPPOSans R"/>
              <a:ea typeface="OPPOSans R"/>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zh-CN" altLang="en-US" sz="1400" b="1" i="0" u="none" strike="noStrike" kern="1200" cap="none" spc="0" normalizeH="0" baseline="0" noProof="0" dirty="0">
                <a:ln>
                  <a:noFill/>
                </a:ln>
                <a:noFill/>
                <a:effectLst/>
                <a:uLnTx/>
                <a:uFillTx/>
                <a:latin typeface="OPPOSans R"/>
                <a:ea typeface="OPPOSans R"/>
                <a:cs typeface="+mn-cs"/>
              </a:rPr>
              <a:t>界面适配问题：</a:t>
            </a:r>
            <a:r>
              <a:rPr kumimoji="0" lang="zh-CN" altLang="en-US" sz="1400" b="0" i="0" u="none" strike="noStrike" kern="1200" cap="none" spc="0" normalizeH="0" baseline="0" noProof="0" dirty="0">
                <a:ln>
                  <a:noFill/>
                </a:ln>
                <a:noFill/>
                <a:effectLst/>
                <a:uLnTx/>
                <a:uFillTx/>
                <a:latin typeface="OPPOSans R"/>
                <a:ea typeface="OPPOSans R"/>
                <a:cs typeface="+mn-cs"/>
              </a:rPr>
              <a:t>新系统的界面布局、控件样式等可能与旧版浏览器的设计不兼容，导致显示异常或部分功能无法正常使用。</a:t>
            </a:r>
            <a:endParaRPr kumimoji="0" lang="en-US" altLang="zh-CN" sz="1400" b="0" i="0" u="none" strike="noStrike" kern="1200" cap="none" spc="0" normalizeH="0" baseline="0" noProof="0" dirty="0">
              <a:ln>
                <a:noFill/>
              </a:ln>
              <a:noFill/>
              <a:effectLst/>
              <a:uLnTx/>
              <a:uFillTx/>
              <a:latin typeface="OPPOSans R"/>
              <a:ea typeface="OPPOSans R"/>
              <a:cs typeface="+mn-cs"/>
            </a:endParaRPr>
          </a:p>
          <a:p>
            <a:pPr marR="0" lvl="0" algn="l" defTabSz="457200" rtl="0" eaLnBrk="1" fontAlgn="auto" latinLnBrk="0" hangingPunct="1">
              <a:lnSpc>
                <a:spcPct val="100000"/>
              </a:lnSpc>
              <a:spcBef>
                <a:spcPts val="0"/>
              </a:spcBef>
              <a:spcAft>
                <a:spcPts val="0"/>
              </a:spcAft>
              <a:buClrTx/>
              <a:buSzTx/>
              <a:tabLst/>
              <a:defRPr/>
            </a:pPr>
            <a:endParaRPr lang="en-US" altLang="zh-CN" sz="1400" dirty="0">
              <a:noFill/>
              <a:latin typeface="OPPOSans R"/>
              <a:ea typeface="OPPOSans R"/>
            </a:endParaRPr>
          </a:p>
          <a:p>
            <a:pPr marR="0" lvl="0" algn="l" defTabSz="457200" rtl="0" eaLnBrk="1" fontAlgn="auto" latinLnBrk="0" hangingPunct="1">
              <a:lnSpc>
                <a:spcPct val="100000"/>
              </a:lnSpc>
              <a:spcBef>
                <a:spcPts val="0"/>
              </a:spcBef>
              <a:spcAft>
                <a:spcPts val="0"/>
              </a:spcAft>
              <a:buClrTx/>
              <a:buSzTx/>
              <a:tabLst/>
              <a:defRPr/>
            </a:pPr>
            <a:r>
              <a:rPr kumimoji="0" lang="zh-CN" altLang="en-US" sz="1400" b="0" i="0" u="none" strike="noStrike" kern="1200" cap="none" spc="0" normalizeH="0" baseline="0" noProof="0" dirty="0">
                <a:ln>
                  <a:noFill/>
                </a:ln>
                <a:noFill/>
                <a:effectLst/>
                <a:uLnTx/>
                <a:uFillTx/>
                <a:latin typeface="OPPOSans R"/>
                <a:ea typeface="OPPOSans R"/>
                <a:cs typeface="+mn-cs"/>
              </a:rPr>
              <a:t>但您任然可以通过使用</a:t>
            </a:r>
            <a:r>
              <a:rPr kumimoji="0" lang="zh-CN" altLang="en-US" sz="1400" b="1" strike="noStrike" kern="1200" cap="none" spc="0" normalizeH="0" baseline="0" noProof="0" dirty="0">
                <a:ln>
                  <a:noFill/>
                </a:ln>
                <a:noFill/>
                <a:effectLst/>
                <a:uLnTx/>
                <a:uFillTx/>
                <a:latin typeface="OPPOSans R"/>
                <a:ea typeface="OPPOSans R"/>
                <a:cs typeface="+mn-cs"/>
                <a:hlinkClick r:id="rId3" action="ppaction://hlinksldjump">
                  <a:extLst>
                    <a:ext uri="{A12FA001-AC4F-418D-AE19-62706E023703}">
                      <ahyp:hlinkClr xmlns:ahyp="http://schemas.microsoft.com/office/drawing/2018/hyperlinkcolor" val="tx"/>
                    </a:ext>
                  </a:extLst>
                </a:hlinkClick>
              </a:rPr>
              <a:t>内核兼容性启动</a:t>
            </a:r>
            <a:endParaRPr kumimoji="0" lang="zh-CN" altLang="en-US" sz="1400" b="1" strike="noStrike" kern="1200" cap="none" spc="0" normalizeH="0" baseline="0" noProof="0" dirty="0">
              <a:ln>
                <a:noFill/>
              </a:ln>
              <a:noFill/>
              <a:effectLst/>
              <a:uLnTx/>
              <a:uFillTx/>
              <a:latin typeface="OPPOSans R"/>
              <a:ea typeface="OPPOSans R"/>
              <a:cs typeface="+mn-cs"/>
            </a:endParaRPr>
          </a:p>
        </p:txBody>
      </p:sp>
      <p:sp>
        <p:nvSpPr>
          <p:cNvPr id="2" name="矩形: 圆角 1">
            <a:hlinkClick r:id="rId4" action="ppaction://hlinksldjump"/>
            <a:extLst>
              <a:ext uri="{FF2B5EF4-FFF2-40B4-BE49-F238E27FC236}">
                <a16:creationId xmlns:a16="http://schemas.microsoft.com/office/drawing/2014/main" id="{A69C6300-F7DF-6A22-57A8-D59FAD0FF9DD}"/>
              </a:ext>
            </a:extLst>
          </p:cNvPr>
          <p:cNvSpPr/>
          <p:nvPr/>
        </p:nvSpPr>
        <p:spPr>
          <a:xfrm>
            <a:off x="7416431" y="3659354"/>
            <a:ext cx="1125334" cy="307777"/>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关闭</a:t>
            </a:r>
          </a:p>
        </p:txBody>
      </p:sp>
      <p:sp>
        <p:nvSpPr>
          <p:cNvPr id="3" name="矩形: 圆角 2">
            <a:hlinkClick r:id="rId5" action="ppaction://hlinksldjump"/>
            <a:extLst>
              <a:ext uri="{FF2B5EF4-FFF2-40B4-BE49-F238E27FC236}">
                <a16:creationId xmlns:a16="http://schemas.microsoft.com/office/drawing/2014/main" id="{57915F67-1295-0198-48A7-B74487519F4E}"/>
              </a:ext>
            </a:extLst>
          </p:cNvPr>
          <p:cNvSpPr/>
          <p:nvPr/>
        </p:nvSpPr>
        <p:spPr>
          <a:xfrm>
            <a:off x="6095998" y="3659353"/>
            <a:ext cx="1125334" cy="307777"/>
          </a:xfrm>
          <a:prstGeom prst="roundRect">
            <a:avLst>
              <a:gd name="adj" fmla="val 17692"/>
            </a:avLst>
          </a:prstGeom>
          <a:solidFill>
            <a:schemeClr val="tx1">
              <a:lumMod val="95000"/>
            </a:schemeClr>
          </a:solidFill>
          <a:ln w="9525">
            <a:solidFill>
              <a:srgbClr val="03B989"/>
            </a:solid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3B989"/>
                </a:solidFill>
                <a:effectLst/>
                <a:uLnTx/>
                <a:uFillTx/>
                <a:latin typeface="OPPOSans M" panose="00020600040101010101" pitchFamily="18" charset="-122"/>
                <a:ea typeface="OPPOSans M" panose="00020600040101010101" pitchFamily="18" charset="-122"/>
                <a:cs typeface="OPPOSans M" panose="00020600040101010101" pitchFamily="18" charset="-122"/>
              </a:rPr>
              <a:t>更多信息</a:t>
            </a:r>
          </a:p>
        </p:txBody>
      </p:sp>
    </p:spTree>
    <p:custDataLst>
      <p:tags r:id="rId1"/>
    </p:custDataLst>
    <p:extLst>
      <p:ext uri="{BB962C8B-B14F-4D97-AF65-F5344CB8AC3E}">
        <p14:creationId xmlns:p14="http://schemas.microsoft.com/office/powerpoint/2010/main" val="133709870"/>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9D333198-4DFF-E07F-DE2A-42DFEA048BB9}"/>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A39E2574-7CE9-B250-FB6B-9008C00F61E5}"/>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5" name="!! 遮罩">
            <a:extLst>
              <a:ext uri="{FF2B5EF4-FFF2-40B4-BE49-F238E27FC236}">
                <a16:creationId xmlns:a16="http://schemas.microsoft.com/office/drawing/2014/main" id="{8BEAB233-2430-3CD8-F956-F4C77140C61D}"/>
              </a:ext>
            </a:extLst>
          </p:cNvPr>
          <p:cNvSpPr/>
          <p:nvPr/>
        </p:nvSpPr>
        <p:spPr>
          <a:xfrm>
            <a:off x="0" y="-14134"/>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7" name="!! 弹窗">
            <a:extLst>
              <a:ext uri="{FF2B5EF4-FFF2-40B4-BE49-F238E27FC236}">
                <a16:creationId xmlns:a16="http://schemas.microsoft.com/office/drawing/2014/main" id="{ABF440F5-8FB5-8C5F-DD64-D9FE093712D0}"/>
              </a:ext>
            </a:extLst>
          </p:cNvPr>
          <p:cNvSpPr/>
          <p:nvPr/>
        </p:nvSpPr>
        <p:spPr>
          <a:xfrm>
            <a:off x="3132663" y="1290084"/>
            <a:ext cx="5926670" cy="4263698"/>
          </a:xfrm>
          <a:prstGeom prst="roundRect">
            <a:avLst>
              <a:gd name="adj" fmla="val 3800"/>
            </a:avLst>
          </a:prstGeom>
          <a:solidFill>
            <a:schemeClr val="tx1">
              <a:lumMod val="95000"/>
            </a:schemeClr>
          </a:solidFill>
          <a:ln>
            <a:noFill/>
          </a:ln>
          <a:effectLst>
            <a:outerShdw blurRad="254000" algn="ct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2" name="文本框 11">
            <a:extLst>
              <a:ext uri="{FF2B5EF4-FFF2-40B4-BE49-F238E27FC236}">
                <a16:creationId xmlns:a16="http://schemas.microsoft.com/office/drawing/2014/main" id="{08AA4FF5-4196-52C6-91FE-16A9B48D42CB}"/>
              </a:ext>
            </a:extLst>
          </p:cNvPr>
          <p:cNvSpPr txBox="1"/>
          <p:nvPr/>
        </p:nvSpPr>
        <p:spPr>
          <a:xfrm>
            <a:off x="3496924" y="1530699"/>
            <a:ext cx="272016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OPPOSans M"/>
                <a:ea typeface="OPPOSans M"/>
                <a:cs typeface="+mn-cs"/>
              </a:rPr>
              <a:t>移植应用可能无法运行</a:t>
            </a:r>
          </a:p>
        </p:txBody>
      </p:sp>
      <p:sp>
        <p:nvSpPr>
          <p:cNvPr id="18" name="文本框 17">
            <a:extLst>
              <a:ext uri="{FF2B5EF4-FFF2-40B4-BE49-F238E27FC236}">
                <a16:creationId xmlns:a16="http://schemas.microsoft.com/office/drawing/2014/main" id="{2703357E-5ABD-16C6-6DB5-DF74FE98D2FB}"/>
              </a:ext>
            </a:extLst>
          </p:cNvPr>
          <p:cNvSpPr txBox="1"/>
          <p:nvPr/>
        </p:nvSpPr>
        <p:spPr>
          <a:xfrm>
            <a:off x="3496923" y="1882956"/>
            <a:ext cx="5164475" cy="28931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您当前使用的</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t>
            </a:r>
            <a:r>
              <a:rPr kumimoji="0" lang="zh-CN" altLang="en-US" sz="1400" b="0" i="0" u="none" strike="noStrike" kern="1200" cap="none" spc="0" normalizeH="0" baseline="0" noProof="0" dirty="0">
                <a:ln>
                  <a:noFill/>
                </a:ln>
                <a:solidFill>
                  <a:srgbClr val="03B989"/>
                </a:solidFill>
                <a:effectLst/>
                <a:uLnTx/>
                <a:uFillTx/>
                <a:latin typeface="OPPOSans R"/>
                <a:ea typeface="OPPOSans R"/>
                <a:cs typeface="+mn-cs"/>
              </a:rPr>
              <a:t>浏览器</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是为旧版</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Leaf OS</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开发的应用程序。由于操作系统版本的差异，该浏览器在此系统上可能无法正常运行，存在以下兼容性问题：</a:t>
            </a:r>
            <a:endPar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altLang="zh-CN" sz="1400" b="1" i="0" u="none" strike="noStrike" kern="1200" cap="none" spc="0" normalizeH="0" baseline="0" noProof="0" dirty="0">
                <a:ln>
                  <a:noFill/>
                </a:ln>
                <a:solidFill>
                  <a:prstClr val="black"/>
                </a:solidFill>
                <a:effectLst/>
                <a:uLnTx/>
                <a:uFillTx/>
                <a:latin typeface="OPPOSans R"/>
                <a:ea typeface="OPPOSans R"/>
                <a:cs typeface="+mn-cs"/>
              </a:rPr>
              <a:t>API</a:t>
            </a:r>
            <a:r>
              <a:rPr kumimoji="0" lang="zh-CN" altLang="en-US" sz="1400" b="1" i="0" u="none" strike="noStrike" kern="1200" cap="none" spc="0" normalizeH="0" baseline="0" noProof="0" dirty="0">
                <a:ln>
                  <a:noFill/>
                </a:ln>
                <a:solidFill>
                  <a:prstClr val="black"/>
                </a:solidFill>
                <a:effectLst/>
                <a:uLnTx/>
                <a:uFillTx/>
                <a:latin typeface="OPPOSans R"/>
                <a:ea typeface="OPPOSans R"/>
                <a:cs typeface="+mn-cs"/>
              </a:rPr>
              <a:t>不兼容</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：旧版浏览器可能依赖于旧版操作系统中已废弃或修改的</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API</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接口。在新系统中，这些</a:t>
            </a:r>
            <a:r>
              <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rPr>
              <a:t>API</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可能已被移除或行为发生变化，导致浏览器无法调用必要的功能。</a:t>
            </a:r>
            <a:endPar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endParaRPr kumimoji="0" lang="en-US" altLang="zh-CN" sz="1400" b="1" i="0" u="none" strike="noStrike" kern="1200" cap="none" spc="0" normalizeH="0" baseline="0" noProof="0" dirty="0">
              <a:ln>
                <a:noFill/>
              </a:ln>
              <a:solidFill>
                <a:prstClr val="black"/>
              </a:solidFill>
              <a:effectLst/>
              <a:uLnTx/>
              <a:uFillTx/>
              <a:latin typeface="OPPOSans R"/>
              <a:ea typeface="OPPOSans R"/>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zh-CN" altLang="en-US" sz="1400" b="1" i="0" u="none" strike="noStrike" kern="1200" cap="none" spc="0" normalizeH="0" baseline="0" noProof="0" dirty="0">
                <a:ln>
                  <a:noFill/>
                </a:ln>
                <a:solidFill>
                  <a:prstClr val="black"/>
                </a:solidFill>
                <a:effectLst/>
                <a:uLnTx/>
                <a:uFillTx/>
                <a:latin typeface="OPPOSans R"/>
                <a:ea typeface="OPPOSans R"/>
                <a:cs typeface="+mn-cs"/>
              </a:rPr>
              <a:t>界面适配问题：</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新系统的界面布局、控件样式等可能与旧版浏览器的设计不兼容，导致显示异常或部分功能无法正常使用。</a:t>
            </a:r>
            <a:endPar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endParaRPr>
          </a:p>
          <a:p>
            <a:pPr marR="0" lvl="0" algn="l" defTabSz="457200" rtl="0" eaLnBrk="1" fontAlgn="auto" latinLnBrk="0" hangingPunct="1">
              <a:lnSpc>
                <a:spcPct val="100000"/>
              </a:lnSpc>
              <a:spcBef>
                <a:spcPts val="0"/>
              </a:spcBef>
              <a:spcAft>
                <a:spcPts val="0"/>
              </a:spcAft>
              <a:buClrTx/>
              <a:buSzTx/>
              <a:tabLst/>
              <a:defRPr/>
            </a:pPr>
            <a:endParaRPr lang="en-US" altLang="zh-CN" sz="1400" dirty="0">
              <a:solidFill>
                <a:prstClr val="black"/>
              </a:solidFill>
              <a:latin typeface="OPPOSans R"/>
              <a:ea typeface="OPPOSans R"/>
            </a:endParaRPr>
          </a:p>
          <a:p>
            <a:pPr marR="0" lvl="0" algn="l" defTabSz="457200" rtl="0" eaLnBrk="1" fontAlgn="auto" latinLnBrk="0" hangingPunct="1">
              <a:lnSpc>
                <a:spcPct val="10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但您任然可以通过使用</a:t>
            </a:r>
            <a:r>
              <a:rPr kumimoji="0" lang="zh-CN" altLang="en-US" sz="1400" b="1" strike="noStrike" kern="1200" cap="none" spc="0" normalizeH="0" baseline="0" noProof="0" dirty="0">
                <a:ln>
                  <a:noFill/>
                </a:ln>
                <a:solidFill>
                  <a:srgbClr val="03B989"/>
                </a:solidFill>
                <a:effectLst/>
                <a:uLnTx/>
                <a:uFillTx/>
                <a:latin typeface="OPPOSans R"/>
                <a:ea typeface="OPPOSans R"/>
                <a:cs typeface="+mn-cs"/>
                <a:hlinkClick r:id="rId3" action="ppaction://hlinksldjump">
                  <a:extLst>
                    <a:ext uri="{A12FA001-AC4F-418D-AE19-62706E023703}">
                      <ahyp:hlinkClr xmlns:ahyp="http://schemas.microsoft.com/office/drawing/2018/hyperlinkcolor" val="tx"/>
                    </a:ext>
                  </a:extLst>
                </a:hlinkClick>
              </a:rPr>
              <a:t>内核兼容性启动</a:t>
            </a:r>
            <a:endParaRPr kumimoji="0" lang="zh-CN" altLang="en-US" sz="1400" b="1" strike="noStrike" kern="1200" cap="none" spc="0" normalizeH="0" baseline="0" noProof="0" dirty="0">
              <a:ln>
                <a:noFill/>
              </a:ln>
              <a:solidFill>
                <a:srgbClr val="03B989"/>
              </a:solidFill>
              <a:effectLst/>
              <a:uLnTx/>
              <a:uFillTx/>
              <a:latin typeface="OPPOSans R"/>
              <a:ea typeface="OPPOSans R"/>
              <a:cs typeface="+mn-cs"/>
            </a:endParaRPr>
          </a:p>
        </p:txBody>
      </p:sp>
      <p:sp>
        <p:nvSpPr>
          <p:cNvPr id="20" name="文本框 19">
            <a:extLst>
              <a:ext uri="{FF2B5EF4-FFF2-40B4-BE49-F238E27FC236}">
                <a16:creationId xmlns:a16="http://schemas.microsoft.com/office/drawing/2014/main" id="{515FC262-3E78-8275-8271-CC08EE27AE2F}"/>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2" name="矩形: 圆角 1">
            <a:hlinkClick r:id="rId4" action="ppaction://hlinksldjump"/>
            <a:extLst>
              <a:ext uri="{FF2B5EF4-FFF2-40B4-BE49-F238E27FC236}">
                <a16:creationId xmlns:a16="http://schemas.microsoft.com/office/drawing/2014/main" id="{30C83804-235E-D757-296A-222B7530E378}"/>
              </a:ext>
            </a:extLst>
          </p:cNvPr>
          <p:cNvSpPr/>
          <p:nvPr/>
        </p:nvSpPr>
        <p:spPr>
          <a:xfrm>
            <a:off x="7416431" y="4892723"/>
            <a:ext cx="1125334" cy="307777"/>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关闭</a:t>
            </a:r>
          </a:p>
        </p:txBody>
      </p:sp>
      <p:sp>
        <p:nvSpPr>
          <p:cNvPr id="3" name="矩形: 圆角 2">
            <a:hlinkClick r:id="rId5" action="ppaction://hlinksldjump"/>
            <a:extLst>
              <a:ext uri="{FF2B5EF4-FFF2-40B4-BE49-F238E27FC236}">
                <a16:creationId xmlns:a16="http://schemas.microsoft.com/office/drawing/2014/main" id="{6F1AA347-3010-0B40-9199-485ED135A997}"/>
              </a:ext>
            </a:extLst>
          </p:cNvPr>
          <p:cNvSpPr/>
          <p:nvPr/>
        </p:nvSpPr>
        <p:spPr>
          <a:xfrm>
            <a:off x="6095998" y="4892722"/>
            <a:ext cx="1125334" cy="307777"/>
          </a:xfrm>
          <a:prstGeom prst="roundRect">
            <a:avLst>
              <a:gd name="adj" fmla="val 17692"/>
            </a:avLst>
          </a:prstGeom>
          <a:solidFill>
            <a:schemeClr val="tx1">
              <a:lumMod val="95000"/>
            </a:schemeClr>
          </a:solidFill>
          <a:ln w="9525">
            <a:solidFill>
              <a:srgbClr val="03B989"/>
            </a:solid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3B989"/>
                </a:solidFill>
                <a:effectLst/>
                <a:uLnTx/>
                <a:uFillTx/>
                <a:latin typeface="OPPOSans M" panose="00020600040101010101" pitchFamily="18" charset="-122"/>
                <a:ea typeface="OPPOSans M" panose="00020600040101010101" pitchFamily="18" charset="-122"/>
                <a:cs typeface="OPPOSans M" panose="00020600040101010101" pitchFamily="18" charset="-122"/>
              </a:rPr>
              <a:t>收起</a:t>
            </a:r>
          </a:p>
        </p:txBody>
      </p:sp>
    </p:spTree>
    <p:custDataLst>
      <p:tags r:id="rId1"/>
    </p:custDataLst>
    <p:extLst>
      <p:ext uri="{BB962C8B-B14F-4D97-AF65-F5344CB8AC3E}">
        <p14:creationId xmlns:p14="http://schemas.microsoft.com/office/powerpoint/2010/main" val="1783898579"/>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0E24BB2E-E4D6-5349-6939-04D6A693BD71}"/>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9E39B02D-E082-08DD-1936-41658A4268A5}"/>
              </a:ext>
            </a:extLst>
          </p:cNvPr>
          <p:cNvSpPr txBox="1"/>
          <p:nvPr/>
        </p:nvSpPr>
        <p:spPr>
          <a:xfrm>
            <a:off x="2392521" y="799266"/>
            <a:ext cx="7406955"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Leaf Boot Tool</a:t>
            </a:r>
            <a:endParaRPr kumimoji="0" lang="zh-CN" altLang="en-US" sz="3200" b="0" i="0" u="none" strike="noStrike" kern="1200" cap="none" spc="0" normalizeH="0" baseline="0" noProof="0" dirty="0">
              <a:ln>
                <a:noFill/>
              </a:ln>
              <a:solidFill>
                <a:prstClr val="black">
                  <a:lumMod val="85000"/>
                  <a:lumOff val="15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5" name="!! 遮罩">
            <a:extLst>
              <a:ext uri="{FF2B5EF4-FFF2-40B4-BE49-F238E27FC236}">
                <a16:creationId xmlns:a16="http://schemas.microsoft.com/office/drawing/2014/main" id="{3DDBD131-30C0-E2B3-F37B-FB68888CFEF9}"/>
              </a:ext>
            </a:extLst>
          </p:cNvPr>
          <p:cNvSpPr/>
          <p:nvPr/>
        </p:nvSpPr>
        <p:spPr>
          <a:xfrm>
            <a:off x="0" y="-14134"/>
            <a:ext cx="12192000" cy="687213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7" name="!! 弹窗">
            <a:extLst>
              <a:ext uri="{FF2B5EF4-FFF2-40B4-BE49-F238E27FC236}">
                <a16:creationId xmlns:a16="http://schemas.microsoft.com/office/drawing/2014/main" id="{1597A875-6633-F763-A9CE-49A73B50C225}"/>
              </a:ext>
            </a:extLst>
          </p:cNvPr>
          <p:cNvSpPr/>
          <p:nvPr/>
        </p:nvSpPr>
        <p:spPr>
          <a:xfrm>
            <a:off x="3132663" y="1290084"/>
            <a:ext cx="5926670" cy="4263698"/>
          </a:xfrm>
          <a:prstGeom prst="roundRect">
            <a:avLst>
              <a:gd name="adj" fmla="val 3800"/>
            </a:avLst>
          </a:prstGeom>
          <a:solidFill>
            <a:schemeClr val="tx1">
              <a:lumMod val="95000"/>
            </a:schemeClr>
          </a:solidFill>
          <a:ln>
            <a:noFill/>
          </a:ln>
          <a:effectLst>
            <a:outerShdw blurRad="254000" algn="ct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OPPOSans R"/>
              <a:ea typeface="OPPOSans R"/>
              <a:cs typeface="+mn-cs"/>
            </a:endParaRPr>
          </a:p>
        </p:txBody>
      </p:sp>
      <p:sp>
        <p:nvSpPr>
          <p:cNvPr id="12" name="文本框 11">
            <a:extLst>
              <a:ext uri="{FF2B5EF4-FFF2-40B4-BE49-F238E27FC236}">
                <a16:creationId xmlns:a16="http://schemas.microsoft.com/office/drawing/2014/main" id="{69B7C3D4-4B49-355E-2CCD-A81A2F4A133A}"/>
              </a:ext>
            </a:extLst>
          </p:cNvPr>
          <p:cNvSpPr txBox="1"/>
          <p:nvPr/>
        </p:nvSpPr>
        <p:spPr>
          <a:xfrm>
            <a:off x="3496924" y="1530699"/>
            <a:ext cx="2720166"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OPPOSans M"/>
                <a:ea typeface="OPPOSans M"/>
                <a:cs typeface="+mn-cs"/>
              </a:rPr>
              <a:t>内核兼容性模式</a:t>
            </a:r>
          </a:p>
        </p:txBody>
      </p:sp>
      <p:sp>
        <p:nvSpPr>
          <p:cNvPr id="18" name="文本框 17">
            <a:extLst>
              <a:ext uri="{FF2B5EF4-FFF2-40B4-BE49-F238E27FC236}">
                <a16:creationId xmlns:a16="http://schemas.microsoft.com/office/drawing/2014/main" id="{A7AF86B2-08DD-C908-33ED-D27EE1D24F02}"/>
              </a:ext>
            </a:extLst>
          </p:cNvPr>
          <p:cNvSpPr txBox="1"/>
          <p:nvPr/>
        </p:nvSpPr>
        <p:spPr>
          <a:xfrm>
            <a:off x="3496923" y="1882956"/>
            <a:ext cx="5164475" cy="267765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当前尝试运行的应用程序或系统组件已启用系统内核兼容性启动模式。该模式通过调用特定的系统内核接口与兼容性机制，确保在不同操作系统版本或架构下能够</a:t>
            </a:r>
            <a:r>
              <a:rPr kumimoji="0" lang="zh-CN" altLang="en-US" sz="1400" b="1" i="0" u="none" strike="noStrike" kern="1200" cap="none" spc="0" normalizeH="0" baseline="0" noProof="0" dirty="0">
                <a:ln>
                  <a:noFill/>
                </a:ln>
                <a:solidFill>
                  <a:srgbClr val="03B989"/>
                </a:solidFill>
                <a:effectLst/>
                <a:uLnTx/>
                <a:uFillTx/>
                <a:latin typeface="OPPOSans R"/>
                <a:ea typeface="OPPOSans R"/>
                <a:cs typeface="+mn-cs"/>
              </a:rPr>
              <a:t>实现基础功能的运行</a:t>
            </a: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。在此模式下，可保障基本操作的正常执行。</a:t>
            </a:r>
            <a:endPar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在内核兼容性启动模式下，系统的性能和稳定性可能会受到一定影响。这是因为系统需要在运行时进行额外的兼容性处理，以确保应用程序或组件能够正常运行。</a:t>
            </a:r>
            <a:endParaRPr kumimoji="0" lang="en-US" altLang="zh-CN" sz="1400" b="0" i="0" u="none" strike="noStrike" kern="1200" cap="none" spc="0" normalizeH="0" baseline="0" noProof="0" dirty="0">
              <a:ln>
                <a:noFill/>
              </a:ln>
              <a:solidFill>
                <a:prstClr val="black"/>
              </a:solidFill>
              <a:effectLst/>
              <a:uLnTx/>
              <a:uFillTx/>
              <a:latin typeface="OPPOSans R"/>
              <a:ea typeface="OPPOSans R"/>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400" dirty="0">
              <a:solidFill>
                <a:prstClr val="black"/>
              </a:solidFill>
              <a:latin typeface="OPPOSans R"/>
              <a:ea typeface="OPPOSans R"/>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OPPOSans R"/>
                <a:ea typeface="OPPOSans R"/>
                <a:cs typeface="+mn-cs"/>
              </a:rPr>
              <a:t>虽然该模式可以保证基本功能的运行，但由于新旧系统架构和内核版本的差异，某些高级功能或优化特性可能</a:t>
            </a:r>
            <a:r>
              <a:rPr kumimoji="0" lang="zh-CN" altLang="en-US" sz="1400" b="1" i="0" u="none" strike="noStrike" kern="1200" cap="none" spc="0" normalizeH="0" baseline="0" noProof="0" dirty="0">
                <a:ln>
                  <a:noFill/>
                </a:ln>
                <a:solidFill>
                  <a:prstClr val="black"/>
                </a:solidFill>
                <a:effectLst/>
                <a:uLnTx/>
                <a:uFillTx/>
                <a:latin typeface="OPPOSans R"/>
                <a:ea typeface="OPPOSans R"/>
                <a:cs typeface="+mn-cs"/>
              </a:rPr>
              <a:t>无法正常工作，</a:t>
            </a:r>
            <a:r>
              <a:rPr kumimoji="0" lang="zh-CN" altLang="en-US" sz="1400" b="1" i="0" u="none" strike="noStrike" kern="1200" cap="none" spc="0" normalizeH="0" baseline="0" noProof="0" dirty="0">
                <a:ln>
                  <a:noFill/>
                </a:ln>
                <a:solidFill>
                  <a:srgbClr val="03B989"/>
                </a:solidFill>
                <a:effectLst/>
                <a:uLnTx/>
                <a:uFillTx/>
                <a:latin typeface="OPPOSans R"/>
                <a:ea typeface="OPPOSans R"/>
                <a:cs typeface="+mn-cs"/>
              </a:rPr>
              <a:t>包括但不限于</a:t>
            </a:r>
            <a:r>
              <a:rPr kumimoji="0" lang="en-US" altLang="zh-CN" sz="1400" b="1" i="0" u="none" strike="noStrike" kern="1200" cap="none" spc="0" normalizeH="0" baseline="0" noProof="0" dirty="0">
                <a:ln>
                  <a:noFill/>
                </a:ln>
                <a:solidFill>
                  <a:srgbClr val="03B989"/>
                </a:solidFill>
                <a:effectLst/>
                <a:uLnTx/>
                <a:uFillTx/>
                <a:latin typeface="OPPOSans R"/>
                <a:ea typeface="OPPOSans R"/>
                <a:cs typeface="+mn-cs"/>
              </a:rPr>
              <a:t>UI</a:t>
            </a:r>
            <a:r>
              <a:rPr kumimoji="0" lang="zh-CN" altLang="en-US" sz="1400" b="1" i="0" u="none" strike="noStrike" kern="1200" cap="none" spc="0" normalizeH="0" baseline="0" noProof="0" dirty="0">
                <a:ln>
                  <a:noFill/>
                </a:ln>
                <a:solidFill>
                  <a:srgbClr val="03B989"/>
                </a:solidFill>
                <a:effectLst/>
                <a:uLnTx/>
                <a:uFillTx/>
                <a:latin typeface="OPPOSans R"/>
                <a:ea typeface="OPPOSans R"/>
                <a:cs typeface="+mn-cs"/>
              </a:rPr>
              <a:t>界面，动画效果</a:t>
            </a:r>
            <a:endParaRPr kumimoji="0" lang="en-US" altLang="zh-CN" sz="1400" b="1" i="0" u="none" strike="noStrike" kern="1200" cap="none" spc="0" normalizeH="0" baseline="0" noProof="0" dirty="0">
              <a:ln>
                <a:noFill/>
              </a:ln>
              <a:solidFill>
                <a:srgbClr val="03B989"/>
              </a:solidFill>
              <a:effectLst/>
              <a:uLnTx/>
              <a:uFillTx/>
              <a:latin typeface="OPPOSans R"/>
              <a:ea typeface="OPPOSans R"/>
              <a:cs typeface="+mn-cs"/>
            </a:endParaRPr>
          </a:p>
        </p:txBody>
      </p:sp>
      <p:sp>
        <p:nvSpPr>
          <p:cNvPr id="20" name="文本框 19">
            <a:extLst>
              <a:ext uri="{FF2B5EF4-FFF2-40B4-BE49-F238E27FC236}">
                <a16:creationId xmlns:a16="http://schemas.microsoft.com/office/drawing/2014/main" id="{56F37EF9-7412-0AEE-2A7A-080E175ED53D}"/>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2.1.0</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2" name="矩形: 圆角 1">
            <a:hlinkClick r:id="rId3" action="ppaction://hlinksldjump"/>
            <a:extLst>
              <a:ext uri="{FF2B5EF4-FFF2-40B4-BE49-F238E27FC236}">
                <a16:creationId xmlns:a16="http://schemas.microsoft.com/office/drawing/2014/main" id="{7DC4D8E7-BAF8-569E-02BC-982004E294A3}"/>
              </a:ext>
            </a:extLst>
          </p:cNvPr>
          <p:cNvSpPr/>
          <p:nvPr/>
        </p:nvSpPr>
        <p:spPr>
          <a:xfrm>
            <a:off x="7416431" y="4892723"/>
            <a:ext cx="1125334" cy="307777"/>
          </a:xfrm>
          <a:prstGeom prst="roundRect">
            <a:avLst>
              <a:gd name="adj" fmla="val 17692"/>
            </a:avLst>
          </a:prstGeom>
          <a:solidFill>
            <a:srgbClr val="03B989"/>
          </a:solidFill>
          <a:ln>
            <a:no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white"/>
                </a:solidFill>
                <a:effectLst/>
                <a:uLnTx/>
                <a:uFillTx/>
                <a:latin typeface="OPPOSans M" panose="00020600040101010101" pitchFamily="18" charset="-122"/>
                <a:ea typeface="OPPOSans M" panose="00020600040101010101" pitchFamily="18" charset="-122"/>
                <a:cs typeface="OPPOSans M" panose="00020600040101010101" pitchFamily="18" charset="-122"/>
              </a:rPr>
              <a:t>返回</a:t>
            </a:r>
          </a:p>
        </p:txBody>
      </p:sp>
      <p:sp>
        <p:nvSpPr>
          <p:cNvPr id="3" name="矩形: 圆角 2">
            <a:hlinkClick r:id="rId4" action="ppaction://hlinksldjump"/>
            <a:extLst>
              <a:ext uri="{FF2B5EF4-FFF2-40B4-BE49-F238E27FC236}">
                <a16:creationId xmlns:a16="http://schemas.microsoft.com/office/drawing/2014/main" id="{F07A0F91-BF98-E584-12B5-90F45D170D09}"/>
              </a:ext>
            </a:extLst>
          </p:cNvPr>
          <p:cNvSpPr/>
          <p:nvPr/>
        </p:nvSpPr>
        <p:spPr>
          <a:xfrm>
            <a:off x="5389033" y="4892722"/>
            <a:ext cx="1832299" cy="307777"/>
          </a:xfrm>
          <a:prstGeom prst="roundRect">
            <a:avLst>
              <a:gd name="adj" fmla="val 17692"/>
            </a:avLst>
          </a:prstGeom>
          <a:solidFill>
            <a:schemeClr val="tx1">
              <a:lumMod val="95000"/>
            </a:schemeClr>
          </a:solidFill>
          <a:ln w="9525">
            <a:solidFill>
              <a:srgbClr val="03B989"/>
            </a:solidFill>
          </a:ln>
          <a:effectLst>
            <a:outerShdw blurRad="50800" dist="25400" dir="5400000" algn="t"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srgbClr val="03B989"/>
                </a:solidFill>
                <a:effectLst/>
                <a:uLnTx/>
                <a:uFillTx/>
                <a:latin typeface="OPPOSans M" panose="00020600040101010101" pitchFamily="18" charset="-122"/>
                <a:ea typeface="OPPOSans M" panose="00020600040101010101" pitchFamily="18" charset="-122"/>
                <a:cs typeface="OPPOSans M" panose="00020600040101010101" pitchFamily="18" charset="-122"/>
              </a:rPr>
              <a:t>使用兼容模式启动</a:t>
            </a:r>
          </a:p>
        </p:txBody>
      </p:sp>
    </p:spTree>
    <p:custDataLst>
      <p:tags r:id="rId1"/>
    </p:custDataLst>
    <p:extLst>
      <p:ext uri="{BB962C8B-B14F-4D97-AF65-F5344CB8AC3E}">
        <p14:creationId xmlns:p14="http://schemas.microsoft.com/office/powerpoint/2010/main" val="2779128256"/>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967EDF1D-56D1-D7C5-D66A-4AB9D14C50F0}"/>
            </a:ext>
          </a:extLst>
        </p:cNvPr>
        <p:cNvGrpSpPr/>
        <p:nvPr/>
      </p:nvGrpSpPr>
      <p:grpSpPr>
        <a:xfrm>
          <a:off x="0" y="0"/>
          <a:ext cx="0" cy="0"/>
          <a:chOff x="0" y="0"/>
          <a:chExt cx="0" cy="0"/>
        </a:xfrm>
      </p:grpSpPr>
      <p:sp>
        <p:nvSpPr>
          <p:cNvPr id="15" name="文本框 14">
            <a:extLst>
              <a:ext uri="{FF2B5EF4-FFF2-40B4-BE49-F238E27FC236}">
                <a16:creationId xmlns:a16="http://schemas.microsoft.com/office/drawing/2014/main" id="{C1FEB49F-46B5-CBD1-CD6A-5A079CCDE19E}"/>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1.0.3</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2" name="任意多边形: 形状 1">
            <a:extLst>
              <a:ext uri="{FF2B5EF4-FFF2-40B4-BE49-F238E27FC236}">
                <a16:creationId xmlns:a16="http://schemas.microsoft.com/office/drawing/2014/main" id="{769E625F-7B0E-B9AB-88B5-50EE832BE6E3}"/>
              </a:ext>
            </a:extLst>
          </p:cNvPr>
          <p:cNvSpPr/>
          <p:nvPr/>
        </p:nvSpPr>
        <p:spPr>
          <a:xfrm>
            <a:off x="5397706" y="2730706"/>
            <a:ext cx="1396587" cy="1396587"/>
          </a:xfrm>
          <a:custGeom>
            <a:avLst/>
            <a:gdLst>
              <a:gd name="connsiteX0" fmla="*/ 133350 w 266700"/>
              <a:gd name="connsiteY0" fmla="*/ 0 h 266700"/>
              <a:gd name="connsiteX1" fmla="*/ 0 w 266700"/>
              <a:gd name="connsiteY1" fmla="*/ 133350 h 266700"/>
              <a:gd name="connsiteX2" fmla="*/ 133350 w 266700"/>
              <a:gd name="connsiteY2" fmla="*/ 266700 h 266700"/>
              <a:gd name="connsiteX3" fmla="*/ 266700 w 266700"/>
              <a:gd name="connsiteY3" fmla="*/ 133350 h 266700"/>
              <a:gd name="connsiteX4" fmla="*/ 133350 w 266700"/>
              <a:gd name="connsiteY4" fmla="*/ 0 h 266700"/>
              <a:gd name="connsiteX5" fmla="*/ 142875 w 266700"/>
              <a:gd name="connsiteY5" fmla="*/ 142875 h 266700"/>
              <a:gd name="connsiteX6" fmla="*/ 186595 w 266700"/>
              <a:gd name="connsiteY6" fmla="*/ 142875 h 266700"/>
              <a:gd name="connsiteX7" fmla="*/ 142875 w 266700"/>
              <a:gd name="connsiteY7" fmla="*/ 229648 h 266700"/>
              <a:gd name="connsiteX8" fmla="*/ 142875 w 266700"/>
              <a:gd name="connsiteY8" fmla="*/ 123825 h 266700"/>
              <a:gd name="connsiteX9" fmla="*/ 142875 w 266700"/>
              <a:gd name="connsiteY9" fmla="*/ 36957 h 266700"/>
              <a:gd name="connsiteX10" fmla="*/ 186595 w 266700"/>
              <a:gd name="connsiteY10" fmla="*/ 123825 h 266700"/>
              <a:gd name="connsiteX11" fmla="*/ 123825 w 266700"/>
              <a:gd name="connsiteY11" fmla="*/ 123825 h 266700"/>
              <a:gd name="connsiteX12" fmla="*/ 81534 w 266700"/>
              <a:gd name="connsiteY12" fmla="*/ 123825 h 266700"/>
              <a:gd name="connsiteX13" fmla="*/ 123825 w 266700"/>
              <a:gd name="connsiteY13" fmla="*/ 38100 h 266700"/>
              <a:gd name="connsiteX14" fmla="*/ 123825 w 266700"/>
              <a:gd name="connsiteY14" fmla="*/ 142875 h 266700"/>
              <a:gd name="connsiteX15" fmla="*/ 123825 w 266700"/>
              <a:gd name="connsiteY15" fmla="*/ 228600 h 266700"/>
              <a:gd name="connsiteX16" fmla="*/ 81534 w 266700"/>
              <a:gd name="connsiteY16" fmla="*/ 142875 h 266700"/>
              <a:gd name="connsiteX17" fmla="*/ 62389 w 266700"/>
              <a:gd name="connsiteY17" fmla="*/ 123825 h 266700"/>
              <a:gd name="connsiteX18" fmla="*/ 21622 w 266700"/>
              <a:gd name="connsiteY18" fmla="*/ 123825 h 266700"/>
              <a:gd name="connsiteX19" fmla="*/ 111824 w 266700"/>
              <a:gd name="connsiteY19" fmla="*/ 23336 h 266700"/>
              <a:gd name="connsiteX20" fmla="*/ 62389 w 266700"/>
              <a:gd name="connsiteY20" fmla="*/ 123825 h 266700"/>
              <a:gd name="connsiteX21" fmla="*/ 62389 w 266700"/>
              <a:gd name="connsiteY21" fmla="*/ 142875 h 266700"/>
              <a:gd name="connsiteX22" fmla="*/ 112014 w 266700"/>
              <a:gd name="connsiteY22" fmla="*/ 243459 h 266700"/>
              <a:gd name="connsiteX23" fmla="*/ 21622 w 266700"/>
              <a:gd name="connsiteY23" fmla="*/ 142875 h 266700"/>
              <a:gd name="connsiteX24" fmla="*/ 205740 w 266700"/>
              <a:gd name="connsiteY24" fmla="*/ 142875 h 266700"/>
              <a:gd name="connsiteX25" fmla="*/ 245078 w 266700"/>
              <a:gd name="connsiteY25" fmla="*/ 142875 h 266700"/>
              <a:gd name="connsiteX26" fmla="*/ 156400 w 266700"/>
              <a:gd name="connsiteY26" fmla="*/ 243078 h 266700"/>
              <a:gd name="connsiteX27" fmla="*/ 205740 w 266700"/>
              <a:gd name="connsiteY27" fmla="*/ 142875 h 266700"/>
              <a:gd name="connsiteX28" fmla="*/ 205740 w 266700"/>
              <a:gd name="connsiteY28" fmla="*/ 123825 h 266700"/>
              <a:gd name="connsiteX29" fmla="*/ 156686 w 266700"/>
              <a:gd name="connsiteY29" fmla="*/ 23717 h 266700"/>
              <a:gd name="connsiteX30" fmla="*/ 245078 w 266700"/>
              <a:gd name="connsiteY30" fmla="*/ 123825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66700" h="266700">
                <a:moveTo>
                  <a:pt x="133350" y="0"/>
                </a:moveTo>
                <a:cubicBezTo>
                  <a:pt x="59703" y="0"/>
                  <a:pt x="0" y="59703"/>
                  <a:pt x="0" y="133350"/>
                </a:cubicBezTo>
                <a:cubicBezTo>
                  <a:pt x="0" y="206997"/>
                  <a:pt x="59703" y="266700"/>
                  <a:pt x="133350" y="266700"/>
                </a:cubicBezTo>
                <a:cubicBezTo>
                  <a:pt x="206997" y="266700"/>
                  <a:pt x="266700" y="206997"/>
                  <a:pt x="266700" y="133350"/>
                </a:cubicBezTo>
                <a:cubicBezTo>
                  <a:pt x="266700" y="59703"/>
                  <a:pt x="206997" y="0"/>
                  <a:pt x="133350" y="0"/>
                </a:cubicBezTo>
                <a:close/>
                <a:moveTo>
                  <a:pt x="142875" y="142875"/>
                </a:moveTo>
                <a:lnTo>
                  <a:pt x="186595" y="142875"/>
                </a:lnTo>
                <a:cubicBezTo>
                  <a:pt x="181616" y="175711"/>
                  <a:pt x="166302" y="206107"/>
                  <a:pt x="142875" y="229648"/>
                </a:cubicBezTo>
                <a:close/>
                <a:moveTo>
                  <a:pt x="142875" y="123825"/>
                </a:moveTo>
                <a:lnTo>
                  <a:pt x="142875" y="36957"/>
                </a:lnTo>
                <a:cubicBezTo>
                  <a:pt x="166326" y="60520"/>
                  <a:pt x="181642" y="90952"/>
                  <a:pt x="186595" y="123825"/>
                </a:cubicBezTo>
                <a:close/>
                <a:moveTo>
                  <a:pt x="123825" y="123825"/>
                </a:moveTo>
                <a:lnTo>
                  <a:pt x="81534" y="123825"/>
                </a:lnTo>
                <a:cubicBezTo>
                  <a:pt x="86271" y="91515"/>
                  <a:pt x="101069" y="61520"/>
                  <a:pt x="123825" y="38100"/>
                </a:cubicBezTo>
                <a:close/>
                <a:moveTo>
                  <a:pt x="123825" y="142875"/>
                </a:moveTo>
                <a:lnTo>
                  <a:pt x="123825" y="228600"/>
                </a:lnTo>
                <a:cubicBezTo>
                  <a:pt x="101112" y="205149"/>
                  <a:pt x="86320" y="175170"/>
                  <a:pt x="81534" y="142875"/>
                </a:cubicBezTo>
                <a:close/>
                <a:moveTo>
                  <a:pt x="62389" y="123825"/>
                </a:moveTo>
                <a:lnTo>
                  <a:pt x="21622" y="123825"/>
                </a:lnTo>
                <a:cubicBezTo>
                  <a:pt x="25850" y="73933"/>
                  <a:pt x="62676" y="32908"/>
                  <a:pt x="111824" y="23336"/>
                </a:cubicBezTo>
                <a:cubicBezTo>
                  <a:pt x="84670" y="50432"/>
                  <a:pt x="67282" y="85777"/>
                  <a:pt x="62389" y="123825"/>
                </a:cubicBezTo>
                <a:close/>
                <a:moveTo>
                  <a:pt x="62389" y="142875"/>
                </a:moveTo>
                <a:cubicBezTo>
                  <a:pt x="67286" y="180988"/>
                  <a:pt x="84748" y="216382"/>
                  <a:pt x="112014" y="243459"/>
                </a:cubicBezTo>
                <a:cubicBezTo>
                  <a:pt x="62794" y="233894"/>
                  <a:pt x="25894" y="192834"/>
                  <a:pt x="21622" y="142875"/>
                </a:cubicBezTo>
                <a:close/>
                <a:moveTo>
                  <a:pt x="205740" y="142875"/>
                </a:moveTo>
                <a:lnTo>
                  <a:pt x="245078" y="142875"/>
                </a:lnTo>
                <a:cubicBezTo>
                  <a:pt x="240907" y="192201"/>
                  <a:pt x="204854" y="232941"/>
                  <a:pt x="156400" y="243078"/>
                </a:cubicBezTo>
                <a:cubicBezTo>
                  <a:pt x="183540" y="216099"/>
                  <a:pt x="200903" y="180836"/>
                  <a:pt x="205740" y="142875"/>
                </a:cubicBezTo>
                <a:close/>
                <a:moveTo>
                  <a:pt x="205740" y="123825"/>
                </a:moveTo>
                <a:cubicBezTo>
                  <a:pt x="200864" y="85963"/>
                  <a:pt x="183619" y="50771"/>
                  <a:pt x="156686" y="23717"/>
                </a:cubicBezTo>
                <a:cubicBezTo>
                  <a:pt x="204996" y="33955"/>
                  <a:pt x="240902" y="74620"/>
                  <a:pt x="245078" y="123825"/>
                </a:cubicBezTo>
                <a:close/>
              </a:path>
            </a:pathLst>
          </a:custGeom>
          <a:solidFill>
            <a:schemeClr val="tx1"/>
          </a:solidFill>
          <a:ln w="6449" cap="flat">
            <a:solidFill>
              <a:schemeClr val="tx1"/>
            </a:solidFill>
            <a:prstDash val="solid"/>
            <a:miter/>
          </a:ln>
          <a:effectLst/>
        </p:spPr>
        <p:txBody>
          <a:bodyPr rtlCol="0" anchor="ctr"/>
          <a:lstStyle/>
          <a:p>
            <a:endParaRPr lang="zh-CN" altLang="en-US"/>
          </a:p>
        </p:txBody>
      </p:sp>
      <p:sp>
        <p:nvSpPr>
          <p:cNvPr id="3" name="文本框 2">
            <a:extLst>
              <a:ext uri="{FF2B5EF4-FFF2-40B4-BE49-F238E27FC236}">
                <a16:creationId xmlns:a16="http://schemas.microsoft.com/office/drawing/2014/main" id="{C52614FA-4F80-DA7E-5957-B8C606593581}"/>
              </a:ext>
            </a:extLst>
          </p:cNvPr>
          <p:cNvSpPr txBox="1"/>
          <p:nvPr/>
        </p:nvSpPr>
        <p:spPr>
          <a:xfrm>
            <a:off x="4821115" y="6166493"/>
            <a:ext cx="2549768" cy="523220"/>
          </a:xfrm>
          <a:prstGeom prst="rect">
            <a:avLst/>
          </a:prstGeom>
          <a:noFill/>
        </p:spPr>
        <p:txBody>
          <a:bodyPr wrap="square" rtlCol="0">
            <a:spAutoFit/>
          </a:bodyPr>
          <a:lstStyle/>
          <a:p>
            <a:pPr algn="ctr"/>
            <a:r>
              <a:rPr lang="en-US" altLang="zh-CN" sz="2800" dirty="0">
                <a:latin typeface="黑体" panose="02010609060101010101" pitchFamily="49" charset="-122"/>
                <a:ea typeface="黑体" panose="02010609060101010101" pitchFamily="49" charset="-122"/>
              </a:rPr>
              <a:t>V1.3.2022.1</a:t>
            </a:r>
            <a:endParaRPr lang="zh-CN" altLang="en-US" sz="2800" dirty="0">
              <a:latin typeface="黑体" panose="02010609060101010101" pitchFamily="49" charset="-122"/>
              <a:ea typeface="黑体" panose="02010609060101010101" pitchFamily="49" charset="-122"/>
            </a:endParaRPr>
          </a:p>
        </p:txBody>
      </p:sp>
      <p:sp>
        <p:nvSpPr>
          <p:cNvPr id="5" name="矩形: 圆顶角 4">
            <a:extLst>
              <a:ext uri="{FF2B5EF4-FFF2-40B4-BE49-F238E27FC236}">
                <a16:creationId xmlns:a16="http://schemas.microsoft.com/office/drawing/2014/main" id="{DD9C2507-ECDC-8737-38FD-5EBC36E1E264}"/>
              </a:ext>
            </a:extLst>
          </p:cNvPr>
          <p:cNvSpPr/>
          <p:nvPr/>
        </p:nvSpPr>
        <p:spPr>
          <a:xfrm>
            <a:off x="0" y="0"/>
            <a:ext cx="12192000" cy="1099127"/>
          </a:xfrm>
          <a:prstGeom prst="round2SameRect">
            <a:avLst>
              <a:gd name="adj1" fmla="val 0"/>
              <a:gd name="adj2" fmla="val 17830"/>
            </a:avLst>
          </a:prstGeom>
          <a:gradFill>
            <a:gsLst>
              <a:gs pos="0">
                <a:srgbClr val="6CA62C">
                  <a:lumMod val="85000"/>
                  <a:lumOff val="15000"/>
                </a:srgbClr>
              </a:gs>
              <a:gs pos="44000">
                <a:srgbClr val="6CA62C">
                  <a:lumMod val="85000"/>
                  <a:lumOff val="15000"/>
                </a:srgbClr>
              </a:gs>
              <a:gs pos="100000">
                <a:srgbClr val="6CA62C">
                  <a:lumMod val="93000"/>
                  <a:lumOff val="700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648EFFC9-8836-4A36-0A10-E1F3B8FC0727}"/>
              </a:ext>
            </a:extLst>
          </p:cNvPr>
          <p:cNvSpPr txBox="1"/>
          <p:nvPr/>
        </p:nvSpPr>
        <p:spPr>
          <a:xfrm>
            <a:off x="655155" y="195620"/>
            <a:ext cx="1967971" cy="707886"/>
          </a:xfrm>
          <a:prstGeom prst="rect">
            <a:avLst/>
          </a:prstGeom>
          <a:noFill/>
          <a:effectLst>
            <a:outerShdw blurRad="88900" dist="38100" dir="2700000" algn="tl" rotWithShape="0">
              <a:prstClr val="black">
                <a:alpha val="30000"/>
              </a:prstClr>
            </a:out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黑体" panose="02010609060101010101" pitchFamily="49" charset="-122"/>
                <a:ea typeface="黑体" panose="02010609060101010101" pitchFamily="49" charset="-122"/>
                <a:cs typeface="+mn-cs"/>
              </a:rPr>
              <a:t>浏览器</a:t>
            </a:r>
          </a:p>
        </p:txBody>
      </p:sp>
      <p:sp>
        <p:nvSpPr>
          <p:cNvPr id="8" name="文本框 7">
            <a:extLst>
              <a:ext uri="{FF2B5EF4-FFF2-40B4-BE49-F238E27FC236}">
                <a16:creationId xmlns:a16="http://schemas.microsoft.com/office/drawing/2014/main" id="{20BB5E43-5801-7721-7280-B95362712C79}"/>
              </a:ext>
            </a:extLst>
          </p:cNvPr>
          <p:cNvSpPr txBox="1"/>
          <p:nvPr/>
        </p:nvSpPr>
        <p:spPr>
          <a:xfrm>
            <a:off x="2448715" y="505870"/>
            <a:ext cx="2304922" cy="338554"/>
          </a:xfrm>
          <a:prstGeom prst="rect">
            <a:avLst/>
          </a:prstGeom>
          <a:noFill/>
          <a:effectLst>
            <a:outerShdw blurRad="88900" dist="38100" dir="2700000" algn="tl" rotWithShape="0">
              <a:prstClr val="black">
                <a:alpha val="30000"/>
              </a:prstClr>
            </a:outerShdw>
          </a:effectLst>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兼容模式</a:t>
            </a:r>
            <a:endParaRPr kumimoji="0" lang="zh-CN" altLang="en-US" sz="16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983208162"/>
      </p:ext>
    </p:extLst>
  </p:cSld>
  <p:clrMapOvr>
    <a:masterClrMapping/>
  </p:clrMapOvr>
  <mc:AlternateContent xmlns:mc="http://schemas.openxmlformats.org/markup-compatibility/2006" xmlns:p159="http://schemas.microsoft.com/office/powerpoint/2015/09/main">
    <mc:Choice Requires="p159">
      <p:transition advClick="0" advTm="0">
        <p159:morph option="byObject"/>
      </p:transition>
    </mc:Choice>
    <mc:Fallback xmlns="">
      <p:transition advClick="0" advTm="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a:extLst>
            <a:ext uri="{FF2B5EF4-FFF2-40B4-BE49-F238E27FC236}">
              <a16:creationId xmlns:a16="http://schemas.microsoft.com/office/drawing/2014/main" id="{12222EEC-E118-DE2B-2512-0FA53DA343B2}"/>
            </a:ext>
          </a:extLst>
        </p:cNvPr>
        <p:cNvGrpSpPr/>
        <p:nvPr/>
      </p:nvGrpSpPr>
      <p:grpSpPr>
        <a:xfrm>
          <a:off x="0" y="0"/>
          <a:ext cx="0" cy="0"/>
          <a:chOff x="0" y="0"/>
          <a:chExt cx="0" cy="0"/>
        </a:xfrm>
      </p:grpSpPr>
      <p:sp>
        <p:nvSpPr>
          <p:cNvPr id="15" name="文本框 14">
            <a:extLst>
              <a:ext uri="{FF2B5EF4-FFF2-40B4-BE49-F238E27FC236}">
                <a16:creationId xmlns:a16="http://schemas.microsoft.com/office/drawing/2014/main" id="{2C9BF34E-6AF1-2918-F3A4-74D783518BD0}"/>
              </a:ext>
            </a:extLst>
          </p:cNvPr>
          <p:cNvSpPr txBox="1"/>
          <p:nvPr/>
        </p:nvSpPr>
        <p:spPr>
          <a:xfrm>
            <a:off x="3848153" y="208004"/>
            <a:ext cx="809687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rPr>
              <a:t>Ver 1.0.3</a:t>
            </a:r>
            <a:endParaRPr kumimoji="0" lang="zh-CN" altLang="en-US" sz="1800" b="0" i="0" u="none" strike="noStrike" kern="1200" cap="none" spc="0" normalizeH="0" baseline="0" noProof="0" dirty="0">
              <a:ln>
                <a:noFill/>
              </a:ln>
              <a:solidFill>
                <a:prstClr val="black">
                  <a:alpha val="20000"/>
                </a:prstClr>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6" name="矩形: 圆角 5">
            <a:extLst>
              <a:ext uri="{FF2B5EF4-FFF2-40B4-BE49-F238E27FC236}">
                <a16:creationId xmlns:a16="http://schemas.microsoft.com/office/drawing/2014/main" id="{6A5C61AB-7AB8-6354-D23D-BD7CA9EF5EDE}"/>
              </a:ext>
            </a:extLst>
          </p:cNvPr>
          <p:cNvSpPr/>
          <p:nvPr/>
        </p:nvSpPr>
        <p:spPr>
          <a:xfrm>
            <a:off x="0" y="0"/>
            <a:ext cx="12192000" cy="7027243"/>
          </a:xfrm>
          <a:prstGeom prst="roundRect">
            <a:avLst>
              <a:gd name="adj" fmla="val 1313"/>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顶角 6">
            <a:extLst>
              <a:ext uri="{FF2B5EF4-FFF2-40B4-BE49-F238E27FC236}">
                <a16:creationId xmlns:a16="http://schemas.microsoft.com/office/drawing/2014/main" id="{AB7DCC2A-06CA-9B54-64B3-181C058194B1}"/>
              </a:ext>
            </a:extLst>
          </p:cNvPr>
          <p:cNvSpPr/>
          <p:nvPr/>
        </p:nvSpPr>
        <p:spPr>
          <a:xfrm>
            <a:off x="0" y="0"/>
            <a:ext cx="12192000" cy="1099127"/>
          </a:xfrm>
          <a:prstGeom prst="round2SameRect">
            <a:avLst>
              <a:gd name="adj1" fmla="val 0"/>
              <a:gd name="adj2" fmla="val 17830"/>
            </a:avLst>
          </a:prstGeom>
          <a:gradFill>
            <a:gsLst>
              <a:gs pos="0">
                <a:srgbClr val="6CA62C">
                  <a:lumMod val="85000"/>
                  <a:lumOff val="15000"/>
                </a:srgbClr>
              </a:gs>
              <a:gs pos="44000">
                <a:srgbClr val="6CA62C">
                  <a:lumMod val="85000"/>
                  <a:lumOff val="15000"/>
                </a:srgbClr>
              </a:gs>
              <a:gs pos="100000">
                <a:srgbClr val="6CA62C">
                  <a:lumMod val="93000"/>
                  <a:lumOff val="700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173EC206-BA4E-6586-1986-8570E8E5FC37}"/>
              </a:ext>
            </a:extLst>
          </p:cNvPr>
          <p:cNvSpPr txBox="1"/>
          <p:nvPr/>
        </p:nvSpPr>
        <p:spPr>
          <a:xfrm>
            <a:off x="655155" y="195620"/>
            <a:ext cx="1967971" cy="707886"/>
          </a:xfrm>
          <a:prstGeom prst="rect">
            <a:avLst/>
          </a:prstGeom>
          <a:noFill/>
          <a:effectLst>
            <a:outerShdw blurRad="88900" dist="38100" dir="2700000" algn="tl" rotWithShape="0">
              <a:prstClr val="black">
                <a:alpha val="30000"/>
              </a:prstClr>
            </a:outerShdw>
          </a:effectLst>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黑体" panose="02010609060101010101" pitchFamily="49" charset="-122"/>
                <a:ea typeface="黑体" panose="02010609060101010101" pitchFamily="49" charset="-122"/>
                <a:cs typeface="+mn-cs"/>
              </a:rPr>
              <a:t>浏览器</a:t>
            </a:r>
          </a:p>
        </p:txBody>
      </p:sp>
      <p:pic>
        <p:nvPicPr>
          <p:cNvPr id="9" name="图形 8" descr="关闭 纯色填充">
            <a:hlinkClick r:id="rId4" action="ppaction://hlinksldjump"/>
            <a:extLst>
              <a:ext uri="{FF2B5EF4-FFF2-40B4-BE49-F238E27FC236}">
                <a16:creationId xmlns:a16="http://schemas.microsoft.com/office/drawing/2014/main" id="{26CE36F1-98A6-136E-E27B-A0E02B1A85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73616" y="254597"/>
            <a:ext cx="589932" cy="589932"/>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11" name="加载项 10" title="Web Viewer">
                <a:extLst>
                  <a:ext uri="{FF2B5EF4-FFF2-40B4-BE49-F238E27FC236}">
                    <a16:creationId xmlns:a16="http://schemas.microsoft.com/office/drawing/2014/main" id="{FCD906AA-EB2B-33E4-1FCA-97D0C698BB2D}"/>
                  </a:ext>
                </a:extLst>
              </p:cNvPr>
              <p:cNvGraphicFramePr>
                <a:graphicFrameLocks noGrp="1"/>
              </p:cNvGraphicFramePr>
              <p:nvPr>
                <p:extLst>
                  <p:ext uri="{D42A27DB-BD31-4B8C-83A1-F6EECF244321}">
                    <p14:modId xmlns:p14="http://schemas.microsoft.com/office/powerpoint/2010/main" val="4025219565"/>
                  </p:ext>
                </p:extLst>
              </p:nvPr>
            </p:nvGraphicFramePr>
            <p:xfrm>
              <a:off x="0" y="1125504"/>
              <a:ext cx="12165622" cy="5732496"/>
            </p:xfrm>
            <a:graphic>
              <a:graphicData uri="http://schemas.microsoft.com/office/webextensions/webextension/2010/11">
                <we:webextensionref xmlns:we="http://schemas.microsoft.com/office/webextensions/webextension/2010/11" xmlns:r="http://schemas.openxmlformats.org/officeDocument/2006/relationships" r:id="rId7"/>
              </a:graphicData>
            </a:graphic>
          </p:graphicFrame>
        </mc:Choice>
        <mc:Fallback xmlns="">
          <p:pic>
            <p:nvPicPr>
              <p:cNvPr id="11" name="加载项 10" title="Web Viewer">
                <a:extLst>
                  <a:ext uri="{FF2B5EF4-FFF2-40B4-BE49-F238E27FC236}">
                    <a16:creationId xmlns:a16="http://schemas.microsoft.com/office/drawing/2014/main" id="{FCD906AA-EB2B-33E4-1FCA-97D0C698BB2D}"/>
                  </a:ext>
                </a:extLst>
              </p:cNvPr>
              <p:cNvPicPr>
                <a:picLocks noGrp="1" noRot="1" noChangeAspect="1" noMove="1" noResize="1" noEditPoints="1" noAdjustHandles="1" noChangeArrowheads="1" noChangeShapeType="1"/>
              </p:cNvPicPr>
              <p:nvPr/>
            </p:nvPicPr>
            <p:blipFill>
              <a:blip r:embed="rId8"/>
              <a:stretch>
                <a:fillRect/>
              </a:stretch>
            </p:blipFill>
            <p:spPr>
              <a:xfrm>
                <a:off x="0" y="1125504"/>
                <a:ext cx="12165622" cy="5732496"/>
              </a:xfrm>
              <a:prstGeom prst="rect">
                <a:avLst/>
              </a:prstGeom>
            </p:spPr>
          </p:pic>
        </mc:Fallback>
      </mc:AlternateContent>
      <p:sp>
        <p:nvSpPr>
          <p:cNvPr id="13" name="文本框 12">
            <a:extLst>
              <a:ext uri="{FF2B5EF4-FFF2-40B4-BE49-F238E27FC236}">
                <a16:creationId xmlns:a16="http://schemas.microsoft.com/office/drawing/2014/main" id="{FC29F6A6-6480-AF14-829C-96CF4706646D}"/>
              </a:ext>
            </a:extLst>
          </p:cNvPr>
          <p:cNvSpPr txBox="1"/>
          <p:nvPr/>
        </p:nvSpPr>
        <p:spPr>
          <a:xfrm>
            <a:off x="2448715" y="505870"/>
            <a:ext cx="2304922" cy="338554"/>
          </a:xfrm>
          <a:prstGeom prst="rect">
            <a:avLst/>
          </a:prstGeom>
          <a:noFill/>
          <a:effectLst>
            <a:outerShdw blurRad="88900" dist="38100" dir="2700000" algn="tl" rotWithShape="0">
              <a:prstClr val="black">
                <a:alpha val="30000"/>
              </a:prstClr>
            </a:outerShdw>
          </a:effectLst>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兼容模式</a:t>
            </a:r>
            <a:endParaRPr kumimoji="0" lang="zh-CN" altLang="en-US" sz="1600" b="0"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27536238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 时间">
            <a:extLst>
              <a:ext uri="{FF2B5EF4-FFF2-40B4-BE49-F238E27FC236}">
                <a16:creationId xmlns:a16="http://schemas.microsoft.com/office/drawing/2014/main" id="{EBD83A7E-DDB8-98B9-A150-1149D7C62DD1}"/>
              </a:ext>
            </a:extLst>
          </p:cNvPr>
          <p:cNvSpPr txBox="1"/>
          <p:nvPr/>
        </p:nvSpPr>
        <p:spPr>
          <a:xfrm>
            <a:off x="880534" y="4705921"/>
            <a:ext cx="3090334" cy="1107996"/>
          </a:xfrm>
          <a:prstGeom prst="rect">
            <a:avLst/>
          </a:prstGeom>
          <a:noFill/>
        </p:spPr>
        <p:txBody>
          <a:bodyPr wrap="square" rtlCol="0">
            <a:spAutoFit/>
          </a:bodyPr>
          <a:lstStyle/>
          <a:p>
            <a:r>
              <a:rPr lang="en-US" altLang="zh-CN" sz="6600" b="1" dirty="0"/>
              <a:t>20:45</a:t>
            </a:r>
          </a:p>
        </p:txBody>
      </p:sp>
      <p:sp>
        <p:nvSpPr>
          <p:cNvPr id="12" name="!! 日期">
            <a:extLst>
              <a:ext uri="{FF2B5EF4-FFF2-40B4-BE49-F238E27FC236}">
                <a16:creationId xmlns:a16="http://schemas.microsoft.com/office/drawing/2014/main" id="{B2558EFB-9A99-2D57-F94A-1574195E2CBB}"/>
              </a:ext>
            </a:extLst>
          </p:cNvPr>
          <p:cNvSpPr txBox="1"/>
          <p:nvPr/>
        </p:nvSpPr>
        <p:spPr>
          <a:xfrm>
            <a:off x="939801" y="5735793"/>
            <a:ext cx="2777067" cy="400110"/>
          </a:xfrm>
          <a:prstGeom prst="rect">
            <a:avLst/>
          </a:prstGeom>
          <a:noFill/>
        </p:spPr>
        <p:txBody>
          <a:bodyPr wrap="square" rtlCol="0">
            <a:spAutoFit/>
          </a:bodyPr>
          <a:lstStyle/>
          <a:p>
            <a:r>
              <a:rPr lang="en-US" altLang="zh-CN" sz="2000" dirty="0"/>
              <a:t>6</a:t>
            </a:r>
            <a:r>
              <a:rPr lang="zh-CN" altLang="en-US" sz="2000" dirty="0"/>
              <a:t>月</a:t>
            </a:r>
            <a:r>
              <a:rPr lang="en-US" altLang="zh-CN" sz="2000" dirty="0"/>
              <a:t>14</a:t>
            </a:r>
            <a:r>
              <a:rPr lang="zh-CN" altLang="en-US" sz="2000" dirty="0"/>
              <a:t>日 星期五</a:t>
            </a:r>
            <a:endParaRPr lang="en-US" altLang="zh-CN" sz="2000" dirty="0"/>
          </a:p>
        </p:txBody>
      </p:sp>
      <p:sp>
        <p:nvSpPr>
          <p:cNvPr id="2" name="!! 应用背景">
            <a:extLst>
              <a:ext uri="{FF2B5EF4-FFF2-40B4-BE49-F238E27FC236}">
                <a16:creationId xmlns:a16="http://schemas.microsoft.com/office/drawing/2014/main" id="{E3A25C61-8A95-59B5-BB30-B4B0DB9FC4D3}"/>
              </a:ext>
            </a:extLst>
          </p:cNvPr>
          <p:cNvSpPr/>
          <p:nvPr/>
        </p:nvSpPr>
        <p:spPr>
          <a:xfrm>
            <a:off x="2119423" y="1126562"/>
            <a:ext cx="7953154" cy="4604876"/>
          </a:xfrm>
          <a:prstGeom prst="roundRect">
            <a:avLst>
              <a:gd name="adj" fmla="val 1205"/>
            </a:avLst>
          </a:prstGeom>
          <a:solidFill>
            <a:schemeClr val="tx1">
              <a:alpha val="0"/>
            </a:schemeClr>
          </a:solidFill>
          <a:ln>
            <a:noFill/>
          </a:ln>
          <a:effectLst>
            <a:outerShdw blurRad="254000" sx="101000" sy="101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9" name="矩形 8">
            <a:extLst>
              <a:ext uri="{FF2B5EF4-FFF2-40B4-BE49-F238E27FC236}">
                <a16:creationId xmlns:a16="http://schemas.microsoft.com/office/drawing/2014/main" id="{838AB8B7-7ECC-A4F2-0E15-35371BB07E72}"/>
              </a:ext>
            </a:extLst>
          </p:cNvPr>
          <p:cNvSpPr/>
          <p:nvPr/>
        </p:nvSpPr>
        <p:spPr>
          <a:xfrm>
            <a:off x="0" y="10845800"/>
            <a:ext cx="12192000" cy="152033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24" name="!! 用户头像">
            <a:extLst>
              <a:ext uri="{FF2B5EF4-FFF2-40B4-BE49-F238E27FC236}">
                <a16:creationId xmlns:a16="http://schemas.microsoft.com/office/drawing/2014/main" id="{4D5BD9B5-9E96-D9C2-17CE-7CB89A66686C}"/>
              </a:ext>
            </a:extLst>
          </p:cNvPr>
          <p:cNvGrpSpPr/>
          <p:nvPr/>
        </p:nvGrpSpPr>
        <p:grpSpPr>
          <a:xfrm>
            <a:off x="5562287" y="7710120"/>
            <a:ext cx="1067422" cy="1067422"/>
            <a:chOff x="5562289" y="2728377"/>
            <a:chExt cx="1067422" cy="1067422"/>
          </a:xfrm>
        </p:grpSpPr>
        <p:sp>
          <p:nvSpPr>
            <p:cNvPr id="25" name="矩形: 圆角 24">
              <a:hlinkClick r:id="rId4" action="ppaction://hlinksldjump"/>
              <a:extLst>
                <a:ext uri="{FF2B5EF4-FFF2-40B4-BE49-F238E27FC236}">
                  <a16:creationId xmlns:a16="http://schemas.microsoft.com/office/drawing/2014/main" id="{7B426A81-601A-C428-AE1A-37164B5F0C4C}"/>
                </a:ext>
              </a:extLst>
            </p:cNvPr>
            <p:cNvSpPr/>
            <p:nvPr/>
          </p:nvSpPr>
          <p:spPr>
            <a:xfrm>
              <a:off x="5562289" y="2728377"/>
              <a:ext cx="1067422" cy="1067422"/>
            </a:xfrm>
            <a:prstGeom prst="roundRect">
              <a:avLst>
                <a:gd name="adj" fmla="val 50000"/>
              </a:avLst>
            </a:prstGeom>
            <a:solidFill>
              <a:schemeClr val="tx1">
                <a:alpha val="2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椭圆 25">
              <a:hlinkClick r:id="rId4" action="ppaction://hlinksldjump"/>
              <a:extLst>
                <a:ext uri="{FF2B5EF4-FFF2-40B4-BE49-F238E27FC236}">
                  <a16:creationId xmlns:a16="http://schemas.microsoft.com/office/drawing/2014/main" id="{00CE4BF6-56F3-8538-28AF-DFBE74254769}"/>
                </a:ext>
              </a:extLst>
            </p:cNvPr>
            <p:cNvSpPr/>
            <p:nvPr/>
          </p:nvSpPr>
          <p:spPr>
            <a:xfrm>
              <a:off x="5987143" y="3009554"/>
              <a:ext cx="217714" cy="217714"/>
            </a:xfrm>
            <a:prstGeom prst="ellipse">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7" name="矩形: 圆角 26">
              <a:hlinkClick r:id="rId4" action="ppaction://hlinksldjump"/>
              <a:extLst>
                <a:ext uri="{FF2B5EF4-FFF2-40B4-BE49-F238E27FC236}">
                  <a16:creationId xmlns:a16="http://schemas.microsoft.com/office/drawing/2014/main" id="{CC31AAF1-043B-183B-DB17-825287CEA4AD}"/>
                </a:ext>
              </a:extLst>
            </p:cNvPr>
            <p:cNvSpPr/>
            <p:nvPr/>
          </p:nvSpPr>
          <p:spPr>
            <a:xfrm>
              <a:off x="5834743" y="3301352"/>
              <a:ext cx="522514" cy="203200"/>
            </a:xfrm>
            <a:prstGeom prst="roundRect">
              <a:avLst>
                <a:gd name="adj" fmla="val 50000"/>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28" name="!! 用户名">
            <a:extLst>
              <a:ext uri="{FF2B5EF4-FFF2-40B4-BE49-F238E27FC236}">
                <a16:creationId xmlns:a16="http://schemas.microsoft.com/office/drawing/2014/main" id="{6EE3D513-CA5B-8478-D9CD-E073972C2865}"/>
              </a:ext>
            </a:extLst>
          </p:cNvPr>
          <p:cNvSpPr txBox="1"/>
          <p:nvPr/>
        </p:nvSpPr>
        <p:spPr>
          <a:xfrm>
            <a:off x="4322048" y="8882365"/>
            <a:ext cx="3547899"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tx1">
                    <a:lumMod val="95000"/>
                  </a:schemeClr>
                </a:solidFill>
                <a:uLnTx/>
                <a:uFillTx/>
                <a:latin typeface="OPPOSans M" panose="00020600040101010101" pitchFamily="18" charset="-122"/>
                <a:ea typeface="OPPOSans M" panose="00020600040101010101" pitchFamily="18" charset="-122"/>
                <a:cs typeface="OPPOSans M" panose="00020600040101010101" pitchFamily="18" charset="-122"/>
              </a:rPr>
              <a:t>雨夌</a:t>
            </a:r>
          </a:p>
        </p:txBody>
      </p:sp>
      <p:grpSp>
        <p:nvGrpSpPr>
          <p:cNvPr id="29" name="!! 电源">
            <a:extLst>
              <a:ext uri="{FF2B5EF4-FFF2-40B4-BE49-F238E27FC236}">
                <a16:creationId xmlns:a16="http://schemas.microsoft.com/office/drawing/2014/main" id="{8DD36AA7-DC2E-A031-1F97-372B14247C77}"/>
              </a:ext>
            </a:extLst>
          </p:cNvPr>
          <p:cNvGrpSpPr/>
          <p:nvPr/>
        </p:nvGrpSpPr>
        <p:grpSpPr>
          <a:xfrm>
            <a:off x="5909730" y="11545176"/>
            <a:ext cx="372533" cy="369332"/>
            <a:chOff x="2999260" y="4811053"/>
            <a:chExt cx="372533" cy="369332"/>
          </a:xfrm>
        </p:grpSpPr>
        <p:sp>
          <p:nvSpPr>
            <p:cNvPr id="30" name="矩形: 圆角 29">
              <a:extLst>
                <a:ext uri="{FF2B5EF4-FFF2-40B4-BE49-F238E27FC236}">
                  <a16:creationId xmlns:a16="http://schemas.microsoft.com/office/drawing/2014/main" id="{8694DF47-0409-2B86-781B-E467B2919ED5}"/>
                </a:ext>
              </a:extLst>
            </p:cNvPr>
            <p:cNvSpPr/>
            <p:nvPr/>
          </p:nvSpPr>
          <p:spPr>
            <a:xfrm>
              <a:off x="2999260" y="4811053"/>
              <a:ext cx="372533" cy="369332"/>
            </a:xfrm>
            <a:prstGeom prst="roundRect">
              <a:avLst>
                <a:gd name="adj" fmla="val 50000"/>
              </a:avLst>
            </a:prstGeom>
            <a:solidFill>
              <a:schemeClr val="tx1"/>
            </a:solidFill>
            <a:ln>
              <a:noFill/>
            </a:ln>
            <a:effectLst>
              <a:outerShdw blurRad="63500" dir="5400000" sx="99000" sy="99000" algn="t"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31" name="图形 30">
              <a:extLst>
                <a:ext uri="{FF2B5EF4-FFF2-40B4-BE49-F238E27FC236}">
                  <a16:creationId xmlns:a16="http://schemas.microsoft.com/office/drawing/2014/main" id="{C21F5C63-6D75-B7AC-D21B-F00115EA6042}"/>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081340" y="4891534"/>
              <a:ext cx="208372" cy="208370"/>
            </a:xfrm>
            <a:prstGeom prst="rect">
              <a:avLst/>
            </a:prstGeom>
          </p:spPr>
        </p:pic>
      </p:grpSp>
      <p:sp>
        <p:nvSpPr>
          <p:cNvPr id="32" name="!! 确定按钮">
            <a:hlinkClick r:id="rId7" action="ppaction://hlinksldjump"/>
            <a:extLst>
              <a:ext uri="{FF2B5EF4-FFF2-40B4-BE49-F238E27FC236}">
                <a16:creationId xmlns:a16="http://schemas.microsoft.com/office/drawing/2014/main" id="{92DEB70B-602A-0132-E18D-657F0B4D0204}"/>
              </a:ext>
            </a:extLst>
          </p:cNvPr>
          <p:cNvSpPr/>
          <p:nvPr/>
        </p:nvSpPr>
        <p:spPr>
          <a:xfrm>
            <a:off x="5359396" y="9633428"/>
            <a:ext cx="1473200" cy="369332"/>
          </a:xfrm>
          <a:prstGeom prst="roundRect">
            <a:avLst/>
          </a:prstGeom>
          <a:solidFill>
            <a:srgbClr val="8FB39B">
              <a:alpha val="50000"/>
            </a:srgbClr>
          </a:solidFill>
          <a:ln>
            <a:noFill/>
          </a:ln>
          <a:effectLst>
            <a:outerShdw blurRad="50800" dist="38100" dir="5400000" sx="96000" sy="96000" algn="t"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200" dirty="0">
                <a:solidFill>
                  <a:srgbClr val="FFFFFF"/>
                </a:solidFill>
                <a:latin typeface="OPPOSans M"/>
                <a:ea typeface="OPPOSans M"/>
              </a:rPr>
              <a:t>登录</a:t>
            </a:r>
            <a:endParaRPr kumimoji="0" lang="zh-CN" altLang="en-US" sz="1200" b="0" i="0" u="none" strike="noStrike" kern="1200" cap="none" spc="0" normalizeH="0" baseline="0" noProof="0" dirty="0">
              <a:ln>
                <a:noFill/>
              </a:ln>
              <a:solidFill>
                <a:srgbClr val="FFFFFF"/>
              </a:solidFill>
              <a:effectLst/>
              <a:uLnTx/>
              <a:uFillTx/>
              <a:latin typeface="OPPOSans M"/>
              <a:ea typeface="OPPOSans M"/>
              <a:cs typeface="+mn-cs"/>
            </a:endParaRPr>
          </a:p>
        </p:txBody>
      </p:sp>
      <p:grpSp>
        <p:nvGrpSpPr>
          <p:cNvPr id="33" name="组合 32">
            <a:extLst>
              <a:ext uri="{FF2B5EF4-FFF2-40B4-BE49-F238E27FC236}">
                <a16:creationId xmlns:a16="http://schemas.microsoft.com/office/drawing/2014/main" id="{6E26AE5C-D041-161F-98B7-2E09F6B1CFD1}"/>
              </a:ext>
            </a:extLst>
          </p:cNvPr>
          <p:cNvGrpSpPr/>
          <p:nvPr/>
        </p:nvGrpSpPr>
        <p:grpSpPr>
          <a:xfrm>
            <a:off x="939801" y="11065599"/>
            <a:ext cx="2901629" cy="369332"/>
            <a:chOff x="3016572" y="1683712"/>
            <a:chExt cx="2901629" cy="369332"/>
          </a:xfrm>
        </p:grpSpPr>
        <p:sp>
          <p:nvSpPr>
            <p:cNvPr id="34" name="!! 标题">
              <a:extLst>
                <a:ext uri="{FF2B5EF4-FFF2-40B4-BE49-F238E27FC236}">
                  <a16:creationId xmlns:a16="http://schemas.microsoft.com/office/drawing/2014/main" id="{065605E5-AE54-2BC4-7FAB-BEA25C6B03C3}"/>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登录</a:t>
              </a:r>
            </a:p>
          </p:txBody>
        </p:sp>
        <p:sp>
          <p:nvSpPr>
            <p:cNvPr id="35" name="!! 标题符">
              <a:extLst>
                <a:ext uri="{FF2B5EF4-FFF2-40B4-BE49-F238E27FC236}">
                  <a16:creationId xmlns:a16="http://schemas.microsoft.com/office/drawing/2014/main" id="{7C0AFE74-D51C-1365-8CFA-1DDA8DFF4235}"/>
                </a:ext>
              </a:extLst>
            </p:cNvPr>
            <p:cNvSpPr/>
            <p:nvPr/>
          </p:nvSpPr>
          <p:spPr>
            <a:xfrm>
              <a:off x="3016572" y="1730684"/>
              <a:ext cx="64768" cy="2652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zh-CN" altLang="en-US"/>
            </a:p>
          </p:txBody>
        </p:sp>
      </p:grpSp>
    </p:spTree>
    <p:extLst>
      <p:ext uri="{BB962C8B-B14F-4D97-AF65-F5344CB8AC3E}">
        <p14:creationId xmlns:p14="http://schemas.microsoft.com/office/powerpoint/2010/main" val="464703280"/>
      </p:ext>
    </p:extLst>
  </p:cSld>
  <p:clrMapOvr>
    <a:masterClrMapping/>
  </p:clrMapOvr>
  <p:transition advClick="0">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22BC4E-71C4-8DC0-1FCD-B4DDEFC93BF1}"/>
              </a:ext>
            </a:extLst>
          </p:cNvPr>
          <p:cNvSpPr/>
          <p:nvPr/>
        </p:nvSpPr>
        <p:spPr>
          <a:xfrm>
            <a:off x="0" y="0"/>
            <a:ext cx="12192000" cy="686182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161B22DD-7DC1-D294-7955-87326F1911DD}"/>
              </a:ext>
            </a:extLst>
          </p:cNvPr>
          <p:cNvGrpSpPr/>
          <p:nvPr/>
        </p:nvGrpSpPr>
        <p:grpSpPr>
          <a:xfrm>
            <a:off x="1003475" y="641721"/>
            <a:ext cx="2901629" cy="369332"/>
            <a:chOff x="3016572" y="1683712"/>
            <a:chExt cx="2901629" cy="369332"/>
          </a:xfrm>
        </p:grpSpPr>
        <p:sp>
          <p:nvSpPr>
            <p:cNvPr id="13" name="!! 标题">
              <a:extLst>
                <a:ext uri="{FF2B5EF4-FFF2-40B4-BE49-F238E27FC236}">
                  <a16:creationId xmlns:a16="http://schemas.microsoft.com/office/drawing/2014/main" id="{3BD2A303-FE33-D525-D67B-024640ECDA41}"/>
                </a:ext>
              </a:extLst>
            </p:cNvPr>
            <p:cNvSpPr txBox="1"/>
            <p:nvPr/>
          </p:nvSpPr>
          <p:spPr>
            <a:xfrm>
              <a:off x="3086102" y="1683712"/>
              <a:ext cx="28320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effectLst/>
                  <a:uLnTx/>
                  <a:uFillTx/>
                  <a:latin typeface="OPPOSans M"/>
                  <a:ea typeface="OPPOSans M"/>
                  <a:cs typeface="+mn-cs"/>
                </a:rPr>
                <a:t>登录</a:t>
              </a:r>
            </a:p>
          </p:txBody>
        </p:sp>
        <p:sp>
          <p:nvSpPr>
            <p:cNvPr id="14" name="!! 标题符">
              <a:extLst>
                <a:ext uri="{FF2B5EF4-FFF2-40B4-BE49-F238E27FC236}">
                  <a16:creationId xmlns:a16="http://schemas.microsoft.com/office/drawing/2014/main" id="{E066B002-2EF8-9953-B1D2-E0EB914E070B}"/>
                </a:ext>
              </a:extLst>
            </p:cNvPr>
            <p:cNvSpPr/>
            <p:nvPr/>
          </p:nvSpPr>
          <p:spPr>
            <a:xfrm>
              <a:off x="3016572" y="1730684"/>
              <a:ext cx="64768" cy="2652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schemeClr val="tx1"/>
                </a:solidFill>
                <a:effectLst/>
                <a:uLnTx/>
                <a:uFillTx/>
                <a:latin typeface="OPPOSans R"/>
                <a:ea typeface="OPPOSans R"/>
                <a:cs typeface="+mn-cs"/>
              </a:endParaRPr>
            </a:p>
          </p:txBody>
        </p:sp>
      </p:grpSp>
      <p:grpSp>
        <p:nvGrpSpPr>
          <p:cNvPr id="28" name="!! 用户头像">
            <a:extLst>
              <a:ext uri="{FF2B5EF4-FFF2-40B4-BE49-F238E27FC236}">
                <a16:creationId xmlns:a16="http://schemas.microsoft.com/office/drawing/2014/main" id="{AC45B01E-9A2C-6F32-0C2B-995513D0CBDA}"/>
              </a:ext>
            </a:extLst>
          </p:cNvPr>
          <p:cNvGrpSpPr/>
          <p:nvPr/>
        </p:nvGrpSpPr>
        <p:grpSpPr>
          <a:xfrm>
            <a:off x="5562287" y="2071302"/>
            <a:ext cx="1067422" cy="1067422"/>
            <a:chOff x="5562289" y="2728377"/>
            <a:chExt cx="1067422" cy="1067422"/>
          </a:xfrm>
        </p:grpSpPr>
        <p:sp>
          <p:nvSpPr>
            <p:cNvPr id="24" name="矩形: 圆角 23">
              <a:hlinkClick r:id="rId3" action="ppaction://hlinksldjump"/>
              <a:extLst>
                <a:ext uri="{FF2B5EF4-FFF2-40B4-BE49-F238E27FC236}">
                  <a16:creationId xmlns:a16="http://schemas.microsoft.com/office/drawing/2014/main" id="{F8B20E0C-3D15-4F55-904D-140EF46E67E2}"/>
                </a:ext>
              </a:extLst>
            </p:cNvPr>
            <p:cNvSpPr/>
            <p:nvPr/>
          </p:nvSpPr>
          <p:spPr>
            <a:xfrm>
              <a:off x="5562289" y="2728377"/>
              <a:ext cx="1067422" cy="1067422"/>
            </a:xfrm>
            <a:prstGeom prst="roundRect">
              <a:avLst>
                <a:gd name="adj" fmla="val 50000"/>
              </a:avLst>
            </a:prstGeom>
            <a:solidFill>
              <a:schemeClr val="tx1">
                <a:alpha val="20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5" name="椭圆 24">
              <a:hlinkClick r:id="rId3" action="ppaction://hlinksldjump"/>
              <a:extLst>
                <a:ext uri="{FF2B5EF4-FFF2-40B4-BE49-F238E27FC236}">
                  <a16:creationId xmlns:a16="http://schemas.microsoft.com/office/drawing/2014/main" id="{DD18C43E-5AD4-E884-469A-BB2593119663}"/>
                </a:ext>
              </a:extLst>
            </p:cNvPr>
            <p:cNvSpPr/>
            <p:nvPr/>
          </p:nvSpPr>
          <p:spPr>
            <a:xfrm>
              <a:off x="5987143" y="3009554"/>
              <a:ext cx="217714" cy="217714"/>
            </a:xfrm>
            <a:prstGeom prst="ellipse">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sp>
          <p:nvSpPr>
            <p:cNvPr id="26" name="矩形: 圆角 25">
              <a:hlinkClick r:id="rId3" action="ppaction://hlinksldjump"/>
              <a:extLst>
                <a:ext uri="{FF2B5EF4-FFF2-40B4-BE49-F238E27FC236}">
                  <a16:creationId xmlns:a16="http://schemas.microsoft.com/office/drawing/2014/main" id="{4828AF8A-7D5D-DEA4-2763-65D11D9A981C}"/>
                </a:ext>
              </a:extLst>
            </p:cNvPr>
            <p:cNvSpPr/>
            <p:nvPr/>
          </p:nvSpPr>
          <p:spPr>
            <a:xfrm>
              <a:off x="5834743" y="3301352"/>
              <a:ext cx="522514" cy="203200"/>
            </a:xfrm>
            <a:prstGeom prst="roundRect">
              <a:avLst>
                <a:gd name="adj" fmla="val 50000"/>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OPPOSans R"/>
                <a:ea typeface="OPPOSans R"/>
                <a:cs typeface="+mn-cs"/>
              </a:endParaRPr>
            </a:p>
          </p:txBody>
        </p:sp>
      </p:grpSp>
      <p:sp>
        <p:nvSpPr>
          <p:cNvPr id="27" name="!! 用户名">
            <a:extLst>
              <a:ext uri="{FF2B5EF4-FFF2-40B4-BE49-F238E27FC236}">
                <a16:creationId xmlns:a16="http://schemas.microsoft.com/office/drawing/2014/main" id="{AA957C3E-A631-C78F-C0C2-3B3E4328571B}"/>
              </a:ext>
            </a:extLst>
          </p:cNvPr>
          <p:cNvSpPr txBox="1"/>
          <p:nvPr/>
        </p:nvSpPr>
        <p:spPr>
          <a:xfrm>
            <a:off x="4322048" y="3243547"/>
            <a:ext cx="3547899"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chemeClr val="tx1">
                    <a:lumMod val="95000"/>
                  </a:schemeClr>
                </a:solidFill>
                <a:uLnTx/>
                <a:uFillTx/>
                <a:latin typeface="OPPOSans M" panose="00020600040101010101" pitchFamily="18" charset="-122"/>
                <a:ea typeface="OPPOSans M" panose="00020600040101010101" pitchFamily="18" charset="-122"/>
                <a:cs typeface="OPPOSans M" panose="00020600040101010101" pitchFamily="18" charset="-122"/>
              </a:rPr>
              <a:t>雨夌</a:t>
            </a:r>
          </a:p>
        </p:txBody>
      </p:sp>
      <p:grpSp>
        <p:nvGrpSpPr>
          <p:cNvPr id="33" name="!! 电源">
            <a:extLst>
              <a:ext uri="{FF2B5EF4-FFF2-40B4-BE49-F238E27FC236}">
                <a16:creationId xmlns:a16="http://schemas.microsoft.com/office/drawing/2014/main" id="{35D4FCF4-E238-61DF-BF48-34B4078A97AA}"/>
              </a:ext>
            </a:extLst>
          </p:cNvPr>
          <p:cNvGrpSpPr/>
          <p:nvPr/>
        </p:nvGrpSpPr>
        <p:grpSpPr>
          <a:xfrm>
            <a:off x="5909730" y="5906358"/>
            <a:ext cx="372533" cy="369332"/>
            <a:chOff x="2999260" y="4811053"/>
            <a:chExt cx="372533" cy="369332"/>
          </a:xfrm>
        </p:grpSpPr>
        <p:sp>
          <p:nvSpPr>
            <p:cNvPr id="34" name="矩形: 圆角 33">
              <a:extLst>
                <a:ext uri="{FF2B5EF4-FFF2-40B4-BE49-F238E27FC236}">
                  <a16:creationId xmlns:a16="http://schemas.microsoft.com/office/drawing/2014/main" id="{00A31863-C79C-B02D-E6FC-CF58D365605F}"/>
                </a:ext>
              </a:extLst>
            </p:cNvPr>
            <p:cNvSpPr/>
            <p:nvPr/>
          </p:nvSpPr>
          <p:spPr>
            <a:xfrm>
              <a:off x="2999260" y="4811053"/>
              <a:ext cx="372533" cy="369332"/>
            </a:xfrm>
            <a:prstGeom prst="roundRect">
              <a:avLst>
                <a:gd name="adj" fmla="val 50000"/>
              </a:avLst>
            </a:prstGeom>
            <a:solidFill>
              <a:schemeClr val="tx1"/>
            </a:solidFill>
            <a:ln>
              <a:noFill/>
            </a:ln>
            <a:effectLst>
              <a:outerShdw blurRad="63500" dir="5400000" sx="99000" sy="99000" algn="t"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rgbClr val="FFFFFF"/>
                </a:solidFill>
                <a:effectLst/>
                <a:uLnTx/>
                <a:uFillTx/>
                <a:latin typeface="OPPOSans R"/>
                <a:ea typeface="OPPOSans R"/>
                <a:cs typeface="+mn-cs"/>
              </a:endParaRPr>
            </a:p>
          </p:txBody>
        </p:sp>
        <p:pic>
          <p:nvPicPr>
            <p:cNvPr id="35" name="图形 34">
              <a:extLst>
                <a:ext uri="{FF2B5EF4-FFF2-40B4-BE49-F238E27FC236}">
                  <a16:creationId xmlns:a16="http://schemas.microsoft.com/office/drawing/2014/main" id="{E0D26BFC-9289-930E-CF43-E03C3C9C6D59}"/>
                </a:ext>
              </a:extLst>
            </p:cNvPr>
            <p:cNvPicPr>
              <a:picLocks noChangeAspect="1"/>
            </p:cNvPicPr>
            <p:nvPr/>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81340" y="4891534"/>
              <a:ext cx="208372" cy="208370"/>
            </a:xfrm>
            <a:prstGeom prst="rect">
              <a:avLst/>
            </a:prstGeom>
          </p:spPr>
        </p:pic>
      </p:grpSp>
      <p:sp>
        <p:nvSpPr>
          <p:cNvPr id="3" name="!! 确定按钮">
            <a:hlinkClick r:id="rId6" action="ppaction://hlinksldjump"/>
            <a:extLst>
              <a:ext uri="{FF2B5EF4-FFF2-40B4-BE49-F238E27FC236}">
                <a16:creationId xmlns:a16="http://schemas.microsoft.com/office/drawing/2014/main" id="{BE6AADE5-5E09-C982-FA17-54B4A3C6014E}"/>
              </a:ext>
            </a:extLst>
          </p:cNvPr>
          <p:cNvSpPr/>
          <p:nvPr/>
        </p:nvSpPr>
        <p:spPr>
          <a:xfrm>
            <a:off x="5359396" y="3994610"/>
            <a:ext cx="1473200" cy="369332"/>
          </a:xfrm>
          <a:prstGeom prst="roundRect">
            <a:avLst/>
          </a:prstGeom>
          <a:solidFill>
            <a:srgbClr val="8FB39B">
              <a:alpha val="50000"/>
            </a:srgbClr>
          </a:solidFill>
          <a:ln>
            <a:noFill/>
          </a:ln>
          <a:effectLst>
            <a:outerShdw blurRad="50800" dist="38100" dir="5400000" sx="96000" sy="96000" algn="t"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1200" dirty="0">
                <a:solidFill>
                  <a:srgbClr val="FFFFFF"/>
                </a:solidFill>
                <a:latin typeface="OPPOSans M"/>
                <a:ea typeface="OPPOSans M"/>
              </a:rPr>
              <a:t>登录</a:t>
            </a:r>
            <a:endParaRPr kumimoji="0" lang="zh-CN" altLang="en-US" sz="1200" b="0" i="0" u="none" strike="noStrike" kern="1200" cap="none" spc="0" normalizeH="0" baseline="0" noProof="0" dirty="0">
              <a:ln>
                <a:noFill/>
              </a:ln>
              <a:solidFill>
                <a:srgbClr val="FFFFFF"/>
              </a:solidFill>
              <a:effectLst/>
              <a:uLnTx/>
              <a:uFillTx/>
              <a:latin typeface="OPPOSans M"/>
              <a:ea typeface="OPPOSans M"/>
              <a:cs typeface="+mn-cs"/>
            </a:endParaRPr>
          </a:p>
        </p:txBody>
      </p:sp>
      <p:sp>
        <p:nvSpPr>
          <p:cNvPr id="6" name="!! 时间">
            <a:extLst>
              <a:ext uri="{FF2B5EF4-FFF2-40B4-BE49-F238E27FC236}">
                <a16:creationId xmlns:a16="http://schemas.microsoft.com/office/drawing/2014/main" id="{133D99F3-ABD3-AC82-7B8B-CB0826B52B4B}"/>
              </a:ext>
            </a:extLst>
          </p:cNvPr>
          <p:cNvSpPr txBox="1"/>
          <p:nvPr/>
        </p:nvSpPr>
        <p:spPr>
          <a:xfrm>
            <a:off x="880534" y="-1847279"/>
            <a:ext cx="3090334" cy="1107996"/>
          </a:xfrm>
          <a:prstGeom prst="rect">
            <a:avLst/>
          </a:prstGeom>
          <a:noFill/>
        </p:spPr>
        <p:txBody>
          <a:bodyPr wrap="square" rtlCol="0">
            <a:spAutoFit/>
          </a:bodyPr>
          <a:lstStyle/>
          <a:p>
            <a:r>
              <a:rPr lang="en-US" altLang="zh-CN" sz="6600" b="1" dirty="0"/>
              <a:t>20:45</a:t>
            </a:r>
          </a:p>
        </p:txBody>
      </p:sp>
      <p:sp>
        <p:nvSpPr>
          <p:cNvPr id="7" name="!! 日期">
            <a:extLst>
              <a:ext uri="{FF2B5EF4-FFF2-40B4-BE49-F238E27FC236}">
                <a16:creationId xmlns:a16="http://schemas.microsoft.com/office/drawing/2014/main" id="{EF4C51E8-4E92-AA66-97EE-B4575CA8EC86}"/>
              </a:ext>
            </a:extLst>
          </p:cNvPr>
          <p:cNvSpPr txBox="1"/>
          <p:nvPr/>
        </p:nvSpPr>
        <p:spPr>
          <a:xfrm>
            <a:off x="939801" y="-817407"/>
            <a:ext cx="2777067" cy="400110"/>
          </a:xfrm>
          <a:prstGeom prst="rect">
            <a:avLst/>
          </a:prstGeom>
          <a:noFill/>
        </p:spPr>
        <p:txBody>
          <a:bodyPr wrap="square" rtlCol="0">
            <a:spAutoFit/>
          </a:bodyPr>
          <a:lstStyle/>
          <a:p>
            <a:r>
              <a:rPr lang="en-US" altLang="zh-CN" sz="2000" dirty="0"/>
              <a:t>6</a:t>
            </a:r>
            <a:r>
              <a:rPr lang="zh-CN" altLang="en-US" sz="2000" dirty="0"/>
              <a:t>月</a:t>
            </a:r>
            <a:r>
              <a:rPr lang="en-US" altLang="zh-CN" sz="2000" dirty="0"/>
              <a:t>14</a:t>
            </a:r>
            <a:r>
              <a:rPr lang="zh-CN" altLang="en-US" sz="2000" dirty="0"/>
              <a:t>日 星期五</a:t>
            </a:r>
            <a:endParaRPr lang="en-US" altLang="zh-CN" sz="2000" dirty="0"/>
          </a:p>
        </p:txBody>
      </p:sp>
    </p:spTree>
    <p:extLst>
      <p:ext uri="{BB962C8B-B14F-4D97-AF65-F5344CB8AC3E}">
        <p14:creationId xmlns:p14="http://schemas.microsoft.com/office/powerpoint/2010/main" val="267713194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393994;"/>
</p:tagLst>
</file>

<file path=ppt/tags/tag10.xml><?xml version="1.0" encoding="utf-8"?>
<p:tagLst xmlns:a="http://schemas.openxmlformats.org/drawingml/2006/main" xmlns:r="http://schemas.openxmlformats.org/officeDocument/2006/relationships" xmlns:p="http://schemas.openxmlformats.org/presentationml/2006/main">
  <p:tag name="ISLIDE.ICON" val="#393994;"/>
</p:tagLst>
</file>

<file path=ppt/tags/tag11.xml><?xml version="1.0" encoding="utf-8"?>
<p:tagLst xmlns:a="http://schemas.openxmlformats.org/drawingml/2006/main" xmlns:r="http://schemas.openxmlformats.org/officeDocument/2006/relationships" xmlns:p="http://schemas.openxmlformats.org/presentationml/2006/main">
  <p:tag name="ISLIDE.ICON" val="#393994;"/>
</p:tagLst>
</file>

<file path=ppt/tags/tag12.xml><?xml version="1.0" encoding="utf-8"?>
<p:tagLst xmlns:a="http://schemas.openxmlformats.org/drawingml/2006/main" xmlns:r="http://schemas.openxmlformats.org/officeDocument/2006/relationships" xmlns:p="http://schemas.openxmlformats.org/presentationml/2006/main">
  <p:tag name="ISLIDE.ICON" val="#393994;"/>
</p:tagLst>
</file>

<file path=ppt/tags/tag13.xml><?xml version="1.0" encoding="utf-8"?>
<p:tagLst xmlns:a="http://schemas.openxmlformats.org/drawingml/2006/main" xmlns:r="http://schemas.openxmlformats.org/officeDocument/2006/relationships" xmlns:p="http://schemas.openxmlformats.org/presentationml/2006/main">
  <p:tag name="ISLIDE.ICON" val="#393994;"/>
</p:tagLst>
</file>

<file path=ppt/tags/tag14.xml><?xml version="1.0" encoding="utf-8"?>
<p:tagLst xmlns:a="http://schemas.openxmlformats.org/drawingml/2006/main" xmlns:r="http://schemas.openxmlformats.org/officeDocument/2006/relationships" xmlns:p="http://schemas.openxmlformats.org/presentationml/2006/main">
  <p:tag name="ISLIDE.ICON" val="#393994;"/>
</p:tagLst>
</file>

<file path=ppt/tags/tag15.xml><?xml version="1.0" encoding="utf-8"?>
<p:tagLst xmlns:a="http://schemas.openxmlformats.org/drawingml/2006/main" xmlns:r="http://schemas.openxmlformats.org/officeDocument/2006/relationships" xmlns:p="http://schemas.openxmlformats.org/presentationml/2006/main">
  <p:tag name="ISLIDE.ICON" val="#393994;"/>
</p:tagLst>
</file>

<file path=ppt/tags/tag16.xml><?xml version="1.0" encoding="utf-8"?>
<p:tagLst xmlns:a="http://schemas.openxmlformats.org/drawingml/2006/main" xmlns:r="http://schemas.openxmlformats.org/officeDocument/2006/relationships" xmlns:p="http://schemas.openxmlformats.org/presentationml/2006/main">
  <p:tag name="ISLIDE.ICON" val="#393994;"/>
</p:tagLst>
</file>

<file path=ppt/tags/tag17.xml><?xml version="1.0" encoding="utf-8"?>
<p:tagLst xmlns:a="http://schemas.openxmlformats.org/drawingml/2006/main" xmlns:r="http://schemas.openxmlformats.org/officeDocument/2006/relationships" xmlns:p="http://schemas.openxmlformats.org/presentationml/2006/main">
  <p:tag name="ISLIDE.ICON" val="#393994;"/>
</p:tagLst>
</file>

<file path=ppt/tags/tag18.xml><?xml version="1.0" encoding="utf-8"?>
<p:tagLst xmlns:a="http://schemas.openxmlformats.org/drawingml/2006/main" xmlns:r="http://schemas.openxmlformats.org/officeDocument/2006/relationships" xmlns:p="http://schemas.openxmlformats.org/presentationml/2006/main">
  <p:tag name="ISLIDE.ICON" val="#393994;"/>
</p:tagLst>
</file>

<file path=ppt/tags/tag19.xml><?xml version="1.0" encoding="utf-8"?>
<p:tagLst xmlns:a="http://schemas.openxmlformats.org/drawingml/2006/main" xmlns:r="http://schemas.openxmlformats.org/officeDocument/2006/relationships" xmlns:p="http://schemas.openxmlformats.org/presentationml/2006/main">
  <p:tag name="ISLIDE.ICON" val="#393994;"/>
</p:tagLst>
</file>

<file path=ppt/tags/tag2.xml><?xml version="1.0" encoding="utf-8"?>
<p:tagLst xmlns:a="http://schemas.openxmlformats.org/drawingml/2006/main" xmlns:r="http://schemas.openxmlformats.org/officeDocument/2006/relationships" xmlns:p="http://schemas.openxmlformats.org/presentationml/2006/main">
  <p:tag name="ISLIDE.ICON" val="#393994;"/>
</p:tagLst>
</file>

<file path=ppt/tags/tag20.xml><?xml version="1.0" encoding="utf-8"?>
<p:tagLst xmlns:a="http://schemas.openxmlformats.org/drawingml/2006/main" xmlns:r="http://schemas.openxmlformats.org/officeDocument/2006/relationships" xmlns:p="http://schemas.openxmlformats.org/presentationml/2006/main">
  <p:tag name="ISLIDE.ICON" val="#393994;"/>
</p:tagLst>
</file>

<file path=ppt/tags/tag21.xml><?xml version="1.0" encoding="utf-8"?>
<p:tagLst xmlns:a="http://schemas.openxmlformats.org/drawingml/2006/main" xmlns:r="http://schemas.openxmlformats.org/officeDocument/2006/relationships" xmlns:p="http://schemas.openxmlformats.org/presentationml/2006/main">
  <p:tag name="ISLIDE.ICON" val="#393994;"/>
</p:tagLst>
</file>

<file path=ppt/tags/tag3.xml><?xml version="1.0" encoding="utf-8"?>
<p:tagLst xmlns:a="http://schemas.openxmlformats.org/drawingml/2006/main" xmlns:r="http://schemas.openxmlformats.org/officeDocument/2006/relationships" xmlns:p="http://schemas.openxmlformats.org/presentationml/2006/main">
  <p:tag name="ISLIDE.ICON" val="#393994;"/>
</p:tagLst>
</file>

<file path=ppt/tags/tag4.xml><?xml version="1.0" encoding="utf-8"?>
<p:tagLst xmlns:a="http://schemas.openxmlformats.org/drawingml/2006/main" xmlns:r="http://schemas.openxmlformats.org/officeDocument/2006/relationships" xmlns:p="http://schemas.openxmlformats.org/presentationml/2006/main">
  <p:tag name="ISLIDE.ICON" val="#393994;"/>
</p:tagLst>
</file>

<file path=ppt/tags/tag5.xml><?xml version="1.0" encoding="utf-8"?>
<p:tagLst xmlns:a="http://schemas.openxmlformats.org/drawingml/2006/main" xmlns:r="http://schemas.openxmlformats.org/officeDocument/2006/relationships" xmlns:p="http://schemas.openxmlformats.org/presentationml/2006/main">
  <p:tag name="ISLIDE.ICON" val="#393994;"/>
</p:tagLst>
</file>

<file path=ppt/tags/tag6.xml><?xml version="1.0" encoding="utf-8"?>
<p:tagLst xmlns:a="http://schemas.openxmlformats.org/drawingml/2006/main" xmlns:r="http://schemas.openxmlformats.org/officeDocument/2006/relationships" xmlns:p="http://schemas.openxmlformats.org/presentationml/2006/main">
  <p:tag name="ISLIDE.ICON" val="#393994;"/>
</p:tagLst>
</file>

<file path=ppt/tags/tag7.xml><?xml version="1.0" encoding="utf-8"?>
<p:tagLst xmlns:a="http://schemas.openxmlformats.org/drawingml/2006/main" xmlns:r="http://schemas.openxmlformats.org/officeDocument/2006/relationships" xmlns:p="http://schemas.openxmlformats.org/presentationml/2006/main">
  <p:tag name="ISLIDE.ICON" val="#393994;"/>
</p:tagLst>
</file>

<file path=ppt/tags/tag8.xml><?xml version="1.0" encoding="utf-8"?>
<p:tagLst xmlns:a="http://schemas.openxmlformats.org/drawingml/2006/main" xmlns:r="http://schemas.openxmlformats.org/officeDocument/2006/relationships" xmlns:p="http://schemas.openxmlformats.org/presentationml/2006/main">
  <p:tag name="ISLIDE.ICON" val="#393994;"/>
</p:tagLst>
</file>

<file path=ppt/tags/tag9.xml><?xml version="1.0" encoding="utf-8"?>
<p:tagLst xmlns:a="http://schemas.openxmlformats.org/drawingml/2006/main" xmlns:r="http://schemas.openxmlformats.org/officeDocument/2006/relationships" xmlns:p="http://schemas.openxmlformats.org/presentationml/2006/main">
  <p:tag name="ISLIDE.ICON" val="#393994;"/>
</p:tagLst>
</file>

<file path=ppt/theme/theme1.xml><?xml version="1.0" encoding="utf-8"?>
<a:theme xmlns:a="http://schemas.openxmlformats.org/drawingml/2006/main" name="Office Theme">
  <a:themeElements>
    <a:clrScheme name="Yu-Blue">
      <a:dk1>
        <a:srgbClr val="000000"/>
      </a:dk1>
      <a:lt1>
        <a:srgbClr val="FFFFFF"/>
      </a:lt1>
      <a:dk2>
        <a:srgbClr val="778495"/>
      </a:dk2>
      <a:lt2>
        <a:srgbClr val="F0F0F0"/>
      </a:lt2>
      <a:accent1>
        <a:srgbClr val="225CE5"/>
      </a:accent1>
      <a:accent2>
        <a:srgbClr val="2D8CF0"/>
      </a:accent2>
      <a:accent3>
        <a:srgbClr val="42B6E1"/>
      </a:accent3>
      <a:accent4>
        <a:srgbClr val="07F9F3"/>
      </a:accent4>
      <a:accent5>
        <a:srgbClr val="7F8EA0"/>
      </a:accent5>
      <a:accent6>
        <a:srgbClr val="ADB5BB"/>
      </a:accent6>
      <a:hlink>
        <a:srgbClr val="4472C4"/>
      </a:hlink>
      <a:folHlink>
        <a:srgbClr val="BFBFBF"/>
      </a:folHlink>
    </a:clrScheme>
    <a:fontScheme name="OPPO">
      <a:majorFont>
        <a:latin typeface="OPPOSans M"/>
        <a:ea typeface="OPPOSans M"/>
        <a:cs typeface=""/>
      </a:majorFont>
      <a:minorFont>
        <a:latin typeface="OPPOSans R"/>
        <a:ea typeface="OPPOSans 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PPO">
      <a:majorFont>
        <a:latin typeface="OPPOSans M"/>
        <a:ea typeface="OPPOSans M"/>
        <a:cs typeface=""/>
      </a:majorFont>
      <a:minorFont>
        <a:latin typeface="OPPOSans R"/>
        <a:ea typeface="OPPOSans R"/>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3.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5.png"/></Relationships>
</file>

<file path=ppt/webextensions/webextension1.xml><?xml version="1.0" encoding="utf-8"?>
<we:webextension xmlns:we="http://schemas.microsoft.com/office/webextensions/webextension/2010/11" id="{9B7077FA-DC6B-42F5-95F8-F101AD1106E1}">
  <we:reference id="wa104295828" version="1.9.0.0" store="zh-CN"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baidu.com&quot;,&quot;values&quot;:{},&quot;data&quot;:{&quot;uri&quot;:&quot;baidu.com&quot;},&quot;secure&quot;:false}],&quot;name&quot;:&quot;baidu.com&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1419</TotalTime>
  <Words>2666</Words>
  <Application>Microsoft Office PowerPoint</Application>
  <PresentationFormat>宽屏</PresentationFormat>
  <Paragraphs>749</Paragraphs>
  <Slides>78</Slides>
  <Notes>50</Notes>
  <HiddenSlides>1</HiddenSlides>
  <MMClips>1</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78</vt:i4>
      </vt:variant>
    </vt:vector>
  </HeadingPairs>
  <TitlesOfParts>
    <vt:vector size="92" baseType="lpstr">
      <vt:lpstr>HarmonyOS Sans SC Medium</vt:lpstr>
      <vt:lpstr>OPPOSans L</vt:lpstr>
      <vt:lpstr>OPPOSans M</vt:lpstr>
      <vt:lpstr>OPPOSans R</vt:lpstr>
      <vt:lpstr>vivo Sans Light</vt:lpstr>
      <vt:lpstr>等线</vt:lpstr>
      <vt:lpstr>黑体</vt:lpstr>
      <vt:lpstr>Arial</vt:lpstr>
      <vt:lpstr>Calibri</vt:lpstr>
      <vt:lpstr>Calibri Light</vt:lpstr>
      <vt:lpstr>Verdana Pro</vt:lpstr>
      <vt:lpstr>Office Theme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夌 雨</dc:creator>
  <cp:lastModifiedBy>夌 雨</cp:lastModifiedBy>
  <cp:revision>2</cp:revision>
  <dcterms:created xsi:type="dcterms:W3CDTF">2024-06-10T12:32:49Z</dcterms:created>
  <dcterms:modified xsi:type="dcterms:W3CDTF">2025-05-03T07:18:04Z</dcterms:modified>
</cp:coreProperties>
</file>