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8" r:id="rId3"/>
    <p:sldId id="286" r:id="rId4"/>
    <p:sldId id="257" r:id="rId5"/>
    <p:sldId id="261" r:id="rId6"/>
    <p:sldId id="262" r:id="rId7"/>
    <p:sldId id="265" r:id="rId8"/>
    <p:sldId id="292" r:id="rId9"/>
    <p:sldId id="269" r:id="rId10"/>
    <p:sldId id="281" r:id="rId11"/>
    <p:sldId id="270" r:id="rId12"/>
    <p:sldId id="282" r:id="rId13"/>
    <p:sldId id="296" r:id="rId14"/>
    <p:sldId id="266" r:id="rId15"/>
    <p:sldId id="280" r:id="rId16"/>
    <p:sldId id="271" r:id="rId17"/>
    <p:sldId id="302" r:id="rId18"/>
    <p:sldId id="272" r:id="rId19"/>
    <p:sldId id="285" r:id="rId20"/>
    <p:sldId id="275" r:id="rId21"/>
    <p:sldId id="274" r:id="rId22"/>
    <p:sldId id="276" r:id="rId23"/>
    <p:sldId id="277" r:id="rId24"/>
    <p:sldId id="278" r:id="rId25"/>
    <p:sldId id="293" r:id="rId26"/>
    <p:sldId id="279" r:id="rId27"/>
    <p:sldId id="283" r:id="rId28"/>
    <p:sldId id="284" r:id="rId29"/>
    <p:sldId id="297" r:id="rId30"/>
    <p:sldId id="289" r:id="rId31"/>
    <p:sldId id="300" r:id="rId32"/>
    <p:sldId id="301" r:id="rId33"/>
    <p:sldId id="291" r:id="rId34"/>
    <p:sldId id="294" r:id="rId35"/>
    <p:sldId id="295" r:id="rId36"/>
    <p:sldId id="29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0EC760-240C-4FAF-A660-68F21675CCA9}">
          <p14:sldIdLst>
            <p14:sldId id="256"/>
            <p14:sldId id="258"/>
            <p14:sldId id="286"/>
            <p14:sldId id="257"/>
            <p14:sldId id="261"/>
          </p14:sldIdLst>
        </p14:section>
        <p14:section name="锁屏" id="{14F993CE-5123-4D38-B168-F984A2B88DA6}">
          <p14:sldIdLst>
            <p14:sldId id="262"/>
            <p14:sldId id="265"/>
            <p14:sldId id="292"/>
            <p14:sldId id="269"/>
          </p14:sldIdLst>
        </p14:section>
        <p14:section name="桌面" id="{F5CAF267-143A-411C-AE20-2C0A718DF3D1}">
          <p14:sldIdLst>
            <p14:sldId id="281"/>
            <p14:sldId id="270"/>
            <p14:sldId id="282"/>
          </p14:sldIdLst>
        </p14:section>
        <p14:section name="开始" id="{4424C115-C853-4A8A-8AB2-487F0066489B}">
          <p14:sldIdLst>
            <p14:sldId id="296"/>
          </p14:sldIdLst>
        </p14:section>
        <p14:section name="电源" id="{62B969FB-D855-4AF0-9A8B-ECDA8100268C}">
          <p14:sldIdLst>
            <p14:sldId id="266"/>
            <p14:sldId id="280"/>
          </p14:sldIdLst>
        </p14:section>
        <p14:section name="设置" id="{5ED2F9B1-8E00-47F8-8603-D747F919287A}">
          <p14:sldIdLst>
            <p14:sldId id="271"/>
            <p14:sldId id="302"/>
            <p14:sldId id="272"/>
            <p14:sldId id="285"/>
            <p14:sldId id="275"/>
            <p14:sldId id="274"/>
            <p14:sldId id="276"/>
            <p14:sldId id="277"/>
            <p14:sldId id="278"/>
            <p14:sldId id="293"/>
            <p14:sldId id="279"/>
            <p14:sldId id="283"/>
            <p14:sldId id="284"/>
            <p14:sldId id="297"/>
          </p14:sldIdLst>
        </p14:section>
        <p14:section name="更新" id="{F61D8A0E-9C08-4941-B56F-D98CEA9009A5}">
          <p14:sldIdLst>
            <p14:sldId id="289"/>
            <p14:sldId id="300"/>
            <p14:sldId id="301"/>
            <p14:sldId id="291"/>
          </p14:sldIdLst>
        </p14:section>
        <p14:section name="预警" id="{4BD3F807-959D-47EA-8EE0-A792739D8008}">
          <p14:sldIdLst>
            <p14:sldId id="294"/>
            <p14:sldId id="295"/>
          </p14:sldIdLst>
        </p14:section>
        <p14:section name="data" id="{C67792BB-CC11-4473-8229-9FF09ED15AAF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39B"/>
    <a:srgbClr val="CADCCE"/>
    <a:srgbClr val="E3EDE5"/>
    <a:srgbClr val="F45738"/>
    <a:srgbClr val="FF642D"/>
    <a:srgbClr val="FF8585"/>
    <a:srgbClr val="FFF0F0"/>
    <a:srgbClr val="FFF7F7"/>
    <a:srgbClr val="9FBFA6"/>
    <a:srgbClr val="12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87CDA-BB07-4B7F-BBCC-04DDE93908EA}" v="322" dt="2024-12-06T15:17:38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夌 雨" userId="d086e8e3883354a1" providerId="LiveId" clId="{D7C9D1F5-307D-4798-8CF6-529EE99CD7B5}"/>
    <pc:docChg chg="undo custSel addSld delSld modSld sldOrd modMainMaster addSection delSection modSection">
      <pc:chgData name="夌 雨" userId="d086e8e3883354a1" providerId="LiveId" clId="{D7C9D1F5-307D-4798-8CF6-529EE99CD7B5}" dt="2024-09-06T13:29:52.939" v="1280" actId="122"/>
      <pc:docMkLst>
        <pc:docMk/>
      </pc:docMkLst>
      <pc:sldChg chg="setBg">
        <pc:chgData name="夌 雨" userId="d086e8e3883354a1" providerId="LiveId" clId="{D7C9D1F5-307D-4798-8CF6-529EE99CD7B5}" dt="2024-09-06T13:17:31.982" v="1045"/>
        <pc:sldMkLst>
          <pc:docMk/>
          <pc:sldMk cId="3363192274" sldId="256"/>
        </pc:sldMkLst>
      </pc:sldChg>
      <pc:sldChg chg="setBg">
        <pc:chgData name="夌 雨" userId="d086e8e3883354a1" providerId="LiveId" clId="{D7C9D1F5-307D-4798-8CF6-529EE99CD7B5}" dt="2024-09-06T13:17:38.499" v="1048"/>
        <pc:sldMkLst>
          <pc:docMk/>
          <pc:sldMk cId="1169606320" sldId="257"/>
        </pc:sldMkLst>
      </pc:sldChg>
      <pc:sldChg chg="setBg">
        <pc:chgData name="夌 雨" userId="d086e8e3883354a1" providerId="LiveId" clId="{D7C9D1F5-307D-4798-8CF6-529EE99CD7B5}" dt="2024-09-06T13:17:34.069" v="1046"/>
        <pc:sldMkLst>
          <pc:docMk/>
          <pc:sldMk cId="4042827227" sldId="258"/>
        </pc:sldMkLst>
      </pc:sldChg>
      <pc:sldChg chg="addSp delSp modSp mod modTransition setBg modAnim">
        <pc:chgData name="夌 雨" userId="d086e8e3883354a1" providerId="LiveId" clId="{D7C9D1F5-307D-4798-8CF6-529EE99CD7B5}" dt="2024-09-06T13:25:52.618" v="1236" actId="2085"/>
        <pc:sldMkLst>
          <pc:docMk/>
          <pc:sldMk cId="578599244" sldId="261"/>
        </pc:sldMkLst>
      </pc:sldChg>
      <pc:sldChg chg="addSp delSp modSp mod setBg">
        <pc:chgData name="夌 雨" userId="d086e8e3883354a1" providerId="LiveId" clId="{D7C9D1F5-307D-4798-8CF6-529EE99CD7B5}" dt="2024-09-06T13:29:52.939" v="1280" actId="122"/>
        <pc:sldMkLst>
          <pc:docMk/>
          <pc:sldMk cId="464703280" sldId="262"/>
        </pc:sldMkLst>
      </pc:sldChg>
      <pc:sldChg chg="setBg">
        <pc:chgData name="夌 雨" userId="d086e8e3883354a1" providerId="LiveId" clId="{D7C9D1F5-307D-4798-8CF6-529EE99CD7B5}" dt="2024-09-06T13:16:59.827" v="1041"/>
        <pc:sldMkLst>
          <pc:docMk/>
          <pc:sldMk cId="840534343" sldId="263"/>
        </pc:sldMkLst>
      </pc:sldChg>
      <pc:sldChg chg="modSp mod setBg">
        <pc:chgData name="夌 雨" userId="d086e8e3883354a1" providerId="LiveId" clId="{D7C9D1F5-307D-4798-8CF6-529EE99CD7B5}" dt="2024-09-06T13:22:12.624" v="1087" actId="207"/>
        <pc:sldMkLst>
          <pc:docMk/>
          <pc:sldMk cId="4219332989" sldId="264"/>
        </pc:sldMkLst>
      </pc:sldChg>
      <pc:sldChg chg="setBg">
        <pc:chgData name="夌 雨" userId="d086e8e3883354a1" providerId="LiveId" clId="{D7C9D1F5-307D-4798-8CF6-529EE99CD7B5}" dt="2024-09-06T13:16:59.827" v="1041"/>
        <pc:sldMkLst>
          <pc:docMk/>
          <pc:sldMk cId="2677131941" sldId="265"/>
        </pc:sldMkLst>
      </pc:sldChg>
      <pc:sldChg chg="setBg">
        <pc:chgData name="夌 雨" userId="d086e8e3883354a1" providerId="LiveId" clId="{D7C9D1F5-307D-4798-8CF6-529EE99CD7B5}" dt="2024-09-06T13:16:59.827" v="1041"/>
        <pc:sldMkLst>
          <pc:docMk/>
          <pc:sldMk cId="2885049166" sldId="266"/>
        </pc:sldMkLst>
      </pc:sldChg>
      <pc:sldChg chg="modSp mod setBg">
        <pc:chgData name="夌 雨" userId="d086e8e3883354a1" providerId="LiveId" clId="{D7C9D1F5-307D-4798-8CF6-529EE99CD7B5}" dt="2024-09-06T13:22:17.716" v="1088" actId="207"/>
        <pc:sldMkLst>
          <pc:docMk/>
          <pc:sldMk cId="3103086815" sldId="267"/>
        </pc:sldMkLst>
      </pc:sldChg>
      <pc:sldChg chg="modSp mod setBg">
        <pc:chgData name="夌 雨" userId="d086e8e3883354a1" providerId="LiveId" clId="{D7C9D1F5-307D-4798-8CF6-529EE99CD7B5}" dt="2024-09-06T13:22:23.147" v="1089" actId="207"/>
        <pc:sldMkLst>
          <pc:docMk/>
          <pc:sldMk cId="47174208" sldId="268"/>
        </pc:sldMkLst>
      </pc:sldChg>
      <pc:sldChg chg="delSp mod setBg">
        <pc:chgData name="夌 雨" userId="d086e8e3883354a1" providerId="LiveId" clId="{D7C9D1F5-307D-4798-8CF6-529EE99CD7B5}" dt="2024-09-06T13:16:59.827" v="1041"/>
        <pc:sldMkLst>
          <pc:docMk/>
          <pc:sldMk cId="2951789976" sldId="269"/>
        </pc:sldMkLst>
      </pc:sldChg>
      <pc:sldChg chg="modSp mod setBg">
        <pc:chgData name="夌 雨" userId="d086e8e3883354a1" providerId="LiveId" clId="{D7C9D1F5-307D-4798-8CF6-529EE99CD7B5}" dt="2024-09-06T13:19:03.460" v="1058" actId="14100"/>
        <pc:sldMkLst>
          <pc:docMk/>
          <pc:sldMk cId="3731245896" sldId="270"/>
        </pc:sldMkLst>
      </pc:sldChg>
      <pc:sldChg chg="modSp mod setBg">
        <pc:chgData name="夌 雨" userId="d086e8e3883354a1" providerId="LiveId" clId="{D7C9D1F5-307D-4798-8CF6-529EE99CD7B5}" dt="2024-09-06T13:28:27.263" v="1261" actId="207"/>
        <pc:sldMkLst>
          <pc:docMk/>
          <pc:sldMk cId="1676700449" sldId="271"/>
        </pc:sldMkLst>
      </pc:sldChg>
      <pc:sldChg chg="modSp mod setBg">
        <pc:chgData name="夌 雨" userId="d086e8e3883354a1" providerId="LiveId" clId="{D7C9D1F5-307D-4798-8CF6-529EE99CD7B5}" dt="2024-09-06T13:19:23.444" v="1064" actId="14100"/>
        <pc:sldMkLst>
          <pc:docMk/>
          <pc:sldMk cId="3056546128" sldId="272"/>
        </pc:sldMkLst>
      </pc:sldChg>
      <pc:sldChg chg="modSp mod setBg">
        <pc:chgData name="夌 雨" userId="d086e8e3883354a1" providerId="LiveId" clId="{D7C9D1F5-307D-4798-8CF6-529EE99CD7B5}" dt="2024-09-06T13:23:19" v="1092" actId="207"/>
        <pc:sldMkLst>
          <pc:docMk/>
          <pc:sldMk cId="2780898012" sldId="274"/>
        </pc:sldMkLst>
      </pc:sldChg>
      <pc:sldChg chg="modSp mod setBg">
        <pc:chgData name="夌 雨" userId="d086e8e3883354a1" providerId="LiveId" clId="{D7C9D1F5-307D-4798-8CF6-529EE99CD7B5}" dt="2024-09-06T13:23:15.576" v="1091" actId="207"/>
        <pc:sldMkLst>
          <pc:docMk/>
          <pc:sldMk cId="2994587255" sldId="275"/>
        </pc:sldMkLst>
      </pc:sldChg>
      <pc:sldChg chg="modSp mod setBg">
        <pc:chgData name="夌 雨" userId="d086e8e3883354a1" providerId="LiveId" clId="{D7C9D1F5-307D-4798-8CF6-529EE99CD7B5}" dt="2024-09-06T13:23:22.527" v="1093" actId="207"/>
        <pc:sldMkLst>
          <pc:docMk/>
          <pc:sldMk cId="2485663332" sldId="276"/>
        </pc:sldMkLst>
      </pc:sldChg>
      <pc:sldChg chg="modSp mod setBg">
        <pc:chgData name="夌 雨" userId="d086e8e3883354a1" providerId="LiveId" clId="{D7C9D1F5-307D-4798-8CF6-529EE99CD7B5}" dt="2024-09-06T13:19:38.718" v="1069" actId="14100"/>
        <pc:sldMkLst>
          <pc:docMk/>
          <pc:sldMk cId="3690951919" sldId="277"/>
        </pc:sldMkLst>
      </pc:sldChg>
      <pc:sldChg chg="addSp delSp modSp mod setBg">
        <pc:chgData name="夌 雨" userId="d086e8e3883354a1" providerId="LiveId" clId="{D7C9D1F5-307D-4798-8CF6-529EE99CD7B5}" dt="2024-09-06T13:24:45.068" v="1232" actId="207"/>
        <pc:sldMkLst>
          <pc:docMk/>
          <pc:sldMk cId="3225843026" sldId="278"/>
        </pc:sldMkLst>
      </pc:sldChg>
      <pc:sldChg chg="modSp mod setBg">
        <pc:chgData name="夌 雨" userId="d086e8e3883354a1" providerId="LiveId" clId="{D7C9D1F5-307D-4798-8CF6-529EE99CD7B5}" dt="2024-09-06T13:19:44.406" v="1071" actId="14100"/>
        <pc:sldMkLst>
          <pc:docMk/>
          <pc:sldMk cId="1909985220" sldId="279"/>
        </pc:sldMkLst>
      </pc:sldChg>
      <pc:sldChg chg="setBg">
        <pc:chgData name="夌 雨" userId="d086e8e3883354a1" providerId="LiveId" clId="{D7C9D1F5-307D-4798-8CF6-529EE99CD7B5}" dt="2024-09-06T13:16:59.827" v="1041"/>
        <pc:sldMkLst>
          <pc:docMk/>
          <pc:sldMk cId="3375529068" sldId="280"/>
        </pc:sldMkLst>
      </pc:sldChg>
      <pc:sldChg chg="addSp delSp modSp mod setBg">
        <pc:chgData name="夌 雨" userId="d086e8e3883354a1" providerId="LiveId" clId="{D7C9D1F5-307D-4798-8CF6-529EE99CD7B5}" dt="2024-09-06T13:19:15.203" v="1061"/>
        <pc:sldMkLst>
          <pc:docMk/>
          <pc:sldMk cId="4272295575" sldId="281"/>
        </pc:sldMkLst>
      </pc:sldChg>
      <pc:sldChg chg="addSp delSp modSp mod setBg">
        <pc:chgData name="夌 雨" userId="d086e8e3883354a1" providerId="LiveId" clId="{D7C9D1F5-307D-4798-8CF6-529EE99CD7B5}" dt="2024-09-06T13:19:16.235" v="1062"/>
        <pc:sldMkLst>
          <pc:docMk/>
          <pc:sldMk cId="2721582183" sldId="282"/>
        </pc:sldMkLst>
      </pc:sldChg>
      <pc:sldChg chg="modSp mod setBg">
        <pc:chgData name="夌 雨" userId="d086e8e3883354a1" providerId="LiveId" clId="{D7C9D1F5-307D-4798-8CF6-529EE99CD7B5}" dt="2024-09-06T13:23:32.551" v="1095" actId="207"/>
        <pc:sldMkLst>
          <pc:docMk/>
          <pc:sldMk cId="178855859" sldId="283"/>
        </pc:sldMkLst>
      </pc:sldChg>
      <pc:sldChg chg="modSp mod setBg">
        <pc:chgData name="夌 雨" userId="d086e8e3883354a1" providerId="LiveId" clId="{D7C9D1F5-307D-4798-8CF6-529EE99CD7B5}" dt="2024-09-06T13:19:50.375" v="1073" actId="14100"/>
        <pc:sldMkLst>
          <pc:docMk/>
          <pc:sldMk cId="502009140" sldId="284"/>
        </pc:sldMkLst>
      </pc:sldChg>
      <pc:sldChg chg="modSp mod setBg">
        <pc:chgData name="夌 雨" userId="d086e8e3883354a1" providerId="LiveId" clId="{D7C9D1F5-307D-4798-8CF6-529EE99CD7B5}" dt="2024-09-06T13:23:12.207" v="1090" actId="207"/>
        <pc:sldMkLst>
          <pc:docMk/>
          <pc:sldMk cId="1358283241" sldId="285"/>
        </pc:sldMkLst>
      </pc:sldChg>
      <pc:sldChg chg="setBg">
        <pc:chgData name="夌 雨" userId="d086e8e3883354a1" providerId="LiveId" clId="{D7C9D1F5-307D-4798-8CF6-529EE99CD7B5}" dt="2024-09-06T13:17:36.076" v="1047"/>
        <pc:sldMkLst>
          <pc:docMk/>
          <pc:sldMk cId="3849342995" sldId="286"/>
        </pc:sldMkLst>
      </pc:sldChg>
      <pc:sldChg chg="addSp delSp modSp add del mod ord setBg">
        <pc:chgData name="夌 雨" userId="d086e8e3883354a1" providerId="LiveId" clId="{D7C9D1F5-307D-4798-8CF6-529EE99CD7B5}" dt="2024-09-06T13:27:14.354" v="1255" actId="207"/>
        <pc:sldMkLst>
          <pc:docMk/>
          <pc:sldMk cId="790564371" sldId="288"/>
        </pc:sldMkLst>
      </pc:sldChg>
      <pc:sldChg chg="addSp delSp modSp mod ord setBg delAnim">
        <pc:chgData name="夌 雨" userId="d086e8e3883354a1" providerId="LiveId" clId="{D7C9D1F5-307D-4798-8CF6-529EE99CD7B5}" dt="2024-09-06T13:27:32.865" v="1258" actId="692"/>
        <pc:sldMkLst>
          <pc:docMk/>
          <pc:sldMk cId="1515452090" sldId="289"/>
        </pc:sldMkLst>
      </pc:sldChg>
      <pc:sldChg chg="modSp del mod">
        <pc:chgData name="夌 雨" userId="d086e8e3883354a1" providerId="LiveId" clId="{D7C9D1F5-307D-4798-8CF6-529EE99CD7B5}" dt="2024-09-06T09:53:00.284" v="620"/>
        <pc:sldMkLst>
          <pc:docMk/>
          <pc:sldMk cId="1234344217" sldId="290"/>
        </pc:sldMkLst>
      </pc:sldChg>
      <pc:sldChg chg="addSp modSp del mod modTransition">
        <pc:chgData name="夌 雨" userId="d086e8e3883354a1" providerId="LiveId" clId="{D7C9D1F5-307D-4798-8CF6-529EE99CD7B5}" dt="2024-09-06T09:38:34.382" v="453" actId="47"/>
        <pc:sldMkLst>
          <pc:docMk/>
          <pc:sldMk cId="2793361090" sldId="290"/>
        </pc:sldMkLst>
      </pc:sldChg>
      <pc:sldChg chg="modSp del mod">
        <pc:chgData name="夌 雨" userId="d086e8e3883354a1" providerId="LiveId" clId="{D7C9D1F5-307D-4798-8CF6-529EE99CD7B5}" dt="2024-09-06T09:54:36.319" v="649"/>
        <pc:sldMkLst>
          <pc:docMk/>
          <pc:sldMk cId="3762920551" sldId="290"/>
        </pc:sldMkLst>
      </pc:sldChg>
      <pc:sldChg chg="add del">
        <pc:chgData name="夌 雨" userId="d086e8e3883354a1" providerId="LiveId" clId="{D7C9D1F5-307D-4798-8CF6-529EE99CD7B5}" dt="2024-09-06T09:54:36.637" v="651"/>
        <pc:sldMkLst>
          <pc:docMk/>
          <pc:sldMk cId="3892046861" sldId="290"/>
        </pc:sldMkLst>
      </pc:sldChg>
      <pc:sldChg chg="addSp delSp modSp add del mod ord setBg">
        <pc:chgData name="夌 雨" userId="d086e8e3883354a1" providerId="LiveId" clId="{D7C9D1F5-307D-4798-8CF6-529EE99CD7B5}" dt="2024-09-06T13:27:22.694" v="1256"/>
        <pc:sldMkLst>
          <pc:docMk/>
          <pc:sldMk cId="3118772410" sldId="291"/>
        </pc:sldMkLst>
      </pc:sldChg>
      <pc:sldMasterChg chg="setBg modSldLayout">
        <pc:chgData name="夌 雨" userId="d086e8e3883354a1" providerId="LiveId" clId="{D7C9D1F5-307D-4798-8CF6-529EE99CD7B5}" dt="2024-09-06T13:16:59.827" v="1041"/>
        <pc:sldMasterMkLst>
          <pc:docMk/>
          <pc:sldMasterMk cId="371316122" sldId="2147483660"/>
        </pc:sldMasterMkLst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3688031399" sldId="2147483661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815033835" sldId="2147483662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981642111" sldId="2147483663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2063887698" sldId="2147483664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3812198685" sldId="2147483665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1960442501" sldId="2147483666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278779239" sldId="2147483667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910051670" sldId="2147483668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1730962601" sldId="2147483669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2981469751" sldId="2147483670"/>
          </pc:sldLayoutMkLst>
        </pc:sldLayoutChg>
        <pc:sldLayoutChg chg="setBg">
          <pc:chgData name="夌 雨" userId="d086e8e3883354a1" providerId="LiveId" clId="{D7C9D1F5-307D-4798-8CF6-529EE99CD7B5}" dt="2024-09-06T13:16:59.827" v="1041"/>
          <pc:sldLayoutMkLst>
            <pc:docMk/>
            <pc:sldMasterMk cId="371316122" sldId="2147483660"/>
            <pc:sldLayoutMk cId="1693350432" sldId="2147483671"/>
          </pc:sldLayoutMkLst>
        </pc:sldLayoutChg>
      </pc:sldMasterChg>
    </pc:docChg>
  </pc:docChgLst>
  <pc:docChgLst>
    <pc:chgData name="夌 雨" userId="d086e8e3883354a1" providerId="LiveId" clId="{5A3B905E-95D4-4FE1-BFF9-5EAEF3DBF1CB}"/>
    <pc:docChg chg="undo custSel addSld delSld modSld sldOrd modSection">
      <pc:chgData name="夌 雨" userId="d086e8e3883354a1" providerId="LiveId" clId="{5A3B905E-95D4-4FE1-BFF9-5EAEF3DBF1CB}" dt="2024-08-30T09:54:46.590" v="1187" actId="478"/>
      <pc:docMkLst>
        <pc:docMk/>
      </pc:docMkLst>
      <pc:sldChg chg="addSp delSp modSp mod modTransition delAnim">
        <pc:chgData name="夌 雨" userId="d086e8e3883354a1" providerId="LiveId" clId="{5A3B905E-95D4-4FE1-BFF9-5EAEF3DBF1CB}" dt="2024-08-30T09:23:02.767" v="665"/>
        <pc:sldMkLst>
          <pc:docMk/>
          <pc:sldMk cId="1169606320" sldId="257"/>
        </pc:sldMkLst>
      </pc:sldChg>
      <pc:sldChg chg="del">
        <pc:chgData name="夌 雨" userId="d086e8e3883354a1" providerId="LiveId" clId="{5A3B905E-95D4-4FE1-BFF9-5EAEF3DBF1CB}" dt="2024-08-30T09:08:00.148" v="18" actId="47"/>
        <pc:sldMkLst>
          <pc:docMk/>
          <pc:sldMk cId="1451266676" sldId="260"/>
        </pc:sldMkLst>
      </pc:sldChg>
      <pc:sldChg chg="addSp delSp modSp mod modTransition">
        <pc:chgData name="夌 雨" userId="d086e8e3883354a1" providerId="LiveId" clId="{5A3B905E-95D4-4FE1-BFF9-5EAEF3DBF1CB}" dt="2024-08-30T09:15:28.301" v="203"/>
        <pc:sldMkLst>
          <pc:docMk/>
          <pc:sldMk cId="578599244" sldId="261"/>
        </pc:sldMkLst>
      </pc:sldChg>
      <pc:sldChg chg="addSp delSp modSp mod">
        <pc:chgData name="夌 雨" userId="d086e8e3883354a1" providerId="LiveId" clId="{5A3B905E-95D4-4FE1-BFF9-5EAEF3DBF1CB}" dt="2024-08-30T09:24:13.936" v="669" actId="478"/>
        <pc:sldMkLst>
          <pc:docMk/>
          <pc:sldMk cId="2780898012" sldId="274"/>
        </pc:sldMkLst>
      </pc:sldChg>
      <pc:sldChg chg="addSp delSp modSp mod">
        <pc:chgData name="夌 雨" userId="d086e8e3883354a1" providerId="LiveId" clId="{5A3B905E-95D4-4FE1-BFF9-5EAEF3DBF1CB}" dt="2024-08-30T09:54:46.590" v="1187" actId="478"/>
        <pc:sldMkLst>
          <pc:docMk/>
          <pc:sldMk cId="2485663332" sldId="276"/>
        </pc:sldMkLst>
      </pc:sldChg>
      <pc:sldChg chg="modSp mod">
        <pc:chgData name="夌 雨" userId="d086e8e3883354a1" providerId="LiveId" clId="{5A3B905E-95D4-4FE1-BFF9-5EAEF3DBF1CB}" dt="2024-08-30T09:26:12.271" v="699" actId="1076"/>
        <pc:sldMkLst>
          <pc:docMk/>
          <pc:sldMk cId="3225843026" sldId="278"/>
        </pc:sldMkLst>
      </pc:sldChg>
      <pc:sldChg chg="modSp mod">
        <pc:chgData name="夌 雨" userId="d086e8e3883354a1" providerId="LiveId" clId="{5A3B905E-95D4-4FE1-BFF9-5EAEF3DBF1CB}" dt="2024-08-30T09:06:06.069" v="4" actId="20577"/>
        <pc:sldMkLst>
          <pc:docMk/>
          <pc:sldMk cId="1909985220" sldId="279"/>
        </pc:sldMkLst>
      </pc:sldChg>
      <pc:sldChg chg="addSp delSp modSp add mod modTransition">
        <pc:chgData name="夌 雨" userId="d086e8e3883354a1" providerId="LiveId" clId="{5A3B905E-95D4-4FE1-BFF9-5EAEF3DBF1CB}" dt="2024-08-30T09:22:37.644" v="663" actId="207"/>
        <pc:sldMkLst>
          <pc:docMk/>
          <pc:sldMk cId="3849342995" sldId="286"/>
        </pc:sldMkLst>
      </pc:sldChg>
      <pc:sldChg chg="add del setBg">
        <pc:chgData name="夌 雨" userId="d086e8e3883354a1" providerId="LiveId" clId="{5A3B905E-95D4-4FE1-BFF9-5EAEF3DBF1CB}" dt="2024-08-30T09:26:45.226" v="701" actId="47"/>
        <pc:sldMkLst>
          <pc:docMk/>
          <pc:sldMk cId="1008667728" sldId="287"/>
        </pc:sldMkLst>
      </pc:sldChg>
      <pc:sldChg chg="add del setBg">
        <pc:chgData name="夌 雨" userId="d086e8e3883354a1" providerId="LiveId" clId="{5A3B905E-95D4-4FE1-BFF9-5EAEF3DBF1CB}" dt="2024-08-30T09:26:55.387" v="703" actId="47"/>
        <pc:sldMkLst>
          <pc:docMk/>
          <pc:sldMk cId="1292548687" sldId="287"/>
        </pc:sldMkLst>
      </pc:sldChg>
      <pc:sldChg chg="add del setBg">
        <pc:chgData name="夌 雨" userId="d086e8e3883354a1" providerId="LiveId" clId="{5A3B905E-95D4-4FE1-BFF9-5EAEF3DBF1CB}" dt="2024-08-30T09:26:59.392" v="705"/>
        <pc:sldMkLst>
          <pc:docMk/>
          <pc:sldMk cId="3033052313" sldId="287"/>
        </pc:sldMkLst>
      </pc:sldChg>
      <pc:sldChg chg="addSp delSp modSp add del mod ord">
        <pc:chgData name="夌 雨" userId="d086e8e3883354a1" providerId="LiveId" clId="{5A3B905E-95D4-4FE1-BFF9-5EAEF3DBF1CB}" dt="2024-08-30T09:46:10.610" v="1101" actId="47"/>
        <pc:sldMkLst>
          <pc:docMk/>
          <pc:sldMk cId="3633773211" sldId="287"/>
        </pc:sldMkLst>
      </pc:sldChg>
      <pc:sldChg chg="addSp delSp modSp mod modTransition">
        <pc:chgData name="夌 雨" userId="d086e8e3883354a1" providerId="LiveId" clId="{5A3B905E-95D4-4FE1-BFF9-5EAEF3DBF1CB}" dt="2024-08-30T09:49:52.455" v="1144" actId="478"/>
        <pc:sldMkLst>
          <pc:docMk/>
          <pc:sldMk cId="790564371" sldId="288"/>
        </pc:sldMkLst>
      </pc:sldChg>
      <pc:sldChg chg="addSp delSp modSp mod modTransition modAnim">
        <pc:chgData name="夌 雨" userId="d086e8e3883354a1" providerId="LiveId" clId="{5A3B905E-95D4-4FE1-BFF9-5EAEF3DBF1CB}" dt="2024-08-30T09:53:05.301" v="1178"/>
        <pc:sldMkLst>
          <pc:docMk/>
          <pc:sldMk cId="1515452090" sldId="289"/>
        </pc:sldMkLst>
      </pc:sldChg>
      <pc:sldChg chg="add del setBg">
        <pc:chgData name="夌 雨" userId="d086e8e3883354a1" providerId="LiveId" clId="{5A3B905E-95D4-4FE1-BFF9-5EAEF3DBF1CB}" dt="2024-08-30T09:46:47.454" v="1106" actId="47"/>
        <pc:sldMkLst>
          <pc:docMk/>
          <pc:sldMk cId="3347712510" sldId="289"/>
        </pc:sldMkLst>
      </pc:sldChg>
    </pc:docChg>
  </pc:docChgLst>
  <pc:docChgLst>
    <pc:chgData name="夌 雨" userId="d086e8e3883354a1" providerId="LiveId" clId="{7571B4C5-D119-4430-8F16-99A15576A38D}"/>
    <pc:docChg chg="undo custSel addSld delSld modSld modSection">
      <pc:chgData name="夌 雨" userId="d086e8e3883354a1" providerId="LiveId" clId="{7571B4C5-D119-4430-8F16-99A15576A38D}" dt="2024-09-06T09:18:26.501" v="318"/>
      <pc:docMkLst>
        <pc:docMk/>
      </pc:docMkLst>
      <pc:sldChg chg="addSp delSp modSp mod addAnim delAnim">
        <pc:chgData name="夌 雨" userId="d086e8e3883354a1" providerId="LiveId" clId="{7571B4C5-D119-4430-8F16-99A15576A38D}" dt="2024-09-06T09:17:53.251" v="295" actId="20577"/>
        <pc:sldMkLst>
          <pc:docMk/>
          <pc:sldMk cId="4042827227" sldId="258"/>
        </pc:sldMkLst>
      </pc:sldChg>
      <pc:sldChg chg="addSp delSp modSp del mod">
        <pc:chgData name="夌 雨" userId="d086e8e3883354a1" providerId="LiveId" clId="{7571B4C5-D119-4430-8F16-99A15576A38D}" dt="2024-09-06T09:13:37.364" v="194" actId="47"/>
        <pc:sldMkLst>
          <pc:docMk/>
          <pc:sldMk cId="1445534078" sldId="259"/>
        </pc:sldMkLst>
      </pc:sldChg>
      <pc:sldChg chg="addSp delSp modSp mod delAnim modAnim">
        <pc:chgData name="夌 雨" userId="d086e8e3883354a1" providerId="LiveId" clId="{7571B4C5-D119-4430-8F16-99A15576A38D}" dt="2024-09-06T09:16:14.702" v="273"/>
        <pc:sldMkLst>
          <pc:docMk/>
          <pc:sldMk cId="578599244" sldId="261"/>
        </pc:sldMkLst>
      </pc:sldChg>
      <pc:sldChg chg="modSp mod modNotesTx">
        <pc:chgData name="夌 雨" userId="d086e8e3883354a1" providerId="LiveId" clId="{7571B4C5-D119-4430-8F16-99A15576A38D}" dt="2024-09-06T09:17:43.496" v="292" actId="20577"/>
        <pc:sldMkLst>
          <pc:docMk/>
          <pc:sldMk cId="3225843026" sldId="278"/>
        </pc:sldMkLst>
      </pc:sldChg>
      <pc:sldChg chg="modSp mod">
        <pc:chgData name="夌 雨" userId="d086e8e3883354a1" providerId="LiveId" clId="{7571B4C5-D119-4430-8F16-99A15576A38D}" dt="2024-09-06T09:09:53.936" v="57" actId="20577"/>
        <pc:sldMkLst>
          <pc:docMk/>
          <pc:sldMk cId="1909985220" sldId="279"/>
        </pc:sldMkLst>
      </pc:sldChg>
      <pc:sldChg chg="modSp add del mod">
        <pc:chgData name="夌 雨" userId="d086e8e3883354a1" providerId="LiveId" clId="{7571B4C5-D119-4430-8F16-99A15576A38D}" dt="2024-09-06T09:17:17.701" v="284" actId="14100"/>
        <pc:sldMkLst>
          <pc:docMk/>
          <pc:sldMk cId="3849342995" sldId="286"/>
        </pc:sldMkLst>
      </pc:sldChg>
      <pc:sldChg chg="addSp delSp modSp mod delAnim modAnim">
        <pc:chgData name="夌 雨" userId="d086e8e3883354a1" providerId="LiveId" clId="{7571B4C5-D119-4430-8F16-99A15576A38D}" dt="2024-09-06T09:16:15.752" v="274"/>
        <pc:sldMkLst>
          <pc:docMk/>
          <pc:sldMk cId="2793361090" sldId="290"/>
        </pc:sldMkLst>
      </pc:sldChg>
      <pc:sldChg chg="modSp mod">
        <pc:chgData name="夌 雨" userId="d086e8e3883354a1" providerId="LiveId" clId="{7571B4C5-D119-4430-8F16-99A15576A38D}" dt="2024-09-06T09:18:26.501" v="318"/>
        <pc:sldMkLst>
          <pc:docMk/>
          <pc:sldMk cId="3118772410" sldId="291"/>
        </pc:sldMkLst>
      </pc:sldChg>
    </pc:docChg>
  </pc:docChgLst>
  <pc:docChgLst>
    <pc:chgData name="夌 雨" userId="d086e8e3883354a1" providerId="LiveId" clId="{51687CDA-BB07-4B7F-BBCC-04DDE93908EA}"/>
    <pc:docChg chg="undo custSel addSld delSld modSld addSection modSection">
      <pc:chgData name="夌 雨" userId="d086e8e3883354a1" providerId="LiveId" clId="{51687CDA-BB07-4B7F-BBCC-04DDE93908EA}" dt="2024-12-07T11:41:30.230" v="4337" actId="1037"/>
      <pc:docMkLst>
        <pc:docMk/>
      </pc:docMkLst>
      <pc:sldChg chg="addSp modSp mod">
        <pc:chgData name="夌 雨" userId="d086e8e3883354a1" providerId="LiveId" clId="{51687CDA-BB07-4B7F-BBCC-04DDE93908EA}" dt="2024-12-06T15:17:42.310" v="4301" actId="1035"/>
        <pc:sldMkLst>
          <pc:docMk/>
          <pc:sldMk cId="2951789976" sldId="269"/>
        </pc:sldMkLst>
        <pc:spChg chg="mod">
          <ac:chgData name="夌 雨" userId="d086e8e3883354a1" providerId="LiveId" clId="{51687CDA-BB07-4B7F-BBCC-04DDE93908EA}" dt="2024-11-23T13:36:19.382" v="168"/>
          <ac:spMkLst>
            <pc:docMk/>
            <pc:sldMk cId="2951789976" sldId="269"/>
            <ac:spMk id="32" creationId="{8B81378A-7B5A-87AE-8731-134D5DDE6954}"/>
          </ac:spMkLst>
        </pc:spChg>
        <pc:spChg chg="mod">
          <ac:chgData name="夌 雨" userId="d086e8e3883354a1" providerId="LiveId" clId="{51687CDA-BB07-4B7F-BBCC-04DDE93908EA}" dt="2024-11-23T13:36:19.382" v="168"/>
          <ac:spMkLst>
            <pc:docMk/>
            <pc:sldMk cId="2951789976" sldId="269"/>
            <ac:spMk id="33" creationId="{66D8DB0F-8D88-98F9-D703-4311377E8F06}"/>
          </ac:spMkLst>
        </pc:spChg>
        <pc:spChg chg="mod">
          <ac:chgData name="夌 雨" userId="d086e8e3883354a1" providerId="LiveId" clId="{51687CDA-BB07-4B7F-BBCC-04DDE93908EA}" dt="2024-11-23T13:36:19.382" v="168"/>
          <ac:spMkLst>
            <pc:docMk/>
            <pc:sldMk cId="2951789976" sldId="269"/>
            <ac:spMk id="35" creationId="{61F6B475-5F8B-6E86-7962-97324F1F2D81}"/>
          </ac:spMkLst>
        </pc:spChg>
        <pc:spChg chg="mod">
          <ac:chgData name="夌 雨" userId="d086e8e3883354a1" providerId="LiveId" clId="{51687CDA-BB07-4B7F-BBCC-04DDE93908EA}" dt="2024-11-23T13:36:19.382" v="168"/>
          <ac:spMkLst>
            <pc:docMk/>
            <pc:sldMk cId="2951789976" sldId="269"/>
            <ac:spMk id="36" creationId="{81CA3D04-FD42-7A18-68F7-18F558BD1CDD}"/>
          </ac:spMkLst>
        </pc:spChg>
        <pc:spChg chg="mod">
          <ac:chgData name="夌 雨" userId="d086e8e3883354a1" providerId="LiveId" clId="{51687CDA-BB07-4B7F-BBCC-04DDE93908EA}" dt="2024-11-23T13:36:19.382" v="168"/>
          <ac:spMkLst>
            <pc:docMk/>
            <pc:sldMk cId="2951789976" sldId="269"/>
            <ac:spMk id="38" creationId="{35F64F91-592C-889E-66DC-1D64A2A5312C}"/>
          </ac:spMkLst>
        </pc:spChg>
        <pc:spChg chg="mod">
          <ac:chgData name="夌 雨" userId="d086e8e3883354a1" providerId="LiveId" clId="{51687CDA-BB07-4B7F-BBCC-04DDE93908EA}" dt="2024-11-23T13:36:19.382" v="168"/>
          <ac:spMkLst>
            <pc:docMk/>
            <pc:sldMk cId="2951789976" sldId="269"/>
            <ac:spMk id="42" creationId="{2CFF74D4-0525-359A-01EC-E494FB22A54D}"/>
          </ac:spMkLst>
        </pc:spChg>
        <pc:spChg chg="mod">
          <ac:chgData name="夌 雨" userId="d086e8e3883354a1" providerId="LiveId" clId="{51687CDA-BB07-4B7F-BBCC-04DDE93908EA}" dt="2024-11-23T13:36:19.382" v="168"/>
          <ac:spMkLst>
            <pc:docMk/>
            <pc:sldMk cId="2951789976" sldId="269"/>
            <ac:spMk id="43" creationId="{492D1705-7190-D01B-4961-3A68BB400842}"/>
          </ac:spMkLst>
        </pc:spChg>
        <pc:spChg chg="mod">
          <ac:chgData name="夌 雨" userId="d086e8e3883354a1" providerId="LiveId" clId="{51687CDA-BB07-4B7F-BBCC-04DDE93908EA}" dt="2024-11-23T13:36:19.382" v="168"/>
          <ac:spMkLst>
            <pc:docMk/>
            <pc:sldMk cId="2951789976" sldId="269"/>
            <ac:spMk id="44" creationId="{B1DC0807-251E-955D-F50C-EA37B842BDF6}"/>
          </ac:spMkLst>
        </pc:spChg>
        <pc:spChg chg="mod">
          <ac:chgData name="夌 雨" userId="d086e8e3883354a1" providerId="LiveId" clId="{51687CDA-BB07-4B7F-BBCC-04DDE93908EA}" dt="2024-11-23T13:36:19.382" v="168"/>
          <ac:spMkLst>
            <pc:docMk/>
            <pc:sldMk cId="2951789976" sldId="269"/>
            <ac:spMk id="48" creationId="{5F392CD2-5633-2F71-5250-AB4BFDC47DFB}"/>
          </ac:spMkLst>
        </pc:spChg>
        <pc:spChg chg="mod">
          <ac:chgData name="夌 雨" userId="d086e8e3883354a1" providerId="LiveId" clId="{51687CDA-BB07-4B7F-BBCC-04DDE93908EA}" dt="2024-11-23T13:36:19.382" v="168"/>
          <ac:spMkLst>
            <pc:docMk/>
            <pc:sldMk cId="2951789976" sldId="269"/>
            <ac:spMk id="51" creationId="{9FC4CB42-0FFE-E4AB-B2DB-E38D03645892}"/>
          </ac:spMkLst>
        </pc:spChg>
        <pc:grpChg chg="add mod">
          <ac:chgData name="夌 雨" userId="d086e8e3883354a1" providerId="LiveId" clId="{51687CDA-BB07-4B7F-BBCC-04DDE93908EA}" dt="2024-11-23T13:36:22.141" v="211" actId="1036"/>
          <ac:grpSpMkLst>
            <pc:docMk/>
            <pc:sldMk cId="2951789976" sldId="269"/>
            <ac:grpSpMk id="31" creationId="{B35E13A2-A7B3-2578-9318-93C9509C4489}"/>
          </ac:grpSpMkLst>
        </pc:grpChg>
        <pc:grpChg chg="add mod">
          <ac:chgData name="夌 雨" userId="d086e8e3883354a1" providerId="LiveId" clId="{51687CDA-BB07-4B7F-BBCC-04DDE93908EA}" dt="2024-11-23T13:36:22.141" v="211" actId="1036"/>
          <ac:grpSpMkLst>
            <pc:docMk/>
            <pc:sldMk cId="2951789976" sldId="269"/>
            <ac:grpSpMk id="34" creationId="{C3EA23A4-A40E-81FE-D776-FAC4292A22F6}"/>
          </ac:grpSpMkLst>
        </pc:grpChg>
        <pc:grpChg chg="add mod">
          <ac:chgData name="夌 雨" userId="d086e8e3883354a1" providerId="LiveId" clId="{51687CDA-BB07-4B7F-BBCC-04DDE93908EA}" dt="2024-11-23T13:36:22.141" v="211" actId="1036"/>
          <ac:grpSpMkLst>
            <pc:docMk/>
            <pc:sldMk cId="2951789976" sldId="269"/>
            <ac:grpSpMk id="47" creationId="{22F00395-C7DB-D292-99BB-EACD8165120C}"/>
          </ac:grpSpMkLst>
        </pc:grpChg>
        <pc:grpChg chg="add mod">
          <ac:chgData name="夌 雨" userId="d086e8e3883354a1" providerId="LiveId" clId="{51687CDA-BB07-4B7F-BBCC-04DDE93908EA}" dt="2024-11-23T13:36:22.141" v="211" actId="1036"/>
          <ac:grpSpMkLst>
            <pc:docMk/>
            <pc:sldMk cId="2951789976" sldId="269"/>
            <ac:grpSpMk id="50" creationId="{99DB1D41-E4FA-F394-00A6-8A3B5F11B407}"/>
          </ac:grpSpMkLst>
        </pc:grpChg>
        <pc:picChg chg="add mod">
          <ac:chgData name="夌 雨" userId="d086e8e3883354a1" providerId="LiveId" clId="{51687CDA-BB07-4B7F-BBCC-04DDE93908EA}" dt="2024-12-06T15:17:42.310" v="4301" actId="1035"/>
          <ac:picMkLst>
            <pc:docMk/>
            <pc:sldMk cId="2951789976" sldId="269"/>
            <ac:picMk id="2" creationId="{FDB8CDFE-6ACD-9AC8-BD94-E6446C42B6B3}"/>
          </ac:picMkLst>
        </pc:picChg>
        <pc:picChg chg="mod">
          <ac:chgData name="夌 雨" userId="d086e8e3883354a1" providerId="LiveId" clId="{51687CDA-BB07-4B7F-BBCC-04DDE93908EA}" dt="2024-11-23T13:36:19.382" v="168"/>
          <ac:picMkLst>
            <pc:docMk/>
            <pc:sldMk cId="2951789976" sldId="269"/>
            <ac:picMk id="37" creationId="{8DBF4FB8-3D78-341D-8C70-262EC50E7037}"/>
          </ac:picMkLst>
        </pc:picChg>
        <pc:picChg chg="mod">
          <ac:chgData name="夌 雨" userId="d086e8e3883354a1" providerId="LiveId" clId="{51687CDA-BB07-4B7F-BBCC-04DDE93908EA}" dt="2024-11-23T13:36:19.382" v="168"/>
          <ac:picMkLst>
            <pc:docMk/>
            <pc:sldMk cId="2951789976" sldId="269"/>
            <ac:picMk id="39" creationId="{E1CE03DB-6620-0AE3-BA41-4B618B4ACC09}"/>
          </ac:picMkLst>
        </pc:picChg>
        <pc:picChg chg="mod">
          <ac:chgData name="夌 雨" userId="d086e8e3883354a1" providerId="LiveId" clId="{51687CDA-BB07-4B7F-BBCC-04DDE93908EA}" dt="2024-11-23T13:36:19.382" v="168"/>
          <ac:picMkLst>
            <pc:docMk/>
            <pc:sldMk cId="2951789976" sldId="269"/>
            <ac:picMk id="40" creationId="{5BBDC4BB-1B25-9427-4F4E-D00DAC4E0160}"/>
          </ac:picMkLst>
        </pc:picChg>
        <pc:picChg chg="mod">
          <ac:chgData name="夌 雨" userId="d086e8e3883354a1" providerId="LiveId" clId="{51687CDA-BB07-4B7F-BBCC-04DDE93908EA}" dt="2024-11-23T13:36:19.382" v="168"/>
          <ac:picMkLst>
            <pc:docMk/>
            <pc:sldMk cId="2951789976" sldId="269"/>
            <ac:picMk id="41" creationId="{5D681716-6570-CDBC-FD1E-7B4374E2E06B}"/>
          </ac:picMkLst>
        </pc:picChg>
        <pc:picChg chg="mod">
          <ac:chgData name="夌 雨" userId="d086e8e3883354a1" providerId="LiveId" clId="{51687CDA-BB07-4B7F-BBCC-04DDE93908EA}" dt="2024-11-23T13:36:19.382" v="168"/>
          <ac:picMkLst>
            <pc:docMk/>
            <pc:sldMk cId="2951789976" sldId="269"/>
            <ac:picMk id="45" creationId="{4F005486-F1AD-AD5E-CCDA-41F20996558C}"/>
          </ac:picMkLst>
        </pc:picChg>
        <pc:picChg chg="mod">
          <ac:chgData name="夌 雨" userId="d086e8e3883354a1" providerId="LiveId" clId="{51687CDA-BB07-4B7F-BBCC-04DDE93908EA}" dt="2024-11-23T13:36:19.382" v="168"/>
          <ac:picMkLst>
            <pc:docMk/>
            <pc:sldMk cId="2951789976" sldId="269"/>
            <ac:picMk id="46" creationId="{38BF71C0-8EBD-4E5A-638C-CAF7BEAF48F2}"/>
          </ac:picMkLst>
        </pc:picChg>
        <pc:picChg chg="mod">
          <ac:chgData name="夌 雨" userId="d086e8e3883354a1" providerId="LiveId" clId="{51687CDA-BB07-4B7F-BBCC-04DDE93908EA}" dt="2024-11-23T13:36:19.382" v="168"/>
          <ac:picMkLst>
            <pc:docMk/>
            <pc:sldMk cId="2951789976" sldId="269"/>
            <ac:picMk id="49" creationId="{6588A33A-14B7-BDB9-ED8E-3A02C12DA3CD}"/>
          </ac:picMkLst>
        </pc:picChg>
        <pc:picChg chg="mod">
          <ac:chgData name="夌 雨" userId="d086e8e3883354a1" providerId="LiveId" clId="{51687CDA-BB07-4B7F-BBCC-04DDE93908EA}" dt="2024-11-23T13:36:19.382" v="168"/>
          <ac:picMkLst>
            <pc:docMk/>
            <pc:sldMk cId="2951789976" sldId="269"/>
            <ac:picMk id="52" creationId="{A4F9D1A8-77F9-69E9-33D4-7AE949B1A563}"/>
          </ac:picMkLst>
        </pc:picChg>
      </pc:sldChg>
      <pc:sldChg chg="addSp delSp modSp mod">
        <pc:chgData name="夌 雨" userId="d086e8e3883354a1" providerId="LiveId" clId="{51687CDA-BB07-4B7F-BBCC-04DDE93908EA}" dt="2024-12-06T15:16:56.367" v="4222"/>
        <pc:sldMkLst>
          <pc:docMk/>
          <pc:sldMk cId="3731245896" sldId="270"/>
        </pc:sldMkLst>
        <pc:spChg chg="mod">
          <ac:chgData name="夌 雨" userId="d086e8e3883354a1" providerId="LiveId" clId="{51687CDA-BB07-4B7F-BBCC-04DDE93908EA}" dt="2024-11-23T13:31:19.733" v="42" actId="207"/>
          <ac:spMkLst>
            <pc:docMk/>
            <pc:sldMk cId="3731245896" sldId="270"/>
            <ac:spMk id="4" creationId="{CCB9B2BD-D7AD-D910-5BBD-5940B53F4F92}"/>
          </ac:spMkLst>
        </pc:spChg>
        <pc:spChg chg="mod">
          <ac:chgData name="夌 雨" userId="d086e8e3883354a1" providerId="LiveId" clId="{51687CDA-BB07-4B7F-BBCC-04DDE93908EA}" dt="2024-11-23T13:31:19.733" v="42" actId="207"/>
          <ac:spMkLst>
            <pc:docMk/>
            <pc:sldMk cId="3731245896" sldId="270"/>
            <ac:spMk id="5" creationId="{90F0168C-3F60-013F-5090-A142FDF0EC88}"/>
          </ac:spMkLst>
        </pc:spChg>
        <pc:spChg chg="mod">
          <ac:chgData name="夌 雨" userId="d086e8e3883354a1" providerId="LiveId" clId="{51687CDA-BB07-4B7F-BBCC-04DDE93908EA}" dt="2024-11-23T13:31:44.643" v="44"/>
          <ac:spMkLst>
            <pc:docMk/>
            <pc:sldMk cId="3731245896" sldId="270"/>
            <ac:spMk id="44" creationId="{62AAB45D-90EE-B668-CDA3-27442E23CE1E}"/>
          </ac:spMkLst>
        </pc:spChg>
        <pc:grpChg chg="add mod">
          <ac:chgData name="夌 雨" userId="d086e8e3883354a1" providerId="LiveId" clId="{51687CDA-BB07-4B7F-BBCC-04DDE93908EA}" dt="2024-11-23T13:31:19.733" v="42" actId="207"/>
          <ac:grpSpMkLst>
            <pc:docMk/>
            <pc:sldMk cId="3731245896" sldId="270"/>
            <ac:grpSpMk id="3" creationId="{3F71842C-BE7E-BE7D-4083-74D0D200DCBF}"/>
          </ac:grpSpMkLst>
        </pc:grpChg>
        <pc:picChg chg="add mod">
          <ac:chgData name="夌 雨" userId="d086e8e3883354a1" providerId="LiveId" clId="{51687CDA-BB07-4B7F-BBCC-04DDE93908EA}" dt="2024-12-06T15:16:56.367" v="4222"/>
          <ac:picMkLst>
            <pc:docMk/>
            <pc:sldMk cId="3731245896" sldId="270"/>
            <ac:picMk id="2" creationId="{7590B5F0-D85E-F52C-96A6-E6D65E1D1FA2}"/>
          </ac:picMkLst>
        </pc:picChg>
        <pc:picChg chg="mod">
          <ac:chgData name="夌 雨" userId="d086e8e3883354a1" providerId="LiveId" clId="{51687CDA-BB07-4B7F-BBCC-04DDE93908EA}" dt="2024-11-23T13:31:39.433" v="43"/>
          <ac:picMkLst>
            <pc:docMk/>
            <pc:sldMk cId="3731245896" sldId="270"/>
            <ac:picMk id="45" creationId="{9CDFC2BC-D546-263D-6694-E500739B02FD}"/>
          </ac:picMkLst>
        </pc:picChg>
      </pc:sldChg>
      <pc:sldChg chg="delSp modSp mod modTransition">
        <pc:chgData name="夌 雨" userId="d086e8e3883354a1" providerId="LiveId" clId="{51687CDA-BB07-4B7F-BBCC-04DDE93908EA}" dt="2024-12-06T15:13:12.217" v="4149"/>
        <pc:sldMkLst>
          <pc:docMk/>
          <pc:sldMk cId="1676700449" sldId="271"/>
        </pc:sldMkLst>
        <pc:spChg chg="mod">
          <ac:chgData name="夌 雨" userId="d086e8e3883354a1" providerId="LiveId" clId="{51687CDA-BB07-4B7F-BBCC-04DDE93908EA}" dt="2024-12-06T15:12:22.677" v="4145" actId="1037"/>
          <ac:spMkLst>
            <pc:docMk/>
            <pc:sldMk cId="1676700449" sldId="271"/>
            <ac:spMk id="2" creationId="{BECDAD7B-8441-EEBE-5E1C-2A55FA4E308A}"/>
          </ac:spMkLst>
        </pc:spChg>
        <pc:picChg chg="del">
          <ac:chgData name="夌 雨" userId="d086e8e3883354a1" providerId="LiveId" clId="{51687CDA-BB07-4B7F-BBCC-04DDE93908EA}" dt="2024-12-06T15:12:16.272" v="4121" actId="478"/>
          <ac:picMkLst>
            <pc:docMk/>
            <pc:sldMk cId="1676700449" sldId="271"/>
            <ac:picMk id="11" creationId="{49F3FAF1-DA86-AE89-7795-1F5E9D6A5EA8}"/>
          </ac:picMkLst>
        </pc:picChg>
      </pc:sldChg>
      <pc:sldChg chg="addSp delSp modSp mod">
        <pc:chgData name="夌 雨" userId="d086e8e3883354a1" providerId="LiveId" clId="{51687CDA-BB07-4B7F-BBCC-04DDE93908EA}" dt="2024-12-06T15:17:10.568" v="4260"/>
        <pc:sldMkLst>
          <pc:docMk/>
          <pc:sldMk cId="3056546128" sldId="272"/>
        </pc:sldMkLst>
        <pc:spChg chg="mod">
          <ac:chgData name="夌 雨" userId="d086e8e3883354a1" providerId="LiveId" clId="{51687CDA-BB07-4B7F-BBCC-04DDE93908EA}" dt="2024-11-23T13:52:01.181" v="616"/>
          <ac:spMkLst>
            <pc:docMk/>
            <pc:sldMk cId="3056546128" sldId="272"/>
            <ac:spMk id="39" creationId="{1659E619-B14D-3004-1787-71AF9D315E22}"/>
          </ac:spMkLst>
        </pc:spChg>
        <pc:picChg chg="add del mod">
          <ac:chgData name="夌 雨" userId="d086e8e3883354a1" providerId="LiveId" clId="{51687CDA-BB07-4B7F-BBCC-04DDE93908EA}" dt="2024-12-06T15:17:09.774" v="4259" actId="21"/>
          <ac:picMkLst>
            <pc:docMk/>
            <pc:sldMk cId="3056546128" sldId="272"/>
            <ac:picMk id="3" creationId="{1C93866F-CE66-6C60-F0BA-7953F32E4FAC}"/>
          </ac:picMkLst>
        </pc:picChg>
        <pc:picChg chg="add mod">
          <ac:chgData name="夌 雨" userId="d086e8e3883354a1" providerId="LiveId" clId="{51687CDA-BB07-4B7F-BBCC-04DDE93908EA}" dt="2024-12-06T15:17:10.568" v="4260"/>
          <ac:picMkLst>
            <pc:docMk/>
            <pc:sldMk cId="3056546128" sldId="272"/>
            <ac:picMk id="4" creationId="{1C93866F-CE66-6C60-F0BA-7953F32E4FAC}"/>
          </ac:picMkLst>
        </pc:picChg>
      </pc:sldChg>
      <pc:sldChg chg="addSp delSp modSp mod">
        <pc:chgData name="夌 雨" userId="d086e8e3883354a1" providerId="LiveId" clId="{51687CDA-BB07-4B7F-BBCC-04DDE93908EA}" dt="2024-12-07T11:41:30.230" v="4337" actId="1037"/>
        <pc:sldMkLst>
          <pc:docMk/>
          <pc:sldMk cId="2780898012" sldId="274"/>
        </pc:sldMkLst>
        <pc:spChg chg="mod">
          <ac:chgData name="夌 雨" userId="d086e8e3883354a1" providerId="LiveId" clId="{51687CDA-BB07-4B7F-BBCC-04DDE93908EA}" dt="2024-12-06T14:01:00.171" v="1071" actId="1035"/>
          <ac:spMkLst>
            <pc:docMk/>
            <pc:sldMk cId="2780898012" sldId="274"/>
            <ac:spMk id="7" creationId="{1DE09719-C094-BFA1-69BA-9EECB47D20F6}"/>
          </ac:spMkLst>
        </pc:spChg>
        <pc:spChg chg="mod">
          <ac:chgData name="夌 雨" userId="d086e8e3883354a1" providerId="LiveId" clId="{51687CDA-BB07-4B7F-BBCC-04DDE93908EA}" dt="2024-11-23T13:52:14.731" v="622"/>
          <ac:spMkLst>
            <pc:docMk/>
            <pc:sldMk cId="2780898012" sldId="274"/>
            <ac:spMk id="8" creationId="{E6A6A684-8DFB-FD2E-EAF8-578B35F6EAE0}"/>
          </ac:spMkLst>
        </pc:spChg>
        <pc:spChg chg="mod">
          <ac:chgData name="夌 雨" userId="d086e8e3883354a1" providerId="LiveId" clId="{51687CDA-BB07-4B7F-BBCC-04DDE93908EA}" dt="2024-11-23T13:52:14.731" v="622"/>
          <ac:spMkLst>
            <pc:docMk/>
            <pc:sldMk cId="2780898012" sldId="274"/>
            <ac:spMk id="10" creationId="{C20D5000-8602-918F-3076-D42BB2A10357}"/>
          </ac:spMkLst>
        </pc:spChg>
        <pc:spChg chg="mod">
          <ac:chgData name="夌 雨" userId="d086e8e3883354a1" providerId="LiveId" clId="{51687CDA-BB07-4B7F-BBCC-04DDE93908EA}" dt="2024-12-06T14:01:00.171" v="1071" actId="1035"/>
          <ac:spMkLst>
            <pc:docMk/>
            <pc:sldMk cId="2780898012" sldId="274"/>
            <ac:spMk id="15" creationId="{E6894A96-E579-0DAE-0CC3-41E6793A9FE9}"/>
          </ac:spMkLst>
        </pc:spChg>
        <pc:spChg chg="mod">
          <ac:chgData name="夌 雨" userId="d086e8e3883354a1" providerId="LiveId" clId="{51687CDA-BB07-4B7F-BBCC-04DDE93908EA}" dt="2024-12-06T14:01:00.171" v="1071" actId="1035"/>
          <ac:spMkLst>
            <pc:docMk/>
            <pc:sldMk cId="2780898012" sldId="274"/>
            <ac:spMk id="16" creationId="{02F1B6B0-58A1-FEAF-6BA6-9600B2DC8E74}"/>
          </ac:spMkLst>
        </pc:spChg>
        <pc:spChg chg="mod">
          <ac:chgData name="夌 雨" userId="d086e8e3883354a1" providerId="LiveId" clId="{51687CDA-BB07-4B7F-BBCC-04DDE93908EA}" dt="2024-12-06T13:55:07.941" v="975" actId="1036"/>
          <ac:spMkLst>
            <pc:docMk/>
            <pc:sldMk cId="2780898012" sldId="274"/>
            <ac:spMk id="36" creationId="{B851D82B-4FD4-870F-D0D3-42A1245EDD94}"/>
          </ac:spMkLst>
        </pc:spChg>
        <pc:spChg chg="add del mod">
          <ac:chgData name="夌 雨" userId="d086e8e3883354a1" providerId="LiveId" clId="{51687CDA-BB07-4B7F-BBCC-04DDE93908EA}" dt="2024-12-06T13:53:25.379" v="898" actId="478"/>
          <ac:spMkLst>
            <pc:docMk/>
            <pc:sldMk cId="2780898012" sldId="274"/>
            <ac:spMk id="39" creationId="{41827855-B10F-0989-8D23-82A00FBACB4E}"/>
          </ac:spMkLst>
        </pc:spChg>
        <pc:spChg chg="mod">
          <ac:chgData name="夌 雨" userId="d086e8e3883354a1" providerId="LiveId" clId="{51687CDA-BB07-4B7F-BBCC-04DDE93908EA}" dt="2024-12-06T14:01:00.171" v="1071" actId="1035"/>
          <ac:spMkLst>
            <pc:docMk/>
            <pc:sldMk cId="2780898012" sldId="274"/>
            <ac:spMk id="48" creationId="{3977BF49-DDFD-AB84-96F6-0F7480E16A52}"/>
          </ac:spMkLst>
        </pc:spChg>
        <pc:spChg chg="mod">
          <ac:chgData name="夌 雨" userId="d086e8e3883354a1" providerId="LiveId" clId="{51687CDA-BB07-4B7F-BBCC-04DDE93908EA}" dt="2024-11-23T13:52:14.731" v="622"/>
          <ac:spMkLst>
            <pc:docMk/>
            <pc:sldMk cId="2780898012" sldId="274"/>
            <ac:spMk id="50" creationId="{355B571A-570F-8F4B-0B2B-5BBC2D660C35}"/>
          </ac:spMkLst>
        </pc:spChg>
        <pc:spChg chg="mod">
          <ac:chgData name="夌 雨" userId="d086e8e3883354a1" providerId="LiveId" clId="{51687CDA-BB07-4B7F-BBCC-04DDE93908EA}" dt="2024-12-06T14:01:00.171" v="1071" actId="1035"/>
          <ac:spMkLst>
            <pc:docMk/>
            <pc:sldMk cId="2780898012" sldId="274"/>
            <ac:spMk id="51" creationId="{1D76F7D4-AA9C-4FDA-D495-E42A662369B8}"/>
          </ac:spMkLst>
        </pc:spChg>
        <pc:spChg chg="add mod">
          <ac:chgData name="夌 雨" userId="d086e8e3883354a1" providerId="LiveId" clId="{51687CDA-BB07-4B7F-BBCC-04DDE93908EA}" dt="2024-12-06T14:00:29.236" v="1043" actId="14100"/>
          <ac:spMkLst>
            <pc:docMk/>
            <pc:sldMk cId="2780898012" sldId="274"/>
            <ac:spMk id="52" creationId="{43FD8C6A-7FB5-84C7-61F1-823692C2DD2E}"/>
          </ac:spMkLst>
        </pc:spChg>
        <pc:spChg chg="add mod">
          <ac:chgData name="夌 雨" userId="d086e8e3883354a1" providerId="LiveId" clId="{51687CDA-BB07-4B7F-BBCC-04DDE93908EA}" dt="2024-12-07T11:41:30.230" v="4337" actId="1037"/>
          <ac:spMkLst>
            <pc:docMk/>
            <pc:sldMk cId="2780898012" sldId="274"/>
            <ac:spMk id="53" creationId="{BC9CC28A-A5CA-4BDD-F2E5-5582DCFDF06E}"/>
          </ac:spMkLst>
        </pc:spChg>
        <pc:spChg chg="add mod">
          <ac:chgData name="夌 雨" userId="d086e8e3883354a1" providerId="LiveId" clId="{51687CDA-BB07-4B7F-BBCC-04DDE93908EA}" dt="2024-12-07T11:41:30.230" v="4337" actId="1037"/>
          <ac:spMkLst>
            <pc:docMk/>
            <pc:sldMk cId="2780898012" sldId="274"/>
            <ac:spMk id="54" creationId="{2C47E658-D6E6-AB54-F52B-365CF7CED4E0}"/>
          </ac:spMkLst>
        </pc:spChg>
        <pc:spChg chg="mod">
          <ac:chgData name="夌 雨" userId="d086e8e3883354a1" providerId="LiveId" clId="{51687CDA-BB07-4B7F-BBCC-04DDE93908EA}" dt="2024-12-06T14:01:00.171" v="1071" actId="1035"/>
          <ac:spMkLst>
            <pc:docMk/>
            <pc:sldMk cId="2780898012" sldId="274"/>
            <ac:spMk id="55" creationId="{9AC0E88F-B268-C398-A8A9-D0F6D0EB8C9F}"/>
          </ac:spMkLst>
        </pc:spChg>
        <pc:spChg chg="mod">
          <ac:chgData name="夌 雨" userId="d086e8e3883354a1" providerId="LiveId" clId="{51687CDA-BB07-4B7F-BBCC-04DDE93908EA}" dt="2024-11-23T13:52:14.731" v="622"/>
          <ac:spMkLst>
            <pc:docMk/>
            <pc:sldMk cId="2780898012" sldId="274"/>
            <ac:spMk id="56" creationId="{91A6D7C0-0A04-DE17-5313-6B5387B7FECC}"/>
          </ac:spMkLst>
        </pc:spChg>
        <pc:grpChg chg="add mod">
          <ac:chgData name="夌 雨" userId="d086e8e3883354a1" providerId="LiveId" clId="{51687CDA-BB07-4B7F-BBCC-04DDE93908EA}" dt="2024-11-23T13:52:14.731" v="622"/>
          <ac:grpSpMkLst>
            <pc:docMk/>
            <pc:sldMk cId="2780898012" sldId="274"/>
            <ac:grpSpMk id="6" creationId="{B099D32B-D752-2919-C9E9-5AD99E01494F}"/>
          </ac:grpSpMkLst>
        </pc:grpChg>
        <pc:picChg chg="add del mod">
          <ac:chgData name="夌 雨" userId="d086e8e3883354a1" providerId="LiveId" clId="{51687CDA-BB07-4B7F-BBCC-04DDE93908EA}" dt="2024-12-06T14:07:34.453" v="1082" actId="478"/>
          <ac:picMkLst>
            <pc:docMk/>
            <pc:sldMk cId="2780898012" sldId="274"/>
            <ac:picMk id="58" creationId="{99C057C1-BBBE-3292-B360-F410858AEB16}"/>
          </ac:picMkLst>
        </pc:picChg>
        <pc:picChg chg="add mod">
          <ac:chgData name="夌 雨" userId="d086e8e3883354a1" providerId="LiveId" clId="{51687CDA-BB07-4B7F-BBCC-04DDE93908EA}" dt="2024-12-06T15:17:14.119" v="4263"/>
          <ac:picMkLst>
            <pc:docMk/>
            <pc:sldMk cId="2780898012" sldId="274"/>
            <ac:picMk id="61" creationId="{AAA31B51-F1AD-9475-BF69-EA64ADEDE3B5}"/>
          </ac:picMkLst>
        </pc:picChg>
      </pc:sldChg>
      <pc:sldChg chg="addSp delSp modSp mod">
        <pc:chgData name="夌 雨" userId="d086e8e3883354a1" providerId="LiveId" clId="{51687CDA-BB07-4B7F-BBCC-04DDE93908EA}" dt="2024-12-06T15:17:12.939" v="4262"/>
        <pc:sldMkLst>
          <pc:docMk/>
          <pc:sldMk cId="2994587255" sldId="275"/>
        </pc:sldMkLst>
        <pc:spChg chg="mod">
          <ac:chgData name="夌 雨" userId="d086e8e3883354a1" providerId="LiveId" clId="{51687CDA-BB07-4B7F-BBCC-04DDE93908EA}" dt="2024-11-23T13:52:11.916" v="620"/>
          <ac:spMkLst>
            <pc:docMk/>
            <pc:sldMk cId="2994587255" sldId="275"/>
            <ac:spMk id="10" creationId="{7A52C733-246F-5D95-E0C4-008BCC27A278}"/>
          </ac:spMkLst>
        </pc:spChg>
        <pc:spChg chg="mod">
          <ac:chgData name="夌 雨" userId="d086e8e3883354a1" providerId="LiveId" clId="{51687CDA-BB07-4B7F-BBCC-04DDE93908EA}" dt="2024-11-23T13:52:11.916" v="620"/>
          <ac:spMkLst>
            <pc:docMk/>
            <pc:sldMk cId="2994587255" sldId="275"/>
            <ac:spMk id="11" creationId="{A17E4636-7404-E2E5-5DC0-000AC7AF0621}"/>
          </ac:spMkLst>
        </pc:spChg>
        <pc:spChg chg="mod">
          <ac:chgData name="夌 雨" userId="d086e8e3883354a1" providerId="LiveId" clId="{51687CDA-BB07-4B7F-BBCC-04DDE93908EA}" dt="2024-11-23T13:52:11.916" v="620"/>
          <ac:spMkLst>
            <pc:docMk/>
            <pc:sldMk cId="2994587255" sldId="275"/>
            <ac:spMk id="55" creationId="{B55D7662-6EC3-9DFD-5A19-CF8ED31C588A}"/>
          </ac:spMkLst>
        </pc:spChg>
        <pc:spChg chg="mod">
          <ac:chgData name="夌 雨" userId="d086e8e3883354a1" providerId="LiveId" clId="{51687CDA-BB07-4B7F-BBCC-04DDE93908EA}" dt="2024-11-23T13:52:11.916" v="620"/>
          <ac:spMkLst>
            <pc:docMk/>
            <pc:sldMk cId="2994587255" sldId="275"/>
            <ac:spMk id="56" creationId="{D3490239-53B5-6ADA-3C85-2127D8D794ED}"/>
          </ac:spMkLst>
        </pc:spChg>
        <pc:grpChg chg="add mod">
          <ac:chgData name="夌 雨" userId="d086e8e3883354a1" providerId="LiveId" clId="{51687CDA-BB07-4B7F-BBCC-04DDE93908EA}" dt="2024-11-23T13:52:11.916" v="620"/>
          <ac:grpSpMkLst>
            <pc:docMk/>
            <pc:sldMk cId="2994587255" sldId="275"/>
            <ac:grpSpMk id="6" creationId="{24E110C1-8B04-5E5B-F609-E1A9D155DDA5}"/>
          </ac:grpSpMkLst>
        </pc:grpChg>
        <pc:picChg chg="add mod">
          <ac:chgData name="夌 雨" userId="d086e8e3883354a1" providerId="LiveId" clId="{51687CDA-BB07-4B7F-BBCC-04DDE93908EA}" dt="2024-12-06T15:17:12.939" v="4262"/>
          <ac:picMkLst>
            <pc:docMk/>
            <pc:sldMk cId="2994587255" sldId="275"/>
            <ac:picMk id="39" creationId="{3AFF89EF-1690-7BA1-131D-A61EC076E1D4}"/>
          </ac:picMkLst>
        </pc:picChg>
      </pc:sldChg>
      <pc:sldChg chg="addSp delSp modSp mod">
        <pc:chgData name="夌 雨" userId="d086e8e3883354a1" providerId="LiveId" clId="{51687CDA-BB07-4B7F-BBCC-04DDE93908EA}" dt="2024-12-06T15:17:15.162" v="4264"/>
        <pc:sldMkLst>
          <pc:docMk/>
          <pc:sldMk cId="2485663332" sldId="276"/>
        </pc:sldMkLst>
        <pc:spChg chg="mod">
          <ac:chgData name="夌 雨" userId="d086e8e3883354a1" providerId="LiveId" clId="{51687CDA-BB07-4B7F-BBCC-04DDE93908EA}" dt="2024-11-23T13:52:17.512" v="624"/>
          <ac:spMkLst>
            <pc:docMk/>
            <pc:sldMk cId="2485663332" sldId="276"/>
            <ac:spMk id="8" creationId="{25AE2B1D-7FC4-1CD7-B38D-5FC444F34739}"/>
          </ac:spMkLst>
        </pc:spChg>
        <pc:spChg chg="mod">
          <ac:chgData name="夌 雨" userId="d086e8e3883354a1" providerId="LiveId" clId="{51687CDA-BB07-4B7F-BBCC-04DDE93908EA}" dt="2024-11-23T13:52:17.512" v="624"/>
          <ac:spMkLst>
            <pc:docMk/>
            <pc:sldMk cId="2485663332" sldId="276"/>
            <ac:spMk id="10" creationId="{37F16D98-0D56-36D3-7447-B06A19C6C228}"/>
          </ac:spMkLst>
        </pc:spChg>
        <pc:spChg chg="mod">
          <ac:chgData name="夌 雨" userId="d086e8e3883354a1" providerId="LiveId" clId="{51687CDA-BB07-4B7F-BBCC-04DDE93908EA}" dt="2024-11-23T13:52:17.512" v="624"/>
          <ac:spMkLst>
            <pc:docMk/>
            <pc:sldMk cId="2485663332" sldId="276"/>
            <ac:spMk id="47" creationId="{D157B2EF-1185-40FC-FF81-187CCB76FD77}"/>
          </ac:spMkLst>
        </pc:spChg>
        <pc:spChg chg="mod">
          <ac:chgData name="夌 雨" userId="d086e8e3883354a1" providerId="LiveId" clId="{51687CDA-BB07-4B7F-BBCC-04DDE93908EA}" dt="2024-11-23T13:52:17.512" v="624"/>
          <ac:spMkLst>
            <pc:docMk/>
            <pc:sldMk cId="2485663332" sldId="276"/>
            <ac:spMk id="49" creationId="{6CB5D7F7-16CB-4D17-EFCA-DBCF6487C56D}"/>
          </ac:spMkLst>
        </pc:spChg>
        <pc:grpChg chg="add mod">
          <ac:chgData name="夌 雨" userId="d086e8e3883354a1" providerId="LiveId" clId="{51687CDA-BB07-4B7F-BBCC-04DDE93908EA}" dt="2024-11-23T13:52:17.512" v="624"/>
          <ac:grpSpMkLst>
            <pc:docMk/>
            <pc:sldMk cId="2485663332" sldId="276"/>
            <ac:grpSpMk id="7" creationId="{7382FB5A-58B7-1C18-3A45-CFA274EB2CF7}"/>
          </ac:grpSpMkLst>
        </pc:grpChg>
        <pc:picChg chg="add mod">
          <ac:chgData name="夌 雨" userId="d086e8e3883354a1" providerId="LiveId" clId="{51687CDA-BB07-4B7F-BBCC-04DDE93908EA}" dt="2024-12-06T15:17:15.162" v="4264"/>
          <ac:picMkLst>
            <pc:docMk/>
            <pc:sldMk cId="2485663332" sldId="276"/>
            <ac:picMk id="39" creationId="{36DFBD8A-901A-8D1E-715E-DB83117F259C}"/>
          </ac:picMkLst>
        </pc:picChg>
      </pc:sldChg>
      <pc:sldChg chg="addSp delSp modSp mod">
        <pc:chgData name="夌 雨" userId="d086e8e3883354a1" providerId="LiveId" clId="{51687CDA-BB07-4B7F-BBCC-04DDE93908EA}" dt="2024-12-06T15:17:16.079" v="4265"/>
        <pc:sldMkLst>
          <pc:docMk/>
          <pc:sldMk cId="3690951919" sldId="277"/>
        </pc:sldMkLst>
        <pc:spChg chg="mod">
          <ac:chgData name="夌 雨" userId="d086e8e3883354a1" providerId="LiveId" clId="{51687CDA-BB07-4B7F-BBCC-04DDE93908EA}" dt="2024-11-23T13:52:20.217" v="626"/>
          <ac:spMkLst>
            <pc:docMk/>
            <pc:sldMk cId="3690951919" sldId="277"/>
            <ac:spMk id="8" creationId="{9FD638E1-8DE1-D02D-3CB4-BCF2E97BDFAB}"/>
          </ac:spMkLst>
        </pc:spChg>
        <pc:spChg chg="mod">
          <ac:chgData name="夌 雨" userId="d086e8e3883354a1" providerId="LiveId" clId="{51687CDA-BB07-4B7F-BBCC-04DDE93908EA}" dt="2024-11-23T13:52:20.217" v="626"/>
          <ac:spMkLst>
            <pc:docMk/>
            <pc:sldMk cId="3690951919" sldId="277"/>
            <ac:spMk id="10" creationId="{68501B6F-A1A6-636E-6FB1-6B0C75955147}"/>
          </ac:spMkLst>
        </pc:spChg>
        <pc:spChg chg="mod">
          <ac:chgData name="夌 雨" userId="d086e8e3883354a1" providerId="LiveId" clId="{51687CDA-BB07-4B7F-BBCC-04DDE93908EA}" dt="2024-11-23T13:52:20.217" v="626"/>
          <ac:spMkLst>
            <pc:docMk/>
            <pc:sldMk cId="3690951919" sldId="277"/>
            <ac:spMk id="51" creationId="{5E9EF479-A8F4-5EA1-CDD8-1CE3F9393370}"/>
          </ac:spMkLst>
        </pc:spChg>
        <pc:spChg chg="mod">
          <ac:chgData name="夌 雨" userId="d086e8e3883354a1" providerId="LiveId" clId="{51687CDA-BB07-4B7F-BBCC-04DDE93908EA}" dt="2024-11-23T13:52:20.217" v="626"/>
          <ac:spMkLst>
            <pc:docMk/>
            <pc:sldMk cId="3690951919" sldId="277"/>
            <ac:spMk id="55" creationId="{0BD460D7-1EC2-4C34-FBD2-2D46ED5F3DC5}"/>
          </ac:spMkLst>
        </pc:spChg>
        <pc:grpChg chg="add mod">
          <ac:chgData name="夌 雨" userId="d086e8e3883354a1" providerId="LiveId" clId="{51687CDA-BB07-4B7F-BBCC-04DDE93908EA}" dt="2024-11-23T13:52:20.217" v="626"/>
          <ac:grpSpMkLst>
            <pc:docMk/>
            <pc:sldMk cId="3690951919" sldId="277"/>
            <ac:grpSpMk id="6" creationId="{1B0113E9-B779-A78B-3004-5E5DA7378F0C}"/>
          </ac:grpSpMkLst>
        </pc:grpChg>
        <pc:picChg chg="add mod">
          <ac:chgData name="夌 雨" userId="d086e8e3883354a1" providerId="LiveId" clId="{51687CDA-BB07-4B7F-BBCC-04DDE93908EA}" dt="2024-12-06T15:17:16.079" v="4265"/>
          <ac:picMkLst>
            <pc:docMk/>
            <pc:sldMk cId="3690951919" sldId="277"/>
            <ac:picMk id="39" creationId="{0FC581F4-E1A1-F8EB-81E3-2CBF796CD8FE}"/>
          </ac:picMkLst>
        </pc:picChg>
      </pc:sldChg>
      <pc:sldChg chg="addSp delSp modSp mod">
        <pc:chgData name="夌 雨" userId="d086e8e3883354a1" providerId="LiveId" clId="{51687CDA-BB07-4B7F-BBCC-04DDE93908EA}" dt="2024-12-06T15:17:17.195" v="4266"/>
        <pc:sldMkLst>
          <pc:docMk/>
          <pc:sldMk cId="3225843026" sldId="278"/>
        </pc:sldMkLst>
        <pc:spChg chg="mod">
          <ac:chgData name="夌 雨" userId="d086e8e3883354a1" providerId="LiveId" clId="{51687CDA-BB07-4B7F-BBCC-04DDE93908EA}" dt="2024-11-23T13:52:22.977" v="628"/>
          <ac:spMkLst>
            <pc:docMk/>
            <pc:sldMk cId="3225843026" sldId="278"/>
            <ac:spMk id="8" creationId="{368BB838-0659-5CB5-9B55-749ECF4A0C31}"/>
          </ac:spMkLst>
        </pc:spChg>
        <pc:spChg chg="mod">
          <ac:chgData name="夌 雨" userId="d086e8e3883354a1" providerId="LiveId" clId="{51687CDA-BB07-4B7F-BBCC-04DDE93908EA}" dt="2024-11-23T13:52:22.977" v="628"/>
          <ac:spMkLst>
            <pc:docMk/>
            <pc:sldMk cId="3225843026" sldId="278"/>
            <ac:spMk id="56" creationId="{818F37DD-613F-62E6-BCB9-48EFF94F05DA}"/>
          </ac:spMkLst>
        </pc:spChg>
        <pc:spChg chg="mod">
          <ac:chgData name="夌 雨" userId="d086e8e3883354a1" providerId="LiveId" clId="{51687CDA-BB07-4B7F-BBCC-04DDE93908EA}" dt="2024-11-23T13:52:22.977" v="628"/>
          <ac:spMkLst>
            <pc:docMk/>
            <pc:sldMk cId="3225843026" sldId="278"/>
            <ac:spMk id="57" creationId="{3F2F8C8E-5328-4C81-E4A8-DC30EBB550BE}"/>
          </ac:spMkLst>
        </pc:spChg>
        <pc:spChg chg="mod">
          <ac:chgData name="夌 雨" userId="d086e8e3883354a1" providerId="LiveId" clId="{51687CDA-BB07-4B7F-BBCC-04DDE93908EA}" dt="2024-11-23T13:52:22.977" v="628"/>
          <ac:spMkLst>
            <pc:docMk/>
            <pc:sldMk cId="3225843026" sldId="278"/>
            <ac:spMk id="58" creationId="{3C127CEC-B010-84AB-C41F-D79FC9C5D128}"/>
          </ac:spMkLst>
        </pc:spChg>
        <pc:spChg chg="mod">
          <ac:chgData name="夌 雨" userId="d086e8e3883354a1" providerId="LiveId" clId="{51687CDA-BB07-4B7F-BBCC-04DDE93908EA}" dt="2024-11-23T13:56:24.519" v="710" actId="20577"/>
          <ac:spMkLst>
            <pc:docMk/>
            <pc:sldMk cId="3225843026" sldId="278"/>
            <ac:spMk id="59" creationId="{9E3CF83E-71CE-D7C9-70DA-EF06A634D206}"/>
          </ac:spMkLst>
        </pc:spChg>
        <pc:spChg chg="mod">
          <ac:chgData name="夌 雨" userId="d086e8e3883354a1" providerId="LiveId" clId="{51687CDA-BB07-4B7F-BBCC-04DDE93908EA}" dt="2024-11-23T13:57:45.632" v="745" actId="20577"/>
          <ac:spMkLst>
            <pc:docMk/>
            <pc:sldMk cId="3225843026" sldId="278"/>
            <ac:spMk id="60" creationId="{DA15F86D-A0C5-E875-3A79-92111226721C}"/>
          </ac:spMkLst>
        </pc:spChg>
        <pc:spChg chg="mod">
          <ac:chgData name="夌 雨" userId="d086e8e3883354a1" providerId="LiveId" clId="{51687CDA-BB07-4B7F-BBCC-04DDE93908EA}" dt="2024-11-23T13:56:33.270" v="713" actId="20577"/>
          <ac:spMkLst>
            <pc:docMk/>
            <pc:sldMk cId="3225843026" sldId="278"/>
            <ac:spMk id="66" creationId="{E0F78EA8-7D03-18E9-3036-C28BB275A6B3}"/>
          </ac:spMkLst>
        </pc:spChg>
        <pc:spChg chg="mod">
          <ac:chgData name="夌 雨" userId="d086e8e3883354a1" providerId="LiveId" clId="{51687CDA-BB07-4B7F-BBCC-04DDE93908EA}" dt="2024-11-23T13:56:37.061" v="717" actId="20577"/>
          <ac:spMkLst>
            <pc:docMk/>
            <pc:sldMk cId="3225843026" sldId="278"/>
            <ac:spMk id="70" creationId="{48FD5911-8BFF-AC26-DCD0-AB4D3057C395}"/>
          </ac:spMkLst>
        </pc:spChg>
        <pc:spChg chg="mod">
          <ac:chgData name="夌 雨" userId="d086e8e3883354a1" providerId="LiveId" clId="{51687CDA-BB07-4B7F-BBCC-04DDE93908EA}" dt="2024-11-23T14:00:45.247" v="802" actId="20577"/>
          <ac:spMkLst>
            <pc:docMk/>
            <pc:sldMk cId="3225843026" sldId="278"/>
            <ac:spMk id="74" creationId="{66A81B12-C2CD-048F-5A6A-E0F938EA424C}"/>
          </ac:spMkLst>
        </pc:spChg>
        <pc:spChg chg="mod">
          <ac:chgData name="夌 雨" userId="d086e8e3883354a1" providerId="LiveId" clId="{51687CDA-BB07-4B7F-BBCC-04DDE93908EA}" dt="2024-11-23T13:56:45.745" v="723" actId="20577"/>
          <ac:spMkLst>
            <pc:docMk/>
            <pc:sldMk cId="3225843026" sldId="278"/>
            <ac:spMk id="91" creationId="{970E9C39-B942-72F6-6579-BCBC3860B216}"/>
          </ac:spMkLst>
        </pc:spChg>
        <pc:grpChg chg="add mod">
          <ac:chgData name="夌 雨" userId="d086e8e3883354a1" providerId="LiveId" clId="{51687CDA-BB07-4B7F-BBCC-04DDE93908EA}" dt="2024-11-23T13:52:22.977" v="628"/>
          <ac:grpSpMkLst>
            <pc:docMk/>
            <pc:sldMk cId="3225843026" sldId="278"/>
            <ac:grpSpMk id="6" creationId="{0E6E4C56-734F-52C9-06A7-48DCB852C4D4}"/>
          </ac:grpSpMkLst>
        </pc:grpChg>
        <pc:picChg chg="add mod">
          <ac:chgData name="夌 雨" userId="d086e8e3883354a1" providerId="LiveId" clId="{51687CDA-BB07-4B7F-BBCC-04DDE93908EA}" dt="2024-12-06T15:17:17.195" v="4266"/>
          <ac:picMkLst>
            <pc:docMk/>
            <pc:sldMk cId="3225843026" sldId="278"/>
            <ac:picMk id="39" creationId="{AC5E68A2-39B0-546C-F452-8B0B09BE1C9B}"/>
          </ac:picMkLst>
        </pc:picChg>
      </pc:sldChg>
      <pc:sldChg chg="addSp delSp modSp mod">
        <pc:chgData name="夌 雨" userId="d086e8e3883354a1" providerId="LiveId" clId="{51687CDA-BB07-4B7F-BBCC-04DDE93908EA}" dt="2024-12-06T15:17:19.719" v="4268"/>
        <pc:sldMkLst>
          <pc:docMk/>
          <pc:sldMk cId="1909985220" sldId="279"/>
        </pc:sldMkLst>
        <pc:spChg chg="mod">
          <ac:chgData name="夌 雨" userId="d086e8e3883354a1" providerId="LiveId" clId="{51687CDA-BB07-4B7F-BBCC-04DDE93908EA}" dt="2024-11-23T13:52:28.657" v="632"/>
          <ac:spMkLst>
            <pc:docMk/>
            <pc:sldMk cId="1909985220" sldId="279"/>
            <ac:spMk id="8" creationId="{D6602C73-C083-BAA9-E717-71C2323805AF}"/>
          </ac:spMkLst>
        </pc:spChg>
        <pc:spChg chg="mod">
          <ac:chgData name="夌 雨" userId="d086e8e3883354a1" providerId="LiveId" clId="{51687CDA-BB07-4B7F-BBCC-04DDE93908EA}" dt="2024-11-23T13:52:28.657" v="632"/>
          <ac:spMkLst>
            <pc:docMk/>
            <pc:sldMk cId="1909985220" sldId="279"/>
            <ac:spMk id="10" creationId="{8211E3A6-D696-7F9A-7903-03685A7C0380}"/>
          </ac:spMkLst>
        </pc:spChg>
        <pc:spChg chg="mod">
          <ac:chgData name="夌 雨" userId="d086e8e3883354a1" providerId="LiveId" clId="{51687CDA-BB07-4B7F-BBCC-04DDE93908EA}" dt="2024-11-23T13:52:28.657" v="632"/>
          <ac:spMkLst>
            <pc:docMk/>
            <pc:sldMk cId="1909985220" sldId="279"/>
            <ac:spMk id="51" creationId="{F20762A5-6103-7D6A-95A4-2FD1DDECA2E1}"/>
          </ac:spMkLst>
        </pc:spChg>
        <pc:spChg chg="mod">
          <ac:chgData name="夌 雨" userId="d086e8e3883354a1" providerId="LiveId" clId="{51687CDA-BB07-4B7F-BBCC-04DDE93908EA}" dt="2024-11-23T13:52:28.657" v="632"/>
          <ac:spMkLst>
            <pc:docMk/>
            <pc:sldMk cId="1909985220" sldId="279"/>
            <ac:spMk id="55" creationId="{C1BACE62-5D0E-8D46-A08C-2E188169CA6A}"/>
          </ac:spMkLst>
        </pc:spChg>
        <pc:spChg chg="mod">
          <ac:chgData name="夌 雨" userId="d086e8e3883354a1" providerId="LiveId" clId="{51687CDA-BB07-4B7F-BBCC-04DDE93908EA}" dt="2024-11-23T13:32:41.083" v="57" actId="20577"/>
          <ac:spMkLst>
            <pc:docMk/>
            <pc:sldMk cId="1909985220" sldId="279"/>
            <ac:spMk id="79" creationId="{AF776A4F-831B-403E-9D8D-3DC7D13F8B87}"/>
          </ac:spMkLst>
        </pc:spChg>
        <pc:spChg chg="mod">
          <ac:chgData name="夌 雨" userId="d086e8e3883354a1" providerId="LiveId" clId="{51687CDA-BB07-4B7F-BBCC-04DDE93908EA}" dt="2024-11-23T13:32:46.280" v="62" actId="20577"/>
          <ac:spMkLst>
            <pc:docMk/>
            <pc:sldMk cId="1909985220" sldId="279"/>
            <ac:spMk id="83" creationId="{FC6EA626-3425-2BE3-3682-974CC25544C4}"/>
          </ac:spMkLst>
        </pc:spChg>
        <pc:spChg chg="mod">
          <ac:chgData name="夌 雨" userId="d086e8e3883354a1" providerId="LiveId" clId="{51687CDA-BB07-4B7F-BBCC-04DDE93908EA}" dt="2024-11-23T13:57:24.206" v="739" actId="20577"/>
          <ac:spMkLst>
            <pc:docMk/>
            <pc:sldMk cId="1909985220" sldId="279"/>
            <ac:spMk id="93" creationId="{DC1B406C-B9D9-47E4-9157-5A4355462F5E}"/>
          </ac:spMkLst>
        </pc:spChg>
        <pc:spChg chg="mod">
          <ac:chgData name="夌 雨" userId="d086e8e3883354a1" providerId="LiveId" clId="{51687CDA-BB07-4B7F-BBCC-04DDE93908EA}" dt="2024-11-23T13:59:26.878" v="791" actId="20577"/>
          <ac:spMkLst>
            <pc:docMk/>
            <pc:sldMk cId="1909985220" sldId="279"/>
            <ac:spMk id="100" creationId="{D63709DE-C708-8D84-6D87-F32258FB52A5}"/>
          </ac:spMkLst>
        </pc:spChg>
        <pc:grpChg chg="add mod">
          <ac:chgData name="夌 雨" userId="d086e8e3883354a1" providerId="LiveId" clId="{51687CDA-BB07-4B7F-BBCC-04DDE93908EA}" dt="2024-11-23T13:52:28.657" v="632"/>
          <ac:grpSpMkLst>
            <pc:docMk/>
            <pc:sldMk cId="1909985220" sldId="279"/>
            <ac:grpSpMk id="6" creationId="{304E6188-0A68-279A-DBF2-1BBAA1F50434}"/>
          </ac:grpSpMkLst>
        </pc:grpChg>
        <pc:picChg chg="add mod">
          <ac:chgData name="夌 雨" userId="d086e8e3883354a1" providerId="LiveId" clId="{51687CDA-BB07-4B7F-BBCC-04DDE93908EA}" dt="2024-12-06T15:17:19.719" v="4268"/>
          <ac:picMkLst>
            <pc:docMk/>
            <pc:sldMk cId="1909985220" sldId="279"/>
            <ac:picMk id="39" creationId="{62C19D51-C944-C8E1-D201-DAFE120A064F}"/>
          </ac:picMkLst>
        </pc:picChg>
      </pc:sldChg>
      <pc:sldChg chg="addSp modSp mod modTransition">
        <pc:chgData name="夌 雨" userId="d086e8e3883354a1" providerId="LiveId" clId="{51687CDA-BB07-4B7F-BBCC-04DDE93908EA}" dt="2024-12-06T15:16:53.773" v="4221"/>
        <pc:sldMkLst>
          <pc:docMk/>
          <pc:sldMk cId="4272295575" sldId="281"/>
        </pc:sldMkLst>
        <pc:picChg chg="add mod">
          <ac:chgData name="夌 雨" userId="d086e8e3883354a1" providerId="LiveId" clId="{51687CDA-BB07-4B7F-BBCC-04DDE93908EA}" dt="2024-12-06T15:16:53.773" v="4221"/>
          <ac:picMkLst>
            <pc:docMk/>
            <pc:sldMk cId="4272295575" sldId="281"/>
            <ac:picMk id="2" creationId="{F10C7EB8-2956-B300-DA1C-108A5D23B63D}"/>
          </ac:picMkLst>
        </pc:picChg>
      </pc:sldChg>
      <pc:sldChg chg="addSp modSp">
        <pc:chgData name="夌 雨" userId="d086e8e3883354a1" providerId="LiveId" clId="{51687CDA-BB07-4B7F-BBCC-04DDE93908EA}" dt="2024-12-06T15:16:57.144" v="4223"/>
        <pc:sldMkLst>
          <pc:docMk/>
          <pc:sldMk cId="2721582183" sldId="282"/>
        </pc:sldMkLst>
        <pc:picChg chg="add mod">
          <ac:chgData name="夌 雨" userId="d086e8e3883354a1" providerId="LiveId" clId="{51687CDA-BB07-4B7F-BBCC-04DDE93908EA}" dt="2024-12-06T15:16:57.144" v="4223"/>
          <ac:picMkLst>
            <pc:docMk/>
            <pc:sldMk cId="2721582183" sldId="282"/>
            <ac:picMk id="3" creationId="{F6A6A3A9-4050-3257-74DA-969900E3DD7B}"/>
          </ac:picMkLst>
        </pc:picChg>
      </pc:sldChg>
      <pc:sldChg chg="addSp delSp modSp mod">
        <pc:chgData name="夌 雨" userId="d086e8e3883354a1" providerId="LiveId" clId="{51687CDA-BB07-4B7F-BBCC-04DDE93908EA}" dt="2024-12-06T15:17:20.626" v="4269"/>
        <pc:sldMkLst>
          <pc:docMk/>
          <pc:sldMk cId="178855859" sldId="283"/>
        </pc:sldMkLst>
        <pc:spChg chg="mod">
          <ac:chgData name="夌 雨" userId="d086e8e3883354a1" providerId="LiveId" clId="{51687CDA-BB07-4B7F-BBCC-04DDE93908EA}" dt="2024-11-23T13:52:31.526" v="634"/>
          <ac:spMkLst>
            <pc:docMk/>
            <pc:sldMk cId="178855859" sldId="283"/>
            <ac:spMk id="4" creationId="{FA453FD3-A124-F1AA-4836-42F82AE1F5CC}"/>
          </ac:spMkLst>
        </pc:spChg>
        <pc:spChg chg="mod">
          <ac:chgData name="夌 雨" userId="d086e8e3883354a1" providerId="LiveId" clId="{51687CDA-BB07-4B7F-BBCC-04DDE93908EA}" dt="2024-11-23T13:52:31.526" v="634"/>
          <ac:spMkLst>
            <pc:docMk/>
            <pc:sldMk cId="178855859" sldId="283"/>
            <ac:spMk id="5" creationId="{66D53A25-0E8A-0AF6-F83B-B901079E6F3E}"/>
          </ac:spMkLst>
        </pc:spChg>
        <pc:spChg chg="mod">
          <ac:chgData name="夌 雨" userId="d086e8e3883354a1" providerId="LiveId" clId="{51687CDA-BB07-4B7F-BBCC-04DDE93908EA}" dt="2024-11-23T13:52:31.526" v="634"/>
          <ac:spMkLst>
            <pc:docMk/>
            <pc:sldMk cId="178855859" sldId="283"/>
            <ac:spMk id="11" creationId="{E179F5A5-8ACA-EE74-5A98-B25546498EC8}"/>
          </ac:spMkLst>
        </pc:spChg>
        <pc:spChg chg="mod">
          <ac:chgData name="夌 雨" userId="d086e8e3883354a1" providerId="LiveId" clId="{51687CDA-BB07-4B7F-BBCC-04DDE93908EA}" dt="2024-11-23T13:52:31.526" v="634"/>
          <ac:spMkLst>
            <pc:docMk/>
            <pc:sldMk cId="178855859" sldId="283"/>
            <ac:spMk id="21" creationId="{391E3A6A-55AD-15D9-2183-9E4C6BB67991}"/>
          </ac:spMkLst>
        </pc:spChg>
        <pc:grpChg chg="add mod">
          <ac:chgData name="夌 雨" userId="d086e8e3883354a1" providerId="LiveId" clId="{51687CDA-BB07-4B7F-BBCC-04DDE93908EA}" dt="2024-11-23T13:52:31.526" v="634"/>
          <ac:grpSpMkLst>
            <pc:docMk/>
            <pc:sldMk cId="178855859" sldId="283"/>
            <ac:grpSpMk id="3" creationId="{62F453E1-4607-9A90-2328-6832BB99DB3D}"/>
          </ac:grpSpMkLst>
        </pc:grpChg>
        <pc:picChg chg="add mod">
          <ac:chgData name="夌 雨" userId="d086e8e3883354a1" providerId="LiveId" clId="{51687CDA-BB07-4B7F-BBCC-04DDE93908EA}" dt="2024-12-06T15:17:20.626" v="4269"/>
          <ac:picMkLst>
            <pc:docMk/>
            <pc:sldMk cId="178855859" sldId="283"/>
            <ac:picMk id="39" creationId="{0D77CD3A-3BC9-05B0-5E9B-2532ED398BAD}"/>
          </ac:picMkLst>
        </pc:picChg>
      </pc:sldChg>
      <pc:sldChg chg="addSp delSp modSp mod">
        <pc:chgData name="夌 雨" userId="d086e8e3883354a1" providerId="LiveId" clId="{51687CDA-BB07-4B7F-BBCC-04DDE93908EA}" dt="2024-12-06T15:17:21.752" v="4270"/>
        <pc:sldMkLst>
          <pc:docMk/>
          <pc:sldMk cId="502009140" sldId="284"/>
        </pc:sldMkLst>
        <pc:spChg chg="mod">
          <ac:chgData name="夌 雨" userId="d086e8e3883354a1" providerId="LiveId" clId="{51687CDA-BB07-4B7F-BBCC-04DDE93908EA}" dt="2024-11-23T13:52:34.647" v="636"/>
          <ac:spMkLst>
            <pc:docMk/>
            <pc:sldMk cId="502009140" sldId="284"/>
            <ac:spMk id="4" creationId="{611227DA-0D30-800A-1B21-52E372529DBB}"/>
          </ac:spMkLst>
        </pc:spChg>
        <pc:spChg chg="mod">
          <ac:chgData name="夌 雨" userId="d086e8e3883354a1" providerId="LiveId" clId="{51687CDA-BB07-4B7F-BBCC-04DDE93908EA}" dt="2024-11-23T13:52:34.647" v="636"/>
          <ac:spMkLst>
            <pc:docMk/>
            <pc:sldMk cId="502009140" sldId="284"/>
            <ac:spMk id="5" creationId="{CEC635F1-5466-C8E0-BF4A-61EC43D116E2}"/>
          </ac:spMkLst>
        </pc:spChg>
        <pc:spChg chg="mod">
          <ac:chgData name="夌 雨" userId="d086e8e3883354a1" providerId="LiveId" clId="{51687CDA-BB07-4B7F-BBCC-04DDE93908EA}" dt="2024-11-23T13:52:34.647" v="636"/>
          <ac:spMkLst>
            <pc:docMk/>
            <pc:sldMk cId="502009140" sldId="284"/>
            <ac:spMk id="10" creationId="{520199A3-C988-771E-35E2-DDC27AEEA6C8}"/>
          </ac:spMkLst>
        </pc:spChg>
        <pc:spChg chg="mod">
          <ac:chgData name="夌 雨" userId="d086e8e3883354a1" providerId="LiveId" clId="{51687CDA-BB07-4B7F-BBCC-04DDE93908EA}" dt="2024-11-23T13:52:34.647" v="636"/>
          <ac:spMkLst>
            <pc:docMk/>
            <pc:sldMk cId="502009140" sldId="284"/>
            <ac:spMk id="15" creationId="{7DB6E8E3-71FE-87D3-E0DA-4578CB4DAC9A}"/>
          </ac:spMkLst>
        </pc:spChg>
        <pc:grpChg chg="add mod">
          <ac:chgData name="夌 雨" userId="d086e8e3883354a1" providerId="LiveId" clId="{51687CDA-BB07-4B7F-BBCC-04DDE93908EA}" dt="2024-11-23T13:52:34.647" v="636"/>
          <ac:grpSpMkLst>
            <pc:docMk/>
            <pc:sldMk cId="502009140" sldId="284"/>
            <ac:grpSpMk id="3" creationId="{963C5E7F-340A-AD36-7AE1-C702FD898ECA}"/>
          </ac:grpSpMkLst>
        </pc:grpChg>
        <pc:picChg chg="add mod">
          <ac:chgData name="夌 雨" userId="d086e8e3883354a1" providerId="LiveId" clId="{51687CDA-BB07-4B7F-BBCC-04DDE93908EA}" dt="2024-12-06T15:17:21.752" v="4270"/>
          <ac:picMkLst>
            <pc:docMk/>
            <pc:sldMk cId="502009140" sldId="284"/>
            <ac:picMk id="16" creationId="{9608A846-3BD2-43F1-2933-9C34E78E0173}"/>
          </ac:picMkLst>
        </pc:picChg>
      </pc:sldChg>
      <pc:sldChg chg="addSp delSp modSp mod">
        <pc:chgData name="夌 雨" userId="d086e8e3883354a1" providerId="LiveId" clId="{51687CDA-BB07-4B7F-BBCC-04DDE93908EA}" dt="2024-12-06T15:17:12.046" v="4261"/>
        <pc:sldMkLst>
          <pc:docMk/>
          <pc:sldMk cId="1358283241" sldId="285"/>
        </pc:sldMkLst>
        <pc:spChg chg="mod">
          <ac:chgData name="夌 雨" userId="d086e8e3883354a1" providerId="LiveId" clId="{51687CDA-BB07-4B7F-BBCC-04DDE93908EA}" dt="2024-11-23T13:52:09.500" v="618"/>
          <ac:spMkLst>
            <pc:docMk/>
            <pc:sldMk cId="1358283241" sldId="285"/>
            <ac:spMk id="10" creationId="{4A4F3C5D-70CF-3AF3-69B2-F1DF8FBE9146}"/>
          </ac:spMkLst>
        </pc:spChg>
        <pc:spChg chg="mod">
          <ac:chgData name="夌 雨" userId="d086e8e3883354a1" providerId="LiveId" clId="{51687CDA-BB07-4B7F-BBCC-04DDE93908EA}" dt="2024-11-23T13:52:09.500" v="618"/>
          <ac:spMkLst>
            <pc:docMk/>
            <pc:sldMk cId="1358283241" sldId="285"/>
            <ac:spMk id="11" creationId="{0A4414C3-A4BA-F3EC-C6BB-44154BC891FB}"/>
          </ac:spMkLst>
        </pc:spChg>
        <pc:spChg chg="mod">
          <ac:chgData name="夌 雨" userId="d086e8e3883354a1" providerId="LiveId" clId="{51687CDA-BB07-4B7F-BBCC-04DDE93908EA}" dt="2024-11-23T13:52:09.500" v="618"/>
          <ac:spMkLst>
            <pc:docMk/>
            <pc:sldMk cId="1358283241" sldId="285"/>
            <ac:spMk id="55" creationId="{CB56A6B5-D65C-9FD9-4E3E-0D76E8CE6CC7}"/>
          </ac:spMkLst>
        </pc:spChg>
        <pc:spChg chg="mod">
          <ac:chgData name="夌 雨" userId="d086e8e3883354a1" providerId="LiveId" clId="{51687CDA-BB07-4B7F-BBCC-04DDE93908EA}" dt="2024-11-23T13:52:09.500" v="618"/>
          <ac:spMkLst>
            <pc:docMk/>
            <pc:sldMk cId="1358283241" sldId="285"/>
            <ac:spMk id="56" creationId="{635C2FEA-5A9E-DE21-D2AD-2E2E4449D4FA}"/>
          </ac:spMkLst>
        </pc:spChg>
        <pc:grpChg chg="add mod">
          <ac:chgData name="夌 雨" userId="d086e8e3883354a1" providerId="LiveId" clId="{51687CDA-BB07-4B7F-BBCC-04DDE93908EA}" dt="2024-11-23T13:52:09.500" v="618"/>
          <ac:grpSpMkLst>
            <pc:docMk/>
            <pc:sldMk cId="1358283241" sldId="285"/>
            <ac:grpSpMk id="6" creationId="{2B9B11A2-09E3-FAB5-CECC-9A9BB5AABAA7}"/>
          </ac:grpSpMkLst>
        </pc:grpChg>
        <pc:picChg chg="add mod">
          <ac:chgData name="夌 雨" userId="d086e8e3883354a1" providerId="LiveId" clId="{51687CDA-BB07-4B7F-BBCC-04DDE93908EA}" dt="2024-12-06T15:17:12.046" v="4261"/>
          <ac:picMkLst>
            <pc:docMk/>
            <pc:sldMk cId="1358283241" sldId="285"/>
            <ac:picMk id="39" creationId="{08C99A3A-8373-46AE-D90F-81EDAF94D22B}"/>
          </ac:picMkLst>
        </pc:picChg>
      </pc:sldChg>
      <pc:sldChg chg="modSp del mod">
        <pc:chgData name="夌 雨" userId="d086e8e3883354a1" providerId="LiveId" clId="{51687CDA-BB07-4B7F-BBCC-04DDE93908EA}" dt="2024-12-06T15:12:36.596" v="4146" actId="47"/>
        <pc:sldMkLst>
          <pc:docMk/>
          <pc:sldMk cId="790564371" sldId="288"/>
        </pc:sldMkLst>
      </pc:sldChg>
      <pc:sldChg chg="addSp delSp modSp mod modTransition">
        <pc:chgData name="夌 雨" userId="d086e8e3883354a1" providerId="LiveId" clId="{51687CDA-BB07-4B7F-BBCC-04DDE93908EA}" dt="2024-12-06T15:17:24.282" v="4272"/>
        <pc:sldMkLst>
          <pc:docMk/>
          <pc:sldMk cId="1515452090" sldId="289"/>
        </pc:sldMkLst>
        <pc:spChg chg="mod">
          <ac:chgData name="夌 雨" userId="d086e8e3883354a1" providerId="LiveId" clId="{51687CDA-BB07-4B7F-BBCC-04DDE93908EA}" dt="2024-12-06T14:09:49.680" v="1104"/>
          <ac:spMkLst>
            <pc:docMk/>
            <pc:sldMk cId="1515452090" sldId="289"/>
            <ac:spMk id="2" creationId="{BECDAD7B-8441-EEBE-5E1C-2A55FA4E308A}"/>
          </ac:spMkLst>
        </pc:spChg>
        <pc:spChg chg="del">
          <ac:chgData name="夌 雨" userId="d086e8e3883354a1" providerId="LiveId" clId="{51687CDA-BB07-4B7F-BBCC-04DDE93908EA}" dt="2024-12-06T14:09:06.237" v="1095" actId="478"/>
          <ac:spMkLst>
            <pc:docMk/>
            <pc:sldMk cId="1515452090" sldId="289"/>
            <ac:spMk id="3" creationId="{6A963303-F2E4-B7C6-737C-557E6ADAD1E4}"/>
          </ac:spMkLst>
        </pc:spChg>
        <pc:spChg chg="add del mod">
          <ac:chgData name="夌 雨" userId="d086e8e3883354a1" providerId="LiveId" clId="{51687CDA-BB07-4B7F-BBCC-04DDE93908EA}" dt="2024-12-06T14:09:26.391" v="1102"/>
          <ac:spMkLst>
            <pc:docMk/>
            <pc:sldMk cId="1515452090" sldId="289"/>
            <ac:spMk id="4" creationId="{3FB5338B-6C3D-6770-0A63-88F3DFE9F024}"/>
          </ac:spMkLst>
        </pc:spChg>
        <pc:spChg chg="add mod">
          <ac:chgData name="夌 雨" userId="d086e8e3883354a1" providerId="LiveId" clId="{51687CDA-BB07-4B7F-BBCC-04DDE93908EA}" dt="2024-12-06T15:01:26.933" v="3526"/>
          <ac:spMkLst>
            <pc:docMk/>
            <pc:sldMk cId="1515452090" sldId="289"/>
            <ac:spMk id="6" creationId="{A6B9CA33-48E5-9AF9-5055-EF4D7AB44EF5}"/>
          </ac:spMkLst>
        </pc:spChg>
        <pc:spChg chg="add mod">
          <ac:chgData name="夌 雨" userId="d086e8e3883354a1" providerId="LiveId" clId="{51687CDA-BB07-4B7F-BBCC-04DDE93908EA}" dt="2024-12-06T14:10:16.868" v="1116" actId="571"/>
          <ac:spMkLst>
            <pc:docMk/>
            <pc:sldMk cId="1515452090" sldId="289"/>
            <ac:spMk id="7" creationId="{BB5E0988-698F-FB8E-32F0-41D6E92C7CED}"/>
          </ac:spMkLst>
        </pc:spChg>
        <pc:spChg chg="mod">
          <ac:chgData name="夌 雨" userId="d086e8e3883354a1" providerId="LiveId" clId="{51687CDA-BB07-4B7F-BBCC-04DDE93908EA}" dt="2024-12-06T14:13:59.774" v="1210" actId="1076"/>
          <ac:spMkLst>
            <pc:docMk/>
            <pc:sldMk cId="1515452090" sldId="289"/>
            <ac:spMk id="8" creationId="{A7BB9CDB-6F58-8BFF-D880-CFF9D5C427A3}"/>
          </ac:spMkLst>
        </pc:spChg>
        <pc:spChg chg="add mod ord">
          <ac:chgData name="夌 雨" userId="d086e8e3883354a1" providerId="LiveId" clId="{51687CDA-BB07-4B7F-BBCC-04DDE93908EA}" dt="2024-12-06T14:14:48.132" v="1262" actId="14100"/>
          <ac:spMkLst>
            <pc:docMk/>
            <pc:sldMk cId="1515452090" sldId="289"/>
            <ac:spMk id="10" creationId="{4D9B52D3-5258-F39E-BD73-DCA9F7EC4EAF}"/>
          </ac:spMkLst>
        </pc:spChg>
        <pc:spChg chg="add mod ord">
          <ac:chgData name="夌 雨" userId="d086e8e3883354a1" providerId="LiveId" clId="{51687CDA-BB07-4B7F-BBCC-04DDE93908EA}" dt="2024-12-06T15:09:55.581" v="4087" actId="207"/>
          <ac:spMkLst>
            <pc:docMk/>
            <pc:sldMk cId="1515452090" sldId="289"/>
            <ac:spMk id="15" creationId="{4412A272-CE8C-D1C9-C690-191670E482EA}"/>
          </ac:spMkLst>
        </pc:spChg>
        <pc:spChg chg="ord">
          <ac:chgData name="夌 雨" userId="d086e8e3883354a1" providerId="LiveId" clId="{51687CDA-BB07-4B7F-BBCC-04DDE93908EA}" dt="2024-12-06T14:13:17.294" v="1200" actId="13244"/>
          <ac:spMkLst>
            <pc:docMk/>
            <pc:sldMk cId="1515452090" sldId="289"/>
            <ac:spMk id="30" creationId="{F6F851A4-A04A-3C87-A7C0-AB5093F097D6}"/>
          </ac:spMkLst>
        </pc:spChg>
        <pc:spChg chg="add del">
          <ac:chgData name="夌 雨" userId="d086e8e3883354a1" providerId="LiveId" clId="{51687CDA-BB07-4B7F-BBCC-04DDE93908EA}" dt="2024-12-06T14:12:23.679" v="1185" actId="478"/>
          <ac:spMkLst>
            <pc:docMk/>
            <pc:sldMk cId="1515452090" sldId="289"/>
            <ac:spMk id="50" creationId="{622EC82F-EF6B-86B4-9267-9E34CB0CB200}"/>
          </ac:spMkLst>
        </pc:spChg>
        <pc:picChg chg="del">
          <ac:chgData name="夌 雨" userId="d086e8e3883354a1" providerId="LiveId" clId="{51687CDA-BB07-4B7F-BBCC-04DDE93908EA}" dt="2024-12-06T14:13:09.734" v="1198" actId="478"/>
          <ac:picMkLst>
            <pc:docMk/>
            <pc:sldMk cId="1515452090" sldId="289"/>
            <ac:picMk id="5" creationId="{3E5CABB6-1DAC-4942-E79C-2233B1F4AEBD}"/>
          </ac:picMkLst>
        </pc:picChg>
        <pc:picChg chg="add del mod">
          <ac:chgData name="夌 雨" userId="d086e8e3883354a1" providerId="LiveId" clId="{51687CDA-BB07-4B7F-BBCC-04DDE93908EA}" dt="2024-12-06T15:02:27.037" v="3530" actId="478"/>
          <ac:picMkLst>
            <pc:docMk/>
            <pc:sldMk cId="1515452090" sldId="289"/>
            <ac:picMk id="14" creationId="{A2060307-666C-9CDB-9634-9089EE077BB8}"/>
          </ac:picMkLst>
        </pc:picChg>
        <pc:picChg chg="add mod">
          <ac:chgData name="夌 雨" userId="d086e8e3883354a1" providerId="LiveId" clId="{51687CDA-BB07-4B7F-BBCC-04DDE93908EA}" dt="2024-12-06T15:17:24.282" v="4272"/>
          <ac:picMkLst>
            <pc:docMk/>
            <pc:sldMk cId="1515452090" sldId="289"/>
            <ac:picMk id="16" creationId="{55B62891-25D5-A406-B952-18581CB921C9}"/>
          </ac:picMkLst>
        </pc:picChg>
      </pc:sldChg>
      <pc:sldChg chg="addSp delSp modSp mod">
        <pc:chgData name="夌 雨" userId="d086e8e3883354a1" providerId="LiveId" clId="{51687CDA-BB07-4B7F-BBCC-04DDE93908EA}" dt="2024-12-06T15:17:28.137" v="4275"/>
        <pc:sldMkLst>
          <pc:docMk/>
          <pc:sldMk cId="3118772410" sldId="291"/>
        </pc:sldMkLst>
        <pc:spChg chg="mod">
          <ac:chgData name="夌 雨" userId="d086e8e3883354a1" providerId="LiveId" clId="{51687CDA-BB07-4B7F-BBCC-04DDE93908EA}" dt="2024-11-23T13:33:17.267" v="88" actId="20577"/>
          <ac:spMkLst>
            <pc:docMk/>
            <pc:sldMk cId="3118772410" sldId="291"/>
            <ac:spMk id="3" creationId="{267D61FF-054D-6E8E-FE42-FC9B64349DB6}"/>
          </ac:spMkLst>
        </pc:spChg>
        <pc:spChg chg="mod">
          <ac:chgData name="夌 雨" userId="d086e8e3883354a1" providerId="LiveId" clId="{51687CDA-BB07-4B7F-BBCC-04DDE93908EA}" dt="2024-11-23T13:34:08.315" v="126" actId="20577"/>
          <ac:spMkLst>
            <pc:docMk/>
            <pc:sldMk cId="3118772410" sldId="291"/>
            <ac:spMk id="5" creationId="{7100C066-FB41-37FB-93B7-1A2282328151}"/>
          </ac:spMkLst>
        </pc:spChg>
        <pc:spChg chg="mod">
          <ac:chgData name="夌 雨" userId="d086e8e3883354a1" providerId="LiveId" clId="{51687CDA-BB07-4B7F-BBCC-04DDE93908EA}" dt="2024-11-23T13:33:32.109" v="99" actId="20577"/>
          <ac:spMkLst>
            <pc:docMk/>
            <pc:sldMk cId="3118772410" sldId="291"/>
            <ac:spMk id="15" creationId="{22410738-C787-6B8C-5C04-5D897E56E2EF}"/>
          </ac:spMkLst>
        </pc:spChg>
        <pc:spChg chg="del">
          <ac:chgData name="夌 雨" userId="d086e8e3883354a1" providerId="LiveId" clId="{51687CDA-BB07-4B7F-BBCC-04DDE93908EA}" dt="2024-12-06T14:10:55.965" v="1131" actId="478"/>
          <ac:spMkLst>
            <pc:docMk/>
            <pc:sldMk cId="3118772410" sldId="291"/>
            <ac:spMk id="19" creationId="{7605161B-8CD2-28E0-3EE6-56A1384A6315}"/>
          </ac:spMkLst>
        </pc:spChg>
        <pc:spChg chg="mod">
          <ac:chgData name="夌 雨" userId="d086e8e3883354a1" providerId="LiveId" clId="{51687CDA-BB07-4B7F-BBCC-04DDE93908EA}" dt="2024-11-23T13:34:34.311" v="132" actId="208"/>
          <ac:spMkLst>
            <pc:docMk/>
            <pc:sldMk cId="3118772410" sldId="291"/>
            <ac:spMk id="50" creationId="{622EC82F-EF6B-86B4-9267-9E34CB0CB200}"/>
          </ac:spMkLst>
        </pc:spChg>
        <pc:picChg chg="add mod">
          <ac:chgData name="夌 雨" userId="d086e8e3883354a1" providerId="LiveId" clId="{51687CDA-BB07-4B7F-BBCC-04DDE93908EA}" dt="2024-12-06T15:17:28.137" v="4275"/>
          <ac:picMkLst>
            <pc:docMk/>
            <pc:sldMk cId="3118772410" sldId="291"/>
            <ac:picMk id="4" creationId="{FC27F747-B3E5-0B4A-F263-082A5B628D09}"/>
          </ac:picMkLst>
        </pc:picChg>
      </pc:sldChg>
      <pc:sldChg chg="addSp delSp modSp mod">
        <pc:chgData name="夌 雨" userId="d086e8e3883354a1" providerId="LiveId" clId="{51687CDA-BB07-4B7F-BBCC-04DDE93908EA}" dt="2024-12-06T15:17:18.069" v="4267"/>
        <pc:sldMkLst>
          <pc:docMk/>
          <pc:sldMk cId="1491383022" sldId="293"/>
        </pc:sldMkLst>
        <pc:spChg chg="mod">
          <ac:chgData name="夌 雨" userId="d086e8e3883354a1" providerId="LiveId" clId="{51687CDA-BB07-4B7F-BBCC-04DDE93908EA}" dt="2024-11-23T13:52:25.645" v="630"/>
          <ac:spMkLst>
            <pc:docMk/>
            <pc:sldMk cId="1491383022" sldId="293"/>
            <ac:spMk id="8" creationId="{245DF366-3A40-3E98-C4E5-BB8E39514138}"/>
          </ac:spMkLst>
        </pc:spChg>
        <pc:spChg chg="add del">
          <ac:chgData name="夌 雨" userId="d086e8e3883354a1" providerId="LiveId" clId="{51687CDA-BB07-4B7F-BBCC-04DDE93908EA}" dt="2024-11-23T13:58:03.877" v="752" actId="478"/>
          <ac:spMkLst>
            <pc:docMk/>
            <pc:sldMk cId="1491383022" sldId="293"/>
            <ac:spMk id="36" creationId="{B851D82B-4FD4-870F-D0D3-42A1245EDD94}"/>
          </ac:spMkLst>
        </pc:spChg>
        <pc:spChg chg="mod">
          <ac:chgData name="夌 雨" userId="d086e8e3883354a1" providerId="LiveId" clId="{51687CDA-BB07-4B7F-BBCC-04DDE93908EA}" dt="2024-11-23T13:52:25.645" v="630"/>
          <ac:spMkLst>
            <pc:docMk/>
            <pc:sldMk cId="1491383022" sldId="293"/>
            <ac:spMk id="56" creationId="{90001073-A64F-25D6-DE50-32DEDC654574}"/>
          </ac:spMkLst>
        </pc:spChg>
        <pc:spChg chg="mod">
          <ac:chgData name="夌 雨" userId="d086e8e3883354a1" providerId="LiveId" clId="{51687CDA-BB07-4B7F-BBCC-04DDE93908EA}" dt="2024-11-23T13:52:25.645" v="630"/>
          <ac:spMkLst>
            <pc:docMk/>
            <pc:sldMk cId="1491383022" sldId="293"/>
            <ac:spMk id="57" creationId="{74737154-58F7-D95A-BBD8-D61479F61AA4}"/>
          </ac:spMkLst>
        </pc:spChg>
        <pc:spChg chg="mod">
          <ac:chgData name="夌 雨" userId="d086e8e3883354a1" providerId="LiveId" clId="{51687CDA-BB07-4B7F-BBCC-04DDE93908EA}" dt="2024-11-23T13:52:25.645" v="630"/>
          <ac:spMkLst>
            <pc:docMk/>
            <pc:sldMk cId="1491383022" sldId="293"/>
            <ac:spMk id="58" creationId="{F69D7B22-8021-39E0-AFF9-AB0A2482DF1D}"/>
          </ac:spMkLst>
        </pc:spChg>
        <pc:spChg chg="add mod">
          <ac:chgData name="夌 雨" userId="d086e8e3883354a1" providerId="LiveId" clId="{51687CDA-BB07-4B7F-BBCC-04DDE93908EA}" dt="2024-12-06T14:24:14.186" v="1730" actId="20577"/>
          <ac:spMkLst>
            <pc:docMk/>
            <pc:sldMk cId="1491383022" sldId="293"/>
            <ac:spMk id="62" creationId="{1ACA928F-2A9D-B61C-0576-D2CE8CF75957}"/>
          </ac:spMkLst>
        </pc:spChg>
        <pc:spChg chg="mod">
          <ac:chgData name="夌 雨" userId="d086e8e3883354a1" providerId="LiveId" clId="{51687CDA-BB07-4B7F-BBCC-04DDE93908EA}" dt="2024-11-23T13:58:13.447" v="755"/>
          <ac:spMkLst>
            <pc:docMk/>
            <pc:sldMk cId="1491383022" sldId="293"/>
            <ac:spMk id="81" creationId="{D60426ED-1C97-ECAE-2BE0-01624D6D1AD1}"/>
          </ac:spMkLst>
        </pc:spChg>
        <pc:spChg chg="mod">
          <ac:chgData name="夌 雨" userId="d086e8e3883354a1" providerId="LiveId" clId="{51687CDA-BB07-4B7F-BBCC-04DDE93908EA}" dt="2024-11-23T13:58:13.447" v="755"/>
          <ac:spMkLst>
            <pc:docMk/>
            <pc:sldMk cId="1491383022" sldId="293"/>
            <ac:spMk id="82" creationId="{F53D27C9-B589-6CB9-96D9-3724B1ABC840}"/>
          </ac:spMkLst>
        </pc:spChg>
        <pc:spChg chg="mod">
          <ac:chgData name="夌 雨" userId="d086e8e3883354a1" providerId="LiveId" clId="{51687CDA-BB07-4B7F-BBCC-04DDE93908EA}" dt="2024-11-23T13:58:13.447" v="755"/>
          <ac:spMkLst>
            <pc:docMk/>
            <pc:sldMk cId="1491383022" sldId="293"/>
            <ac:spMk id="85" creationId="{839EF019-E98C-F232-9C1E-EC0C06DE4157}"/>
          </ac:spMkLst>
        </pc:spChg>
        <pc:spChg chg="mod">
          <ac:chgData name="夌 雨" userId="d086e8e3883354a1" providerId="LiveId" clId="{51687CDA-BB07-4B7F-BBCC-04DDE93908EA}" dt="2024-11-23T13:58:13.447" v="755"/>
          <ac:spMkLst>
            <pc:docMk/>
            <pc:sldMk cId="1491383022" sldId="293"/>
            <ac:spMk id="86" creationId="{BBCACA78-099C-A4BD-3717-006495A7AE7B}"/>
          </ac:spMkLst>
        </pc:spChg>
        <pc:spChg chg="mod">
          <ac:chgData name="夌 雨" userId="d086e8e3883354a1" providerId="LiveId" clId="{51687CDA-BB07-4B7F-BBCC-04DDE93908EA}" dt="2024-11-23T13:58:13.447" v="755"/>
          <ac:spMkLst>
            <pc:docMk/>
            <pc:sldMk cId="1491383022" sldId="293"/>
            <ac:spMk id="93" creationId="{D14C4E9A-1A0B-231E-3C3B-0C75C925BB1F}"/>
          </ac:spMkLst>
        </pc:spChg>
        <pc:spChg chg="mod">
          <ac:chgData name="夌 雨" userId="d086e8e3883354a1" providerId="LiveId" clId="{51687CDA-BB07-4B7F-BBCC-04DDE93908EA}" dt="2024-11-23T13:58:13.447" v="755"/>
          <ac:spMkLst>
            <pc:docMk/>
            <pc:sldMk cId="1491383022" sldId="293"/>
            <ac:spMk id="94" creationId="{FAD8B09B-23BA-D3B2-8576-EC6F86936DB7}"/>
          </ac:spMkLst>
        </pc:spChg>
        <pc:spChg chg="mod">
          <ac:chgData name="夌 雨" userId="d086e8e3883354a1" providerId="LiveId" clId="{51687CDA-BB07-4B7F-BBCC-04DDE93908EA}" dt="2024-11-23T13:58:13.447" v="755"/>
          <ac:spMkLst>
            <pc:docMk/>
            <pc:sldMk cId="1491383022" sldId="293"/>
            <ac:spMk id="97" creationId="{D866378E-360D-058E-F4D2-B6A5DFD6165B}"/>
          </ac:spMkLst>
        </pc:spChg>
        <pc:spChg chg="mod">
          <ac:chgData name="夌 雨" userId="d086e8e3883354a1" providerId="LiveId" clId="{51687CDA-BB07-4B7F-BBCC-04DDE93908EA}" dt="2024-11-23T13:58:13.447" v="755"/>
          <ac:spMkLst>
            <pc:docMk/>
            <pc:sldMk cId="1491383022" sldId="293"/>
            <ac:spMk id="98" creationId="{9F58F647-41F3-B032-D95D-011B87AAA8A5}"/>
          </ac:spMkLst>
        </pc:spChg>
        <pc:spChg chg="mod">
          <ac:chgData name="夌 雨" userId="d086e8e3883354a1" providerId="LiveId" clId="{51687CDA-BB07-4B7F-BBCC-04DDE93908EA}" dt="2024-11-23T13:58:13.447" v="755"/>
          <ac:spMkLst>
            <pc:docMk/>
            <pc:sldMk cId="1491383022" sldId="293"/>
            <ac:spMk id="99" creationId="{FF29ACC8-EAD8-A814-04F0-464E995B1B3C}"/>
          </ac:spMkLst>
        </pc:spChg>
        <pc:spChg chg="mod">
          <ac:chgData name="夌 雨" userId="d086e8e3883354a1" providerId="LiveId" clId="{51687CDA-BB07-4B7F-BBCC-04DDE93908EA}" dt="2024-11-23T13:58:13.447" v="755"/>
          <ac:spMkLst>
            <pc:docMk/>
            <pc:sldMk cId="1491383022" sldId="293"/>
            <ac:spMk id="102" creationId="{4DE207EA-23D9-C5F0-7F59-0C49ED0CF01E}"/>
          </ac:spMkLst>
        </pc:spChg>
        <pc:spChg chg="mod">
          <ac:chgData name="夌 雨" userId="d086e8e3883354a1" providerId="LiveId" clId="{51687CDA-BB07-4B7F-BBCC-04DDE93908EA}" dt="2024-11-23T13:58:13.447" v="755"/>
          <ac:spMkLst>
            <pc:docMk/>
            <pc:sldMk cId="1491383022" sldId="293"/>
            <ac:spMk id="103" creationId="{DEEC4899-BEE4-B710-1589-7000458DFD47}"/>
          </ac:spMkLst>
        </pc:spChg>
        <pc:grpChg chg="add mod">
          <ac:chgData name="夌 雨" userId="d086e8e3883354a1" providerId="LiveId" clId="{51687CDA-BB07-4B7F-BBCC-04DDE93908EA}" dt="2024-11-23T13:52:25.645" v="630"/>
          <ac:grpSpMkLst>
            <pc:docMk/>
            <pc:sldMk cId="1491383022" sldId="293"/>
            <ac:grpSpMk id="6" creationId="{C9ACE399-BE82-FDC5-3F89-AA00936F65B5}"/>
          </ac:grpSpMkLst>
        </pc:grpChg>
        <pc:grpChg chg="add mod">
          <ac:chgData name="夌 雨" userId="d086e8e3883354a1" providerId="LiveId" clId="{51687CDA-BB07-4B7F-BBCC-04DDE93908EA}" dt="2024-11-23T13:58:13.447" v="755"/>
          <ac:grpSpMkLst>
            <pc:docMk/>
            <pc:sldMk cId="1491383022" sldId="293"/>
            <ac:grpSpMk id="78" creationId="{0CD3DC93-C726-F654-CE1E-6CC755585DB2}"/>
          </ac:grpSpMkLst>
        </pc:grpChg>
        <pc:grpChg chg="add mod">
          <ac:chgData name="夌 雨" userId="d086e8e3883354a1" providerId="LiveId" clId="{51687CDA-BB07-4B7F-BBCC-04DDE93908EA}" dt="2024-11-23T13:58:13.447" v="755"/>
          <ac:grpSpMkLst>
            <pc:docMk/>
            <pc:sldMk cId="1491383022" sldId="293"/>
            <ac:grpSpMk id="83" creationId="{D7DC6D44-7248-2338-16F0-C9BA87DA26D3}"/>
          </ac:grpSpMkLst>
        </pc:grpChg>
        <pc:grpChg chg="add mod">
          <ac:chgData name="夌 雨" userId="d086e8e3883354a1" providerId="LiveId" clId="{51687CDA-BB07-4B7F-BBCC-04DDE93908EA}" dt="2024-11-23T13:58:13.447" v="755"/>
          <ac:grpSpMkLst>
            <pc:docMk/>
            <pc:sldMk cId="1491383022" sldId="293"/>
            <ac:grpSpMk id="87" creationId="{242283EA-E06D-0AB4-C551-6B7B27BA2242}"/>
          </ac:grpSpMkLst>
        </pc:grpChg>
        <pc:grpChg chg="add mod">
          <ac:chgData name="夌 雨" userId="d086e8e3883354a1" providerId="LiveId" clId="{51687CDA-BB07-4B7F-BBCC-04DDE93908EA}" dt="2024-11-23T13:58:13.447" v="755"/>
          <ac:grpSpMkLst>
            <pc:docMk/>
            <pc:sldMk cId="1491383022" sldId="293"/>
            <ac:grpSpMk id="95" creationId="{84585683-6714-34D5-7429-0631D697D96C}"/>
          </ac:grpSpMkLst>
        </pc:grpChg>
        <pc:grpChg chg="add mod">
          <ac:chgData name="夌 雨" userId="d086e8e3883354a1" providerId="LiveId" clId="{51687CDA-BB07-4B7F-BBCC-04DDE93908EA}" dt="2024-11-23T13:58:13.447" v="755"/>
          <ac:grpSpMkLst>
            <pc:docMk/>
            <pc:sldMk cId="1491383022" sldId="293"/>
            <ac:grpSpMk id="100" creationId="{30206F5E-04A7-A66A-6691-3410BAA8622D}"/>
          </ac:grpSpMkLst>
        </pc:grpChg>
        <pc:picChg chg="add mod">
          <ac:chgData name="夌 雨" userId="d086e8e3883354a1" providerId="LiveId" clId="{51687CDA-BB07-4B7F-BBCC-04DDE93908EA}" dt="2024-12-06T15:17:18.069" v="4267"/>
          <ac:picMkLst>
            <pc:docMk/>
            <pc:sldMk cId="1491383022" sldId="293"/>
            <ac:picMk id="39" creationId="{D476CF7A-2F29-D9C3-8E96-F9DAA7F90FBF}"/>
          </ac:picMkLst>
        </pc:picChg>
        <pc:picChg chg="mod">
          <ac:chgData name="夌 雨" userId="d086e8e3883354a1" providerId="LiveId" clId="{51687CDA-BB07-4B7F-BBCC-04DDE93908EA}" dt="2024-11-23T13:58:13.447" v="755"/>
          <ac:picMkLst>
            <pc:docMk/>
            <pc:sldMk cId="1491383022" sldId="293"/>
            <ac:picMk id="79" creationId="{8FBF4AEC-9CF3-0ED1-0111-C629C6425CC8}"/>
          </ac:picMkLst>
        </pc:picChg>
        <pc:picChg chg="mod">
          <ac:chgData name="夌 雨" userId="d086e8e3883354a1" providerId="LiveId" clId="{51687CDA-BB07-4B7F-BBCC-04DDE93908EA}" dt="2024-11-23T13:58:13.447" v="755"/>
          <ac:picMkLst>
            <pc:docMk/>
            <pc:sldMk cId="1491383022" sldId="293"/>
            <ac:picMk id="84" creationId="{63D5356F-A37F-D085-F949-2D24EE4ECD65}"/>
          </ac:picMkLst>
        </pc:picChg>
        <pc:picChg chg="mod">
          <ac:chgData name="夌 雨" userId="d086e8e3883354a1" providerId="LiveId" clId="{51687CDA-BB07-4B7F-BBCC-04DDE93908EA}" dt="2024-11-23T13:58:13.447" v="755"/>
          <ac:picMkLst>
            <pc:docMk/>
            <pc:sldMk cId="1491383022" sldId="293"/>
            <ac:picMk id="92" creationId="{B91F3BAC-1F63-C5DF-C0E6-821BC8C9F195}"/>
          </ac:picMkLst>
        </pc:picChg>
        <pc:picChg chg="mod">
          <ac:chgData name="夌 雨" userId="d086e8e3883354a1" providerId="LiveId" clId="{51687CDA-BB07-4B7F-BBCC-04DDE93908EA}" dt="2024-11-23T13:58:13.447" v="755"/>
          <ac:picMkLst>
            <pc:docMk/>
            <pc:sldMk cId="1491383022" sldId="293"/>
            <ac:picMk id="101" creationId="{361F4FD4-9AEF-9ECA-C4B6-1D9352D8F78D}"/>
          </ac:picMkLst>
        </pc:picChg>
      </pc:sldChg>
      <pc:sldChg chg="addSp delSp modSp mod">
        <pc:chgData name="夌 雨" userId="d086e8e3883354a1" providerId="LiveId" clId="{51687CDA-BB07-4B7F-BBCC-04DDE93908EA}" dt="2024-12-06T15:17:33.314" v="4277" actId="478"/>
        <pc:sldMkLst>
          <pc:docMk/>
          <pc:sldMk cId="2576291616" sldId="294"/>
        </pc:sldMkLst>
        <pc:picChg chg="add del mod">
          <ac:chgData name="夌 雨" userId="d086e8e3883354a1" providerId="LiveId" clId="{51687CDA-BB07-4B7F-BBCC-04DDE93908EA}" dt="2024-12-06T15:17:33.314" v="4277" actId="478"/>
          <ac:picMkLst>
            <pc:docMk/>
            <pc:sldMk cId="2576291616" sldId="294"/>
            <ac:picMk id="2" creationId="{E4BD26CC-8A6E-3719-CC17-95CC80A34F4A}"/>
          </ac:picMkLst>
        </pc:picChg>
      </pc:sldChg>
      <pc:sldChg chg="addSp delSp mod">
        <pc:chgData name="夌 雨" userId="d086e8e3883354a1" providerId="LiveId" clId="{51687CDA-BB07-4B7F-BBCC-04DDE93908EA}" dt="2024-11-23T14:01:20.647" v="806" actId="478"/>
        <pc:sldMkLst>
          <pc:docMk/>
          <pc:sldMk cId="1762293215" sldId="295"/>
        </pc:sldMkLst>
      </pc:sldChg>
      <pc:sldChg chg="addSp delSp modSp mod modTransition">
        <pc:chgData name="夌 雨" userId="d086e8e3883354a1" providerId="LiveId" clId="{51687CDA-BB07-4B7F-BBCC-04DDE93908EA}" dt="2024-12-06T15:16:57.980" v="4224"/>
        <pc:sldMkLst>
          <pc:docMk/>
          <pc:sldMk cId="31827879" sldId="296"/>
        </pc:sldMkLst>
        <pc:spChg chg="add mod">
          <ac:chgData name="夌 雨" userId="d086e8e3883354a1" providerId="LiveId" clId="{51687CDA-BB07-4B7F-BBCC-04DDE93908EA}" dt="2024-12-06T13:49:14.858" v="845" actId="1076"/>
          <ac:spMkLst>
            <pc:docMk/>
            <pc:sldMk cId="31827879" sldId="296"/>
            <ac:spMk id="2" creationId="{10CF3201-33FA-BFB6-EC2A-7FF7B4D0164A}"/>
          </ac:spMkLst>
        </pc:spChg>
        <pc:spChg chg="add mod">
          <ac:chgData name="夌 雨" userId="d086e8e3883354a1" providerId="LiveId" clId="{51687CDA-BB07-4B7F-BBCC-04DDE93908EA}" dt="2024-11-23T13:26:57.973" v="17" actId="164"/>
          <ac:spMkLst>
            <pc:docMk/>
            <pc:sldMk cId="31827879" sldId="296"/>
            <ac:spMk id="3" creationId="{709B7CDD-2E4B-FE71-3266-A0D1B41BF79B}"/>
          </ac:spMkLst>
        </pc:spChg>
        <pc:spChg chg="add mod ord">
          <ac:chgData name="夌 雨" userId="d086e8e3883354a1" providerId="LiveId" clId="{51687CDA-BB07-4B7F-BBCC-04DDE93908EA}" dt="2024-11-23T13:26:57.973" v="17" actId="164"/>
          <ac:spMkLst>
            <pc:docMk/>
            <pc:sldMk cId="31827879" sldId="296"/>
            <ac:spMk id="4" creationId="{720C9369-807A-1CEC-511F-AD9B700B4F2C}"/>
          </ac:spMkLst>
        </pc:spChg>
        <pc:grpChg chg="add mod">
          <ac:chgData name="夌 雨" userId="d086e8e3883354a1" providerId="LiveId" clId="{51687CDA-BB07-4B7F-BBCC-04DDE93908EA}" dt="2024-12-06T13:49:36.983" v="850" actId="1076"/>
          <ac:grpSpMkLst>
            <pc:docMk/>
            <pc:sldMk cId="31827879" sldId="296"/>
            <ac:grpSpMk id="5" creationId="{74AD7B98-0345-40CE-4264-CFE1F603C083}"/>
          </ac:grpSpMkLst>
        </pc:grpChg>
        <pc:picChg chg="add mod">
          <ac:chgData name="夌 雨" userId="d086e8e3883354a1" providerId="LiveId" clId="{51687CDA-BB07-4B7F-BBCC-04DDE93908EA}" dt="2024-12-06T13:49:50.453" v="852" actId="1076"/>
          <ac:picMkLst>
            <pc:docMk/>
            <pc:sldMk cId="31827879" sldId="296"/>
            <ac:picMk id="6" creationId="{240B7610-C82C-C483-8C9D-5DCD0BB9E538}"/>
          </ac:picMkLst>
        </pc:picChg>
        <pc:picChg chg="add mod">
          <ac:chgData name="夌 雨" userId="d086e8e3883354a1" providerId="LiveId" clId="{51687CDA-BB07-4B7F-BBCC-04DDE93908EA}" dt="2024-12-06T15:16:57.980" v="4224"/>
          <ac:picMkLst>
            <pc:docMk/>
            <pc:sldMk cId="31827879" sldId="296"/>
            <ac:picMk id="7" creationId="{E4196196-2BE1-FEB2-FB4A-567A4C4A7F2B}"/>
          </ac:picMkLst>
        </pc:picChg>
      </pc:sldChg>
      <pc:sldChg chg="addSp delSp modSp mod modTransition">
        <pc:chgData name="夌 雨" userId="d086e8e3883354a1" providerId="LiveId" clId="{51687CDA-BB07-4B7F-BBCC-04DDE93908EA}" dt="2024-12-06T15:17:23.054" v="4271"/>
        <pc:sldMkLst>
          <pc:docMk/>
          <pc:sldMk cId="296359293" sldId="297"/>
        </pc:sldMkLst>
        <pc:spChg chg="add mod">
          <ac:chgData name="夌 雨" userId="d086e8e3883354a1" providerId="LiveId" clId="{51687CDA-BB07-4B7F-BBCC-04DDE93908EA}" dt="2024-11-23T13:42:41.830" v="395" actId="12788"/>
          <ac:spMkLst>
            <pc:docMk/>
            <pc:sldMk cId="296359293" sldId="297"/>
            <ac:spMk id="3" creationId="{0F4BF63F-7667-2F11-566F-774E80B2F728}"/>
          </ac:spMkLst>
        </pc:spChg>
        <pc:spChg chg="add mod">
          <ac:chgData name="夌 雨" userId="d086e8e3883354a1" providerId="LiveId" clId="{51687CDA-BB07-4B7F-BBCC-04DDE93908EA}" dt="2024-11-23T13:42:41.830" v="395" actId="12788"/>
          <ac:spMkLst>
            <pc:docMk/>
            <pc:sldMk cId="296359293" sldId="297"/>
            <ac:spMk id="4" creationId="{6DDE1C29-E47A-4FF0-AF35-735E92DCC469}"/>
          </ac:spMkLst>
        </pc:spChg>
        <pc:spChg chg="add mod">
          <ac:chgData name="夌 雨" userId="d086e8e3883354a1" providerId="LiveId" clId="{51687CDA-BB07-4B7F-BBCC-04DDE93908EA}" dt="2024-11-23T13:47:15.193" v="503" actId="20577"/>
          <ac:spMkLst>
            <pc:docMk/>
            <pc:sldMk cId="296359293" sldId="297"/>
            <ac:spMk id="5" creationId="{3C187012-BE41-0E0E-DA0E-AB01CF148AEB}"/>
          </ac:spMkLst>
        </pc:spChg>
        <pc:spChg chg="add mod">
          <ac:chgData name="夌 雨" userId="d086e8e3883354a1" providerId="LiveId" clId="{51687CDA-BB07-4B7F-BBCC-04DDE93908EA}" dt="2024-11-23T13:41:20.917" v="363" actId="1076"/>
          <ac:spMkLst>
            <pc:docMk/>
            <pc:sldMk cId="296359293" sldId="297"/>
            <ac:spMk id="6" creationId="{5CBBAC33-81FB-5971-A2C2-9AF56D0C6683}"/>
          </ac:spMkLst>
        </pc:spChg>
        <pc:spChg chg="add mod">
          <ac:chgData name="夌 雨" userId="d086e8e3883354a1" providerId="LiveId" clId="{51687CDA-BB07-4B7F-BBCC-04DDE93908EA}" dt="2024-11-23T13:51:32.053" v="615" actId="207"/>
          <ac:spMkLst>
            <pc:docMk/>
            <pc:sldMk cId="296359293" sldId="297"/>
            <ac:spMk id="14" creationId="{EAE39F0C-5891-F921-2669-561B87C6B9BB}"/>
          </ac:spMkLst>
        </pc:spChg>
        <pc:spChg chg="add mod">
          <ac:chgData name="夌 雨" userId="d086e8e3883354a1" providerId="LiveId" clId="{51687CDA-BB07-4B7F-BBCC-04DDE93908EA}" dt="2024-11-23T13:50:42.190" v="601" actId="207"/>
          <ac:spMkLst>
            <pc:docMk/>
            <pc:sldMk cId="296359293" sldId="297"/>
            <ac:spMk id="15" creationId="{53EADB30-684C-FF3D-3D82-14B708B501F9}"/>
          </ac:spMkLst>
        </pc:spChg>
        <pc:spChg chg="mod">
          <ac:chgData name="夌 雨" userId="d086e8e3883354a1" providerId="LiveId" clId="{51687CDA-BB07-4B7F-BBCC-04DDE93908EA}" dt="2024-11-23T13:42:41.830" v="395" actId="12788"/>
          <ac:spMkLst>
            <pc:docMk/>
            <pc:sldMk cId="296359293" sldId="297"/>
            <ac:spMk id="36" creationId="{CFF29143-CEF1-99A1-ED2E-90F392F595EA}"/>
          </ac:spMkLst>
        </pc:spChg>
        <pc:spChg chg="mod">
          <ac:chgData name="夌 雨" userId="d086e8e3883354a1" providerId="LiveId" clId="{51687CDA-BB07-4B7F-BBCC-04DDE93908EA}" dt="2024-11-23T13:37:22.886" v="221" actId="207"/>
          <ac:spMkLst>
            <pc:docMk/>
            <pc:sldMk cId="296359293" sldId="297"/>
            <ac:spMk id="39" creationId="{41FAABEB-D963-8870-4196-219942609D22}"/>
          </ac:spMkLst>
        </pc:spChg>
        <pc:spChg chg="mod">
          <ac:chgData name="夌 雨" userId="d086e8e3883354a1" providerId="LiveId" clId="{51687CDA-BB07-4B7F-BBCC-04DDE93908EA}" dt="2024-11-23T13:37:34.882" v="222" actId="207"/>
          <ac:spMkLst>
            <pc:docMk/>
            <pc:sldMk cId="296359293" sldId="297"/>
            <ac:spMk id="53" creationId="{E17FB314-CE5B-A11E-7706-AD9FC4F12720}"/>
          </ac:spMkLst>
        </pc:spChg>
        <pc:spChg chg="mod">
          <ac:chgData name="夌 雨" userId="d086e8e3883354a1" providerId="LiveId" clId="{51687CDA-BB07-4B7F-BBCC-04DDE93908EA}" dt="2024-11-23T13:37:34.882" v="222" actId="207"/>
          <ac:spMkLst>
            <pc:docMk/>
            <pc:sldMk cId="296359293" sldId="297"/>
            <ac:spMk id="54" creationId="{5950D573-2855-AD1A-0AB6-D1C632FCEDBB}"/>
          </ac:spMkLst>
        </pc:spChg>
        <pc:picChg chg="add mod">
          <ac:chgData name="夌 雨" userId="d086e8e3883354a1" providerId="LiveId" clId="{51687CDA-BB07-4B7F-BBCC-04DDE93908EA}" dt="2024-12-06T15:17:23.054" v="4271"/>
          <ac:picMkLst>
            <pc:docMk/>
            <pc:sldMk cId="296359293" sldId="297"/>
            <ac:picMk id="7" creationId="{CDC1D2C9-67B0-A446-DF7A-BEB415EA723F}"/>
          </ac:picMkLst>
        </pc:picChg>
      </pc:sldChg>
      <pc:sldChg chg="delSp new mod">
        <pc:chgData name="夌 雨" userId="d086e8e3883354a1" providerId="LiveId" clId="{51687CDA-BB07-4B7F-BBCC-04DDE93908EA}" dt="2024-11-23T14:01:27.352" v="808" actId="478"/>
        <pc:sldMkLst>
          <pc:docMk/>
          <pc:sldMk cId="56114479" sldId="298"/>
        </pc:sldMkLst>
      </pc:sldChg>
      <pc:sldChg chg="add del">
        <pc:chgData name="夌 雨" userId="d086e8e3883354a1" providerId="LiveId" clId="{51687CDA-BB07-4B7F-BBCC-04DDE93908EA}" dt="2024-11-23T13:37:57.920" v="224" actId="47"/>
        <pc:sldMkLst>
          <pc:docMk/>
          <pc:sldMk cId="245235682" sldId="298"/>
        </pc:sldMkLst>
      </pc:sldChg>
      <pc:sldChg chg="addSp delSp modSp del mod">
        <pc:chgData name="夌 雨" userId="d086e8e3883354a1" providerId="LiveId" clId="{51687CDA-BB07-4B7F-BBCC-04DDE93908EA}" dt="2024-12-06T15:08:22.013" v="3781" actId="47"/>
        <pc:sldMkLst>
          <pc:docMk/>
          <pc:sldMk cId="3799760609" sldId="299"/>
        </pc:sldMkLst>
        <pc:spChg chg="del">
          <ac:chgData name="夌 雨" userId="d086e8e3883354a1" providerId="LiveId" clId="{51687CDA-BB07-4B7F-BBCC-04DDE93908EA}" dt="2024-12-06T14:10:53.398" v="1130" actId="478"/>
          <ac:spMkLst>
            <pc:docMk/>
            <pc:sldMk cId="3799760609" sldId="299"/>
            <ac:spMk id="11" creationId="{7F04CBFE-D13A-8490-00F5-312F7ECD38CA}"/>
          </ac:spMkLst>
        </pc:spChg>
        <pc:spChg chg="del">
          <ac:chgData name="夌 雨" userId="d086e8e3883354a1" providerId="LiveId" clId="{51687CDA-BB07-4B7F-BBCC-04DDE93908EA}" dt="2024-12-06T14:08:35.102" v="1091" actId="478"/>
          <ac:spMkLst>
            <pc:docMk/>
            <pc:sldMk cId="3799760609" sldId="299"/>
            <ac:spMk id="56" creationId="{2E2D53F7-0EB1-5FCF-ABC3-489D0D51351B}"/>
          </ac:spMkLst>
        </pc:spChg>
        <pc:spChg chg="del">
          <ac:chgData name="夌 雨" userId="d086e8e3883354a1" providerId="LiveId" clId="{51687CDA-BB07-4B7F-BBCC-04DDE93908EA}" dt="2024-12-06T14:08:35.992" v="1092" actId="478"/>
          <ac:spMkLst>
            <pc:docMk/>
            <pc:sldMk cId="3799760609" sldId="299"/>
            <ac:spMk id="57" creationId="{65AA8907-86EA-F13D-B1A1-D7C94315E59F}"/>
          </ac:spMkLst>
        </pc:spChg>
        <pc:spChg chg="add mod">
          <ac:chgData name="夌 雨" userId="d086e8e3883354a1" providerId="LiveId" clId="{51687CDA-BB07-4B7F-BBCC-04DDE93908EA}" dt="2024-12-06T15:06:47.048" v="3623"/>
          <ac:spMkLst>
            <pc:docMk/>
            <pc:sldMk cId="3799760609" sldId="299"/>
            <ac:spMk id="95" creationId="{4F9FCA82-47F1-F532-4B82-C5131CDBCB5A}"/>
          </ac:spMkLst>
        </pc:spChg>
        <pc:spChg chg="mod">
          <ac:chgData name="夌 雨" userId="d086e8e3883354a1" providerId="LiveId" clId="{51687CDA-BB07-4B7F-BBCC-04DDE93908EA}" dt="2024-12-06T15:06:47.048" v="3623"/>
          <ac:spMkLst>
            <pc:docMk/>
            <pc:sldMk cId="3799760609" sldId="299"/>
            <ac:spMk id="98" creationId="{1C0FD1C4-46FA-FB15-F883-B4FD19C9C889}"/>
          </ac:spMkLst>
        </pc:spChg>
        <pc:spChg chg="add mod">
          <ac:chgData name="夌 雨" userId="d086e8e3883354a1" providerId="LiveId" clId="{51687CDA-BB07-4B7F-BBCC-04DDE93908EA}" dt="2024-12-06T15:06:47.048" v="3623"/>
          <ac:spMkLst>
            <pc:docMk/>
            <pc:sldMk cId="3799760609" sldId="299"/>
            <ac:spMk id="101" creationId="{47FAB3AA-C3A7-424A-0D65-11991D3D5959}"/>
          </ac:spMkLst>
        </pc:spChg>
        <pc:spChg chg="mod">
          <ac:chgData name="夌 雨" userId="d086e8e3883354a1" providerId="LiveId" clId="{51687CDA-BB07-4B7F-BBCC-04DDE93908EA}" dt="2024-12-06T15:06:47.048" v="3623"/>
          <ac:spMkLst>
            <pc:docMk/>
            <pc:sldMk cId="3799760609" sldId="299"/>
            <ac:spMk id="104" creationId="{614F9827-5F11-7F13-9377-41D69BA04AD5}"/>
          </ac:spMkLst>
        </pc:spChg>
        <pc:spChg chg="add mod">
          <ac:chgData name="夌 雨" userId="d086e8e3883354a1" providerId="LiveId" clId="{51687CDA-BB07-4B7F-BBCC-04DDE93908EA}" dt="2024-12-06T15:06:47.048" v="3623"/>
          <ac:spMkLst>
            <pc:docMk/>
            <pc:sldMk cId="3799760609" sldId="299"/>
            <ac:spMk id="106" creationId="{4768723B-1BFD-BB49-0E9D-A02AC8519EA3}"/>
          </ac:spMkLst>
        </pc:spChg>
        <pc:spChg chg="add mod">
          <ac:chgData name="夌 雨" userId="d086e8e3883354a1" providerId="LiveId" clId="{51687CDA-BB07-4B7F-BBCC-04DDE93908EA}" dt="2024-12-06T15:06:47.048" v="3623"/>
          <ac:spMkLst>
            <pc:docMk/>
            <pc:sldMk cId="3799760609" sldId="299"/>
            <ac:spMk id="108" creationId="{B3C6CF40-82E9-0BA1-7F3F-35F571872296}"/>
          </ac:spMkLst>
        </pc:spChg>
        <pc:spChg chg="add mod">
          <ac:chgData name="夌 雨" userId="d086e8e3883354a1" providerId="LiveId" clId="{51687CDA-BB07-4B7F-BBCC-04DDE93908EA}" dt="2024-12-06T15:06:47.048" v="3623"/>
          <ac:spMkLst>
            <pc:docMk/>
            <pc:sldMk cId="3799760609" sldId="299"/>
            <ac:spMk id="109" creationId="{27106950-FBC6-3ABA-9731-78E45DE042F2}"/>
          </ac:spMkLst>
        </pc:spChg>
        <pc:spChg chg="mod">
          <ac:chgData name="夌 雨" userId="d086e8e3883354a1" providerId="LiveId" clId="{51687CDA-BB07-4B7F-BBCC-04DDE93908EA}" dt="2024-12-06T15:06:47.048" v="3623"/>
          <ac:spMkLst>
            <pc:docMk/>
            <pc:sldMk cId="3799760609" sldId="299"/>
            <ac:spMk id="111" creationId="{DEB77B8E-B540-99FC-3B88-DC33FAC166D0}"/>
          </ac:spMkLst>
        </pc:spChg>
        <pc:spChg chg="mod">
          <ac:chgData name="夌 雨" userId="d086e8e3883354a1" providerId="LiveId" clId="{51687CDA-BB07-4B7F-BBCC-04DDE93908EA}" dt="2024-12-06T15:06:47.048" v="3623"/>
          <ac:spMkLst>
            <pc:docMk/>
            <pc:sldMk cId="3799760609" sldId="299"/>
            <ac:spMk id="113" creationId="{A7761572-8DA9-0555-6EAB-09848BA7224D}"/>
          </ac:spMkLst>
        </pc:spChg>
        <pc:spChg chg="add mod">
          <ac:chgData name="夌 雨" userId="d086e8e3883354a1" providerId="LiveId" clId="{51687CDA-BB07-4B7F-BBCC-04DDE93908EA}" dt="2024-12-06T15:06:47.048" v="3623"/>
          <ac:spMkLst>
            <pc:docMk/>
            <pc:sldMk cId="3799760609" sldId="299"/>
            <ac:spMk id="114" creationId="{20374C8E-86B7-31BC-470E-B2A160EBB12A}"/>
          </ac:spMkLst>
        </pc:spChg>
      </pc:sldChg>
      <pc:sldChg chg="addSp delSp modSp mod modTransition">
        <pc:chgData name="夌 雨" userId="d086e8e3883354a1" providerId="LiveId" clId="{51687CDA-BB07-4B7F-BBCC-04DDE93908EA}" dt="2024-12-06T15:17:25.155" v="4273"/>
        <pc:sldMkLst>
          <pc:docMk/>
          <pc:sldMk cId="560461729" sldId="300"/>
        </pc:sldMkLst>
        <pc:spChg chg="mod">
          <ac:chgData name="夌 雨" userId="d086e8e3883354a1" providerId="LiveId" clId="{51687CDA-BB07-4B7F-BBCC-04DDE93908EA}" dt="2024-12-06T15:02:48.744" v="3540" actId="1076"/>
          <ac:spMkLst>
            <pc:docMk/>
            <pc:sldMk cId="560461729" sldId="300"/>
            <ac:spMk id="2" creationId="{137E9A20-3736-941F-1C34-E483978A4EE9}"/>
          </ac:spMkLst>
        </pc:spChg>
        <pc:spChg chg="add mod">
          <ac:chgData name="夌 雨" userId="d086e8e3883354a1" providerId="LiveId" clId="{51687CDA-BB07-4B7F-BBCC-04DDE93908EA}" dt="2024-12-06T14:54:57.028" v="2769" actId="1038"/>
          <ac:spMkLst>
            <pc:docMk/>
            <pc:sldMk cId="560461729" sldId="300"/>
            <ac:spMk id="3" creationId="{BAFAAD2F-9B35-9EC3-AB00-658B017A7B9F}"/>
          </ac:spMkLst>
        </pc:spChg>
        <pc:spChg chg="add mod">
          <ac:chgData name="夌 雨" userId="d086e8e3883354a1" providerId="LiveId" clId="{51687CDA-BB07-4B7F-BBCC-04DDE93908EA}" dt="2024-12-06T14:17:22.359" v="1578" actId="1037"/>
          <ac:spMkLst>
            <pc:docMk/>
            <pc:sldMk cId="560461729" sldId="300"/>
            <ac:spMk id="4" creationId="{F6A9053C-F7C0-3A4A-C894-E989D6B5EC87}"/>
          </ac:spMkLst>
        </pc:spChg>
        <pc:spChg chg="del">
          <ac:chgData name="夌 雨" userId="d086e8e3883354a1" providerId="LiveId" clId="{51687CDA-BB07-4B7F-BBCC-04DDE93908EA}" dt="2024-12-06T14:12:00.483" v="1179" actId="478"/>
          <ac:spMkLst>
            <pc:docMk/>
            <pc:sldMk cId="560461729" sldId="300"/>
            <ac:spMk id="6" creationId="{97FC065F-EC8F-4DF0-D870-67DAC468974C}"/>
          </ac:spMkLst>
        </pc:spChg>
        <pc:spChg chg="add del mod">
          <ac:chgData name="夌 雨" userId="d086e8e3883354a1" providerId="LiveId" clId="{51687CDA-BB07-4B7F-BBCC-04DDE93908EA}" dt="2024-12-06T14:15:04.184" v="1264" actId="478"/>
          <ac:spMkLst>
            <pc:docMk/>
            <pc:sldMk cId="560461729" sldId="300"/>
            <ac:spMk id="7" creationId="{019DE15A-F9FA-C7ED-2DA1-290F33D324E0}"/>
          </ac:spMkLst>
        </pc:spChg>
        <pc:spChg chg="del mod">
          <ac:chgData name="夌 雨" userId="d086e8e3883354a1" providerId="LiveId" clId="{51687CDA-BB07-4B7F-BBCC-04DDE93908EA}" dt="2024-12-06T14:11:58.753" v="1178" actId="478"/>
          <ac:spMkLst>
            <pc:docMk/>
            <pc:sldMk cId="560461729" sldId="300"/>
            <ac:spMk id="8" creationId="{3A71FAF9-CFFC-F5A4-9FBD-91C62A5325AB}"/>
          </ac:spMkLst>
        </pc:spChg>
        <pc:spChg chg="add mod">
          <ac:chgData name="夌 雨" userId="d086e8e3883354a1" providerId="LiveId" clId="{51687CDA-BB07-4B7F-BBCC-04DDE93908EA}" dt="2024-12-06T15:02:57.881" v="3552"/>
          <ac:spMkLst>
            <pc:docMk/>
            <pc:sldMk cId="560461729" sldId="300"/>
            <ac:spMk id="10" creationId="{C4D8684A-2D56-799B-B8FA-76FEB60213D4}"/>
          </ac:spMkLst>
        </pc:spChg>
        <pc:spChg chg="add del mod">
          <ac:chgData name="夌 雨" userId="d086e8e3883354a1" providerId="LiveId" clId="{51687CDA-BB07-4B7F-BBCC-04DDE93908EA}" dt="2024-12-06T14:16:33.222" v="1520"/>
          <ac:spMkLst>
            <pc:docMk/>
            <pc:sldMk cId="560461729" sldId="300"/>
            <ac:spMk id="11" creationId="{4B627CDD-8C4F-CC8C-148F-B329A2773206}"/>
          </ac:spMkLst>
        </pc:spChg>
        <pc:spChg chg="add mod">
          <ac:chgData name="夌 雨" userId="d086e8e3883354a1" providerId="LiveId" clId="{51687CDA-BB07-4B7F-BBCC-04DDE93908EA}" dt="2024-12-06T14:54:57.028" v="2769" actId="1038"/>
          <ac:spMkLst>
            <pc:docMk/>
            <pc:sldMk cId="560461729" sldId="300"/>
            <ac:spMk id="14" creationId="{A1CFB24E-E680-C741-959E-1F886FA134E7}"/>
          </ac:spMkLst>
        </pc:spChg>
        <pc:spChg chg="add mod">
          <ac:chgData name="夌 雨" userId="d086e8e3883354a1" providerId="LiveId" clId="{51687CDA-BB07-4B7F-BBCC-04DDE93908EA}" dt="2024-12-06T14:30:59.587" v="1900" actId="5793"/>
          <ac:spMkLst>
            <pc:docMk/>
            <pc:sldMk cId="560461729" sldId="300"/>
            <ac:spMk id="15" creationId="{0141198E-6A3D-B976-26A1-49FEACC9D4AF}"/>
          </ac:spMkLst>
        </pc:spChg>
        <pc:spChg chg="add del mod">
          <ac:chgData name="夌 雨" userId="d086e8e3883354a1" providerId="LiveId" clId="{51687CDA-BB07-4B7F-BBCC-04DDE93908EA}" dt="2024-12-06T14:18:01.830" v="1610" actId="478"/>
          <ac:spMkLst>
            <pc:docMk/>
            <pc:sldMk cId="560461729" sldId="300"/>
            <ac:spMk id="16" creationId="{8818F12A-006C-C9FB-D333-724DCCE55036}"/>
          </ac:spMkLst>
        </pc:spChg>
        <pc:spChg chg="add mod">
          <ac:chgData name="夌 雨" userId="d086e8e3883354a1" providerId="LiveId" clId="{51687CDA-BB07-4B7F-BBCC-04DDE93908EA}" dt="2024-12-06T14:44:58.291" v="2144"/>
          <ac:spMkLst>
            <pc:docMk/>
            <pc:sldMk cId="560461729" sldId="300"/>
            <ac:spMk id="48" creationId="{0E8D5127-48E0-63B7-01A5-EB6EE097E597}"/>
          </ac:spMkLst>
        </pc:spChg>
        <pc:spChg chg="add mod">
          <ac:chgData name="夌 雨" userId="d086e8e3883354a1" providerId="LiveId" clId="{51687CDA-BB07-4B7F-BBCC-04DDE93908EA}" dt="2024-12-06T15:00:11.065" v="3410" actId="962"/>
          <ac:spMkLst>
            <pc:docMk/>
            <pc:sldMk cId="560461729" sldId="300"/>
            <ac:spMk id="49" creationId="{D98182D7-DD48-3E19-1C09-487B9935C388}"/>
          </ac:spMkLst>
        </pc:spChg>
        <pc:spChg chg="del mod">
          <ac:chgData name="夌 雨" userId="d086e8e3883354a1" providerId="LiveId" clId="{51687CDA-BB07-4B7F-BBCC-04DDE93908EA}" dt="2024-12-06T14:11:58.753" v="1178" actId="478"/>
          <ac:spMkLst>
            <pc:docMk/>
            <pc:sldMk cId="560461729" sldId="300"/>
            <ac:spMk id="50" creationId="{9B531E66-D9C8-F83E-CDCE-19E0AD3A78A6}"/>
          </ac:spMkLst>
        </pc:spChg>
        <pc:spChg chg="add del mod">
          <ac:chgData name="夌 雨" userId="d086e8e3883354a1" providerId="LiveId" clId="{51687CDA-BB07-4B7F-BBCC-04DDE93908EA}" dt="2024-12-06T14:36:46.647" v="1970" actId="478"/>
          <ac:spMkLst>
            <pc:docMk/>
            <pc:sldMk cId="560461729" sldId="300"/>
            <ac:spMk id="53" creationId="{E2113790-2654-BEEF-D782-52BF8BD8AF1B}"/>
          </ac:spMkLst>
        </pc:spChg>
        <pc:spChg chg="add mod">
          <ac:chgData name="夌 雨" userId="d086e8e3883354a1" providerId="LiveId" clId="{51687CDA-BB07-4B7F-BBCC-04DDE93908EA}" dt="2024-12-06T15:00:44.875" v="3521"/>
          <ac:spMkLst>
            <pc:docMk/>
            <pc:sldMk cId="560461729" sldId="300"/>
            <ac:spMk id="58" creationId="{C074417D-773D-27D5-E8A5-E91BCF1CA917}"/>
          </ac:spMkLst>
        </pc:spChg>
        <pc:spChg chg="add mod">
          <ac:chgData name="夌 雨" userId="d086e8e3883354a1" providerId="LiveId" clId="{51687CDA-BB07-4B7F-BBCC-04DDE93908EA}" dt="2024-12-06T15:00:46.872" v="3522" actId="3626"/>
          <ac:spMkLst>
            <pc:docMk/>
            <pc:sldMk cId="560461729" sldId="300"/>
            <ac:spMk id="59" creationId="{FF0DF350-9364-6A56-A6FB-4A0FD39C92B0}"/>
          </ac:spMkLst>
        </pc:spChg>
        <pc:spChg chg="mod">
          <ac:chgData name="夌 雨" userId="d086e8e3883354a1" providerId="LiveId" clId="{51687CDA-BB07-4B7F-BBCC-04DDE93908EA}" dt="2024-12-06T15:07:45.459" v="3680" actId="20577"/>
          <ac:spMkLst>
            <pc:docMk/>
            <pc:sldMk cId="560461729" sldId="300"/>
            <ac:spMk id="60" creationId="{E5EB4CCD-03BE-5BFC-7FF8-A69370487F53}"/>
          </ac:spMkLst>
        </pc:spChg>
        <pc:spChg chg="add mod">
          <ac:chgData name="夌 雨" userId="d086e8e3883354a1" providerId="LiveId" clId="{51687CDA-BB07-4B7F-BBCC-04DDE93908EA}" dt="2024-12-06T14:55:39.286" v="3154" actId="1038"/>
          <ac:spMkLst>
            <pc:docMk/>
            <pc:sldMk cId="560461729" sldId="300"/>
            <ac:spMk id="61" creationId="{E7E4A109-3124-4A65-999A-142895F34BB7}"/>
          </ac:spMkLst>
        </pc:spChg>
        <pc:spChg chg="mod">
          <ac:chgData name="夌 雨" userId="d086e8e3883354a1" providerId="LiveId" clId="{51687CDA-BB07-4B7F-BBCC-04DDE93908EA}" dt="2024-12-06T14:55:39.286" v="3154" actId="1038"/>
          <ac:spMkLst>
            <pc:docMk/>
            <pc:sldMk cId="560461729" sldId="300"/>
            <ac:spMk id="65" creationId="{23A0B6BA-0E7A-45D9-E773-0F56B71B3409}"/>
          </ac:spMkLst>
        </pc:spChg>
        <pc:spChg chg="add del mod">
          <ac:chgData name="夌 雨" userId="d086e8e3883354a1" providerId="LiveId" clId="{51687CDA-BB07-4B7F-BBCC-04DDE93908EA}" dt="2024-12-06T14:49:58.775" v="2421" actId="478"/>
          <ac:spMkLst>
            <pc:docMk/>
            <pc:sldMk cId="560461729" sldId="300"/>
            <ac:spMk id="66" creationId="{2F438CC4-1173-A03A-06B3-4E73F88F949D}"/>
          </ac:spMkLst>
        </pc:spChg>
        <pc:spChg chg="add del mod">
          <ac:chgData name="夌 雨" userId="d086e8e3883354a1" providerId="LiveId" clId="{51687CDA-BB07-4B7F-BBCC-04DDE93908EA}" dt="2024-12-06T14:55:39.286" v="3154" actId="1038"/>
          <ac:spMkLst>
            <pc:docMk/>
            <pc:sldMk cId="560461729" sldId="300"/>
            <ac:spMk id="67" creationId="{B4F4B711-9E43-5825-367A-1FB36FF4E24E}"/>
          </ac:spMkLst>
        </pc:spChg>
        <pc:spChg chg="mod">
          <ac:chgData name="夌 雨" userId="d086e8e3883354a1" providerId="LiveId" clId="{51687CDA-BB07-4B7F-BBCC-04DDE93908EA}" dt="2024-12-06T14:48:07.016" v="2364"/>
          <ac:spMkLst>
            <pc:docMk/>
            <pc:sldMk cId="560461729" sldId="300"/>
            <ac:spMk id="74" creationId="{BE40BCDF-BF9C-9FAA-62AB-E673F611F815}"/>
          </ac:spMkLst>
        </pc:spChg>
        <pc:spChg chg="mod">
          <ac:chgData name="夌 雨" userId="d086e8e3883354a1" providerId="LiveId" clId="{51687CDA-BB07-4B7F-BBCC-04DDE93908EA}" dt="2024-12-06T14:46:04.522" v="2197"/>
          <ac:spMkLst>
            <pc:docMk/>
            <pc:sldMk cId="560461729" sldId="300"/>
            <ac:spMk id="76" creationId="{1C115BFA-B164-A881-167A-781292C0872D}"/>
          </ac:spMkLst>
        </pc:spChg>
        <pc:spChg chg="mod">
          <ac:chgData name="夌 雨" userId="d086e8e3883354a1" providerId="LiveId" clId="{51687CDA-BB07-4B7F-BBCC-04DDE93908EA}" dt="2024-12-06T14:46:04.522" v="2197"/>
          <ac:spMkLst>
            <pc:docMk/>
            <pc:sldMk cId="560461729" sldId="300"/>
            <ac:spMk id="79" creationId="{A4071616-B404-615F-5561-F8A1B15E35EC}"/>
          </ac:spMkLst>
        </pc:spChg>
        <pc:spChg chg="del mod">
          <ac:chgData name="夌 雨" userId="d086e8e3883354a1" providerId="LiveId" clId="{51687CDA-BB07-4B7F-BBCC-04DDE93908EA}" dt="2024-12-06T14:48:11.881" v="2366" actId="478"/>
          <ac:spMkLst>
            <pc:docMk/>
            <pc:sldMk cId="560461729" sldId="300"/>
            <ac:spMk id="81" creationId="{28425972-B68C-78E8-A5E4-A4CDCC75BA74}"/>
          </ac:spMkLst>
        </pc:spChg>
        <pc:spChg chg="del mod">
          <ac:chgData name="夌 雨" userId="d086e8e3883354a1" providerId="LiveId" clId="{51687CDA-BB07-4B7F-BBCC-04DDE93908EA}" dt="2024-12-06T14:48:10.973" v="2365" actId="478"/>
          <ac:spMkLst>
            <pc:docMk/>
            <pc:sldMk cId="560461729" sldId="300"/>
            <ac:spMk id="82" creationId="{32D9946F-D16A-1045-7C9C-98C1A56194D1}"/>
          </ac:spMkLst>
        </pc:spChg>
        <pc:spChg chg="del mod">
          <ac:chgData name="夌 雨" userId="d086e8e3883354a1" providerId="LiveId" clId="{51687CDA-BB07-4B7F-BBCC-04DDE93908EA}" dt="2024-12-06T14:48:34.511" v="2384" actId="478"/>
          <ac:spMkLst>
            <pc:docMk/>
            <pc:sldMk cId="560461729" sldId="300"/>
            <ac:spMk id="83" creationId="{33713B0F-1FF1-1EEA-5908-57547BB68709}"/>
          </ac:spMkLst>
        </pc:spChg>
        <pc:spChg chg="del mod">
          <ac:chgData name="夌 雨" userId="d086e8e3883354a1" providerId="LiveId" clId="{51687CDA-BB07-4B7F-BBCC-04DDE93908EA}" dt="2024-12-06T14:48:14.948" v="2368" actId="478"/>
          <ac:spMkLst>
            <pc:docMk/>
            <pc:sldMk cId="560461729" sldId="300"/>
            <ac:spMk id="87" creationId="{4E28A13F-7AF7-6580-7741-7D118D9E3718}"/>
          </ac:spMkLst>
        </pc:spChg>
        <pc:spChg chg="mod">
          <ac:chgData name="夌 雨" userId="d086e8e3883354a1" providerId="LiveId" clId="{51687CDA-BB07-4B7F-BBCC-04DDE93908EA}" dt="2024-12-06T14:46:04.522" v="2197"/>
          <ac:spMkLst>
            <pc:docMk/>
            <pc:sldMk cId="560461729" sldId="300"/>
            <ac:spMk id="90" creationId="{D5080AB6-792E-E0AF-0E62-CFD8A8846DD6}"/>
          </ac:spMkLst>
        </pc:spChg>
        <pc:spChg chg="del mod">
          <ac:chgData name="夌 雨" userId="d086e8e3883354a1" providerId="LiveId" clId="{51687CDA-BB07-4B7F-BBCC-04DDE93908EA}" dt="2024-12-06T14:48:14.010" v="2367" actId="478"/>
          <ac:spMkLst>
            <pc:docMk/>
            <pc:sldMk cId="560461729" sldId="300"/>
            <ac:spMk id="93" creationId="{D0CEC3FF-55DA-328A-E308-76F498BDA984}"/>
          </ac:spMkLst>
        </pc:spChg>
        <pc:spChg chg="mod">
          <ac:chgData name="夌 雨" userId="d086e8e3883354a1" providerId="LiveId" clId="{51687CDA-BB07-4B7F-BBCC-04DDE93908EA}" dt="2024-12-06T14:46:04.522" v="2197"/>
          <ac:spMkLst>
            <pc:docMk/>
            <pc:sldMk cId="560461729" sldId="300"/>
            <ac:spMk id="97" creationId="{2814FFF9-F032-25BE-CE0B-C99DD8C74ABA}"/>
          </ac:spMkLst>
        </pc:spChg>
        <pc:spChg chg="mod">
          <ac:chgData name="夌 雨" userId="d086e8e3883354a1" providerId="LiveId" clId="{51687CDA-BB07-4B7F-BBCC-04DDE93908EA}" dt="2024-12-06T14:46:04.522" v="2197"/>
          <ac:spMkLst>
            <pc:docMk/>
            <pc:sldMk cId="560461729" sldId="300"/>
            <ac:spMk id="105" creationId="{642113B4-9AD2-3FBC-E140-8DD59A6E21A0}"/>
          </ac:spMkLst>
        </pc:spChg>
        <pc:spChg chg="mod">
          <ac:chgData name="夌 雨" userId="d086e8e3883354a1" providerId="LiveId" clId="{51687CDA-BB07-4B7F-BBCC-04DDE93908EA}" dt="2024-12-06T14:46:04.522" v="2197"/>
          <ac:spMkLst>
            <pc:docMk/>
            <pc:sldMk cId="560461729" sldId="300"/>
            <ac:spMk id="107" creationId="{99D6B313-ED2A-E5E2-3A3F-02B3551FABF0}"/>
          </ac:spMkLst>
        </pc:spChg>
        <pc:spChg chg="mod">
          <ac:chgData name="夌 雨" userId="d086e8e3883354a1" providerId="LiveId" clId="{51687CDA-BB07-4B7F-BBCC-04DDE93908EA}" dt="2024-12-06T14:46:04.522" v="2197"/>
          <ac:spMkLst>
            <pc:docMk/>
            <pc:sldMk cId="560461729" sldId="300"/>
            <ac:spMk id="109" creationId="{F6DD2665-ACF4-975C-0A00-33FC0509596D}"/>
          </ac:spMkLst>
        </pc:spChg>
        <pc:spChg chg="add mod">
          <ac:chgData name="夌 雨" userId="d086e8e3883354a1" providerId="LiveId" clId="{51687CDA-BB07-4B7F-BBCC-04DDE93908EA}" dt="2024-12-06T14:58:42.408" v="3404" actId="962"/>
          <ac:spMkLst>
            <pc:docMk/>
            <pc:sldMk cId="560461729" sldId="300"/>
            <ac:spMk id="114" creationId="{9B108153-5D0A-54FF-DE6E-C3B2A9E481F9}"/>
          </ac:spMkLst>
        </pc:spChg>
        <pc:spChg chg="add del mod">
          <ac:chgData name="夌 雨" userId="d086e8e3883354a1" providerId="LiveId" clId="{51687CDA-BB07-4B7F-BBCC-04DDE93908EA}" dt="2024-12-06T14:50:36.557" v="2491" actId="478"/>
          <ac:spMkLst>
            <pc:docMk/>
            <pc:sldMk cId="560461729" sldId="300"/>
            <ac:spMk id="115" creationId="{FDF04B6A-D1A6-6161-D4ED-1B0BA0579F03}"/>
          </ac:spMkLst>
        </pc:spChg>
        <pc:spChg chg="add del mod">
          <ac:chgData name="夌 雨" userId="d086e8e3883354a1" providerId="LiveId" clId="{51687CDA-BB07-4B7F-BBCC-04DDE93908EA}" dt="2024-12-06T14:50:35.769" v="2490" actId="478"/>
          <ac:spMkLst>
            <pc:docMk/>
            <pc:sldMk cId="560461729" sldId="300"/>
            <ac:spMk id="116" creationId="{FF9D99AF-9568-0F7A-121E-E22105E5D860}"/>
          </ac:spMkLst>
        </pc:spChg>
        <pc:spChg chg="add mod">
          <ac:chgData name="夌 雨" userId="d086e8e3883354a1" providerId="LiveId" clId="{51687CDA-BB07-4B7F-BBCC-04DDE93908EA}" dt="2024-12-06T14:58:34.278" v="3403" actId="962"/>
          <ac:spMkLst>
            <pc:docMk/>
            <pc:sldMk cId="560461729" sldId="300"/>
            <ac:spMk id="117" creationId="{14D81CCC-FD75-E6F4-95D4-E324695691BD}"/>
          </ac:spMkLst>
        </pc:spChg>
        <pc:spChg chg="add del mod">
          <ac:chgData name="夌 雨" userId="d086e8e3883354a1" providerId="LiveId" clId="{51687CDA-BB07-4B7F-BBCC-04DDE93908EA}" dt="2024-12-06T14:50:38.075" v="2493" actId="478"/>
          <ac:spMkLst>
            <pc:docMk/>
            <pc:sldMk cId="560461729" sldId="300"/>
            <ac:spMk id="118" creationId="{E9F94A26-E84C-0820-20A5-B2C01AFB7CC1}"/>
          </ac:spMkLst>
        </pc:spChg>
        <pc:spChg chg="add del mod">
          <ac:chgData name="夌 雨" userId="d086e8e3883354a1" providerId="LiveId" clId="{51687CDA-BB07-4B7F-BBCC-04DDE93908EA}" dt="2024-12-06T14:50:37.582" v="2492" actId="478"/>
          <ac:spMkLst>
            <pc:docMk/>
            <pc:sldMk cId="560461729" sldId="300"/>
            <ac:spMk id="119" creationId="{4AFAD1B4-F119-523C-5484-2B2BFC121BFF}"/>
          </ac:spMkLst>
        </pc:spChg>
        <pc:spChg chg="add mod">
          <ac:chgData name="夌 雨" userId="d086e8e3883354a1" providerId="LiveId" clId="{51687CDA-BB07-4B7F-BBCC-04DDE93908EA}" dt="2024-12-06T14:59:23.123" v="3407" actId="962"/>
          <ac:spMkLst>
            <pc:docMk/>
            <pc:sldMk cId="560461729" sldId="300"/>
            <ac:spMk id="120" creationId="{1CC5AB09-0CB0-30A1-C95F-72BFA5E3CA95}"/>
          </ac:spMkLst>
        </pc:spChg>
        <pc:spChg chg="add mod">
          <ac:chgData name="夌 雨" userId="d086e8e3883354a1" providerId="LiveId" clId="{51687CDA-BB07-4B7F-BBCC-04DDE93908EA}" dt="2024-12-06T14:59:16.556" v="3406" actId="962"/>
          <ac:spMkLst>
            <pc:docMk/>
            <pc:sldMk cId="560461729" sldId="300"/>
            <ac:spMk id="121" creationId="{B6AAA774-94DF-6D34-0249-048FF09F8689}"/>
          </ac:spMkLst>
        </pc:spChg>
        <pc:spChg chg="add mod">
          <ac:chgData name="夌 雨" userId="d086e8e3883354a1" providerId="LiveId" clId="{51687CDA-BB07-4B7F-BBCC-04DDE93908EA}" dt="2024-12-06T14:56:36.960" v="3395" actId="164"/>
          <ac:spMkLst>
            <pc:docMk/>
            <pc:sldMk cId="560461729" sldId="300"/>
            <ac:spMk id="122" creationId="{66021E62-4BEE-410D-3A95-28DCEF5B7E9A}"/>
          </ac:spMkLst>
        </pc:spChg>
        <pc:spChg chg="add mod">
          <ac:chgData name="夌 雨" userId="d086e8e3883354a1" providerId="LiveId" clId="{51687CDA-BB07-4B7F-BBCC-04DDE93908EA}" dt="2024-12-06T14:57:15.687" v="3398" actId="962"/>
          <ac:spMkLst>
            <pc:docMk/>
            <pc:sldMk cId="560461729" sldId="300"/>
            <ac:spMk id="123" creationId="{DFA27E5C-F0DE-ED8E-745D-AF495FABB98A}"/>
          </ac:spMkLst>
        </pc:spChg>
        <pc:spChg chg="add mod">
          <ac:chgData name="夌 雨" userId="d086e8e3883354a1" providerId="LiveId" clId="{51687CDA-BB07-4B7F-BBCC-04DDE93908EA}" dt="2024-12-06T14:57:02.690" v="3397" actId="962"/>
          <ac:spMkLst>
            <pc:docMk/>
            <pc:sldMk cId="560461729" sldId="300"/>
            <ac:spMk id="124" creationId="{A46DAC8A-8C0A-299A-8CBA-8F6FC65C00AE}"/>
          </ac:spMkLst>
        </pc:spChg>
        <pc:spChg chg="add mod">
          <ac:chgData name="夌 雨" userId="d086e8e3883354a1" providerId="LiveId" clId="{51687CDA-BB07-4B7F-BBCC-04DDE93908EA}" dt="2024-12-06T14:53:42.898" v="2714"/>
          <ac:spMkLst>
            <pc:docMk/>
            <pc:sldMk cId="560461729" sldId="300"/>
            <ac:spMk id="125" creationId="{E59F3C7C-D75D-6E0F-0D1A-FFBE26C64FD1}"/>
          </ac:spMkLst>
        </pc:spChg>
        <pc:spChg chg="add mod">
          <ac:chgData name="夌 雨" userId="d086e8e3883354a1" providerId="LiveId" clId="{51687CDA-BB07-4B7F-BBCC-04DDE93908EA}" dt="2024-12-06T14:53:42.898" v="2714"/>
          <ac:spMkLst>
            <pc:docMk/>
            <pc:sldMk cId="560461729" sldId="300"/>
            <ac:spMk id="126" creationId="{2EA01F5B-0359-A457-AF88-AFF17589A188}"/>
          </ac:spMkLst>
        </pc:spChg>
        <pc:spChg chg="add mod">
          <ac:chgData name="夌 雨" userId="d086e8e3883354a1" providerId="LiveId" clId="{51687CDA-BB07-4B7F-BBCC-04DDE93908EA}" dt="2024-12-06T14:53:42.898" v="2714"/>
          <ac:spMkLst>
            <pc:docMk/>
            <pc:sldMk cId="560461729" sldId="300"/>
            <ac:spMk id="127" creationId="{AF91507E-3A9E-7190-5316-52FE0C07F0A6}"/>
          </ac:spMkLst>
        </pc:spChg>
        <pc:spChg chg="add mod">
          <ac:chgData name="夌 雨" userId="d086e8e3883354a1" providerId="LiveId" clId="{51687CDA-BB07-4B7F-BBCC-04DDE93908EA}" dt="2024-12-06T14:57:59.347" v="3401" actId="962"/>
          <ac:spMkLst>
            <pc:docMk/>
            <pc:sldMk cId="560461729" sldId="300"/>
            <ac:spMk id="128" creationId="{420938D1-07F4-1C8B-5C08-1573027F0FD1}"/>
          </ac:spMkLst>
        </pc:spChg>
        <pc:spChg chg="add mod ord">
          <ac:chgData name="夌 雨" userId="d086e8e3883354a1" providerId="LiveId" clId="{51687CDA-BB07-4B7F-BBCC-04DDE93908EA}" dt="2024-12-06T15:10:50.358" v="4104" actId="13244"/>
          <ac:spMkLst>
            <pc:docMk/>
            <pc:sldMk cId="560461729" sldId="300"/>
            <ac:spMk id="131" creationId="{787DEE51-E868-770D-8BF4-6040293FF197}"/>
          </ac:spMkLst>
        </pc:spChg>
        <pc:grpChg chg="mod">
          <ac:chgData name="夌 雨" userId="d086e8e3883354a1" providerId="LiveId" clId="{51687CDA-BB07-4B7F-BBCC-04DDE93908EA}" dt="2024-12-06T14:59:03.270" v="3405" actId="962"/>
          <ac:grpSpMkLst>
            <pc:docMk/>
            <pc:sldMk cId="560461729" sldId="300"/>
            <ac:grpSpMk id="62" creationId="{31978837-89DA-D285-B6B6-23CA85F18FAC}"/>
          </ac:grpSpMkLst>
        </pc:grpChg>
        <pc:grpChg chg="del">
          <ac:chgData name="夌 雨" userId="d086e8e3883354a1" providerId="LiveId" clId="{51687CDA-BB07-4B7F-BBCC-04DDE93908EA}" dt="2024-12-06T14:49:45.244" v="2414" actId="478"/>
          <ac:grpSpMkLst>
            <pc:docMk/>
            <pc:sldMk cId="560461729" sldId="300"/>
            <ac:grpSpMk id="68" creationId="{9C2CE666-4921-FCE8-B2BF-30D4AC598275}"/>
          </ac:grpSpMkLst>
        </pc:grpChg>
        <pc:grpChg chg="mod">
          <ac:chgData name="夌 雨" userId="d086e8e3883354a1" providerId="LiveId" clId="{51687CDA-BB07-4B7F-BBCC-04DDE93908EA}" dt="2024-12-06T14:50:47.392" v="2495" actId="12788"/>
          <ac:grpSpMkLst>
            <pc:docMk/>
            <pc:sldMk cId="560461729" sldId="300"/>
            <ac:grpSpMk id="72" creationId="{25D8DF8C-7A47-694E-0782-7247DD511541}"/>
          </ac:grpSpMkLst>
        </pc:grpChg>
        <pc:grpChg chg="del">
          <ac:chgData name="夌 雨" userId="d086e8e3883354a1" providerId="LiveId" clId="{51687CDA-BB07-4B7F-BBCC-04DDE93908EA}" dt="2024-12-06T14:49:47.840" v="2415" actId="478"/>
          <ac:grpSpMkLst>
            <pc:docMk/>
            <pc:sldMk cId="560461729" sldId="300"/>
            <ac:grpSpMk id="75" creationId="{8979ED02-F8C3-BFB1-1050-95EABAF8217B}"/>
          </ac:grpSpMkLst>
        </pc:grpChg>
        <pc:grpChg chg="del">
          <ac:chgData name="夌 雨" userId="d086e8e3883354a1" providerId="LiveId" clId="{51687CDA-BB07-4B7F-BBCC-04DDE93908EA}" dt="2024-12-06T14:49:48.974" v="2417" actId="478"/>
          <ac:grpSpMkLst>
            <pc:docMk/>
            <pc:sldMk cId="560461729" sldId="300"/>
            <ac:grpSpMk id="78" creationId="{A60CC270-2C86-F9C5-39F9-7CBDD0CA31F0}"/>
          </ac:grpSpMkLst>
        </pc:grpChg>
        <pc:grpChg chg="del">
          <ac:chgData name="夌 雨" userId="d086e8e3883354a1" providerId="LiveId" clId="{51687CDA-BB07-4B7F-BBCC-04DDE93908EA}" dt="2024-12-06T14:49:48.312" v="2416" actId="478"/>
          <ac:grpSpMkLst>
            <pc:docMk/>
            <pc:sldMk cId="560461729" sldId="300"/>
            <ac:grpSpMk id="84" creationId="{41E88F42-3C89-D480-3B5E-DDBAE025AED4}"/>
          </ac:grpSpMkLst>
        </pc:grpChg>
        <pc:grpChg chg="del">
          <ac:chgData name="夌 雨" userId="d086e8e3883354a1" providerId="LiveId" clId="{51687CDA-BB07-4B7F-BBCC-04DDE93908EA}" dt="2024-12-06T14:49:50.077" v="2418" actId="478"/>
          <ac:grpSpMkLst>
            <pc:docMk/>
            <pc:sldMk cId="560461729" sldId="300"/>
            <ac:grpSpMk id="88" creationId="{9ED3CD96-DEAD-05D9-817F-062446767A85}"/>
          </ac:grpSpMkLst>
        </pc:grpChg>
        <pc:grpChg chg="del">
          <ac:chgData name="夌 雨" userId="d086e8e3883354a1" providerId="LiveId" clId="{51687CDA-BB07-4B7F-BBCC-04DDE93908EA}" dt="2024-12-06T14:48:21.128" v="2371" actId="478"/>
          <ac:grpSpMkLst>
            <pc:docMk/>
            <pc:sldMk cId="560461729" sldId="300"/>
            <ac:grpSpMk id="94" creationId="{AE4D6FF5-2D93-D1DF-6587-59365B09CACA}"/>
          </ac:grpSpMkLst>
        </pc:grpChg>
        <pc:grpChg chg="del">
          <ac:chgData name="夌 雨" userId="d086e8e3883354a1" providerId="LiveId" clId="{51687CDA-BB07-4B7F-BBCC-04DDE93908EA}" dt="2024-12-06T14:48:22.984" v="2372" actId="478"/>
          <ac:grpSpMkLst>
            <pc:docMk/>
            <pc:sldMk cId="560461729" sldId="300"/>
            <ac:grpSpMk id="98" creationId="{BE25E99B-2835-88F4-0BDE-E78BE5695F7A}"/>
          </ac:grpSpMkLst>
        </pc:grpChg>
        <pc:grpChg chg="del">
          <ac:chgData name="夌 雨" userId="d086e8e3883354a1" providerId="LiveId" clId="{51687CDA-BB07-4B7F-BBCC-04DDE93908EA}" dt="2024-12-06T14:48:29.744" v="2381" actId="478"/>
          <ac:grpSpMkLst>
            <pc:docMk/>
            <pc:sldMk cId="560461729" sldId="300"/>
            <ac:grpSpMk id="102" creationId="{EF572287-0E97-79CB-676A-C9533AF0015A}"/>
          </ac:grpSpMkLst>
        </pc:grpChg>
        <pc:grpChg chg="del">
          <ac:chgData name="夌 雨" userId="d086e8e3883354a1" providerId="LiveId" clId="{51687CDA-BB07-4B7F-BBCC-04DDE93908EA}" dt="2024-12-06T14:48:31.550" v="2382" actId="478"/>
          <ac:grpSpMkLst>
            <pc:docMk/>
            <pc:sldMk cId="560461729" sldId="300"/>
            <ac:grpSpMk id="106" creationId="{5C877AD9-728A-9F1A-2B76-EF627CEEA222}"/>
          </ac:grpSpMkLst>
        </pc:grpChg>
        <pc:grpChg chg="del">
          <ac:chgData name="夌 雨" userId="d086e8e3883354a1" providerId="LiveId" clId="{51687CDA-BB07-4B7F-BBCC-04DDE93908EA}" dt="2024-12-06T14:48:33.241" v="2383" actId="478"/>
          <ac:grpSpMkLst>
            <pc:docMk/>
            <pc:sldMk cId="560461729" sldId="300"/>
            <ac:grpSpMk id="110" creationId="{3A6487D3-F946-83DD-CB96-D604014C73EC}"/>
          </ac:grpSpMkLst>
        </pc:grpChg>
        <pc:grpChg chg="add mod">
          <ac:chgData name="夌 雨" userId="d086e8e3883354a1" providerId="LiveId" clId="{51687CDA-BB07-4B7F-BBCC-04DDE93908EA}" dt="2024-12-06T14:58:10.589" v="3402" actId="962"/>
          <ac:grpSpMkLst>
            <pc:docMk/>
            <pc:sldMk cId="560461729" sldId="300"/>
            <ac:grpSpMk id="129" creationId="{0E25C66E-F36A-D857-4BB4-29068B867464}"/>
          </ac:grpSpMkLst>
        </pc:grpChg>
        <pc:picChg chg="add del mod ord">
          <ac:chgData name="夌 雨" userId="d086e8e3883354a1" providerId="LiveId" clId="{51687CDA-BB07-4B7F-BBCC-04DDE93908EA}" dt="2024-12-06T14:36:43.651" v="1969" actId="478"/>
          <ac:picMkLst>
            <pc:docMk/>
            <pc:sldMk cId="560461729" sldId="300"/>
            <ac:picMk id="52" creationId="{C1FB3501-841A-B0E4-2F62-FCF8FD49441E}"/>
          </ac:picMkLst>
        </pc:picChg>
        <pc:picChg chg="add mod">
          <ac:chgData name="夌 雨" userId="d086e8e3883354a1" providerId="LiveId" clId="{51687CDA-BB07-4B7F-BBCC-04DDE93908EA}" dt="2024-12-06T15:00:00.988" v="3409" actId="962"/>
          <ac:picMkLst>
            <pc:docMk/>
            <pc:sldMk cId="560461729" sldId="300"/>
            <ac:picMk id="55" creationId="{E5D29023-DBFF-1CC9-BE9E-76DABA7EE226}"/>
          </ac:picMkLst>
        </pc:picChg>
        <pc:picChg chg="add mod">
          <ac:chgData name="夌 雨" userId="d086e8e3883354a1" providerId="LiveId" clId="{51687CDA-BB07-4B7F-BBCC-04DDE93908EA}" dt="2024-12-06T14:59:43.025" v="3408" actId="962"/>
          <ac:picMkLst>
            <pc:docMk/>
            <pc:sldMk cId="560461729" sldId="300"/>
            <ac:picMk id="57" creationId="{D04B641E-AFF9-F399-9326-8F57B53AEF5C}"/>
          </ac:picMkLst>
        </pc:picChg>
        <pc:picChg chg="mod">
          <ac:chgData name="夌 雨" userId="d086e8e3883354a1" providerId="LiveId" clId="{51687CDA-BB07-4B7F-BBCC-04DDE93908EA}" dt="2024-12-06T14:55:31.925" v="2983" actId="1038"/>
          <ac:picMkLst>
            <pc:docMk/>
            <pc:sldMk cId="560461729" sldId="300"/>
            <ac:picMk id="71" creationId="{F3C3D216-EEDA-9FCE-C8AB-33ABF2282D7D}"/>
          </ac:picMkLst>
        </pc:picChg>
        <pc:picChg chg="add mod">
          <ac:chgData name="夌 雨" userId="d086e8e3883354a1" providerId="LiveId" clId="{51687CDA-BB07-4B7F-BBCC-04DDE93908EA}" dt="2024-12-06T15:08:37.507" v="3983" actId="1037"/>
          <ac:picMkLst>
            <pc:docMk/>
            <pc:sldMk cId="560461729" sldId="300"/>
            <ac:picMk id="130" creationId="{E4DCBE74-D6F7-DDC4-AD61-63B22FFFA1F5}"/>
          </ac:picMkLst>
        </pc:picChg>
        <pc:picChg chg="add mod">
          <ac:chgData name="夌 雨" userId="d086e8e3883354a1" providerId="LiveId" clId="{51687CDA-BB07-4B7F-BBCC-04DDE93908EA}" dt="2024-12-06T15:17:25.155" v="4273"/>
          <ac:picMkLst>
            <pc:docMk/>
            <pc:sldMk cId="560461729" sldId="300"/>
            <ac:picMk id="132" creationId="{411BEACC-8342-D66A-3E89-53DC9EFB289B}"/>
          </ac:picMkLst>
        </pc:picChg>
        <pc:cxnChg chg="add del mod">
          <ac:chgData name="夌 雨" userId="d086e8e3883354a1" providerId="LiveId" clId="{51687CDA-BB07-4B7F-BBCC-04DDE93908EA}" dt="2024-12-06T14:23:54.303" v="1724" actId="478"/>
          <ac:cxnSpMkLst>
            <pc:docMk/>
            <pc:sldMk cId="560461729" sldId="300"/>
            <ac:cxnSpMk id="20" creationId="{393EA456-1616-8D79-EBB2-3E2FBD1C74A1}"/>
          </ac:cxnSpMkLst>
        </pc:cxnChg>
      </pc:sldChg>
      <pc:sldChg chg="addSp delSp modSp mod">
        <pc:chgData name="夌 雨" userId="d086e8e3883354a1" providerId="LiveId" clId="{51687CDA-BB07-4B7F-BBCC-04DDE93908EA}" dt="2024-12-06T15:17:26.203" v="4274"/>
        <pc:sldMkLst>
          <pc:docMk/>
          <pc:sldMk cId="824998529" sldId="301"/>
        </pc:sldMkLst>
        <pc:spChg chg="mod">
          <ac:chgData name="夌 雨" userId="d086e8e3883354a1" providerId="LiveId" clId="{51687CDA-BB07-4B7F-BBCC-04DDE93908EA}" dt="2024-12-06T15:07:05.637" v="3675" actId="1038"/>
          <ac:spMkLst>
            <pc:docMk/>
            <pc:sldMk cId="824998529" sldId="301"/>
            <ac:spMk id="2" creationId="{D3505D0B-B7F9-912E-1DDD-7B04FC78AE0D}"/>
          </ac:spMkLst>
        </pc:spChg>
        <pc:spChg chg="mod">
          <ac:chgData name="夌 雨" userId="d086e8e3883354a1" providerId="LiveId" clId="{51687CDA-BB07-4B7F-BBCC-04DDE93908EA}" dt="2024-12-06T15:07:05.637" v="3675" actId="1038"/>
          <ac:spMkLst>
            <pc:docMk/>
            <pc:sldMk cId="824998529" sldId="301"/>
            <ac:spMk id="3" creationId="{29A74092-B165-DD30-332D-4C09A4795583}"/>
          </ac:spMkLst>
        </pc:spChg>
        <pc:spChg chg="mod">
          <ac:chgData name="夌 雨" userId="d086e8e3883354a1" providerId="LiveId" clId="{51687CDA-BB07-4B7F-BBCC-04DDE93908EA}" dt="2024-12-06T15:07:05.637" v="3675" actId="1038"/>
          <ac:spMkLst>
            <pc:docMk/>
            <pc:sldMk cId="824998529" sldId="301"/>
            <ac:spMk id="4" creationId="{AF400E5D-19A4-893C-2593-176D196B5BBB}"/>
          </ac:spMkLst>
        </pc:spChg>
        <pc:spChg chg="add mod">
          <ac:chgData name="夌 雨" userId="d086e8e3883354a1" providerId="LiveId" clId="{51687CDA-BB07-4B7F-BBCC-04DDE93908EA}" dt="2024-12-06T15:07:56.595" v="3683" actId="1076"/>
          <ac:spMkLst>
            <pc:docMk/>
            <pc:sldMk cId="824998529" sldId="301"/>
            <ac:spMk id="6" creationId="{6EBD7614-864C-39D4-F300-5CA981985506}"/>
          </ac:spMkLst>
        </pc:spChg>
        <pc:spChg chg="add mod">
          <ac:chgData name="夌 雨" userId="d086e8e3883354a1" providerId="LiveId" clId="{51687CDA-BB07-4B7F-BBCC-04DDE93908EA}" dt="2024-12-06T15:08:09.643" v="3779" actId="1037"/>
          <ac:spMkLst>
            <pc:docMk/>
            <pc:sldMk cId="824998529" sldId="301"/>
            <ac:spMk id="7" creationId="{4F5FE027-05F3-1600-0B8F-8163801EF725}"/>
          </ac:spMkLst>
        </pc:spChg>
        <pc:spChg chg="mod">
          <ac:chgData name="夌 雨" userId="d086e8e3883354a1" providerId="LiveId" clId="{51687CDA-BB07-4B7F-BBCC-04DDE93908EA}" dt="2024-12-06T15:07:05.637" v="3675" actId="1038"/>
          <ac:spMkLst>
            <pc:docMk/>
            <pc:sldMk cId="824998529" sldId="301"/>
            <ac:spMk id="10" creationId="{BCDFC695-80AD-7CFC-D06A-8115C5D1DA6F}"/>
          </ac:spMkLst>
        </pc:spChg>
        <pc:spChg chg="mod">
          <ac:chgData name="夌 雨" userId="d086e8e3883354a1" providerId="LiveId" clId="{51687CDA-BB07-4B7F-BBCC-04DDE93908EA}" dt="2024-12-06T15:08:01.844" v="3684"/>
          <ac:spMkLst>
            <pc:docMk/>
            <pc:sldMk cId="824998529" sldId="301"/>
            <ac:spMk id="11" creationId="{D944B838-D047-2BC8-D8BE-2F40082ACEB3}"/>
          </ac:spMkLst>
        </pc:spChg>
        <pc:spChg chg="mod">
          <ac:chgData name="夌 雨" userId="d086e8e3883354a1" providerId="LiveId" clId="{51687CDA-BB07-4B7F-BBCC-04DDE93908EA}" dt="2024-12-06T15:07:05.637" v="3675" actId="1038"/>
          <ac:spMkLst>
            <pc:docMk/>
            <pc:sldMk cId="824998529" sldId="301"/>
            <ac:spMk id="14" creationId="{49E2BAB6-FA80-2A90-5492-2C739396F218}"/>
          </ac:spMkLst>
        </pc:spChg>
        <pc:spChg chg="mod">
          <ac:chgData name="夌 雨" userId="d086e8e3883354a1" providerId="LiveId" clId="{51687CDA-BB07-4B7F-BBCC-04DDE93908EA}" dt="2024-12-06T15:07:05.637" v="3675" actId="1038"/>
          <ac:spMkLst>
            <pc:docMk/>
            <pc:sldMk cId="824998529" sldId="301"/>
            <ac:spMk id="15" creationId="{8E71A218-E472-D1D4-267A-7F587B211FFE}"/>
          </ac:spMkLst>
        </pc:spChg>
        <pc:spChg chg="mod">
          <ac:chgData name="夌 雨" userId="d086e8e3883354a1" providerId="LiveId" clId="{51687CDA-BB07-4B7F-BBCC-04DDE93908EA}" dt="2024-12-06T15:08:01.844" v="3684"/>
          <ac:spMkLst>
            <pc:docMk/>
            <pc:sldMk cId="824998529" sldId="301"/>
            <ac:spMk id="16" creationId="{811C565E-ECAC-ABA8-9143-93D379577748}"/>
          </ac:spMkLst>
        </pc:spChg>
        <pc:spChg chg="mod">
          <ac:chgData name="夌 雨" userId="d086e8e3883354a1" providerId="LiveId" clId="{51687CDA-BB07-4B7F-BBCC-04DDE93908EA}" dt="2024-12-06T15:08:09.643" v="3779" actId="1037"/>
          <ac:spMkLst>
            <pc:docMk/>
            <pc:sldMk cId="824998529" sldId="301"/>
            <ac:spMk id="19" creationId="{94400CEE-9AC1-FCAA-7E90-BE7EDA63EA5B}"/>
          </ac:spMkLst>
        </pc:spChg>
        <pc:spChg chg="add mod">
          <ac:chgData name="夌 雨" userId="d086e8e3883354a1" providerId="LiveId" clId="{51687CDA-BB07-4B7F-BBCC-04DDE93908EA}" dt="2024-12-06T15:08:09.643" v="3779" actId="1037"/>
          <ac:spMkLst>
            <pc:docMk/>
            <pc:sldMk cId="824998529" sldId="301"/>
            <ac:spMk id="20" creationId="{EB5930A9-5AC7-61B4-3B9C-7BC091D70198}"/>
          </ac:spMkLst>
        </pc:spChg>
        <pc:spChg chg="mod">
          <ac:chgData name="夌 雨" userId="d086e8e3883354a1" providerId="LiveId" clId="{51687CDA-BB07-4B7F-BBCC-04DDE93908EA}" dt="2024-12-06T15:07:05.637" v="3675" actId="1038"/>
          <ac:spMkLst>
            <pc:docMk/>
            <pc:sldMk cId="824998529" sldId="301"/>
            <ac:spMk id="30" creationId="{B0DC574E-6A26-556D-95AC-896AC0C8E92E}"/>
          </ac:spMkLst>
        </pc:spChg>
        <pc:spChg chg="add mod">
          <ac:chgData name="夌 雨" userId="d086e8e3883354a1" providerId="LiveId" clId="{51687CDA-BB07-4B7F-BBCC-04DDE93908EA}" dt="2024-12-06T15:08:09.643" v="3779" actId="1037"/>
          <ac:spMkLst>
            <pc:docMk/>
            <pc:sldMk cId="824998529" sldId="301"/>
            <ac:spMk id="39" creationId="{16D49AE9-8957-916A-51BA-C0F2250F4B85}"/>
          </ac:spMkLst>
        </pc:spChg>
        <pc:spChg chg="add mod">
          <ac:chgData name="夌 雨" userId="d086e8e3883354a1" providerId="LiveId" clId="{51687CDA-BB07-4B7F-BBCC-04DDE93908EA}" dt="2024-12-06T15:08:09.643" v="3779" actId="1037"/>
          <ac:spMkLst>
            <pc:docMk/>
            <pc:sldMk cId="824998529" sldId="301"/>
            <ac:spMk id="47" creationId="{DD760E7C-91ED-62AF-966B-AA939BC0604A}"/>
          </ac:spMkLst>
        </pc:spChg>
        <pc:spChg chg="mod">
          <ac:chgData name="夌 雨" userId="d086e8e3883354a1" providerId="LiveId" clId="{51687CDA-BB07-4B7F-BBCC-04DDE93908EA}" dt="2024-12-06T15:07:05.637" v="3675" actId="1038"/>
          <ac:spMkLst>
            <pc:docMk/>
            <pc:sldMk cId="824998529" sldId="301"/>
            <ac:spMk id="48" creationId="{B10121CE-8B0D-6463-90AE-975E842FFB38}"/>
          </ac:spMkLst>
        </pc:spChg>
        <pc:spChg chg="mod">
          <ac:chgData name="夌 雨" userId="d086e8e3883354a1" providerId="LiveId" clId="{51687CDA-BB07-4B7F-BBCC-04DDE93908EA}" dt="2024-12-06T15:07:05.637" v="3675" actId="1038"/>
          <ac:spMkLst>
            <pc:docMk/>
            <pc:sldMk cId="824998529" sldId="301"/>
            <ac:spMk id="49" creationId="{4880E834-5FA8-3E67-2962-BFAB60ED3938}"/>
          </ac:spMkLst>
        </pc:spChg>
        <pc:spChg chg="add mod">
          <ac:chgData name="夌 雨" userId="d086e8e3883354a1" providerId="LiveId" clId="{51687CDA-BB07-4B7F-BBCC-04DDE93908EA}" dt="2024-12-06T15:08:09.643" v="3779" actId="1037"/>
          <ac:spMkLst>
            <pc:docMk/>
            <pc:sldMk cId="824998529" sldId="301"/>
            <ac:spMk id="50" creationId="{4E7FDE1A-019B-4402-2AAC-8FFADA71D89D}"/>
          </ac:spMkLst>
        </pc:spChg>
        <pc:spChg chg="add mod">
          <ac:chgData name="夌 雨" userId="d086e8e3883354a1" providerId="LiveId" clId="{51687CDA-BB07-4B7F-BBCC-04DDE93908EA}" dt="2024-12-06T15:08:09.643" v="3779" actId="1037"/>
          <ac:spMkLst>
            <pc:docMk/>
            <pc:sldMk cId="824998529" sldId="301"/>
            <ac:spMk id="51" creationId="{3D34CE49-E006-D977-56EF-F0F162007666}"/>
          </ac:spMkLst>
        </pc:spChg>
        <pc:spChg chg="mod">
          <ac:chgData name="夌 雨" userId="d086e8e3883354a1" providerId="LiveId" clId="{51687CDA-BB07-4B7F-BBCC-04DDE93908EA}" dt="2024-12-06T15:08:01.844" v="3684"/>
          <ac:spMkLst>
            <pc:docMk/>
            <pc:sldMk cId="824998529" sldId="301"/>
            <ac:spMk id="53" creationId="{28ACDD6A-D9DC-E156-1775-B56CF3B811E0}"/>
          </ac:spMkLst>
        </pc:spChg>
        <pc:spChg chg="mod">
          <ac:chgData name="夌 雨" userId="d086e8e3883354a1" providerId="LiveId" clId="{51687CDA-BB07-4B7F-BBCC-04DDE93908EA}" dt="2024-12-06T15:07:05.637" v="3675" actId="1038"/>
          <ac:spMkLst>
            <pc:docMk/>
            <pc:sldMk cId="824998529" sldId="301"/>
            <ac:spMk id="58" creationId="{50767935-A712-B106-D980-66B626AC254A}"/>
          </ac:spMkLst>
        </pc:spChg>
        <pc:spChg chg="del">
          <ac:chgData name="夌 雨" userId="d086e8e3883354a1" providerId="LiveId" clId="{51687CDA-BB07-4B7F-BBCC-04DDE93908EA}" dt="2024-12-06T15:06:58.170" v="3624" actId="478"/>
          <ac:spMkLst>
            <pc:docMk/>
            <pc:sldMk cId="824998529" sldId="301"/>
            <ac:spMk id="60" creationId="{F8296D59-A20B-49BE-EF28-B6D44040F0F9}"/>
          </ac:spMkLst>
        </pc:spChg>
        <pc:spChg chg="del">
          <ac:chgData name="夌 雨" userId="d086e8e3883354a1" providerId="LiveId" clId="{51687CDA-BB07-4B7F-BBCC-04DDE93908EA}" dt="2024-12-06T15:06:58.170" v="3624" actId="478"/>
          <ac:spMkLst>
            <pc:docMk/>
            <pc:sldMk cId="824998529" sldId="301"/>
            <ac:spMk id="61" creationId="{A9785327-D46D-8B16-8AE7-FDB70F6F5F19}"/>
          </ac:spMkLst>
        </pc:spChg>
        <pc:spChg chg="del">
          <ac:chgData name="夌 雨" userId="d086e8e3883354a1" providerId="LiveId" clId="{51687CDA-BB07-4B7F-BBCC-04DDE93908EA}" dt="2024-12-06T15:06:58.170" v="3624" actId="478"/>
          <ac:spMkLst>
            <pc:docMk/>
            <pc:sldMk cId="824998529" sldId="301"/>
            <ac:spMk id="65" creationId="{3ACF3260-5E3D-5E3C-47C8-07683C8013FA}"/>
          </ac:spMkLst>
        </pc:spChg>
        <pc:spChg chg="add mod">
          <ac:chgData name="夌 雨" userId="d086e8e3883354a1" providerId="LiveId" clId="{51687CDA-BB07-4B7F-BBCC-04DDE93908EA}" dt="2024-12-06T15:08:09.643" v="3779" actId="1037"/>
          <ac:spMkLst>
            <pc:docMk/>
            <pc:sldMk cId="824998529" sldId="301"/>
            <ac:spMk id="66" creationId="{2DF1CA5C-20D0-4C6B-7E8C-B83EAE1950FC}"/>
          </ac:spMkLst>
        </pc:spChg>
        <pc:spChg chg="del">
          <ac:chgData name="夌 雨" userId="d086e8e3883354a1" providerId="LiveId" clId="{51687CDA-BB07-4B7F-BBCC-04DDE93908EA}" dt="2024-12-06T15:06:58.170" v="3624" actId="478"/>
          <ac:spMkLst>
            <pc:docMk/>
            <pc:sldMk cId="824998529" sldId="301"/>
            <ac:spMk id="67" creationId="{EC17600E-CFB9-343D-1C45-2E6A1F71D916}"/>
          </ac:spMkLst>
        </pc:spChg>
        <pc:spChg chg="add mod ord">
          <ac:chgData name="夌 雨" userId="d086e8e3883354a1" providerId="LiveId" clId="{51687CDA-BB07-4B7F-BBCC-04DDE93908EA}" dt="2024-12-06T15:09:25.669" v="4054" actId="1037"/>
          <ac:spMkLst>
            <pc:docMk/>
            <pc:sldMk cId="824998529" sldId="301"/>
            <ac:spMk id="69" creationId="{78118BA8-068A-4202-A3A6-C611BCB982F7}"/>
          </ac:spMkLst>
        </pc:spChg>
        <pc:spChg chg="del">
          <ac:chgData name="夌 雨" userId="d086e8e3883354a1" providerId="LiveId" clId="{51687CDA-BB07-4B7F-BBCC-04DDE93908EA}" dt="2024-12-06T15:06:58.170" v="3624" actId="478"/>
          <ac:spMkLst>
            <pc:docMk/>
            <pc:sldMk cId="824998529" sldId="301"/>
            <ac:spMk id="114" creationId="{CD7E6C90-2CC4-BB57-C176-BC9FC249CF7A}"/>
          </ac:spMkLst>
        </pc:spChg>
        <pc:spChg chg="del">
          <ac:chgData name="夌 雨" userId="d086e8e3883354a1" providerId="LiveId" clId="{51687CDA-BB07-4B7F-BBCC-04DDE93908EA}" dt="2024-12-06T15:06:58.170" v="3624" actId="478"/>
          <ac:spMkLst>
            <pc:docMk/>
            <pc:sldMk cId="824998529" sldId="301"/>
            <ac:spMk id="117" creationId="{A0F2885A-7F75-FEB7-86AF-BB421B798951}"/>
          </ac:spMkLst>
        </pc:spChg>
        <pc:spChg chg="del">
          <ac:chgData name="夌 雨" userId="d086e8e3883354a1" providerId="LiveId" clId="{51687CDA-BB07-4B7F-BBCC-04DDE93908EA}" dt="2024-12-06T15:06:58.170" v="3624" actId="478"/>
          <ac:spMkLst>
            <pc:docMk/>
            <pc:sldMk cId="824998529" sldId="301"/>
            <ac:spMk id="120" creationId="{D50CE840-4D56-90D1-4EA5-B8BCF49DA55D}"/>
          </ac:spMkLst>
        </pc:spChg>
        <pc:spChg chg="del">
          <ac:chgData name="夌 雨" userId="d086e8e3883354a1" providerId="LiveId" clId="{51687CDA-BB07-4B7F-BBCC-04DDE93908EA}" dt="2024-12-06T15:06:58.170" v="3624" actId="478"/>
          <ac:spMkLst>
            <pc:docMk/>
            <pc:sldMk cId="824998529" sldId="301"/>
            <ac:spMk id="121" creationId="{B54F3AB3-9241-D09A-E0AA-D7FCAF7917BA}"/>
          </ac:spMkLst>
        </pc:spChg>
        <pc:spChg chg="del">
          <ac:chgData name="夌 雨" userId="d086e8e3883354a1" providerId="LiveId" clId="{51687CDA-BB07-4B7F-BBCC-04DDE93908EA}" dt="2024-12-06T15:06:58.170" v="3624" actId="478"/>
          <ac:spMkLst>
            <pc:docMk/>
            <pc:sldMk cId="824998529" sldId="301"/>
            <ac:spMk id="128" creationId="{2C75C14B-8489-DC52-D615-87D47569EB16}"/>
          </ac:spMkLst>
        </pc:spChg>
        <pc:grpChg chg="mod">
          <ac:chgData name="夌 雨" userId="d086e8e3883354a1" providerId="LiveId" clId="{51687CDA-BB07-4B7F-BBCC-04DDE93908EA}" dt="2024-12-06T15:08:09.643" v="3779" actId="1037"/>
          <ac:grpSpMkLst>
            <pc:docMk/>
            <pc:sldMk cId="824998529" sldId="301"/>
            <ac:grpSpMk id="22" creationId="{DA419760-09AC-26AB-AD20-1544CFDCCF36}"/>
          </ac:grpSpMkLst>
        </pc:grpChg>
        <pc:picChg chg="mod">
          <ac:chgData name="夌 雨" userId="d086e8e3883354a1" providerId="LiveId" clId="{51687CDA-BB07-4B7F-BBCC-04DDE93908EA}" dt="2024-12-06T15:13:46.866" v="4150"/>
          <ac:picMkLst>
            <pc:docMk/>
            <pc:sldMk cId="824998529" sldId="301"/>
            <ac:picMk id="21" creationId="{EF19AFF9-CC0D-F5E5-CEEC-19479AC2D585}"/>
          </ac:picMkLst>
        </pc:picChg>
        <pc:picChg chg="add mod">
          <ac:chgData name="夌 雨" userId="d086e8e3883354a1" providerId="LiveId" clId="{51687CDA-BB07-4B7F-BBCC-04DDE93908EA}" dt="2024-12-06T15:08:19.948" v="3780"/>
          <ac:picMkLst>
            <pc:docMk/>
            <pc:sldMk cId="824998529" sldId="301"/>
            <ac:picMk id="68" creationId="{E3378CFE-6369-DA38-25CF-CDCD90336B24}"/>
          </ac:picMkLst>
        </pc:picChg>
        <pc:picChg chg="add mod">
          <ac:chgData name="夌 雨" userId="d086e8e3883354a1" providerId="LiveId" clId="{51687CDA-BB07-4B7F-BBCC-04DDE93908EA}" dt="2024-12-06T15:17:26.203" v="4274"/>
          <ac:picMkLst>
            <pc:docMk/>
            <pc:sldMk cId="824998529" sldId="301"/>
            <ac:picMk id="70" creationId="{E13B33DC-60A3-3E12-884B-B3BED1BC80D1}"/>
          </ac:picMkLst>
        </pc:picChg>
        <pc:picChg chg="del">
          <ac:chgData name="夌 雨" userId="d086e8e3883354a1" providerId="LiveId" clId="{51687CDA-BB07-4B7F-BBCC-04DDE93908EA}" dt="2024-12-06T15:06:58.170" v="3624" actId="478"/>
          <ac:picMkLst>
            <pc:docMk/>
            <pc:sldMk cId="824998529" sldId="301"/>
            <ac:picMk id="71" creationId="{D58AF9B9-62FF-A1EB-CDAD-243E88099DBD}"/>
          </ac:picMkLst>
        </pc:picChg>
      </pc:sldChg>
      <pc:sldChg chg="addSp delSp modSp del mod">
        <pc:chgData name="夌 雨" userId="d086e8e3883354a1" providerId="LiveId" clId="{51687CDA-BB07-4B7F-BBCC-04DDE93908EA}" dt="2024-12-06T15:06:43.357" v="3622" actId="47"/>
        <pc:sldMkLst>
          <pc:docMk/>
          <pc:sldMk cId="4086890167" sldId="301"/>
        </pc:sldMkLst>
        <pc:spChg chg="mod">
          <ac:chgData name="夌 雨" userId="d086e8e3883354a1" providerId="LiveId" clId="{51687CDA-BB07-4B7F-BBCC-04DDE93908EA}" dt="2024-12-06T14:47:45.406" v="2358" actId="14100"/>
          <ac:spMkLst>
            <pc:docMk/>
            <pc:sldMk cId="4086890167" sldId="301"/>
            <ac:spMk id="2" creationId="{62EEF35B-E924-7540-5CDC-F3F4DB0E4B2C}"/>
          </ac:spMkLst>
        </pc:spChg>
        <pc:spChg chg="mod">
          <ac:chgData name="夌 雨" userId="d086e8e3883354a1" providerId="LiveId" clId="{51687CDA-BB07-4B7F-BBCC-04DDE93908EA}" dt="2024-12-06T14:47:45.406" v="2358" actId="14100"/>
          <ac:spMkLst>
            <pc:docMk/>
            <pc:sldMk cId="4086890167" sldId="301"/>
            <ac:spMk id="3" creationId="{354E2E7B-E73D-FF7B-5E36-E76E95D143C2}"/>
          </ac:spMkLst>
        </pc:spChg>
        <pc:spChg chg="mod">
          <ac:chgData name="夌 雨" userId="d086e8e3883354a1" providerId="LiveId" clId="{51687CDA-BB07-4B7F-BBCC-04DDE93908EA}" dt="2024-12-06T14:47:45.406" v="2358" actId="14100"/>
          <ac:spMkLst>
            <pc:docMk/>
            <pc:sldMk cId="4086890167" sldId="301"/>
            <ac:spMk id="4" creationId="{D22372CF-EB85-E07A-5052-09E992745C65}"/>
          </ac:spMkLst>
        </pc:spChg>
        <pc:spChg chg="mod">
          <ac:chgData name="夌 雨" userId="d086e8e3883354a1" providerId="LiveId" clId="{51687CDA-BB07-4B7F-BBCC-04DDE93908EA}" dt="2024-12-06T14:47:22.449" v="2356" actId="207"/>
          <ac:spMkLst>
            <pc:docMk/>
            <pc:sldMk cId="4086890167" sldId="301"/>
            <ac:spMk id="6" creationId="{81327B14-FE62-419D-6836-771FE25998FA}"/>
          </ac:spMkLst>
        </pc:spChg>
        <pc:spChg chg="mod">
          <ac:chgData name="夌 雨" userId="d086e8e3883354a1" providerId="LiveId" clId="{51687CDA-BB07-4B7F-BBCC-04DDE93908EA}" dt="2024-12-06T14:47:45.406" v="2358" actId="14100"/>
          <ac:spMkLst>
            <pc:docMk/>
            <pc:sldMk cId="4086890167" sldId="301"/>
            <ac:spMk id="14" creationId="{D6413B6E-E018-0CCA-A469-5AEF09C5C41D}"/>
          </ac:spMkLst>
        </pc:spChg>
        <pc:spChg chg="mod">
          <ac:chgData name="夌 雨" userId="d086e8e3883354a1" providerId="LiveId" clId="{51687CDA-BB07-4B7F-BBCC-04DDE93908EA}" dt="2024-12-06T14:47:45.406" v="2358" actId="14100"/>
          <ac:spMkLst>
            <pc:docMk/>
            <pc:sldMk cId="4086890167" sldId="301"/>
            <ac:spMk id="15" creationId="{8AFFC2D5-4CFA-265F-284F-777BA33AA24C}"/>
          </ac:spMkLst>
        </pc:spChg>
        <pc:spChg chg="mod">
          <ac:chgData name="夌 雨" userId="d086e8e3883354a1" providerId="LiveId" clId="{51687CDA-BB07-4B7F-BBCC-04DDE93908EA}" dt="2024-12-06T14:45:33.601" v="2151" actId="20577"/>
          <ac:spMkLst>
            <pc:docMk/>
            <pc:sldMk cId="4086890167" sldId="301"/>
            <ac:spMk id="26" creationId="{A826D083-9DE8-5421-0CE9-2B9174AB387A}"/>
          </ac:spMkLst>
        </pc:spChg>
        <pc:spChg chg="mod">
          <ac:chgData name="夌 雨" userId="d086e8e3883354a1" providerId="LiveId" clId="{51687CDA-BB07-4B7F-BBCC-04DDE93908EA}" dt="2024-12-06T14:47:45.406" v="2358" actId="14100"/>
          <ac:spMkLst>
            <pc:docMk/>
            <pc:sldMk cId="4086890167" sldId="301"/>
            <ac:spMk id="30" creationId="{3A7D9BC1-1441-EADE-EE39-3ACD3AF4E471}"/>
          </ac:spMkLst>
        </pc:spChg>
        <pc:spChg chg="mod">
          <ac:chgData name="夌 雨" userId="d086e8e3883354a1" providerId="LiveId" clId="{51687CDA-BB07-4B7F-BBCC-04DDE93908EA}" dt="2024-12-06T14:47:45.406" v="2358" actId="14100"/>
          <ac:spMkLst>
            <pc:docMk/>
            <pc:sldMk cId="4086890167" sldId="301"/>
            <ac:spMk id="48" creationId="{2515AB17-C802-FA45-1BC1-5203D970B1CE}"/>
          </ac:spMkLst>
        </pc:spChg>
        <pc:spChg chg="mod">
          <ac:chgData name="夌 雨" userId="d086e8e3883354a1" providerId="LiveId" clId="{51687CDA-BB07-4B7F-BBCC-04DDE93908EA}" dt="2024-12-06T14:47:45.406" v="2358" actId="14100"/>
          <ac:spMkLst>
            <pc:docMk/>
            <pc:sldMk cId="4086890167" sldId="301"/>
            <ac:spMk id="49" creationId="{FFB502E0-4C6B-0744-282B-888467552EFD}"/>
          </ac:spMkLst>
        </pc:spChg>
        <pc:spChg chg="mod">
          <ac:chgData name="夌 雨" userId="d086e8e3883354a1" providerId="LiveId" clId="{51687CDA-BB07-4B7F-BBCC-04DDE93908EA}" dt="2024-12-06T14:46:14.864" v="2350"/>
          <ac:spMkLst>
            <pc:docMk/>
            <pc:sldMk cId="4086890167" sldId="301"/>
            <ac:spMk id="50" creationId="{C231A42F-4E0A-D8DA-2B77-C66BD0A7E776}"/>
          </ac:spMkLst>
        </pc:spChg>
        <pc:spChg chg="mod">
          <ac:chgData name="夌 雨" userId="d086e8e3883354a1" providerId="LiveId" clId="{51687CDA-BB07-4B7F-BBCC-04DDE93908EA}" dt="2024-12-06T14:47:45.406" v="2358" actId="14100"/>
          <ac:spMkLst>
            <pc:docMk/>
            <pc:sldMk cId="4086890167" sldId="301"/>
            <ac:spMk id="58" creationId="{81CB58F9-D051-E672-7C2C-41ACE6F9AB4B}"/>
          </ac:spMkLst>
        </pc:spChg>
        <pc:spChg chg="mod">
          <ac:chgData name="夌 雨" userId="d086e8e3883354a1" providerId="LiveId" clId="{51687CDA-BB07-4B7F-BBCC-04DDE93908EA}" dt="2024-12-06T14:47:45.406" v="2358" actId="14100"/>
          <ac:spMkLst>
            <pc:docMk/>
            <pc:sldMk cId="4086890167" sldId="301"/>
            <ac:spMk id="59" creationId="{99FD29B2-AE72-5775-0E41-BB0E91FB4385}"/>
          </ac:spMkLst>
        </pc:spChg>
        <pc:spChg chg="add mod">
          <ac:chgData name="夌 雨" userId="d086e8e3883354a1" providerId="LiveId" clId="{51687CDA-BB07-4B7F-BBCC-04DDE93908EA}" dt="2024-12-06T14:46:14.864" v="2350"/>
          <ac:spMkLst>
            <pc:docMk/>
            <pc:sldMk cId="4086890167" sldId="301"/>
            <ac:spMk id="63" creationId="{CF12741F-BE02-F52A-F092-DA637F05A2F8}"/>
          </ac:spMkLst>
        </pc:spChg>
        <pc:spChg chg="add mod">
          <ac:chgData name="夌 雨" userId="d086e8e3883354a1" providerId="LiveId" clId="{51687CDA-BB07-4B7F-BBCC-04DDE93908EA}" dt="2024-12-06T14:46:14.864" v="2350"/>
          <ac:spMkLst>
            <pc:docMk/>
            <pc:sldMk cId="4086890167" sldId="301"/>
            <ac:spMk id="64" creationId="{40FE21FE-8B31-FFD2-0753-8BB79E83F2C5}"/>
          </ac:spMkLst>
        </pc:spChg>
        <pc:spChg chg="mod">
          <ac:chgData name="夌 雨" userId="d086e8e3883354a1" providerId="LiveId" clId="{51687CDA-BB07-4B7F-BBCC-04DDE93908EA}" dt="2024-12-06T14:46:14.864" v="2350"/>
          <ac:spMkLst>
            <pc:docMk/>
            <pc:sldMk cId="4086890167" sldId="301"/>
            <ac:spMk id="71" creationId="{C4A78839-88D1-CCBD-D097-9271E25A1178}"/>
          </ac:spMkLst>
        </pc:spChg>
        <pc:spChg chg="mod">
          <ac:chgData name="夌 雨" userId="d086e8e3883354a1" providerId="LiveId" clId="{51687CDA-BB07-4B7F-BBCC-04DDE93908EA}" dt="2024-12-06T14:46:14.864" v="2350"/>
          <ac:spMkLst>
            <pc:docMk/>
            <pc:sldMk cId="4086890167" sldId="301"/>
            <ac:spMk id="73" creationId="{239D519E-890D-0619-C9DE-53C68E10C362}"/>
          </ac:spMkLst>
        </pc:spChg>
        <pc:spChg chg="mod">
          <ac:chgData name="夌 雨" userId="d086e8e3883354a1" providerId="LiveId" clId="{51687CDA-BB07-4B7F-BBCC-04DDE93908EA}" dt="2024-12-06T14:46:14.864" v="2350"/>
          <ac:spMkLst>
            <pc:docMk/>
            <pc:sldMk cId="4086890167" sldId="301"/>
            <ac:spMk id="77" creationId="{EDBBFA55-265C-3EF9-6D86-410D323D3AAD}"/>
          </ac:spMkLst>
        </pc:spChg>
        <pc:spChg chg="mod">
          <ac:chgData name="夌 雨" userId="d086e8e3883354a1" providerId="LiveId" clId="{51687CDA-BB07-4B7F-BBCC-04DDE93908EA}" dt="2024-12-06T14:46:14.864" v="2350"/>
          <ac:spMkLst>
            <pc:docMk/>
            <pc:sldMk cId="4086890167" sldId="301"/>
            <ac:spMk id="78" creationId="{E49FDE3A-9C09-703A-E331-117B6EF10C99}"/>
          </ac:spMkLst>
        </pc:spChg>
        <pc:spChg chg="mod">
          <ac:chgData name="夌 雨" userId="d086e8e3883354a1" providerId="LiveId" clId="{51687CDA-BB07-4B7F-BBCC-04DDE93908EA}" dt="2024-12-06T14:46:14.864" v="2350"/>
          <ac:spMkLst>
            <pc:docMk/>
            <pc:sldMk cId="4086890167" sldId="301"/>
            <ac:spMk id="82" creationId="{4D9E97A6-7505-9AB6-1AE1-F67E0AFF298E}"/>
          </ac:spMkLst>
        </pc:spChg>
        <pc:spChg chg="mod">
          <ac:chgData name="夌 雨" userId="d086e8e3883354a1" providerId="LiveId" clId="{51687CDA-BB07-4B7F-BBCC-04DDE93908EA}" dt="2024-12-06T14:46:14.864" v="2350"/>
          <ac:spMkLst>
            <pc:docMk/>
            <pc:sldMk cId="4086890167" sldId="301"/>
            <ac:spMk id="88" creationId="{430C0A72-B1DF-586C-A6DD-630E80735395}"/>
          </ac:spMkLst>
        </pc:spChg>
        <pc:spChg chg="mod">
          <ac:chgData name="夌 雨" userId="d086e8e3883354a1" providerId="LiveId" clId="{51687CDA-BB07-4B7F-BBCC-04DDE93908EA}" dt="2024-12-06T14:46:14.864" v="2350"/>
          <ac:spMkLst>
            <pc:docMk/>
            <pc:sldMk cId="4086890167" sldId="301"/>
            <ac:spMk id="90" creationId="{A42D0C6F-2BA5-8003-384B-210C7387C446}"/>
          </ac:spMkLst>
        </pc:spChg>
        <pc:spChg chg="del mod">
          <ac:chgData name="夌 雨" userId="d086e8e3883354a1" providerId="LiveId" clId="{51687CDA-BB07-4B7F-BBCC-04DDE93908EA}" dt="2024-12-06T15:06:41.476" v="3621" actId="21"/>
          <ac:spMkLst>
            <pc:docMk/>
            <pc:sldMk cId="4086890167" sldId="301"/>
            <ac:spMk id="95" creationId="{4F9FCA82-47F1-F532-4B82-C5131CDBCB5A}"/>
          </ac:spMkLst>
        </pc:spChg>
        <pc:spChg chg="add del mod topLvl">
          <ac:chgData name="夌 雨" userId="d086e8e3883354a1" providerId="LiveId" clId="{51687CDA-BB07-4B7F-BBCC-04DDE93908EA}" dt="2024-12-06T15:06:41.476" v="3621" actId="21"/>
          <ac:spMkLst>
            <pc:docMk/>
            <pc:sldMk cId="4086890167" sldId="301"/>
            <ac:spMk id="96" creationId="{BC53CFB9-7EF2-94C4-2969-6AFB7DFEC59E}"/>
          </ac:spMkLst>
        </pc:spChg>
        <pc:spChg chg="mod">
          <ac:chgData name="夌 雨" userId="d086e8e3883354a1" providerId="LiveId" clId="{51687CDA-BB07-4B7F-BBCC-04DDE93908EA}" dt="2024-12-06T15:03:54.925" v="3557" actId="165"/>
          <ac:spMkLst>
            <pc:docMk/>
            <pc:sldMk cId="4086890167" sldId="301"/>
            <ac:spMk id="98" creationId="{1C0FD1C4-46FA-FB15-F883-B4FD19C9C889}"/>
          </ac:spMkLst>
        </pc:spChg>
        <pc:spChg chg="mod">
          <ac:chgData name="夌 雨" userId="d086e8e3883354a1" providerId="LiveId" clId="{51687CDA-BB07-4B7F-BBCC-04DDE93908EA}" dt="2024-12-06T15:03:54.925" v="3557" actId="165"/>
          <ac:spMkLst>
            <pc:docMk/>
            <pc:sldMk cId="4086890167" sldId="301"/>
            <ac:spMk id="99" creationId="{AFDD2261-60CE-70DE-AA73-0EB711CCB138}"/>
          </ac:spMkLst>
        </pc:spChg>
        <pc:spChg chg="add del mod topLvl">
          <ac:chgData name="夌 雨" userId="d086e8e3883354a1" providerId="LiveId" clId="{51687CDA-BB07-4B7F-BBCC-04DDE93908EA}" dt="2024-12-06T15:06:41.476" v="3621" actId="21"/>
          <ac:spMkLst>
            <pc:docMk/>
            <pc:sldMk cId="4086890167" sldId="301"/>
            <ac:spMk id="100" creationId="{0516FC1A-EF4E-D637-3398-8A74DB69CD7B}"/>
          </ac:spMkLst>
        </pc:spChg>
        <pc:spChg chg="add del mod topLvl">
          <ac:chgData name="夌 雨" userId="d086e8e3883354a1" providerId="LiveId" clId="{51687CDA-BB07-4B7F-BBCC-04DDE93908EA}" dt="2024-12-06T15:06:41.476" v="3621" actId="21"/>
          <ac:spMkLst>
            <pc:docMk/>
            <pc:sldMk cId="4086890167" sldId="301"/>
            <ac:spMk id="101" creationId="{47FAB3AA-C3A7-424A-0D65-11991D3D5959}"/>
          </ac:spMkLst>
        </pc:spChg>
        <pc:spChg chg="mod">
          <ac:chgData name="夌 雨" userId="d086e8e3883354a1" providerId="LiveId" clId="{51687CDA-BB07-4B7F-BBCC-04DDE93908EA}" dt="2024-12-06T15:03:54.925" v="3557" actId="165"/>
          <ac:spMkLst>
            <pc:docMk/>
            <pc:sldMk cId="4086890167" sldId="301"/>
            <ac:spMk id="104" creationId="{614F9827-5F11-7F13-9377-41D69BA04AD5}"/>
          </ac:spMkLst>
        </pc:spChg>
        <pc:spChg chg="mod">
          <ac:chgData name="夌 雨" userId="d086e8e3883354a1" providerId="LiveId" clId="{51687CDA-BB07-4B7F-BBCC-04DDE93908EA}" dt="2024-12-06T15:03:54.925" v="3557" actId="165"/>
          <ac:spMkLst>
            <pc:docMk/>
            <pc:sldMk cId="4086890167" sldId="301"/>
            <ac:spMk id="105" creationId="{516997B6-F01B-095C-8A95-86C2FA24C30B}"/>
          </ac:spMkLst>
        </pc:spChg>
        <pc:spChg chg="del mod">
          <ac:chgData name="夌 雨" userId="d086e8e3883354a1" providerId="LiveId" clId="{51687CDA-BB07-4B7F-BBCC-04DDE93908EA}" dt="2024-12-06T15:06:41.476" v="3621" actId="21"/>
          <ac:spMkLst>
            <pc:docMk/>
            <pc:sldMk cId="4086890167" sldId="301"/>
            <ac:spMk id="106" creationId="{4768723B-1BFD-BB49-0E9D-A02AC8519EA3}"/>
          </ac:spMkLst>
        </pc:spChg>
        <pc:spChg chg="add del mod topLvl">
          <ac:chgData name="夌 雨" userId="d086e8e3883354a1" providerId="LiveId" clId="{51687CDA-BB07-4B7F-BBCC-04DDE93908EA}" dt="2024-12-06T15:06:41.476" v="3621" actId="21"/>
          <ac:spMkLst>
            <pc:docMk/>
            <pc:sldMk cId="4086890167" sldId="301"/>
            <ac:spMk id="107" creationId="{8A58C768-6854-3D91-F5CA-E4F3E0A06A90}"/>
          </ac:spMkLst>
        </pc:spChg>
        <pc:spChg chg="del mod">
          <ac:chgData name="夌 雨" userId="d086e8e3883354a1" providerId="LiveId" clId="{51687CDA-BB07-4B7F-BBCC-04DDE93908EA}" dt="2024-12-06T15:06:41.476" v="3621" actId="21"/>
          <ac:spMkLst>
            <pc:docMk/>
            <pc:sldMk cId="4086890167" sldId="301"/>
            <ac:spMk id="108" creationId="{B3C6CF40-82E9-0BA1-7F3F-35F571872296}"/>
          </ac:spMkLst>
        </pc:spChg>
        <pc:spChg chg="del mod">
          <ac:chgData name="夌 雨" userId="d086e8e3883354a1" providerId="LiveId" clId="{51687CDA-BB07-4B7F-BBCC-04DDE93908EA}" dt="2024-12-06T15:06:41.476" v="3621" actId="21"/>
          <ac:spMkLst>
            <pc:docMk/>
            <pc:sldMk cId="4086890167" sldId="301"/>
            <ac:spMk id="109" creationId="{27106950-FBC6-3ABA-9731-78E45DE042F2}"/>
          </ac:spMkLst>
        </pc:spChg>
        <pc:spChg chg="mod">
          <ac:chgData name="夌 雨" userId="d086e8e3883354a1" providerId="LiveId" clId="{51687CDA-BB07-4B7F-BBCC-04DDE93908EA}" dt="2024-12-06T15:03:54.925" v="3557" actId="165"/>
          <ac:spMkLst>
            <pc:docMk/>
            <pc:sldMk cId="4086890167" sldId="301"/>
            <ac:spMk id="111" creationId="{DEB77B8E-B540-99FC-3B88-DC33FAC166D0}"/>
          </ac:spMkLst>
        </pc:spChg>
        <pc:spChg chg="mod">
          <ac:chgData name="夌 雨" userId="d086e8e3883354a1" providerId="LiveId" clId="{51687CDA-BB07-4B7F-BBCC-04DDE93908EA}" dt="2024-12-06T15:03:54.925" v="3557" actId="165"/>
          <ac:spMkLst>
            <pc:docMk/>
            <pc:sldMk cId="4086890167" sldId="301"/>
            <ac:spMk id="113" creationId="{A7761572-8DA9-0555-6EAB-09848BA7224D}"/>
          </ac:spMkLst>
        </pc:spChg>
        <pc:spChg chg="del mod">
          <ac:chgData name="夌 雨" userId="d086e8e3883354a1" providerId="LiveId" clId="{51687CDA-BB07-4B7F-BBCC-04DDE93908EA}" dt="2024-12-06T15:06:41.476" v="3621" actId="21"/>
          <ac:spMkLst>
            <pc:docMk/>
            <pc:sldMk cId="4086890167" sldId="301"/>
            <ac:spMk id="114" creationId="{20374C8E-86B7-31BC-470E-B2A160EBB12A}"/>
          </ac:spMkLst>
        </pc:spChg>
        <pc:grpChg chg="mod">
          <ac:chgData name="夌 雨" userId="d086e8e3883354a1" providerId="LiveId" clId="{51687CDA-BB07-4B7F-BBCC-04DDE93908EA}" dt="2024-12-06T15:03:40.347" v="3555" actId="164"/>
          <ac:grpSpMkLst>
            <pc:docMk/>
            <pc:sldMk cId="4086890167" sldId="301"/>
            <ac:grpSpMk id="110" creationId="{BCB7E7BD-0E2F-70C5-14E5-11C9A43E4E01}"/>
          </ac:grpSpMkLst>
        </pc:grpChg>
        <pc:grpChg chg="mod">
          <ac:chgData name="夌 雨" userId="d086e8e3883354a1" providerId="LiveId" clId="{51687CDA-BB07-4B7F-BBCC-04DDE93908EA}" dt="2024-12-06T15:03:51.356" v="3556" actId="12788"/>
          <ac:grpSpMkLst>
            <pc:docMk/>
            <pc:sldMk cId="4086890167" sldId="301"/>
            <ac:grpSpMk id="115" creationId="{7003F23E-B657-0A27-6E0B-3CF3DBC09910}"/>
          </ac:grpSpMkLst>
        </pc:grpChg>
        <pc:picChg chg="del mod">
          <ac:chgData name="夌 雨" userId="d086e8e3883354a1" providerId="LiveId" clId="{51687CDA-BB07-4B7F-BBCC-04DDE93908EA}" dt="2024-12-06T15:06:41.476" v="3621" actId="21"/>
          <ac:picMkLst>
            <pc:docMk/>
            <pc:sldMk cId="4086890167" sldId="301"/>
            <ac:picMk id="102" creationId="{EDA81EC5-B2FB-5F01-F872-605BC7C5DECD}"/>
          </ac:picMkLst>
        </pc:picChg>
        <pc:picChg chg="add mod">
          <ac:chgData name="夌 雨" userId="d086e8e3883354a1" providerId="LiveId" clId="{51687CDA-BB07-4B7F-BBCC-04DDE93908EA}" dt="2024-12-06T15:05:10.486" v="3561" actId="1076"/>
          <ac:picMkLst>
            <pc:docMk/>
            <pc:sldMk cId="4086890167" sldId="301"/>
            <ac:picMk id="116" creationId="{03648A09-6045-BBBD-F476-87E8CD8846B9}"/>
          </ac:picMkLst>
        </pc:picChg>
        <pc:picChg chg="add del mod">
          <ac:chgData name="夌 雨" userId="d086e8e3883354a1" providerId="LiveId" clId="{51687CDA-BB07-4B7F-BBCC-04DDE93908EA}" dt="2024-12-06T15:06:15.394" v="3619" actId="478"/>
          <ac:picMkLst>
            <pc:docMk/>
            <pc:sldMk cId="4086890167" sldId="301"/>
            <ac:picMk id="117" creationId="{BED7F1BA-8F92-FD1F-D15A-A9066E00F9D5}"/>
          </ac:picMkLst>
        </pc:picChg>
        <pc:picChg chg="add del mod">
          <ac:chgData name="夌 雨" userId="d086e8e3883354a1" providerId="LiveId" clId="{51687CDA-BB07-4B7F-BBCC-04DDE93908EA}" dt="2024-12-06T15:06:16.542" v="3620" actId="478"/>
          <ac:picMkLst>
            <pc:docMk/>
            <pc:sldMk cId="4086890167" sldId="301"/>
            <ac:picMk id="118" creationId="{8D1BEF34-A9E7-F0C7-754E-D7FDE714FF0E}"/>
          </ac:picMkLst>
        </pc:picChg>
      </pc:sldChg>
      <pc:sldChg chg="modTransition">
        <pc:chgData name="夌 雨" userId="d086e8e3883354a1" providerId="LiveId" clId="{51687CDA-BB07-4B7F-BBCC-04DDE93908EA}" dt="2024-12-06T15:13:55.992" v="4151"/>
        <pc:sldMkLst>
          <pc:docMk/>
          <pc:sldMk cId="1939210567" sldId="302"/>
        </pc:sldMkLst>
      </pc:sldChg>
      <pc:sldChg chg="add del">
        <pc:chgData name="夌 雨" userId="d086e8e3883354a1" providerId="LiveId" clId="{51687CDA-BB07-4B7F-BBCC-04DDE93908EA}" dt="2024-12-06T15:07:38.797" v="3678" actId="47"/>
        <pc:sldMkLst>
          <pc:docMk/>
          <pc:sldMk cId="2880094380" sldId="302"/>
        </pc:sldMkLst>
      </pc:sldChg>
    </pc:docChg>
  </pc:docChgLst>
  <pc:docChgLst>
    <pc:chgData name="夌 雨" userId="d086e8e3883354a1" providerId="LiveId" clId="{60199B74-B8F7-407F-99A2-A358D6C016CB}"/>
    <pc:docChg chg="undo custSel delSld modSld modSection">
      <pc:chgData name="夌 雨" userId="d086e8e3883354a1" providerId="LiveId" clId="{60199B74-B8F7-407F-99A2-A358D6C016CB}" dt="2024-09-07T14:37:43.373" v="905"/>
      <pc:docMkLst>
        <pc:docMk/>
      </pc:docMkLst>
      <pc:sldChg chg="modSp mod">
        <pc:chgData name="夌 雨" userId="d086e8e3883354a1" providerId="LiveId" clId="{60199B74-B8F7-407F-99A2-A358D6C016CB}" dt="2024-09-07T14:33:00.517" v="822" actId="20577"/>
        <pc:sldMkLst>
          <pc:docMk/>
          <pc:sldMk cId="4042827227" sldId="258"/>
        </pc:sldMkLst>
      </pc:sldChg>
      <pc:sldChg chg="modTransition">
        <pc:chgData name="夌 雨" userId="d086e8e3883354a1" providerId="LiveId" clId="{60199B74-B8F7-407F-99A2-A358D6C016CB}" dt="2024-09-07T06:29:07.415" v="725"/>
        <pc:sldMkLst>
          <pc:docMk/>
          <pc:sldMk cId="578599244" sldId="261"/>
        </pc:sldMkLst>
      </pc:sldChg>
      <pc:sldChg chg="addSp modSp mod">
        <pc:chgData name="夌 雨" userId="d086e8e3883354a1" providerId="LiveId" clId="{60199B74-B8F7-407F-99A2-A358D6C016CB}" dt="2024-09-07T06:29:56.280" v="727" actId="1076"/>
        <pc:sldMkLst>
          <pc:docMk/>
          <pc:sldMk cId="464703280" sldId="262"/>
        </pc:sldMkLst>
      </pc:sldChg>
      <pc:sldChg chg="addSp delSp modSp del mod">
        <pc:chgData name="夌 雨" userId="d086e8e3883354a1" providerId="LiveId" clId="{60199B74-B8F7-407F-99A2-A358D6C016CB}" dt="2024-09-07T06:18:02.918" v="184" actId="47"/>
        <pc:sldMkLst>
          <pc:docMk/>
          <pc:sldMk cId="840534343" sldId="263"/>
        </pc:sldMkLst>
      </pc:sldChg>
      <pc:sldChg chg="delSp del mod">
        <pc:chgData name="夌 雨" userId="d086e8e3883354a1" providerId="LiveId" clId="{60199B74-B8F7-407F-99A2-A358D6C016CB}" dt="2024-09-07T06:22:56.895" v="536" actId="47"/>
        <pc:sldMkLst>
          <pc:docMk/>
          <pc:sldMk cId="4219332989" sldId="264"/>
        </pc:sldMkLst>
      </pc:sldChg>
      <pc:sldChg chg="addSp delSp modSp mod modTransition">
        <pc:chgData name="夌 雨" userId="d086e8e3883354a1" providerId="LiveId" clId="{60199B74-B8F7-407F-99A2-A358D6C016CB}" dt="2024-09-07T14:35:54.118" v="865" actId="207"/>
        <pc:sldMkLst>
          <pc:docMk/>
          <pc:sldMk cId="2677131941" sldId="265"/>
        </pc:sldMkLst>
      </pc:sldChg>
      <pc:sldChg chg="del modTransition">
        <pc:chgData name="夌 雨" userId="d086e8e3883354a1" providerId="LiveId" clId="{60199B74-B8F7-407F-99A2-A358D6C016CB}" dt="2024-09-07T06:23:10.789" v="540" actId="47"/>
        <pc:sldMkLst>
          <pc:docMk/>
          <pc:sldMk cId="3103086815" sldId="267"/>
        </pc:sldMkLst>
      </pc:sldChg>
      <pc:sldChg chg="del">
        <pc:chgData name="夌 雨" userId="d086e8e3883354a1" providerId="LiveId" clId="{60199B74-B8F7-407F-99A2-A358D6C016CB}" dt="2024-09-07T06:24:36.715" v="549" actId="47"/>
        <pc:sldMkLst>
          <pc:docMk/>
          <pc:sldMk cId="47174208" sldId="268"/>
        </pc:sldMkLst>
      </pc:sldChg>
      <pc:sldChg chg="addSp delSp modSp mod">
        <pc:chgData name="夌 雨" userId="d086e8e3883354a1" providerId="LiveId" clId="{60199B74-B8F7-407F-99A2-A358D6C016CB}" dt="2024-09-07T06:25:48.861" v="628" actId="1035"/>
        <pc:sldMkLst>
          <pc:docMk/>
          <pc:sldMk cId="2951789976" sldId="269"/>
        </pc:sldMkLst>
      </pc:sldChg>
      <pc:sldChg chg="modSp">
        <pc:chgData name="夌 雨" userId="d086e8e3883354a1" providerId="LiveId" clId="{60199B74-B8F7-407F-99A2-A358D6C016CB}" dt="2024-09-07T14:33:55.022" v="826"/>
        <pc:sldMkLst>
          <pc:docMk/>
          <pc:sldMk cId="3225843026" sldId="278"/>
        </pc:sldMkLst>
      </pc:sldChg>
      <pc:sldChg chg="modSp mod">
        <pc:chgData name="夌 雨" userId="d086e8e3883354a1" providerId="LiveId" clId="{60199B74-B8F7-407F-99A2-A358D6C016CB}" dt="2024-09-07T14:37:43.373" v="905"/>
        <pc:sldMkLst>
          <pc:docMk/>
          <pc:sldMk cId="1909985220" sldId="279"/>
        </pc:sldMkLst>
      </pc:sldChg>
      <pc:sldChg chg="addSp delSp modSp mod">
        <pc:chgData name="夌 雨" userId="d086e8e3883354a1" providerId="LiveId" clId="{60199B74-B8F7-407F-99A2-A358D6C016CB}" dt="2024-09-07T14:36:42.937" v="871" actId="20577"/>
        <pc:sldMkLst>
          <pc:docMk/>
          <pc:sldMk cId="790564371" sldId="288"/>
        </pc:sldMkLst>
      </pc:sldChg>
      <pc:sldChg chg="addSp delSp modSp mod">
        <pc:chgData name="夌 雨" userId="d086e8e3883354a1" providerId="LiveId" clId="{60199B74-B8F7-407F-99A2-A358D6C016CB}" dt="2024-09-07T14:34:29.335" v="843"/>
        <pc:sldMkLst>
          <pc:docMk/>
          <pc:sldMk cId="3118772410" sldId="291"/>
        </pc:sldMkLst>
      </pc:sldChg>
      <pc:sldChg chg="addSp delSp modSp del mod modTransition delAnim modAnim">
        <pc:chgData name="夌 雨" userId="d086e8e3883354a1" providerId="LiveId" clId="{60199B74-B8F7-407F-99A2-A358D6C016CB}" dt="2024-09-07T06:22:55.812" v="535" actId="47"/>
        <pc:sldMkLst>
          <pc:docMk/>
          <pc:sldMk cId="55819492" sldId="292"/>
        </pc:sldMkLst>
      </pc:sldChg>
      <pc:sldChg chg="delSp modSp mod modTransition">
        <pc:chgData name="夌 雨" userId="d086e8e3883354a1" providerId="LiveId" clId="{60199B74-B8F7-407F-99A2-A358D6C016CB}" dt="2024-09-07T06:26:29.889" v="633" actId="478"/>
        <pc:sldMkLst>
          <pc:docMk/>
          <pc:sldMk cId="893803186" sldId="292"/>
        </pc:sldMkLst>
      </pc:sldChg>
      <pc:sldChg chg="modSp mod">
        <pc:chgData name="夌 雨" userId="d086e8e3883354a1" providerId="LiveId" clId="{60199B74-B8F7-407F-99A2-A358D6C016CB}" dt="2024-09-07T14:35:14.267" v="861"/>
        <pc:sldMkLst>
          <pc:docMk/>
          <pc:sldMk cId="1491383022" sldId="293"/>
        </pc:sldMkLst>
      </pc:sldChg>
    </pc:docChg>
  </pc:docChgLst>
  <pc:docChgLst>
    <pc:chgData name="夌 雨" userId="d086e8e3883354a1" providerId="LiveId" clId="{73C32D2D-2FA9-4048-B8D7-A863A84EA594}"/>
    <pc:docChg chg="undo custSel modSld">
      <pc:chgData name="夌 雨" userId="d086e8e3883354a1" providerId="LiveId" clId="{73C32D2D-2FA9-4048-B8D7-A863A84EA594}" dt="2024-09-06T09:05:06.507" v="1437"/>
      <pc:docMkLst>
        <pc:docMk/>
      </pc:docMkLst>
      <pc:sldChg chg="modSp mod modTransition">
        <pc:chgData name="夌 雨" userId="d086e8e3883354a1" providerId="LiveId" clId="{73C32D2D-2FA9-4048-B8D7-A863A84EA594}" dt="2024-08-31T09:45:25.885" v="1090"/>
        <pc:sldMkLst>
          <pc:docMk/>
          <pc:sldMk cId="1169606320" sldId="257"/>
        </pc:sldMkLst>
      </pc:sldChg>
      <pc:sldChg chg="addSp delSp modSp mod modTransition delAnim modAnim">
        <pc:chgData name="夌 雨" userId="d086e8e3883354a1" providerId="LiveId" clId="{73C32D2D-2FA9-4048-B8D7-A863A84EA594}" dt="2024-08-31T09:42:21.341" v="1076"/>
        <pc:sldMkLst>
          <pc:docMk/>
          <pc:sldMk cId="578599244" sldId="261"/>
        </pc:sldMkLst>
      </pc:sldChg>
      <pc:sldChg chg="modTransition">
        <pc:chgData name="夌 雨" userId="d086e8e3883354a1" providerId="LiveId" clId="{73C32D2D-2FA9-4048-B8D7-A863A84EA594}" dt="2024-08-31T09:45:51.962" v="1101"/>
        <pc:sldMkLst>
          <pc:docMk/>
          <pc:sldMk cId="464703280" sldId="262"/>
        </pc:sldMkLst>
      </pc:sldChg>
      <pc:sldChg chg="modSp">
        <pc:chgData name="夌 雨" userId="d086e8e3883354a1" providerId="LiveId" clId="{73C32D2D-2FA9-4048-B8D7-A863A84EA594}" dt="2024-08-31T09:35:27.911" v="1066"/>
        <pc:sldMkLst>
          <pc:docMk/>
          <pc:sldMk cId="2885049166" sldId="266"/>
        </pc:sldMkLst>
      </pc:sldChg>
      <pc:sldChg chg="modSp mod">
        <pc:chgData name="夌 雨" userId="d086e8e3883354a1" providerId="LiveId" clId="{73C32D2D-2FA9-4048-B8D7-A863A84EA594}" dt="2024-08-31T09:23:00.453" v="7"/>
        <pc:sldMkLst>
          <pc:docMk/>
          <pc:sldMk cId="1909985220" sldId="279"/>
        </pc:sldMkLst>
      </pc:sldChg>
      <pc:sldChg chg="modSp">
        <pc:chgData name="夌 雨" userId="d086e8e3883354a1" providerId="LiveId" clId="{73C32D2D-2FA9-4048-B8D7-A863A84EA594}" dt="2024-08-31T09:35:32.402" v="1067"/>
        <pc:sldMkLst>
          <pc:docMk/>
          <pc:sldMk cId="3375529068" sldId="280"/>
        </pc:sldMkLst>
      </pc:sldChg>
      <pc:sldChg chg="addSp delSp modSp mod modAnim">
        <pc:chgData name="夌 雨" userId="d086e8e3883354a1" providerId="LiveId" clId="{73C32D2D-2FA9-4048-B8D7-A863A84EA594}" dt="2024-08-31T09:44:29.080" v="1085" actId="1076"/>
        <pc:sldMkLst>
          <pc:docMk/>
          <pc:sldMk cId="3849342995" sldId="286"/>
        </pc:sldMkLst>
      </pc:sldChg>
      <pc:sldChg chg="addSp delSp modSp mod">
        <pc:chgData name="夌 雨" userId="d086e8e3883354a1" providerId="LiveId" clId="{73C32D2D-2FA9-4048-B8D7-A863A84EA594}" dt="2024-09-06T09:04:14.382" v="1429" actId="14100"/>
        <pc:sldMkLst>
          <pc:docMk/>
          <pc:sldMk cId="790564371" sldId="288"/>
        </pc:sldMkLst>
      </pc:sldChg>
      <pc:sldChg chg="delSp modSp mod modTransition">
        <pc:chgData name="夌 雨" userId="d086e8e3883354a1" providerId="LiveId" clId="{73C32D2D-2FA9-4048-B8D7-A863A84EA594}" dt="2024-09-06T09:04:17.757" v="1430" actId="14100"/>
        <pc:sldMkLst>
          <pc:docMk/>
          <pc:sldMk cId="1515452090" sldId="289"/>
        </pc:sldMkLst>
      </pc:sldChg>
      <pc:sldChg chg="modSp mod modTransition">
        <pc:chgData name="夌 雨" userId="d086e8e3883354a1" providerId="LiveId" clId="{73C32D2D-2FA9-4048-B8D7-A863A84EA594}" dt="2024-08-31T09:34:46.761" v="1065" actId="166"/>
        <pc:sldMkLst>
          <pc:docMk/>
          <pc:sldMk cId="2793361090" sldId="290"/>
        </pc:sldMkLst>
      </pc:sldChg>
      <pc:sldChg chg="addSp delSp modSp mod">
        <pc:chgData name="夌 雨" userId="d086e8e3883354a1" providerId="LiveId" clId="{73C32D2D-2FA9-4048-B8D7-A863A84EA594}" dt="2024-09-06T09:05:06.507" v="1437"/>
        <pc:sldMkLst>
          <pc:docMk/>
          <pc:sldMk cId="3118772410" sldId="291"/>
        </pc:sldMkLst>
      </pc:sldChg>
    </pc:docChg>
  </pc:docChgLst>
  <pc:docChgLst>
    <pc:chgData name="夌 雨" userId="d086e8e3883354a1" providerId="LiveId" clId="{510B9D52-F8DA-4367-A215-58A0B70C8493}"/>
    <pc:docChg chg="custSel addSld modSld modSection">
      <pc:chgData name="夌 雨" userId="d086e8e3883354a1" providerId="LiveId" clId="{510B9D52-F8DA-4367-A215-58A0B70C8493}" dt="2024-11-22T13:19:41.360" v="50" actId="1076"/>
      <pc:docMkLst>
        <pc:docMk/>
      </pc:docMkLst>
      <pc:sldChg chg="modTransition">
        <pc:chgData name="夌 雨" userId="d086e8e3883354a1" providerId="LiveId" clId="{510B9D52-F8DA-4367-A215-58A0B70C8493}" dt="2024-11-22T13:18:48.403" v="10"/>
        <pc:sldMkLst>
          <pc:docMk/>
          <pc:sldMk cId="3363192274" sldId="256"/>
        </pc:sldMkLst>
      </pc:sldChg>
      <pc:sldChg chg="modTransition">
        <pc:chgData name="夌 雨" userId="d086e8e3883354a1" providerId="LiveId" clId="{510B9D52-F8DA-4367-A215-58A0B70C8493}" dt="2024-11-22T13:18:48.433" v="13"/>
        <pc:sldMkLst>
          <pc:docMk/>
          <pc:sldMk cId="1169606320" sldId="257"/>
        </pc:sldMkLst>
      </pc:sldChg>
      <pc:sldChg chg="modTransition">
        <pc:chgData name="夌 雨" userId="d086e8e3883354a1" providerId="LiveId" clId="{510B9D52-F8DA-4367-A215-58A0B70C8493}" dt="2024-11-22T13:18:48.418" v="11"/>
        <pc:sldMkLst>
          <pc:docMk/>
          <pc:sldMk cId="4042827227" sldId="258"/>
        </pc:sldMkLst>
      </pc:sldChg>
      <pc:sldChg chg="modTransition">
        <pc:chgData name="夌 雨" userId="d086e8e3883354a1" providerId="LiveId" clId="{510B9D52-F8DA-4367-A215-58A0B70C8493}" dt="2024-11-22T13:18:48.440" v="14"/>
        <pc:sldMkLst>
          <pc:docMk/>
          <pc:sldMk cId="578599244" sldId="261"/>
        </pc:sldMkLst>
      </pc:sldChg>
      <pc:sldChg chg="modTransition">
        <pc:chgData name="夌 雨" userId="d086e8e3883354a1" providerId="LiveId" clId="{510B9D52-F8DA-4367-A215-58A0B70C8493}" dt="2024-11-22T13:18:48.450" v="15"/>
        <pc:sldMkLst>
          <pc:docMk/>
          <pc:sldMk cId="464703280" sldId="262"/>
        </pc:sldMkLst>
      </pc:sldChg>
      <pc:sldChg chg="modTransition">
        <pc:chgData name="夌 雨" userId="d086e8e3883354a1" providerId="LiveId" clId="{510B9D52-F8DA-4367-A215-58A0B70C8493}" dt="2024-11-22T13:18:48.461" v="16"/>
        <pc:sldMkLst>
          <pc:docMk/>
          <pc:sldMk cId="2677131941" sldId="265"/>
        </pc:sldMkLst>
      </pc:sldChg>
      <pc:sldChg chg="modTransition">
        <pc:chgData name="夌 雨" userId="d086e8e3883354a1" providerId="LiveId" clId="{510B9D52-F8DA-4367-A215-58A0B70C8493}" dt="2024-11-22T13:18:48.552" v="22"/>
        <pc:sldMkLst>
          <pc:docMk/>
          <pc:sldMk cId="2885049166" sldId="266"/>
        </pc:sldMkLst>
      </pc:sldChg>
      <pc:sldChg chg="modTransition">
        <pc:chgData name="夌 雨" userId="d086e8e3883354a1" providerId="LiveId" clId="{510B9D52-F8DA-4367-A215-58A0B70C8493}" dt="2024-11-22T13:18:48.533" v="18"/>
        <pc:sldMkLst>
          <pc:docMk/>
          <pc:sldMk cId="2951789976" sldId="269"/>
        </pc:sldMkLst>
      </pc:sldChg>
      <pc:sldChg chg="modTransition">
        <pc:chgData name="夌 雨" userId="d086e8e3883354a1" providerId="LiveId" clId="{510B9D52-F8DA-4367-A215-58A0B70C8493}" dt="2024-11-22T13:18:48.544" v="20"/>
        <pc:sldMkLst>
          <pc:docMk/>
          <pc:sldMk cId="3731245896" sldId="270"/>
        </pc:sldMkLst>
      </pc:sldChg>
      <pc:sldChg chg="modTransition">
        <pc:chgData name="夌 雨" userId="d086e8e3883354a1" providerId="LiveId" clId="{510B9D52-F8DA-4367-A215-58A0B70C8493}" dt="2024-11-22T13:18:48.562" v="24"/>
        <pc:sldMkLst>
          <pc:docMk/>
          <pc:sldMk cId="1676700449" sldId="271"/>
        </pc:sldMkLst>
      </pc:sldChg>
      <pc:sldChg chg="modTransition">
        <pc:chgData name="夌 雨" userId="d086e8e3883354a1" providerId="LiveId" clId="{510B9D52-F8DA-4367-A215-58A0B70C8493}" dt="2024-11-22T13:18:48.566" v="25"/>
        <pc:sldMkLst>
          <pc:docMk/>
          <pc:sldMk cId="3056546128" sldId="272"/>
        </pc:sldMkLst>
      </pc:sldChg>
      <pc:sldChg chg="modTransition">
        <pc:chgData name="夌 雨" userId="d086e8e3883354a1" providerId="LiveId" clId="{510B9D52-F8DA-4367-A215-58A0B70C8493}" dt="2024-11-22T13:18:48.578" v="28"/>
        <pc:sldMkLst>
          <pc:docMk/>
          <pc:sldMk cId="2780898012" sldId="274"/>
        </pc:sldMkLst>
      </pc:sldChg>
      <pc:sldChg chg="modTransition">
        <pc:chgData name="夌 雨" userId="d086e8e3883354a1" providerId="LiveId" clId="{510B9D52-F8DA-4367-A215-58A0B70C8493}" dt="2024-11-22T13:18:48.574" v="27"/>
        <pc:sldMkLst>
          <pc:docMk/>
          <pc:sldMk cId="2994587255" sldId="275"/>
        </pc:sldMkLst>
      </pc:sldChg>
      <pc:sldChg chg="modTransition">
        <pc:chgData name="夌 雨" userId="d086e8e3883354a1" providerId="LiveId" clId="{510B9D52-F8DA-4367-A215-58A0B70C8493}" dt="2024-11-22T13:18:48.582" v="29"/>
        <pc:sldMkLst>
          <pc:docMk/>
          <pc:sldMk cId="2485663332" sldId="276"/>
        </pc:sldMkLst>
      </pc:sldChg>
      <pc:sldChg chg="modTransition">
        <pc:chgData name="夌 雨" userId="d086e8e3883354a1" providerId="LiveId" clId="{510B9D52-F8DA-4367-A215-58A0B70C8493}" dt="2024-11-22T13:18:48.586" v="30"/>
        <pc:sldMkLst>
          <pc:docMk/>
          <pc:sldMk cId="3690951919" sldId="277"/>
        </pc:sldMkLst>
      </pc:sldChg>
      <pc:sldChg chg="modTransition">
        <pc:chgData name="夌 雨" userId="d086e8e3883354a1" providerId="LiveId" clId="{510B9D52-F8DA-4367-A215-58A0B70C8493}" dt="2024-11-22T13:18:48.590" v="31"/>
        <pc:sldMkLst>
          <pc:docMk/>
          <pc:sldMk cId="3225843026" sldId="278"/>
        </pc:sldMkLst>
      </pc:sldChg>
      <pc:sldChg chg="modTransition">
        <pc:chgData name="夌 雨" userId="d086e8e3883354a1" providerId="LiveId" clId="{510B9D52-F8DA-4367-A215-58A0B70C8493}" dt="2024-11-22T13:18:48.598" v="33"/>
        <pc:sldMkLst>
          <pc:docMk/>
          <pc:sldMk cId="1909985220" sldId="279"/>
        </pc:sldMkLst>
      </pc:sldChg>
      <pc:sldChg chg="modTransition">
        <pc:chgData name="夌 雨" userId="d086e8e3883354a1" providerId="LiveId" clId="{510B9D52-F8DA-4367-A215-58A0B70C8493}" dt="2024-11-22T13:18:48.557" v="23"/>
        <pc:sldMkLst>
          <pc:docMk/>
          <pc:sldMk cId="3375529068" sldId="280"/>
        </pc:sldMkLst>
      </pc:sldChg>
      <pc:sldChg chg="modTransition">
        <pc:chgData name="夌 雨" userId="d086e8e3883354a1" providerId="LiveId" clId="{510B9D52-F8DA-4367-A215-58A0B70C8493}" dt="2024-11-22T13:18:48.537" v="19"/>
        <pc:sldMkLst>
          <pc:docMk/>
          <pc:sldMk cId="4272295575" sldId="281"/>
        </pc:sldMkLst>
      </pc:sldChg>
      <pc:sldChg chg="modTransition">
        <pc:chgData name="夌 雨" userId="d086e8e3883354a1" providerId="LiveId" clId="{510B9D52-F8DA-4367-A215-58A0B70C8493}" dt="2024-11-22T13:18:48.548" v="21"/>
        <pc:sldMkLst>
          <pc:docMk/>
          <pc:sldMk cId="2721582183" sldId="282"/>
        </pc:sldMkLst>
      </pc:sldChg>
      <pc:sldChg chg="modTransition">
        <pc:chgData name="夌 雨" userId="d086e8e3883354a1" providerId="LiveId" clId="{510B9D52-F8DA-4367-A215-58A0B70C8493}" dt="2024-11-22T13:18:48.605" v="34"/>
        <pc:sldMkLst>
          <pc:docMk/>
          <pc:sldMk cId="178855859" sldId="283"/>
        </pc:sldMkLst>
      </pc:sldChg>
      <pc:sldChg chg="modTransition">
        <pc:chgData name="夌 雨" userId="d086e8e3883354a1" providerId="LiveId" clId="{510B9D52-F8DA-4367-A215-58A0B70C8493}" dt="2024-11-22T13:18:48.612" v="35"/>
        <pc:sldMkLst>
          <pc:docMk/>
          <pc:sldMk cId="502009140" sldId="284"/>
        </pc:sldMkLst>
      </pc:sldChg>
      <pc:sldChg chg="modTransition">
        <pc:chgData name="夌 雨" userId="d086e8e3883354a1" providerId="LiveId" clId="{510B9D52-F8DA-4367-A215-58A0B70C8493}" dt="2024-11-22T13:18:48.570" v="26"/>
        <pc:sldMkLst>
          <pc:docMk/>
          <pc:sldMk cId="1358283241" sldId="285"/>
        </pc:sldMkLst>
      </pc:sldChg>
      <pc:sldChg chg="modTransition">
        <pc:chgData name="夌 雨" userId="d086e8e3883354a1" providerId="LiveId" clId="{510B9D52-F8DA-4367-A215-58A0B70C8493}" dt="2024-11-22T13:18:48.425" v="12"/>
        <pc:sldMkLst>
          <pc:docMk/>
          <pc:sldMk cId="3849342995" sldId="286"/>
        </pc:sldMkLst>
      </pc:sldChg>
      <pc:sldChg chg="modTransition">
        <pc:chgData name="夌 雨" userId="d086e8e3883354a1" providerId="LiveId" clId="{510B9D52-F8DA-4367-A215-58A0B70C8493}" dt="2024-11-22T13:18:48.621" v="37"/>
        <pc:sldMkLst>
          <pc:docMk/>
          <pc:sldMk cId="790564371" sldId="288"/>
        </pc:sldMkLst>
      </pc:sldChg>
      <pc:sldChg chg="modTransition">
        <pc:chgData name="夌 雨" userId="d086e8e3883354a1" providerId="LiveId" clId="{510B9D52-F8DA-4367-A215-58A0B70C8493}" dt="2024-11-22T13:18:48.616" v="36"/>
        <pc:sldMkLst>
          <pc:docMk/>
          <pc:sldMk cId="1515452090" sldId="289"/>
        </pc:sldMkLst>
      </pc:sldChg>
      <pc:sldChg chg="modTransition">
        <pc:chgData name="夌 雨" userId="d086e8e3883354a1" providerId="LiveId" clId="{510B9D52-F8DA-4367-A215-58A0B70C8493}" dt="2024-11-22T13:18:48.629" v="38"/>
        <pc:sldMkLst>
          <pc:docMk/>
          <pc:sldMk cId="3118772410" sldId="291"/>
        </pc:sldMkLst>
      </pc:sldChg>
      <pc:sldChg chg="modTransition">
        <pc:chgData name="夌 雨" userId="d086e8e3883354a1" providerId="LiveId" clId="{510B9D52-F8DA-4367-A215-58A0B70C8493}" dt="2024-11-22T13:18:48.519" v="17"/>
        <pc:sldMkLst>
          <pc:docMk/>
          <pc:sldMk cId="893803186" sldId="292"/>
        </pc:sldMkLst>
      </pc:sldChg>
      <pc:sldChg chg="modSp mod modTransition">
        <pc:chgData name="夌 雨" userId="d086e8e3883354a1" providerId="LiveId" clId="{510B9D52-F8DA-4367-A215-58A0B70C8493}" dt="2024-11-22T13:18:48.593" v="32"/>
        <pc:sldMkLst>
          <pc:docMk/>
          <pc:sldMk cId="1491383022" sldId="293"/>
        </pc:sldMkLst>
        <pc:spChg chg="mod">
          <ac:chgData name="夌 雨" userId="d086e8e3883354a1" providerId="LiveId" clId="{510B9D52-F8DA-4367-A215-58A0B70C8493}" dt="2024-11-22T13:17:09.605" v="2"/>
          <ac:spMkLst>
            <pc:docMk/>
            <pc:sldMk cId="1491383022" sldId="293"/>
            <ac:spMk id="19" creationId="{737251DA-A89F-76EF-5940-C3850B4F7293}"/>
          </ac:spMkLst>
        </pc:spChg>
      </pc:sldChg>
      <pc:sldChg chg="add modTransition">
        <pc:chgData name="夌 雨" userId="d086e8e3883354a1" providerId="LiveId" clId="{510B9D52-F8DA-4367-A215-58A0B70C8493}" dt="2024-11-22T13:18:48.637" v="39"/>
        <pc:sldMkLst>
          <pc:docMk/>
          <pc:sldMk cId="2576291616" sldId="294"/>
        </pc:sldMkLst>
      </pc:sldChg>
      <pc:sldChg chg="addSp delSp modSp add mod modTransition">
        <pc:chgData name="夌 雨" userId="d086e8e3883354a1" providerId="LiveId" clId="{510B9D52-F8DA-4367-A215-58A0B70C8493}" dt="2024-11-22T13:19:41.360" v="50" actId="1076"/>
        <pc:sldMkLst>
          <pc:docMk/>
          <pc:sldMk cId="1762293215" sldId="295"/>
        </pc:sldMkLst>
        <pc:spChg chg="add mod">
          <ac:chgData name="夌 雨" userId="d086e8e3883354a1" providerId="LiveId" clId="{510B9D52-F8DA-4367-A215-58A0B70C8493}" dt="2024-11-22T13:19:41.360" v="50" actId="1076"/>
          <ac:spMkLst>
            <pc:docMk/>
            <pc:sldMk cId="1762293215" sldId="295"/>
            <ac:spMk id="3" creationId="{A3EE3178-2EC7-7892-EABF-D48B59D15707}"/>
          </ac:spMkLst>
        </pc:spChg>
      </pc:sldChg>
    </pc:docChg>
  </pc:docChgLst>
  <pc:docChgLst>
    <pc:chgData name="夌 雨" userId="d086e8e3883354a1" providerId="LiveId" clId="{196BCF0A-FADF-4135-B075-C3A576EED577}"/>
    <pc:docChg chg="undo redo custSel addSld delSld modSld sldOrd addSection modSection">
      <pc:chgData name="夌 雨" userId="d086e8e3883354a1" providerId="LiveId" clId="{196BCF0A-FADF-4135-B075-C3A576EED577}" dt="2024-07-16T09:33:36.363" v="6182" actId="17846"/>
      <pc:docMkLst>
        <pc:docMk/>
      </pc:docMkLst>
      <pc:sldChg chg="modSp mod">
        <pc:chgData name="夌 雨" userId="d086e8e3883354a1" providerId="LiveId" clId="{196BCF0A-FADF-4135-B075-C3A576EED577}" dt="2024-06-14T13:02:36.948" v="829" actId="14100"/>
        <pc:sldMkLst>
          <pc:docMk/>
          <pc:sldMk cId="4042827227" sldId="258"/>
        </pc:sldMkLst>
      </pc:sldChg>
      <pc:sldChg chg="addSp delSp modSp mod setBg">
        <pc:chgData name="夌 雨" userId="d086e8e3883354a1" providerId="LiveId" clId="{196BCF0A-FADF-4135-B075-C3A576EED577}" dt="2024-06-15T02:23:03.046" v="1958" actId="478"/>
        <pc:sldMkLst>
          <pc:docMk/>
          <pc:sldMk cId="464703280" sldId="262"/>
        </pc:sldMkLst>
      </pc:sldChg>
      <pc:sldChg chg="addSp delSp modSp mod modTransition setBg delAnim modAnim">
        <pc:chgData name="夌 雨" userId="d086e8e3883354a1" providerId="LiveId" clId="{196BCF0A-FADF-4135-B075-C3A576EED577}" dt="2024-06-15T02:25:54.635" v="1990"/>
        <pc:sldMkLst>
          <pc:docMk/>
          <pc:sldMk cId="840534343" sldId="263"/>
        </pc:sldMkLst>
      </pc:sldChg>
      <pc:sldChg chg="modSp mod modTransition">
        <pc:chgData name="夌 雨" userId="d086e8e3883354a1" providerId="LiveId" clId="{196BCF0A-FADF-4135-B075-C3A576EED577}" dt="2024-06-15T02:33:06.612" v="2036"/>
        <pc:sldMkLst>
          <pc:docMk/>
          <pc:sldMk cId="4219332989" sldId="264"/>
        </pc:sldMkLst>
      </pc:sldChg>
      <pc:sldChg chg="addSp delSp mod ord modTransition">
        <pc:chgData name="夌 雨" userId="d086e8e3883354a1" providerId="LiveId" clId="{196BCF0A-FADF-4135-B075-C3A576EED577}" dt="2024-06-14T14:44:16.122" v="1567" actId="478"/>
        <pc:sldMkLst>
          <pc:docMk/>
          <pc:sldMk cId="2677131941" sldId="265"/>
        </pc:sldMkLst>
      </pc:sldChg>
      <pc:sldChg chg="addSp delSp modSp mod ord modTransition setBg">
        <pc:chgData name="夌 雨" userId="d086e8e3883354a1" providerId="LiveId" clId="{196BCF0A-FADF-4135-B075-C3A576EED577}" dt="2024-06-15T07:23:16.146" v="5686" actId="962"/>
        <pc:sldMkLst>
          <pc:docMk/>
          <pc:sldMk cId="2885049166" sldId="266"/>
        </pc:sldMkLst>
      </pc:sldChg>
      <pc:sldChg chg="add del setBg">
        <pc:chgData name="夌 雨" userId="d086e8e3883354a1" providerId="LiveId" clId="{196BCF0A-FADF-4135-B075-C3A576EED577}" dt="2024-06-14T14:44:23.810" v="1569" actId="47"/>
        <pc:sldMkLst>
          <pc:docMk/>
          <pc:sldMk cId="1100196759" sldId="267"/>
        </pc:sldMkLst>
      </pc:sldChg>
      <pc:sldChg chg="new del">
        <pc:chgData name="夌 雨" userId="d086e8e3883354a1" providerId="LiveId" clId="{196BCF0A-FADF-4135-B075-C3A576EED577}" dt="2024-06-15T02:30:10.549" v="1996" actId="47"/>
        <pc:sldMkLst>
          <pc:docMk/>
          <pc:sldMk cId="2883520797" sldId="267"/>
        </pc:sldMkLst>
      </pc:sldChg>
      <pc:sldChg chg="delSp modSp mod ord modTransition">
        <pc:chgData name="夌 雨" userId="d086e8e3883354a1" providerId="LiveId" clId="{196BCF0A-FADF-4135-B075-C3A576EED577}" dt="2024-06-15T02:33:32.456" v="2040"/>
        <pc:sldMkLst>
          <pc:docMk/>
          <pc:sldMk cId="3103086815" sldId="267"/>
        </pc:sldMkLst>
      </pc:sldChg>
      <pc:sldChg chg="delSp modSp mod modTransition">
        <pc:chgData name="夌 雨" userId="d086e8e3883354a1" providerId="LiveId" clId="{196BCF0A-FADF-4135-B075-C3A576EED577}" dt="2024-06-15T02:33:30.152" v="2039"/>
        <pc:sldMkLst>
          <pc:docMk/>
          <pc:sldMk cId="47174208" sldId="268"/>
        </pc:sldMkLst>
      </pc:sldChg>
      <pc:sldChg chg="addSp delSp modSp mod modTransition">
        <pc:chgData name="夌 雨" userId="d086e8e3883354a1" providerId="LiveId" clId="{196BCF0A-FADF-4135-B075-C3A576EED577}" dt="2024-06-15T03:09:39.441" v="2658" actId="34135"/>
        <pc:sldMkLst>
          <pc:docMk/>
          <pc:sldMk cId="2951789976" sldId="269"/>
        </pc:sldMkLst>
      </pc:sldChg>
      <pc:sldChg chg="addSp delSp modSp mod modTransition setBg">
        <pc:chgData name="夌 雨" userId="d086e8e3883354a1" providerId="LiveId" clId="{196BCF0A-FADF-4135-B075-C3A576EED577}" dt="2024-06-19T14:38:48.965" v="6110" actId="478"/>
        <pc:sldMkLst>
          <pc:docMk/>
          <pc:sldMk cId="3731245896" sldId="270"/>
        </pc:sldMkLst>
      </pc:sldChg>
      <pc:sldChg chg="addSp modSp mod ord modTransition">
        <pc:chgData name="夌 雨" userId="d086e8e3883354a1" providerId="LiveId" clId="{196BCF0A-FADF-4135-B075-C3A576EED577}" dt="2024-06-15T04:04:22.779" v="4365" actId="207"/>
        <pc:sldMkLst>
          <pc:docMk/>
          <pc:sldMk cId="1676700449" sldId="271"/>
        </pc:sldMkLst>
      </pc:sldChg>
      <pc:sldChg chg="addSp delSp modSp mod modTransition">
        <pc:chgData name="夌 雨" userId="d086e8e3883354a1" providerId="LiveId" clId="{196BCF0A-FADF-4135-B075-C3A576EED577}" dt="2024-06-19T14:24:59.324" v="5794"/>
        <pc:sldMkLst>
          <pc:docMk/>
          <pc:sldMk cId="3056546128" sldId="272"/>
        </pc:sldMkLst>
      </pc:sldChg>
      <pc:sldChg chg="addSp delSp modSp del mod modTransition">
        <pc:chgData name="夌 雨" userId="d086e8e3883354a1" providerId="LiveId" clId="{196BCF0A-FADF-4135-B075-C3A576EED577}" dt="2024-06-19T14:25:05.092" v="5796" actId="47"/>
        <pc:sldMkLst>
          <pc:docMk/>
          <pc:sldMk cId="2594615732" sldId="273"/>
        </pc:sldMkLst>
      </pc:sldChg>
      <pc:sldChg chg="addSp delSp modSp mod modTransition delAnim modAnim">
        <pc:chgData name="夌 雨" userId="d086e8e3883354a1" providerId="LiveId" clId="{196BCF0A-FADF-4135-B075-C3A576EED577}" dt="2024-06-19T14:25:09.997" v="5798"/>
        <pc:sldMkLst>
          <pc:docMk/>
          <pc:sldMk cId="2780898012" sldId="274"/>
        </pc:sldMkLst>
      </pc:sldChg>
      <pc:sldChg chg="addSp delSp modSp mod modTransition">
        <pc:chgData name="夌 雨" userId="d086e8e3883354a1" providerId="LiveId" clId="{196BCF0A-FADF-4135-B075-C3A576EED577}" dt="2024-06-19T14:25:08.642" v="5797"/>
        <pc:sldMkLst>
          <pc:docMk/>
          <pc:sldMk cId="2994587255" sldId="275"/>
        </pc:sldMkLst>
      </pc:sldChg>
      <pc:sldChg chg="addSp delSp modSp mod modTransition">
        <pc:chgData name="夌 雨" userId="d086e8e3883354a1" providerId="LiveId" clId="{196BCF0A-FADF-4135-B075-C3A576EED577}" dt="2024-06-19T14:25:11.155" v="5799"/>
        <pc:sldMkLst>
          <pc:docMk/>
          <pc:sldMk cId="2485663332" sldId="276"/>
        </pc:sldMkLst>
      </pc:sldChg>
      <pc:sldChg chg="addSp delSp modSp mod modTransition">
        <pc:chgData name="夌 雨" userId="d086e8e3883354a1" providerId="LiveId" clId="{196BCF0A-FADF-4135-B075-C3A576EED577}" dt="2024-06-19T14:25:12.492" v="5800"/>
        <pc:sldMkLst>
          <pc:docMk/>
          <pc:sldMk cId="3690951919" sldId="277"/>
        </pc:sldMkLst>
      </pc:sldChg>
      <pc:sldChg chg="addSp delSp modSp mod">
        <pc:chgData name="夌 雨" userId="d086e8e3883354a1" providerId="LiveId" clId="{196BCF0A-FADF-4135-B075-C3A576EED577}" dt="2024-07-16T09:26:35.913" v="6180" actId="20577"/>
        <pc:sldMkLst>
          <pc:docMk/>
          <pc:sldMk cId="3225843026" sldId="278"/>
        </pc:sldMkLst>
      </pc:sldChg>
      <pc:sldChg chg="addSp delSp modSp mod">
        <pc:chgData name="夌 雨" userId="d086e8e3883354a1" providerId="LiveId" clId="{196BCF0A-FADF-4135-B075-C3A576EED577}" dt="2024-06-19T14:25:14.765" v="5802"/>
        <pc:sldMkLst>
          <pc:docMk/>
          <pc:sldMk cId="1909985220" sldId="279"/>
        </pc:sldMkLst>
      </pc:sldChg>
      <pc:sldChg chg="addSp delSp modSp mod setBg">
        <pc:chgData name="夌 雨" userId="d086e8e3883354a1" providerId="LiveId" clId="{196BCF0A-FADF-4135-B075-C3A576EED577}" dt="2024-06-15T07:23:09.466" v="5685" actId="962"/>
        <pc:sldMkLst>
          <pc:docMk/>
          <pc:sldMk cId="3375529068" sldId="280"/>
        </pc:sldMkLst>
      </pc:sldChg>
      <pc:sldChg chg="ord modTransition">
        <pc:chgData name="夌 雨" userId="d086e8e3883354a1" providerId="LiveId" clId="{196BCF0A-FADF-4135-B075-C3A576EED577}" dt="2024-06-15T07:25:05.409" v="5705"/>
        <pc:sldMkLst>
          <pc:docMk/>
          <pc:sldMk cId="4272295575" sldId="281"/>
        </pc:sldMkLst>
      </pc:sldChg>
      <pc:sldChg chg="addSp delSp modSp mod modTransition">
        <pc:chgData name="夌 雨" userId="d086e8e3883354a1" providerId="LiveId" clId="{196BCF0A-FADF-4135-B075-C3A576EED577}" dt="2024-06-19T14:39:50.065" v="6125" actId="478"/>
        <pc:sldMkLst>
          <pc:docMk/>
          <pc:sldMk cId="2721582183" sldId="282"/>
        </pc:sldMkLst>
      </pc:sldChg>
      <pc:sldChg chg="addSp delSp modSp mod ord">
        <pc:chgData name="夌 雨" userId="d086e8e3883354a1" providerId="LiveId" clId="{196BCF0A-FADF-4135-B075-C3A576EED577}" dt="2024-06-19T14:34:36.075" v="5944" actId="1035"/>
        <pc:sldMkLst>
          <pc:docMk/>
          <pc:sldMk cId="178855859" sldId="283"/>
        </pc:sldMkLst>
      </pc:sldChg>
      <pc:sldChg chg="addSp delSp modSp mod ord">
        <pc:chgData name="夌 雨" userId="d086e8e3883354a1" providerId="LiveId" clId="{196BCF0A-FADF-4135-B075-C3A576EED577}" dt="2024-07-16T09:25:32.372" v="6164" actId="1036"/>
        <pc:sldMkLst>
          <pc:docMk/>
          <pc:sldMk cId="502009140" sldId="284"/>
        </pc:sldMkLst>
      </pc:sldChg>
      <pc:sldChg chg="modTransition">
        <pc:chgData name="夌 雨" userId="d086e8e3883354a1" providerId="LiveId" clId="{196BCF0A-FADF-4135-B075-C3A576EED577}" dt="2024-06-19T14:33:39.014" v="5923"/>
        <pc:sldMkLst>
          <pc:docMk/>
          <pc:sldMk cId="1358283241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909AB-A701-428D-BF6B-F2BBE3379171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5BEB8-9381-4B1B-9FF4-E1CB97F66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5BEB8-9381-4B1B-9FF4-E1CB97F66A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17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28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999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93A25-9EEE-8575-F5CA-EF479F137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202401-D53F-1D87-F97E-48253DC3CE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BF92433-8B4F-D705-5297-E06EAE5B3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96836-0286-6DD4-0D8F-F6138DCDC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796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097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883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024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189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963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165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20240906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87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770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20240906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867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671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0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291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23BCF-AED2-16A0-EBC6-E80EE1E1C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7E1BF0-4A62-1A01-9551-37339CE39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120243-3E59-0542-084B-57C4EF59B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BA6A60-190B-22EF-2A74-A3E74DB08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314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684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8BD5-6993-D497-21A7-D1293D780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E24653-8C78-9162-5747-13FCD4754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946E43-B5CB-DE34-7506-D806C916F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C8317-0AA8-56A7-6C15-B1BEBE48F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075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18882-5D39-DA35-46DD-C4BCF7700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C700B2-74F2-7241-B693-614778C43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310A82E-7056-AF90-A0BD-5958524CA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8178AC-C5EA-340E-4876-F750928BE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999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154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9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799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481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41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06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93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754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D2E65-2751-D19C-5EF9-C47604E59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194604-1B27-87CA-F47A-A3B7222AD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5CDDCA3-BCD1-5662-A075-8FDD4C4B7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CCBE1-358F-4931-9139-73F5990529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5BEB8-9381-4B1B-9FF4-E1CB97F66A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84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3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6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5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3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4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8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9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4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5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86E0-17D5-455B-AB61-B6EBA449C2C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96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C0386E0-17D5-455B-AB61-B6EBA449C2C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D10D6DC-3EF2-418B-B052-28A8FA9A5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6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2.png"/><Relationship Id="rId3" Type="http://schemas.openxmlformats.org/officeDocument/2006/relationships/image" Target="../media/image25.jpeg"/><Relationship Id="rId21" Type="http://schemas.openxmlformats.org/officeDocument/2006/relationships/image" Target="../media/image3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slide" Target="slide16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sv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image" Target="../media/image16.png"/><Relationship Id="rId19" Type="http://schemas.openxmlformats.org/officeDocument/2006/relationships/image" Target="../media/image23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slide" Target="slide15.xml"/><Relationship Id="rId22" Type="http://schemas.openxmlformats.org/officeDocument/2006/relationships/slide" Target="slide3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2.png"/><Relationship Id="rId3" Type="http://schemas.openxmlformats.org/officeDocument/2006/relationships/image" Target="../media/image5.jpeg"/><Relationship Id="rId21" Type="http://schemas.openxmlformats.org/officeDocument/2006/relationships/image" Target="../media/image2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slide" Target="slide16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svg"/><Relationship Id="rId20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24.pn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23" Type="http://schemas.openxmlformats.org/officeDocument/2006/relationships/slide" Target="slide30.xml"/><Relationship Id="rId10" Type="http://schemas.openxmlformats.org/officeDocument/2006/relationships/image" Target="../media/image16.png"/><Relationship Id="rId19" Type="http://schemas.openxmlformats.org/officeDocument/2006/relationships/image" Target="../media/image23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slide" Target="slide15.xml"/><Relationship Id="rId22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2.png"/><Relationship Id="rId3" Type="http://schemas.openxmlformats.org/officeDocument/2006/relationships/image" Target="../media/image5.jpeg"/><Relationship Id="rId21" Type="http://schemas.openxmlformats.org/officeDocument/2006/relationships/image" Target="../media/image3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slide" Target="slide16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sv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image" Target="../media/image16.png"/><Relationship Id="rId19" Type="http://schemas.openxmlformats.org/officeDocument/2006/relationships/image" Target="../media/image23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slide" Target="slide15.xml"/><Relationship Id="rId22" Type="http://schemas.openxmlformats.org/officeDocument/2006/relationships/slide" Target="slide3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2.png"/><Relationship Id="rId3" Type="http://schemas.openxmlformats.org/officeDocument/2006/relationships/image" Target="../media/image5.jpeg"/><Relationship Id="rId21" Type="http://schemas.openxmlformats.org/officeDocument/2006/relationships/image" Target="../media/image3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slide" Target="slide16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sv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image" Target="../media/image16.png"/><Relationship Id="rId19" Type="http://schemas.openxmlformats.org/officeDocument/2006/relationships/image" Target="../media/image23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slide" Target="slide15.xml"/><Relationship Id="rId22" Type="http://schemas.openxmlformats.org/officeDocument/2006/relationships/slide" Target="slide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3" Type="http://schemas.openxmlformats.org/officeDocument/2006/relationships/image" Target="../media/image10.png"/><Relationship Id="rId21" Type="http://schemas.openxmlformats.org/officeDocument/2006/relationships/image" Target="../media/image26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3.sv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slide" Target="slide16.xml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3" Type="http://schemas.openxmlformats.org/officeDocument/2006/relationships/image" Target="../media/image10.png"/><Relationship Id="rId21" Type="http://schemas.openxmlformats.org/officeDocument/2006/relationships/image" Target="../media/image26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3.sv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slide" Target="slide16.xml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image" Target="../media/image30.png"/><Relationship Id="rId3" Type="http://schemas.openxmlformats.org/officeDocument/2006/relationships/image" Target="../media/image10.png"/><Relationship Id="rId21" Type="http://schemas.openxmlformats.org/officeDocument/2006/relationships/image" Target="../media/image27.jpg"/><Relationship Id="rId34" Type="http://schemas.openxmlformats.org/officeDocument/2006/relationships/image" Target="../media/image35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slide" Target="slide27.xml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3.svg"/><Relationship Id="rId20" Type="http://schemas.openxmlformats.org/officeDocument/2006/relationships/slide" Target="slide29.xml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29.svg"/><Relationship Id="rId32" Type="http://schemas.openxmlformats.org/officeDocument/2006/relationships/slide" Target="slide24.xml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28.png"/><Relationship Id="rId28" Type="http://schemas.openxmlformats.org/officeDocument/2006/relationships/slide" Target="slide16.xml"/><Relationship Id="rId36" Type="http://schemas.openxmlformats.org/officeDocument/2006/relationships/image" Target="../media/image24.pn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31" Type="http://schemas.openxmlformats.org/officeDocument/2006/relationships/slide" Target="slide22.xml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slide" Target="slide19.xml"/><Relationship Id="rId27" Type="http://schemas.openxmlformats.org/officeDocument/2006/relationships/image" Target="../media/image31.svg"/><Relationship Id="rId30" Type="http://schemas.openxmlformats.org/officeDocument/2006/relationships/image" Target="../media/image33.svg"/><Relationship Id="rId35" Type="http://schemas.openxmlformats.org/officeDocument/2006/relationships/slide" Target="slide30.xml"/><Relationship Id="rId8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37.svg"/><Relationship Id="rId34" Type="http://schemas.openxmlformats.org/officeDocument/2006/relationships/image" Target="../media/image27.jp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slide" Target="slide16.xml"/><Relationship Id="rId33" Type="http://schemas.openxmlformats.org/officeDocument/2006/relationships/slide" Target="slide29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3.svg"/><Relationship Id="rId20" Type="http://schemas.openxmlformats.org/officeDocument/2006/relationships/image" Target="../media/image36.png"/><Relationship Id="rId29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5.svg"/><Relationship Id="rId32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4.png"/><Relationship Id="rId28" Type="http://schemas.openxmlformats.org/officeDocument/2006/relationships/slide" Target="slide21.xml"/><Relationship Id="rId36" Type="http://schemas.openxmlformats.org/officeDocument/2006/relationships/image" Target="../media/image24.pn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31" Type="http://schemas.openxmlformats.org/officeDocument/2006/relationships/image" Target="../media/image30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slide" Target="slide24.xml"/><Relationship Id="rId27" Type="http://schemas.openxmlformats.org/officeDocument/2006/relationships/image" Target="../media/image33.svg"/><Relationship Id="rId30" Type="http://schemas.openxmlformats.org/officeDocument/2006/relationships/slide" Target="slide27.xml"/><Relationship Id="rId35" Type="http://schemas.openxmlformats.org/officeDocument/2006/relationships/slide" Target="slide30.xml"/><Relationship Id="rId8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37.svg"/><Relationship Id="rId34" Type="http://schemas.openxmlformats.org/officeDocument/2006/relationships/image" Target="../media/image27.jp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slide" Target="slide16.xml"/><Relationship Id="rId33" Type="http://schemas.openxmlformats.org/officeDocument/2006/relationships/slide" Target="slide29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3.svg"/><Relationship Id="rId20" Type="http://schemas.openxmlformats.org/officeDocument/2006/relationships/image" Target="../media/image36.png"/><Relationship Id="rId29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5.svg"/><Relationship Id="rId32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4.png"/><Relationship Id="rId28" Type="http://schemas.openxmlformats.org/officeDocument/2006/relationships/slide" Target="slide21.xml"/><Relationship Id="rId36" Type="http://schemas.openxmlformats.org/officeDocument/2006/relationships/image" Target="../media/image24.pn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31" Type="http://schemas.openxmlformats.org/officeDocument/2006/relationships/image" Target="../media/image30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slide" Target="slide24.xml"/><Relationship Id="rId27" Type="http://schemas.openxmlformats.org/officeDocument/2006/relationships/image" Target="../media/image33.svg"/><Relationship Id="rId30" Type="http://schemas.openxmlformats.org/officeDocument/2006/relationships/slide" Target="slide27.xml"/><Relationship Id="rId35" Type="http://schemas.openxmlformats.org/officeDocument/2006/relationships/slide" Target="slide30.xml"/><Relationship Id="rId8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37.svg"/><Relationship Id="rId34" Type="http://schemas.openxmlformats.org/officeDocument/2006/relationships/image" Target="../media/image27.jp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slide" Target="slide16.xml"/><Relationship Id="rId33" Type="http://schemas.openxmlformats.org/officeDocument/2006/relationships/slide" Target="slide29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3.svg"/><Relationship Id="rId20" Type="http://schemas.openxmlformats.org/officeDocument/2006/relationships/image" Target="../media/image36.png"/><Relationship Id="rId29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5.svg"/><Relationship Id="rId32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4.png"/><Relationship Id="rId28" Type="http://schemas.openxmlformats.org/officeDocument/2006/relationships/slide" Target="slide20.xml"/><Relationship Id="rId36" Type="http://schemas.openxmlformats.org/officeDocument/2006/relationships/image" Target="../media/image24.pn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31" Type="http://schemas.openxmlformats.org/officeDocument/2006/relationships/image" Target="../media/image30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slide" Target="slide24.xml"/><Relationship Id="rId27" Type="http://schemas.openxmlformats.org/officeDocument/2006/relationships/image" Target="../media/image33.svg"/><Relationship Id="rId30" Type="http://schemas.openxmlformats.org/officeDocument/2006/relationships/slide" Target="slide27.xml"/><Relationship Id="rId35" Type="http://schemas.openxmlformats.org/officeDocument/2006/relationships/slide" Target="slide30.xml"/><Relationship Id="rId8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slide" Target="slide23.xml"/><Relationship Id="rId3" Type="http://schemas.openxmlformats.org/officeDocument/2006/relationships/image" Target="../media/image10.png"/><Relationship Id="rId21" Type="http://schemas.openxmlformats.org/officeDocument/2006/relationships/image" Target="../media/image34.png"/><Relationship Id="rId34" Type="http://schemas.openxmlformats.org/officeDocument/2006/relationships/slide" Target="slide29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image" Target="../media/image33.svg"/><Relationship Id="rId33" Type="http://schemas.openxmlformats.org/officeDocument/2006/relationships/slide" Target="slide30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3.svg"/><Relationship Id="rId20" Type="http://schemas.openxmlformats.org/officeDocument/2006/relationships/slide" Target="slide24.xml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2.png"/><Relationship Id="rId32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slide" Target="slide16.xml"/><Relationship Id="rId28" Type="http://schemas.openxmlformats.org/officeDocument/2006/relationships/image" Target="../media/image28.png"/><Relationship Id="rId36" Type="http://schemas.openxmlformats.org/officeDocument/2006/relationships/image" Target="../media/image24.pn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31" Type="http://schemas.openxmlformats.org/officeDocument/2006/relationships/image" Target="../media/image30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35.svg"/><Relationship Id="rId27" Type="http://schemas.openxmlformats.org/officeDocument/2006/relationships/slide" Target="slide19.xml"/><Relationship Id="rId30" Type="http://schemas.openxmlformats.org/officeDocument/2006/relationships/slide" Target="slide27.xml"/><Relationship Id="rId35" Type="http://schemas.openxmlformats.org/officeDocument/2006/relationships/image" Target="../media/image27.jpg"/><Relationship Id="rId8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slide" Target="slide22.xml"/><Relationship Id="rId21" Type="http://schemas.openxmlformats.org/officeDocument/2006/relationships/image" Target="../media/image34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image" Target="../media/image33.svg"/><Relationship Id="rId33" Type="http://schemas.openxmlformats.org/officeDocument/2006/relationships/image" Target="../media/image30.png"/><Relationship Id="rId38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3.svg"/><Relationship Id="rId20" Type="http://schemas.openxmlformats.org/officeDocument/2006/relationships/slide" Target="slide24.xml"/><Relationship Id="rId29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2.png"/><Relationship Id="rId32" Type="http://schemas.openxmlformats.org/officeDocument/2006/relationships/slide" Target="slide27.xml"/><Relationship Id="rId37" Type="http://schemas.openxmlformats.org/officeDocument/2006/relationships/slide" Target="slide30.xml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slide" Target="slide16.xml"/><Relationship Id="rId28" Type="http://schemas.openxmlformats.org/officeDocument/2006/relationships/image" Target="../media/image39.svg"/><Relationship Id="rId36" Type="http://schemas.openxmlformats.org/officeDocument/2006/relationships/image" Target="../media/image27.jp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31" Type="http://schemas.openxmlformats.org/officeDocument/2006/relationships/image" Target="../media/image29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35.svg"/><Relationship Id="rId27" Type="http://schemas.openxmlformats.org/officeDocument/2006/relationships/image" Target="../media/image38.png"/><Relationship Id="rId30" Type="http://schemas.openxmlformats.org/officeDocument/2006/relationships/image" Target="../media/image28.png"/><Relationship Id="rId35" Type="http://schemas.openxmlformats.org/officeDocument/2006/relationships/slide" Target="slide29.xml"/><Relationship Id="rId8" Type="http://schemas.openxmlformats.org/officeDocument/2006/relationships/image" Target="../media/image15.svg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slide" Target="slide19.xml"/><Relationship Id="rId39" Type="http://schemas.openxmlformats.org/officeDocument/2006/relationships/slide" Target="slide27.xml"/><Relationship Id="rId21" Type="http://schemas.openxmlformats.org/officeDocument/2006/relationships/image" Target="../media/image41.svg"/><Relationship Id="rId34" Type="http://schemas.openxmlformats.org/officeDocument/2006/relationships/image" Target="../media/image46.png"/><Relationship Id="rId42" Type="http://schemas.openxmlformats.org/officeDocument/2006/relationships/slide" Target="slide29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3.svg"/><Relationship Id="rId29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3.svg"/><Relationship Id="rId32" Type="http://schemas.openxmlformats.org/officeDocument/2006/relationships/image" Target="../media/image44.png"/><Relationship Id="rId37" Type="http://schemas.openxmlformats.org/officeDocument/2006/relationships/image" Target="../media/image49.svg"/><Relationship Id="rId40" Type="http://schemas.openxmlformats.org/officeDocument/2006/relationships/image" Target="../media/image30.png"/><Relationship Id="rId45" Type="http://schemas.openxmlformats.org/officeDocument/2006/relationships/image" Target="../media/image2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28" Type="http://schemas.openxmlformats.org/officeDocument/2006/relationships/image" Target="../media/image29.svg"/><Relationship Id="rId36" Type="http://schemas.openxmlformats.org/officeDocument/2006/relationships/image" Target="../media/image48.pn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31" Type="http://schemas.openxmlformats.org/officeDocument/2006/relationships/image" Target="../media/image43.svg"/><Relationship Id="rId44" Type="http://schemas.openxmlformats.org/officeDocument/2006/relationships/slide" Target="slide30.xml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slide" Target="slide16.xml"/><Relationship Id="rId27" Type="http://schemas.openxmlformats.org/officeDocument/2006/relationships/image" Target="../media/image28.png"/><Relationship Id="rId30" Type="http://schemas.openxmlformats.org/officeDocument/2006/relationships/image" Target="../media/image42.png"/><Relationship Id="rId35" Type="http://schemas.openxmlformats.org/officeDocument/2006/relationships/image" Target="../media/image47.svg"/><Relationship Id="rId43" Type="http://schemas.openxmlformats.org/officeDocument/2006/relationships/image" Target="../media/image27.jpg"/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slide" Target="slide22.xml"/><Relationship Id="rId33" Type="http://schemas.openxmlformats.org/officeDocument/2006/relationships/image" Target="../media/image45.svg"/><Relationship Id="rId38" Type="http://schemas.openxmlformats.org/officeDocument/2006/relationships/slide" Target="slide26.xml"/><Relationship Id="rId20" Type="http://schemas.openxmlformats.org/officeDocument/2006/relationships/image" Target="../media/image40.png"/><Relationship Id="rId41" Type="http://schemas.openxmlformats.org/officeDocument/2006/relationships/image" Target="../media/image31.sv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slide" Target="slide19.xml"/><Relationship Id="rId39" Type="http://schemas.openxmlformats.org/officeDocument/2006/relationships/image" Target="../media/image46.png"/><Relationship Id="rId21" Type="http://schemas.openxmlformats.org/officeDocument/2006/relationships/image" Target="../media/image41.svg"/><Relationship Id="rId34" Type="http://schemas.openxmlformats.org/officeDocument/2006/relationships/image" Target="../media/image27.jpg"/><Relationship Id="rId42" Type="http://schemas.openxmlformats.org/officeDocument/2006/relationships/image" Target="../media/image49.sv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3.svg"/><Relationship Id="rId20" Type="http://schemas.openxmlformats.org/officeDocument/2006/relationships/image" Target="../media/image40.png"/><Relationship Id="rId29" Type="http://schemas.openxmlformats.org/officeDocument/2006/relationships/slide" Target="slide26.xml"/><Relationship Id="rId41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3.svg"/><Relationship Id="rId32" Type="http://schemas.openxmlformats.org/officeDocument/2006/relationships/image" Target="../media/image31.svg"/><Relationship Id="rId37" Type="http://schemas.openxmlformats.org/officeDocument/2006/relationships/image" Target="../media/image44.png"/><Relationship Id="rId40" Type="http://schemas.openxmlformats.org/officeDocument/2006/relationships/image" Target="../media/image47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28" Type="http://schemas.openxmlformats.org/officeDocument/2006/relationships/image" Target="../media/image29.svg"/><Relationship Id="rId36" Type="http://schemas.openxmlformats.org/officeDocument/2006/relationships/image" Target="../media/image43.sv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31" Type="http://schemas.openxmlformats.org/officeDocument/2006/relationships/image" Target="../media/image30.png"/><Relationship Id="rId44" Type="http://schemas.openxmlformats.org/officeDocument/2006/relationships/image" Target="../media/image24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slide" Target="slide16.xml"/><Relationship Id="rId27" Type="http://schemas.openxmlformats.org/officeDocument/2006/relationships/image" Target="../media/image28.png"/><Relationship Id="rId30" Type="http://schemas.openxmlformats.org/officeDocument/2006/relationships/slide" Target="slide27.xml"/><Relationship Id="rId35" Type="http://schemas.openxmlformats.org/officeDocument/2006/relationships/image" Target="../media/image42.png"/><Relationship Id="rId43" Type="http://schemas.openxmlformats.org/officeDocument/2006/relationships/slide" Target="slide30.xml"/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slide" Target="slide22.xml"/><Relationship Id="rId33" Type="http://schemas.openxmlformats.org/officeDocument/2006/relationships/slide" Target="slide29.xml"/><Relationship Id="rId38" Type="http://schemas.openxmlformats.org/officeDocument/2006/relationships/image" Target="../media/image45.sv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image" Target="../media/image29.svg"/><Relationship Id="rId21" Type="http://schemas.openxmlformats.org/officeDocument/2006/relationships/image" Target="../media/image32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image" Target="../media/image28.png"/><Relationship Id="rId33" Type="http://schemas.openxmlformats.org/officeDocument/2006/relationships/image" Target="../media/image30.png"/><Relationship Id="rId38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3.svg"/><Relationship Id="rId20" Type="http://schemas.openxmlformats.org/officeDocument/2006/relationships/slide" Target="slide16.xml"/><Relationship Id="rId29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slide" Target="slide19.xml"/><Relationship Id="rId32" Type="http://schemas.openxmlformats.org/officeDocument/2006/relationships/slide" Target="slide27.xml"/><Relationship Id="rId37" Type="http://schemas.openxmlformats.org/officeDocument/2006/relationships/slide" Target="slide30.xml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slide" Target="slide22.xml"/><Relationship Id="rId28" Type="http://schemas.openxmlformats.org/officeDocument/2006/relationships/image" Target="../media/image39.svg"/><Relationship Id="rId36" Type="http://schemas.openxmlformats.org/officeDocument/2006/relationships/image" Target="../media/image27.jp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31" Type="http://schemas.openxmlformats.org/officeDocument/2006/relationships/image" Target="../media/image35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33.svg"/><Relationship Id="rId27" Type="http://schemas.openxmlformats.org/officeDocument/2006/relationships/image" Target="../media/image38.png"/><Relationship Id="rId30" Type="http://schemas.openxmlformats.org/officeDocument/2006/relationships/image" Target="../media/image34.png"/><Relationship Id="rId35" Type="http://schemas.openxmlformats.org/officeDocument/2006/relationships/slide" Target="slide29.xml"/><Relationship Id="rId8" Type="http://schemas.openxmlformats.org/officeDocument/2006/relationships/image" Target="../media/image15.svg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slide" Target="slide19.xml"/><Relationship Id="rId21" Type="http://schemas.openxmlformats.org/officeDocument/2006/relationships/image" Target="../media/image34.png"/><Relationship Id="rId34" Type="http://schemas.openxmlformats.org/officeDocument/2006/relationships/slide" Target="slide29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image" Target="../media/image33.svg"/><Relationship Id="rId33" Type="http://schemas.openxmlformats.org/officeDocument/2006/relationships/slide" Target="slide28.xm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3.svg"/><Relationship Id="rId20" Type="http://schemas.openxmlformats.org/officeDocument/2006/relationships/slide" Target="slide24.xml"/><Relationship Id="rId29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2.png"/><Relationship Id="rId32" Type="http://schemas.openxmlformats.org/officeDocument/2006/relationships/image" Target="../media/image51.svg"/><Relationship Id="rId37" Type="http://schemas.openxmlformats.org/officeDocument/2006/relationships/image" Target="../media/image2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slide" Target="slide16.xml"/><Relationship Id="rId28" Type="http://schemas.openxmlformats.org/officeDocument/2006/relationships/image" Target="../media/image29.svg"/><Relationship Id="rId36" Type="http://schemas.openxmlformats.org/officeDocument/2006/relationships/slide" Target="slide30.xml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31" Type="http://schemas.openxmlformats.org/officeDocument/2006/relationships/image" Target="../media/image50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35.svg"/><Relationship Id="rId27" Type="http://schemas.openxmlformats.org/officeDocument/2006/relationships/image" Target="../media/image28.png"/><Relationship Id="rId30" Type="http://schemas.openxmlformats.org/officeDocument/2006/relationships/slide" Target="slide27.xml"/><Relationship Id="rId35" Type="http://schemas.openxmlformats.org/officeDocument/2006/relationships/image" Target="../media/image27.jpg"/><Relationship Id="rId8" Type="http://schemas.openxmlformats.org/officeDocument/2006/relationships/image" Target="../media/image15.svg"/><Relationship Id="rId3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slide" Target="slide19.xml"/><Relationship Id="rId21" Type="http://schemas.openxmlformats.org/officeDocument/2006/relationships/image" Target="../media/image34.png"/><Relationship Id="rId34" Type="http://schemas.openxmlformats.org/officeDocument/2006/relationships/image" Target="../media/image39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image" Target="../media/image33.svg"/><Relationship Id="rId33" Type="http://schemas.openxmlformats.org/officeDocument/2006/relationships/image" Target="../media/image38.png"/><Relationship Id="rId38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3.svg"/><Relationship Id="rId20" Type="http://schemas.openxmlformats.org/officeDocument/2006/relationships/slide" Target="slide24.xml"/><Relationship Id="rId29" Type="http://schemas.openxmlformats.org/officeDocument/2006/relationships/slide" Target="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2.png"/><Relationship Id="rId32" Type="http://schemas.openxmlformats.org/officeDocument/2006/relationships/image" Target="../media/image31.svg"/><Relationship Id="rId37" Type="http://schemas.openxmlformats.org/officeDocument/2006/relationships/slide" Target="slide30.xml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slide" Target="slide16.xml"/><Relationship Id="rId28" Type="http://schemas.openxmlformats.org/officeDocument/2006/relationships/image" Target="../media/image29.svg"/><Relationship Id="rId36" Type="http://schemas.openxmlformats.org/officeDocument/2006/relationships/image" Target="../media/image27.jp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31" Type="http://schemas.openxmlformats.org/officeDocument/2006/relationships/image" Target="../media/image30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35.svg"/><Relationship Id="rId27" Type="http://schemas.openxmlformats.org/officeDocument/2006/relationships/image" Target="../media/image28.png"/><Relationship Id="rId30" Type="http://schemas.openxmlformats.org/officeDocument/2006/relationships/slide" Target="slide27.xml"/><Relationship Id="rId35" Type="http://schemas.openxmlformats.org/officeDocument/2006/relationships/slide" Target="slide29.xml"/><Relationship Id="rId8" Type="http://schemas.openxmlformats.org/officeDocument/2006/relationships/image" Target="../media/image15.svg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image" Target="../media/image31.svg"/><Relationship Id="rId3" Type="http://schemas.openxmlformats.org/officeDocument/2006/relationships/image" Target="../media/image10.png"/><Relationship Id="rId21" Type="http://schemas.openxmlformats.org/officeDocument/2006/relationships/slide" Target="slide19.xml"/><Relationship Id="rId34" Type="http://schemas.openxmlformats.org/officeDocument/2006/relationships/slide" Target="slide30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image" Target="../media/image30.png"/><Relationship Id="rId33" Type="http://schemas.openxmlformats.org/officeDocument/2006/relationships/image" Target="../media/image35.sv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3.svg"/><Relationship Id="rId20" Type="http://schemas.openxmlformats.org/officeDocument/2006/relationships/image" Target="../media/image27.jp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slide" Target="slide27.xml"/><Relationship Id="rId32" Type="http://schemas.openxmlformats.org/officeDocument/2006/relationships/image" Target="../media/image3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29.svg"/><Relationship Id="rId28" Type="http://schemas.openxmlformats.org/officeDocument/2006/relationships/image" Target="../media/image32.pn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31" Type="http://schemas.openxmlformats.org/officeDocument/2006/relationships/slide" Target="slide24.xml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8.png"/><Relationship Id="rId27" Type="http://schemas.openxmlformats.org/officeDocument/2006/relationships/slide" Target="slide16.xml"/><Relationship Id="rId30" Type="http://schemas.openxmlformats.org/officeDocument/2006/relationships/slide" Target="slide22.xml"/><Relationship Id="rId35" Type="http://schemas.openxmlformats.org/officeDocument/2006/relationships/image" Target="../media/image24.png"/><Relationship Id="rId8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3" Type="http://schemas.openxmlformats.org/officeDocument/2006/relationships/image" Target="../media/image10.png"/><Relationship Id="rId21" Type="http://schemas.openxmlformats.org/officeDocument/2006/relationships/image" Target="../media/image24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3.svg"/><Relationship Id="rId20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53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slide" Target="slide16.xm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3.svg"/><Relationship Id="rId20" Type="http://schemas.openxmlformats.org/officeDocument/2006/relationships/image" Target="../media/image5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slide" Target="slide32.xml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54.png"/><Relationship Id="rId28" Type="http://schemas.openxmlformats.org/officeDocument/2006/relationships/image" Target="../media/image38.pn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4.png"/><Relationship Id="rId27" Type="http://schemas.openxmlformats.org/officeDocument/2006/relationships/image" Target="../media/image33.svg"/><Relationship Id="rId30" Type="http://schemas.openxmlformats.org/officeDocument/2006/relationships/slide" Target="slide3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53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5" Type="http://schemas.openxmlformats.org/officeDocument/2006/relationships/slide" Target="slide17.xm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3.svg"/><Relationship Id="rId20" Type="http://schemas.openxmlformats.org/officeDocument/2006/relationships/image" Target="../media/image52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slide" Target="slide32.xml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54.png"/><Relationship Id="rId28" Type="http://schemas.openxmlformats.org/officeDocument/2006/relationships/image" Target="../media/image38.pn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4.png"/><Relationship Id="rId27" Type="http://schemas.openxmlformats.org/officeDocument/2006/relationships/image" Target="../media/image33.svg"/><Relationship Id="rId30" Type="http://schemas.openxmlformats.org/officeDocument/2006/relationships/slide" Target="slide3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3.svg"/><Relationship Id="rId3" Type="http://schemas.openxmlformats.org/officeDocument/2006/relationships/image" Target="../media/image10.png"/><Relationship Id="rId21" Type="http://schemas.openxmlformats.org/officeDocument/2006/relationships/image" Target="../media/image24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3.svg"/><Relationship Id="rId20" Type="http://schemas.openxmlformats.org/officeDocument/2006/relationships/slide" Target="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slide" Target="slide11.xml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2.png"/><Relationship Id="rId3" Type="http://schemas.openxmlformats.org/officeDocument/2006/relationships/image" Target="../media/image5.jpeg"/><Relationship Id="rId21" Type="http://schemas.openxmlformats.org/officeDocument/2006/relationships/image" Target="../media/image3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slide" Target="slide16.xml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1.sv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19" Type="http://schemas.openxmlformats.org/officeDocument/2006/relationships/image" Target="../media/image23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slide" Target="slide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2.png"/><Relationship Id="rId3" Type="http://schemas.openxmlformats.org/officeDocument/2006/relationships/image" Target="../media/image5.jpeg"/><Relationship Id="rId21" Type="http://schemas.openxmlformats.org/officeDocument/2006/relationships/image" Target="../media/image3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slide" Target="slide16.xml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1.sv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19" Type="http://schemas.openxmlformats.org/officeDocument/2006/relationships/image" Target="../media/image23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slide" Target="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slide" Target="slide9.xml"/><Relationship Id="rId21" Type="http://schemas.openxmlformats.org/officeDocument/2006/relationships/image" Target="../media/image22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slide" Target="slide15.xml"/><Relationship Id="rId25" Type="http://schemas.openxmlformats.org/officeDocument/2006/relationships/slide" Target="slide30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svg"/><Relationship Id="rId20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24" Type="http://schemas.openxmlformats.org/officeDocument/2006/relationships/image" Target="../media/image3.sv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.png"/><Relationship Id="rId10" Type="http://schemas.openxmlformats.org/officeDocument/2006/relationships/image" Target="../media/image13.svg"/><Relationship Id="rId19" Type="http://schemas.openxmlformats.org/officeDocument/2006/relationships/image" Target="../media/image21.svg"/><Relationship Id="rId4" Type="http://schemas.openxmlformats.org/officeDocument/2006/relationships/slide" Target="slide10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19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 背景">
            <a:extLst>
              <a:ext uri="{FF2B5EF4-FFF2-40B4-BE49-F238E27FC236}">
                <a16:creationId xmlns:a16="http://schemas.microsoft.com/office/drawing/2014/main" id="{49F3FAF1-DA86-AE89-7795-1F5E9D6A5E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74" y="7129"/>
            <a:ext cx="12166652" cy="6843742"/>
          </a:xfrm>
          <a:prstGeom prst="rect">
            <a:avLst/>
          </a:prstGeom>
        </p:spPr>
      </p:pic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5780625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5780624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hlinkClick r:id="rId14" action="ppaction://hlinksldjump"/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5909313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hlinkClick r:id="rId17" action="ppaction://hlinksldjump"/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hlinkClick r:id="rId17" action="ppaction://hlinksldjump"/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5909843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6" name="!! 应用背景">
            <a:extLst>
              <a:ext uri="{FF2B5EF4-FFF2-40B4-BE49-F238E27FC236}">
                <a16:creationId xmlns:a16="http://schemas.microsoft.com/office/drawing/2014/main" id="{DFE7AE1D-BCEC-796E-7FD2-DDD0BB12C6C0}"/>
              </a:ext>
            </a:extLst>
          </p:cNvPr>
          <p:cNvSpPr/>
          <p:nvPr/>
        </p:nvSpPr>
        <p:spPr>
          <a:xfrm>
            <a:off x="608739" y="339091"/>
            <a:ext cx="10980078" cy="61726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!! 更新图标" descr="图标&#10;&#10;描述已自动生成">
            <a:hlinkClick r:id="rId22" action="ppaction://hlinksldjump"/>
            <a:extLst>
              <a:ext uri="{FF2B5EF4-FFF2-40B4-BE49-F238E27FC236}">
                <a16:creationId xmlns:a16="http://schemas.microsoft.com/office/drawing/2014/main" id="{F10C7EB8-2956-B300-DA1C-108A5D23B63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5851452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9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 背景">
            <a:extLst>
              <a:ext uri="{FF2B5EF4-FFF2-40B4-BE49-F238E27FC236}">
                <a16:creationId xmlns:a16="http://schemas.microsoft.com/office/drawing/2014/main" id="{49F3FAF1-DA86-AE89-7795-1F5E9D6A5E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7" y="7129"/>
            <a:ext cx="12163265" cy="6843742"/>
          </a:xfrm>
          <a:prstGeom prst="rect">
            <a:avLst/>
          </a:prstGeom>
        </p:spPr>
      </p:pic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5780625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5780624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+mj-ea"/>
                  <a:ea typeface="+mj-ea"/>
                </a:rPr>
                <a:t>Virtual Net</a:t>
              </a:r>
              <a:endParaRPr lang="zh-CN" altLang="en-US" sz="900" dirty="0">
                <a:latin typeface="+mj-ea"/>
                <a:ea typeface="+mj-ea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50" dirty="0"/>
                <a:t>20:45</a:t>
              </a:r>
              <a:endParaRPr lang="zh-CN" altLang="en-US" sz="1050" dirty="0"/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56FF21"/>
                  </a:solidFill>
                </a:rPr>
                <a:t>AC</a:t>
              </a:r>
              <a:endParaRPr lang="zh-CN" altLang="en-US" sz="900" dirty="0">
                <a:solidFill>
                  <a:srgbClr val="56FF21"/>
                </a:solidFill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hlinkClick r:id="rId14" action="ppaction://hlinksldjump"/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5909313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hlinkClick r:id="rId17" action="ppaction://hlinksldjump"/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齿轮" descr="单级齿轮 轮廓">
              <a:hlinkClick r:id="rId17" action="ppaction://hlinksldjump"/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5909843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hlinkClick r:id="rId20" action="ppaction://hlinksldjump"/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5" name="!! leaf" descr="树叶 纯色填充">
              <a:hlinkClick r:id="rId20" action="ppaction://hlinksldjump"/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47" name="!! 应用背景">
            <a:extLst>
              <a:ext uri="{FF2B5EF4-FFF2-40B4-BE49-F238E27FC236}">
                <a16:creationId xmlns:a16="http://schemas.microsoft.com/office/drawing/2014/main" id="{F8130291-A320-725D-0CCA-A28465C2B740}"/>
              </a:ext>
            </a:extLst>
          </p:cNvPr>
          <p:cNvSpPr/>
          <p:nvPr/>
        </p:nvSpPr>
        <p:spPr>
          <a:xfrm>
            <a:off x="608739" y="339091"/>
            <a:ext cx="10980078" cy="61726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开始">
            <a:extLst>
              <a:ext uri="{FF2B5EF4-FFF2-40B4-BE49-F238E27FC236}">
                <a16:creationId xmlns:a16="http://schemas.microsoft.com/office/drawing/2014/main" id="{3F71842C-BE7E-BE7D-4083-74D0D200DCBF}"/>
              </a:ext>
            </a:extLst>
          </p:cNvPr>
          <p:cNvGrpSpPr/>
          <p:nvPr/>
        </p:nvGrpSpPr>
        <p:grpSpPr>
          <a:xfrm>
            <a:off x="2494626" y="2146675"/>
            <a:ext cx="7202746" cy="3394294"/>
            <a:chOff x="2331507" y="3246473"/>
            <a:chExt cx="4904317" cy="2286991"/>
          </a:xfrm>
          <a:noFill/>
        </p:grpSpPr>
        <p:sp useBgFill="1">
          <p:nvSpPr>
            <p:cNvPr id="4" name="!! 模糊">
              <a:extLst>
                <a:ext uri="{FF2B5EF4-FFF2-40B4-BE49-F238E27FC236}">
                  <a16:creationId xmlns:a16="http://schemas.microsoft.com/office/drawing/2014/main" id="{CCB9B2BD-D7AD-D910-5BBD-5940B53F4F92}"/>
                </a:ext>
              </a:extLst>
            </p:cNvPr>
            <p:cNvSpPr>
              <a:spLocks/>
            </p:cNvSpPr>
            <p:nvPr/>
          </p:nvSpPr>
          <p:spPr>
            <a:xfrm>
              <a:off x="2331507" y="3246473"/>
              <a:ext cx="4904317" cy="2286989"/>
            </a:xfrm>
            <a:prstGeom prst="roundRect">
              <a:avLst>
                <a:gd name="adj" fmla="val 44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颜色遮罩 2">
              <a:extLst>
                <a:ext uri="{FF2B5EF4-FFF2-40B4-BE49-F238E27FC236}">
                  <a16:creationId xmlns:a16="http://schemas.microsoft.com/office/drawing/2014/main" id="{90F0168C-3F60-013F-5090-A142FDF0EC88}"/>
                </a:ext>
              </a:extLst>
            </p:cNvPr>
            <p:cNvSpPr>
              <a:spLocks/>
            </p:cNvSpPr>
            <p:nvPr/>
          </p:nvSpPr>
          <p:spPr>
            <a:xfrm>
              <a:off x="2331507" y="3246474"/>
              <a:ext cx="4904317" cy="2286990"/>
            </a:xfrm>
            <a:prstGeom prst="roundRect">
              <a:avLst>
                <a:gd name="adj" fmla="val 47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pic>
        <p:nvPicPr>
          <p:cNvPr id="2" name="!! 更新图标" descr="图标&#10;&#10;描述已自动生成">
            <a:hlinkClick r:id="rId23" action="ppaction://hlinksldjump"/>
            <a:extLst>
              <a:ext uri="{FF2B5EF4-FFF2-40B4-BE49-F238E27FC236}">
                <a16:creationId xmlns:a16="http://schemas.microsoft.com/office/drawing/2014/main" id="{7590B5F0-D85E-F52C-96A6-E6D65E1D1FA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5851452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45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 背景">
            <a:extLst>
              <a:ext uri="{FF2B5EF4-FFF2-40B4-BE49-F238E27FC236}">
                <a16:creationId xmlns:a16="http://schemas.microsoft.com/office/drawing/2014/main" id="{49F3FAF1-DA86-AE89-7795-1F5E9D6A5E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7" y="7129"/>
            <a:ext cx="12163265" cy="6843742"/>
          </a:xfrm>
          <a:prstGeom prst="rect">
            <a:avLst/>
          </a:prstGeom>
        </p:spPr>
      </p:pic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5780625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5780624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hlinkClick r:id="rId14" action="ppaction://hlinksldjump"/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5909313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hlinkClick r:id="rId17" action="ppaction://hlinksldjump"/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hlinkClick r:id="rId17" action="ppaction://hlinksldjump"/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5909843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37B606F2-0B8C-DA75-2C57-71BC3E3D2F79}"/>
              </a:ext>
            </a:extLst>
          </p:cNvPr>
          <p:cNvSpPr/>
          <p:nvPr/>
        </p:nvSpPr>
        <p:spPr>
          <a:xfrm>
            <a:off x="608739" y="339091"/>
            <a:ext cx="10980078" cy="61726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!! 更新图标" descr="图标&#10;&#10;描述已自动生成">
            <a:hlinkClick r:id="rId22" action="ppaction://hlinksldjump"/>
            <a:extLst>
              <a:ext uri="{FF2B5EF4-FFF2-40B4-BE49-F238E27FC236}">
                <a16:creationId xmlns:a16="http://schemas.microsoft.com/office/drawing/2014/main" id="{F6A6A3A9-4050-3257-74DA-969900E3DD7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5851452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82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6D0C9-E898-D18D-1862-80D68FA12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 背景">
            <a:extLst>
              <a:ext uri="{FF2B5EF4-FFF2-40B4-BE49-F238E27FC236}">
                <a16:creationId xmlns:a16="http://schemas.microsoft.com/office/drawing/2014/main" id="{9AC2C200-39F6-B534-45ED-354FECC7CC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7" y="7129"/>
            <a:ext cx="12163265" cy="6843742"/>
          </a:xfrm>
          <a:prstGeom prst="rect">
            <a:avLst/>
          </a:prstGeom>
        </p:spPr>
      </p:pic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A273C03-D801-400C-3F17-8ADD8F5A8ED0}"/>
              </a:ext>
            </a:extLst>
          </p:cNvPr>
          <p:cNvGrpSpPr>
            <a:grpSpLocks/>
          </p:cNvGrpSpPr>
          <p:nvPr/>
        </p:nvGrpSpPr>
        <p:grpSpPr>
          <a:xfrm>
            <a:off x="2331507" y="5780625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266E35D1-F702-7ACF-7E50-4BB5B367C7B8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3CCDA06B-FC1D-A634-8013-BB565994E729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4ED7A5CF-3CEE-315D-4101-153FF9CF1809}"/>
              </a:ext>
            </a:extLst>
          </p:cNvPr>
          <p:cNvGrpSpPr/>
          <p:nvPr/>
        </p:nvGrpSpPr>
        <p:grpSpPr>
          <a:xfrm>
            <a:off x="7408333" y="5780624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5899642B-48D4-EFB4-70FE-4933C80B912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63EC13-8F70-239D-7CF1-CF9BA3CF5937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91414AE7-A06C-1317-D46D-4BD626D5D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8FE42AE3-444C-0159-C4BE-A172C361CD0B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C997DF6-420D-B102-CD78-444DB2575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1BC93651-B573-FC45-2373-4781D8F9B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D3CC45FD-7D15-2851-4D45-F15B87B63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F959C8F9-CB80-E6B8-2AB6-4F9856471270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1FA992FF-C430-4915-BA1B-BAE39FF8CBD5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ED5C924B-963F-42A2-F39E-A487C2BBE976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EFE618C-D6C9-CC06-56B3-42A82093E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hlinkClick r:id="rId14" action="ppaction://hlinksldjump"/>
              <a:extLst>
                <a:ext uri="{FF2B5EF4-FFF2-40B4-BE49-F238E27FC236}">
                  <a16:creationId xmlns:a16="http://schemas.microsoft.com/office/drawing/2014/main" id="{43B4E773-894B-BFF6-03FC-524714EA8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F8ADD140-36E3-E57C-9610-3E9BEB42A74F}"/>
              </a:ext>
            </a:extLst>
          </p:cNvPr>
          <p:cNvGrpSpPr/>
          <p:nvPr/>
        </p:nvGrpSpPr>
        <p:grpSpPr>
          <a:xfrm>
            <a:off x="3135845" y="5909313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hlinkClick r:id="rId17" action="ppaction://hlinksldjump"/>
              <a:extLst>
                <a:ext uri="{FF2B5EF4-FFF2-40B4-BE49-F238E27FC236}">
                  <a16:creationId xmlns:a16="http://schemas.microsoft.com/office/drawing/2014/main" id="{A1BBB922-AD48-4460-3942-D63C03A0AB56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hlinkClick r:id="rId17" action="ppaction://hlinksldjump"/>
              <a:extLst>
                <a:ext uri="{FF2B5EF4-FFF2-40B4-BE49-F238E27FC236}">
                  <a16:creationId xmlns:a16="http://schemas.microsoft.com/office/drawing/2014/main" id="{D6C173B9-4C07-2A2A-44B8-8636B29B4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8295CCD0-50CF-DE3F-5EA7-7B38E9B46E4B}"/>
              </a:ext>
            </a:extLst>
          </p:cNvPr>
          <p:cNvGrpSpPr/>
          <p:nvPr/>
        </p:nvGrpSpPr>
        <p:grpSpPr>
          <a:xfrm>
            <a:off x="2567898" y="5909843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D1A28143-BF60-DE1D-3415-50DC498FA589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B31465EA-6E53-F25F-FC4A-AAF451A6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47" name="!! 应用背景">
            <a:extLst>
              <a:ext uri="{FF2B5EF4-FFF2-40B4-BE49-F238E27FC236}">
                <a16:creationId xmlns:a16="http://schemas.microsoft.com/office/drawing/2014/main" id="{F10BFF28-8FB4-427E-B8DA-090EFBB05C9A}"/>
              </a:ext>
            </a:extLst>
          </p:cNvPr>
          <p:cNvSpPr/>
          <p:nvPr/>
        </p:nvSpPr>
        <p:spPr>
          <a:xfrm>
            <a:off x="608739" y="339091"/>
            <a:ext cx="10980078" cy="61726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5" name="开始">
            <a:extLst>
              <a:ext uri="{FF2B5EF4-FFF2-40B4-BE49-F238E27FC236}">
                <a16:creationId xmlns:a16="http://schemas.microsoft.com/office/drawing/2014/main" id="{74AD7B98-0345-40CE-4264-CFE1F603C083}"/>
              </a:ext>
            </a:extLst>
          </p:cNvPr>
          <p:cNvGrpSpPr/>
          <p:nvPr/>
        </p:nvGrpSpPr>
        <p:grpSpPr>
          <a:xfrm>
            <a:off x="2331506" y="2069805"/>
            <a:ext cx="7528986" cy="3548034"/>
            <a:chOff x="2331507" y="3246473"/>
            <a:chExt cx="4904317" cy="2286991"/>
          </a:xfrm>
        </p:grpSpPr>
        <p:sp useBgFill="1">
          <p:nvSpPr>
            <p:cNvPr id="4" name="!! 模糊">
              <a:extLst>
                <a:ext uri="{FF2B5EF4-FFF2-40B4-BE49-F238E27FC236}">
                  <a16:creationId xmlns:a16="http://schemas.microsoft.com/office/drawing/2014/main" id="{720C9369-807A-1CEC-511F-AD9B700B4F2C}"/>
                </a:ext>
              </a:extLst>
            </p:cNvPr>
            <p:cNvSpPr>
              <a:spLocks/>
            </p:cNvSpPr>
            <p:nvPr/>
          </p:nvSpPr>
          <p:spPr>
            <a:xfrm>
              <a:off x="2331507" y="3246473"/>
              <a:ext cx="4904317" cy="2286989"/>
            </a:xfrm>
            <a:prstGeom prst="roundRect">
              <a:avLst>
                <a:gd name="adj" fmla="val 446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" name="!! 颜色遮罩 2">
              <a:extLst>
                <a:ext uri="{FF2B5EF4-FFF2-40B4-BE49-F238E27FC236}">
                  <a16:creationId xmlns:a16="http://schemas.microsoft.com/office/drawing/2014/main" id="{709B7CDD-2E4B-FE71-3266-A0D1B41BF79B}"/>
                </a:ext>
              </a:extLst>
            </p:cNvPr>
            <p:cNvSpPr>
              <a:spLocks/>
            </p:cNvSpPr>
            <p:nvPr/>
          </p:nvSpPr>
          <p:spPr>
            <a:xfrm>
              <a:off x="2331507" y="3246474"/>
              <a:ext cx="4904317" cy="2286990"/>
            </a:xfrm>
            <a:prstGeom prst="roundRect">
              <a:avLst>
                <a:gd name="adj" fmla="val 4772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0CF3201-33FA-BFB6-EC2A-7FF7B4D0164A}"/>
              </a:ext>
            </a:extLst>
          </p:cNvPr>
          <p:cNvSpPr txBox="1"/>
          <p:nvPr/>
        </p:nvSpPr>
        <p:spPr>
          <a:xfrm>
            <a:off x="2650477" y="2318264"/>
            <a:ext cx="222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晚上好，夌</a:t>
            </a:r>
          </a:p>
        </p:txBody>
      </p:sp>
      <p:pic>
        <p:nvPicPr>
          <p:cNvPr id="6" name="!! 电源">
            <a:hlinkClick r:id="rId14" action="ppaction://hlinksldjump"/>
            <a:extLst>
              <a:ext uri="{FF2B5EF4-FFF2-40B4-BE49-F238E27FC236}">
                <a16:creationId xmlns:a16="http://schemas.microsoft.com/office/drawing/2014/main" id="{240B7610-C82C-C483-8C9D-5DCD0BB9E53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32730" y="2318264"/>
            <a:ext cx="356270" cy="356266"/>
          </a:xfrm>
          <a:prstGeom prst="rect">
            <a:avLst/>
          </a:prstGeom>
        </p:spPr>
      </p:pic>
      <p:pic>
        <p:nvPicPr>
          <p:cNvPr id="7" name="!! 更新图标" descr="图标&#10;&#10;描述已自动生成">
            <a:hlinkClick r:id="rId22" action="ppaction://hlinksldjump"/>
            <a:extLst>
              <a:ext uri="{FF2B5EF4-FFF2-40B4-BE49-F238E27FC236}">
                <a16:creationId xmlns:a16="http://schemas.microsoft.com/office/drawing/2014/main" id="{E4196196-2BE1-FEB2-FB4A-567A4C4A7F2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5851452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 深色遮罩">
            <a:extLst>
              <a:ext uri="{FF2B5EF4-FFF2-40B4-BE49-F238E27FC236}">
                <a16:creationId xmlns:a16="http://schemas.microsoft.com/office/drawing/2014/main" id="{2893798F-216C-A97E-8748-977B83830D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!! 弹窗背景">
            <a:extLst>
              <a:ext uri="{FF2B5EF4-FFF2-40B4-BE49-F238E27FC236}">
                <a16:creationId xmlns:a16="http://schemas.microsoft.com/office/drawing/2014/main" id="{83FE63F9-0B9F-C5DE-B7E2-43B166390ADD}"/>
              </a:ext>
            </a:extLst>
          </p:cNvPr>
          <p:cNvSpPr/>
          <p:nvPr/>
        </p:nvSpPr>
        <p:spPr>
          <a:xfrm>
            <a:off x="4154253" y="3148053"/>
            <a:ext cx="3883493" cy="1200103"/>
          </a:xfrm>
          <a:prstGeom prst="roundRect">
            <a:avLst>
              <a:gd name="adj" fmla="val 3664"/>
            </a:avLst>
          </a:prstGeom>
          <a:solidFill>
            <a:schemeClr val="tx1">
              <a:alpha val="97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8" name="!! 标题背景">
            <a:extLst>
              <a:ext uri="{FF2B5EF4-FFF2-40B4-BE49-F238E27FC236}">
                <a16:creationId xmlns:a16="http://schemas.microsoft.com/office/drawing/2014/main" id="{024471C6-CD1E-3C1B-A85D-65ADFAB0D2CC}"/>
              </a:ext>
            </a:extLst>
          </p:cNvPr>
          <p:cNvSpPr/>
          <p:nvPr/>
        </p:nvSpPr>
        <p:spPr>
          <a:xfrm>
            <a:off x="4154253" y="2451507"/>
            <a:ext cx="3883493" cy="583312"/>
          </a:xfrm>
          <a:prstGeom prst="roundRect">
            <a:avLst>
              <a:gd name="adj" fmla="val 7352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31" name="!! 大标题">
            <a:extLst>
              <a:ext uri="{FF2B5EF4-FFF2-40B4-BE49-F238E27FC236}">
                <a16:creationId xmlns:a16="http://schemas.microsoft.com/office/drawing/2014/main" id="{161B22DD-7DC1-D294-7955-87326F1911DD}"/>
              </a:ext>
            </a:extLst>
          </p:cNvPr>
          <p:cNvGrpSpPr/>
          <p:nvPr/>
        </p:nvGrpSpPr>
        <p:grpSpPr>
          <a:xfrm>
            <a:off x="4453345" y="2559032"/>
            <a:ext cx="2832099" cy="369332"/>
            <a:chOff x="3079752" y="1599667"/>
            <a:chExt cx="2832099" cy="369332"/>
          </a:xfrm>
        </p:grpSpPr>
        <p:sp>
          <p:nvSpPr>
            <p:cNvPr id="14" name="!! 标题符">
              <a:extLst>
                <a:ext uri="{FF2B5EF4-FFF2-40B4-BE49-F238E27FC236}">
                  <a16:creationId xmlns:a16="http://schemas.microsoft.com/office/drawing/2014/main" id="{E066B002-2EF8-9953-B1D2-E0EB914E070B}"/>
                </a:ext>
              </a:extLst>
            </p:cNvPr>
            <p:cNvSpPr/>
            <p:nvPr/>
          </p:nvSpPr>
          <p:spPr>
            <a:xfrm>
              <a:off x="3175001" y="1807505"/>
              <a:ext cx="476250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3" name="!! 标题">
              <a:extLst>
                <a:ext uri="{FF2B5EF4-FFF2-40B4-BE49-F238E27FC236}">
                  <a16:creationId xmlns:a16="http://schemas.microsoft.com/office/drawing/2014/main" id="{3BD2A303-FE33-D525-D67B-024640ECDA41}"/>
                </a:ext>
              </a:extLst>
            </p:cNvPr>
            <p:cNvSpPr txBox="1"/>
            <p:nvPr/>
          </p:nvSpPr>
          <p:spPr>
            <a:xfrm>
              <a:off x="3079752" y="1599667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电源</a:t>
              </a:r>
            </a:p>
          </p:txBody>
        </p:sp>
      </p:grpSp>
      <p:pic>
        <p:nvPicPr>
          <p:cNvPr id="12" name="!! 按钮-关机">
            <a:extLst>
              <a:ext uri="{FF2B5EF4-FFF2-40B4-BE49-F238E27FC236}">
                <a16:creationId xmlns:a16="http://schemas.microsoft.com/office/drawing/2014/main" id="{31FEC024-25E4-70D3-B7C6-91A1703E3E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2437" y="3398018"/>
            <a:ext cx="585876" cy="585872"/>
          </a:xfrm>
          <a:prstGeom prst="rect">
            <a:avLst/>
          </a:prstGeom>
        </p:spPr>
      </p:pic>
      <p:sp>
        <p:nvSpPr>
          <p:cNvPr id="15" name="!! 按钮-重启">
            <a:hlinkClick r:id="rId5" action="ppaction://hlinksldjump"/>
            <a:extLst>
              <a:ext uri="{FF2B5EF4-FFF2-40B4-BE49-F238E27FC236}">
                <a16:creationId xmlns:a16="http://schemas.microsoft.com/office/drawing/2014/main" id="{ECD1C2F5-577C-200D-64AF-C526E018BBA9}"/>
              </a:ext>
            </a:extLst>
          </p:cNvPr>
          <p:cNvSpPr/>
          <p:nvPr/>
        </p:nvSpPr>
        <p:spPr>
          <a:xfrm>
            <a:off x="6574388" y="3450533"/>
            <a:ext cx="442628" cy="442742"/>
          </a:xfrm>
          <a:custGeom>
            <a:avLst/>
            <a:gdLst>
              <a:gd name="T0" fmla="*/ 4417 w 8147"/>
              <a:gd name="T1" fmla="*/ 1971 h 8148"/>
              <a:gd name="T2" fmla="*/ 4122 w 8147"/>
              <a:gd name="T3" fmla="*/ 0 h 8148"/>
              <a:gd name="T4" fmla="*/ 3622 w 8147"/>
              <a:gd name="T5" fmla="*/ 228 h 8148"/>
              <a:gd name="T6" fmla="*/ 3917 w 8147"/>
              <a:gd name="T7" fmla="*/ 2197 h 8148"/>
              <a:gd name="T8" fmla="*/ 4122 w 8147"/>
              <a:gd name="T9" fmla="*/ 2198 h 8148"/>
              <a:gd name="T10" fmla="*/ 2410 w 8147"/>
              <a:gd name="T11" fmla="*/ 2962 h 8148"/>
              <a:gd name="T12" fmla="*/ 2781 w 8147"/>
              <a:gd name="T13" fmla="*/ 2713 h 8148"/>
              <a:gd name="T14" fmla="*/ 1596 w 8147"/>
              <a:gd name="T15" fmla="*/ 1112 h 8148"/>
              <a:gd name="T16" fmla="*/ 1081 w 8147"/>
              <a:gd name="T17" fmla="*/ 1305 h 8148"/>
              <a:gd name="T18" fmla="*/ 2266 w 8147"/>
              <a:gd name="T19" fmla="*/ 2905 h 8148"/>
              <a:gd name="T20" fmla="*/ 2197 w 8147"/>
              <a:gd name="T21" fmla="*/ 4026 h 8148"/>
              <a:gd name="T22" fmla="*/ 227 w 8147"/>
              <a:gd name="T23" fmla="*/ 3731 h 8148"/>
              <a:gd name="T24" fmla="*/ 0 w 8147"/>
              <a:gd name="T25" fmla="*/ 4231 h 8148"/>
              <a:gd name="T26" fmla="*/ 1969 w 8147"/>
              <a:gd name="T27" fmla="*/ 4526 h 8148"/>
              <a:gd name="T28" fmla="*/ 2711 w 8147"/>
              <a:gd name="T29" fmla="*/ 5366 h 8148"/>
              <a:gd name="T30" fmla="*/ 1109 w 8147"/>
              <a:gd name="T31" fmla="*/ 6550 h 8148"/>
              <a:gd name="T32" fmla="*/ 1301 w 8147"/>
              <a:gd name="T33" fmla="*/ 7065 h 8148"/>
              <a:gd name="T34" fmla="*/ 1527 w 8147"/>
              <a:gd name="T35" fmla="*/ 7168 h 8148"/>
              <a:gd name="T36" fmla="*/ 2902 w 8147"/>
              <a:gd name="T37" fmla="*/ 5881 h 8148"/>
              <a:gd name="T38" fmla="*/ 2856 w 8147"/>
              <a:gd name="T39" fmla="*/ 5512 h 8148"/>
              <a:gd name="T40" fmla="*/ 4230 w 8147"/>
              <a:gd name="T41" fmla="*/ 5951 h 8148"/>
              <a:gd name="T42" fmla="*/ 3730 w 8147"/>
              <a:gd name="T43" fmla="*/ 6178 h 8148"/>
              <a:gd name="T44" fmla="*/ 4025 w 8147"/>
              <a:gd name="T45" fmla="*/ 8148 h 8148"/>
              <a:gd name="T46" fmla="*/ 4525 w 8147"/>
              <a:gd name="T47" fmla="*/ 7920 h 8148"/>
              <a:gd name="T48" fmla="*/ 4230 w 8147"/>
              <a:gd name="T49" fmla="*/ 5951 h 8148"/>
              <a:gd name="T50" fmla="*/ 5736 w 8147"/>
              <a:gd name="T51" fmla="*/ 5187 h 8148"/>
              <a:gd name="T52" fmla="*/ 5365 w 8147"/>
              <a:gd name="T53" fmla="*/ 5436 h 8148"/>
              <a:gd name="T54" fmla="*/ 6550 w 8147"/>
              <a:gd name="T55" fmla="*/ 7037 h 8148"/>
              <a:gd name="T56" fmla="*/ 6918 w 8147"/>
              <a:gd name="T57" fmla="*/ 6991 h 8148"/>
              <a:gd name="T58" fmla="*/ 7111 w 8147"/>
              <a:gd name="T59" fmla="*/ 6476 h 8148"/>
              <a:gd name="T60" fmla="*/ 7920 w 8147"/>
              <a:gd name="T61" fmla="*/ 3623 h 8148"/>
              <a:gd name="T62" fmla="*/ 5949 w 8147"/>
              <a:gd name="T63" fmla="*/ 3918 h 8148"/>
              <a:gd name="T64" fmla="*/ 6177 w 8147"/>
              <a:gd name="T65" fmla="*/ 4418 h 8148"/>
              <a:gd name="T66" fmla="*/ 8147 w 8147"/>
              <a:gd name="T67" fmla="*/ 4123 h 8148"/>
              <a:gd name="T68" fmla="*/ 7920 w 8147"/>
              <a:gd name="T69" fmla="*/ 3623 h 8148"/>
              <a:gd name="T70" fmla="*/ 5661 w 8147"/>
              <a:gd name="T71" fmla="*/ 2885 h 8148"/>
              <a:gd name="T72" fmla="*/ 7036 w 8147"/>
              <a:gd name="T73" fmla="*/ 1597 h 8148"/>
              <a:gd name="T74" fmla="*/ 6844 w 8147"/>
              <a:gd name="T75" fmla="*/ 1082 h 8148"/>
              <a:gd name="T76" fmla="*/ 5242 w 8147"/>
              <a:gd name="T77" fmla="*/ 2266 h 8148"/>
              <a:gd name="T78" fmla="*/ 5435 w 8147"/>
              <a:gd name="T79" fmla="*/ 2782 h 8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147" h="8148">
                <a:moveTo>
                  <a:pt x="4122" y="2198"/>
                </a:moveTo>
                <a:cubicBezTo>
                  <a:pt x="4287" y="2198"/>
                  <a:pt x="4417" y="2098"/>
                  <a:pt x="4417" y="1971"/>
                </a:cubicBezTo>
                <a:lnTo>
                  <a:pt x="4417" y="228"/>
                </a:lnTo>
                <a:cubicBezTo>
                  <a:pt x="4417" y="101"/>
                  <a:pt x="4289" y="0"/>
                  <a:pt x="4122" y="0"/>
                </a:cubicBezTo>
                <a:lnTo>
                  <a:pt x="3917" y="0"/>
                </a:lnTo>
                <a:cubicBezTo>
                  <a:pt x="3752" y="0"/>
                  <a:pt x="3622" y="100"/>
                  <a:pt x="3622" y="228"/>
                </a:cubicBezTo>
                <a:lnTo>
                  <a:pt x="3622" y="1970"/>
                </a:lnTo>
                <a:cubicBezTo>
                  <a:pt x="3622" y="2097"/>
                  <a:pt x="3751" y="2197"/>
                  <a:pt x="3917" y="2197"/>
                </a:cubicBezTo>
                <a:lnTo>
                  <a:pt x="4122" y="2197"/>
                </a:lnTo>
                <a:lnTo>
                  <a:pt x="4122" y="2198"/>
                </a:lnTo>
                <a:close/>
                <a:moveTo>
                  <a:pt x="2266" y="2905"/>
                </a:moveTo>
                <a:cubicBezTo>
                  <a:pt x="2302" y="2941"/>
                  <a:pt x="2349" y="2960"/>
                  <a:pt x="2410" y="2962"/>
                </a:cubicBezTo>
                <a:cubicBezTo>
                  <a:pt x="2487" y="2962"/>
                  <a:pt x="2570" y="2925"/>
                  <a:pt x="2636" y="2858"/>
                </a:cubicBezTo>
                <a:lnTo>
                  <a:pt x="2781" y="2713"/>
                </a:lnTo>
                <a:cubicBezTo>
                  <a:pt x="2897" y="2597"/>
                  <a:pt x="2919" y="2435"/>
                  <a:pt x="2827" y="2343"/>
                </a:cubicBezTo>
                <a:lnTo>
                  <a:pt x="1596" y="1112"/>
                </a:lnTo>
                <a:cubicBezTo>
                  <a:pt x="1506" y="1022"/>
                  <a:pt x="1344" y="1042"/>
                  <a:pt x="1226" y="1159"/>
                </a:cubicBezTo>
                <a:lnTo>
                  <a:pt x="1081" y="1305"/>
                </a:lnTo>
                <a:cubicBezTo>
                  <a:pt x="965" y="1421"/>
                  <a:pt x="943" y="1583"/>
                  <a:pt x="1035" y="1675"/>
                </a:cubicBezTo>
                <a:lnTo>
                  <a:pt x="2266" y="2905"/>
                </a:lnTo>
                <a:close/>
                <a:moveTo>
                  <a:pt x="2197" y="4231"/>
                </a:moveTo>
                <a:lnTo>
                  <a:pt x="2197" y="4026"/>
                </a:lnTo>
                <a:cubicBezTo>
                  <a:pt x="2197" y="3861"/>
                  <a:pt x="2097" y="3731"/>
                  <a:pt x="1969" y="3731"/>
                </a:cubicBezTo>
                <a:lnTo>
                  <a:pt x="227" y="3731"/>
                </a:lnTo>
                <a:cubicBezTo>
                  <a:pt x="100" y="3731"/>
                  <a:pt x="0" y="3861"/>
                  <a:pt x="0" y="4026"/>
                </a:cubicBezTo>
                <a:lnTo>
                  <a:pt x="0" y="4231"/>
                </a:lnTo>
                <a:cubicBezTo>
                  <a:pt x="0" y="4396"/>
                  <a:pt x="100" y="4526"/>
                  <a:pt x="227" y="4526"/>
                </a:cubicBezTo>
                <a:lnTo>
                  <a:pt x="1969" y="4526"/>
                </a:lnTo>
                <a:cubicBezTo>
                  <a:pt x="2096" y="4524"/>
                  <a:pt x="2197" y="4396"/>
                  <a:pt x="2197" y="4231"/>
                </a:cubicBezTo>
                <a:close/>
                <a:moveTo>
                  <a:pt x="2711" y="5366"/>
                </a:moveTo>
                <a:cubicBezTo>
                  <a:pt x="2595" y="5250"/>
                  <a:pt x="2432" y="5230"/>
                  <a:pt x="2341" y="5318"/>
                </a:cubicBezTo>
                <a:lnTo>
                  <a:pt x="1109" y="6550"/>
                </a:lnTo>
                <a:cubicBezTo>
                  <a:pt x="1019" y="6640"/>
                  <a:pt x="1040" y="6802"/>
                  <a:pt x="1156" y="6920"/>
                </a:cubicBezTo>
                <a:lnTo>
                  <a:pt x="1301" y="7065"/>
                </a:lnTo>
                <a:cubicBezTo>
                  <a:pt x="1351" y="7115"/>
                  <a:pt x="1411" y="7148"/>
                  <a:pt x="1472" y="7162"/>
                </a:cubicBezTo>
                <a:cubicBezTo>
                  <a:pt x="1491" y="7166"/>
                  <a:pt x="1510" y="7168"/>
                  <a:pt x="1527" y="7168"/>
                </a:cubicBezTo>
                <a:cubicBezTo>
                  <a:pt x="1583" y="7168"/>
                  <a:pt x="1634" y="7148"/>
                  <a:pt x="1671" y="7112"/>
                </a:cubicBezTo>
                <a:lnTo>
                  <a:pt x="2902" y="5881"/>
                </a:lnTo>
                <a:cubicBezTo>
                  <a:pt x="2938" y="5845"/>
                  <a:pt x="2960" y="5793"/>
                  <a:pt x="2960" y="5738"/>
                </a:cubicBezTo>
                <a:cubicBezTo>
                  <a:pt x="2960" y="5661"/>
                  <a:pt x="2922" y="5578"/>
                  <a:pt x="2856" y="5512"/>
                </a:cubicBezTo>
                <a:lnTo>
                  <a:pt x="2711" y="5366"/>
                </a:lnTo>
                <a:close/>
                <a:moveTo>
                  <a:pt x="4230" y="5951"/>
                </a:moveTo>
                <a:lnTo>
                  <a:pt x="4025" y="5951"/>
                </a:lnTo>
                <a:cubicBezTo>
                  <a:pt x="3860" y="5951"/>
                  <a:pt x="3730" y="6051"/>
                  <a:pt x="3730" y="6178"/>
                </a:cubicBezTo>
                <a:lnTo>
                  <a:pt x="3730" y="7920"/>
                </a:lnTo>
                <a:cubicBezTo>
                  <a:pt x="3730" y="8047"/>
                  <a:pt x="3859" y="8148"/>
                  <a:pt x="4025" y="8148"/>
                </a:cubicBezTo>
                <a:lnTo>
                  <a:pt x="4230" y="8148"/>
                </a:lnTo>
                <a:cubicBezTo>
                  <a:pt x="4395" y="8148"/>
                  <a:pt x="4525" y="8048"/>
                  <a:pt x="4525" y="7920"/>
                </a:cubicBezTo>
                <a:lnTo>
                  <a:pt x="4525" y="6178"/>
                </a:lnTo>
                <a:cubicBezTo>
                  <a:pt x="4523" y="6051"/>
                  <a:pt x="4395" y="5951"/>
                  <a:pt x="4230" y="5951"/>
                </a:cubicBezTo>
                <a:close/>
                <a:moveTo>
                  <a:pt x="5880" y="5243"/>
                </a:moveTo>
                <a:cubicBezTo>
                  <a:pt x="5844" y="5207"/>
                  <a:pt x="5792" y="5187"/>
                  <a:pt x="5736" y="5187"/>
                </a:cubicBezTo>
                <a:cubicBezTo>
                  <a:pt x="5658" y="5187"/>
                  <a:pt x="5576" y="5224"/>
                  <a:pt x="5510" y="5291"/>
                </a:cubicBezTo>
                <a:lnTo>
                  <a:pt x="5365" y="5436"/>
                </a:lnTo>
                <a:cubicBezTo>
                  <a:pt x="5248" y="5552"/>
                  <a:pt x="5227" y="5714"/>
                  <a:pt x="5318" y="5806"/>
                </a:cubicBezTo>
                <a:lnTo>
                  <a:pt x="6550" y="7037"/>
                </a:lnTo>
                <a:cubicBezTo>
                  <a:pt x="6587" y="7075"/>
                  <a:pt x="6638" y="7093"/>
                  <a:pt x="6692" y="7093"/>
                </a:cubicBezTo>
                <a:cubicBezTo>
                  <a:pt x="6767" y="7093"/>
                  <a:pt x="6851" y="7058"/>
                  <a:pt x="6918" y="6991"/>
                </a:cubicBezTo>
                <a:lnTo>
                  <a:pt x="7063" y="6846"/>
                </a:lnTo>
                <a:cubicBezTo>
                  <a:pt x="7180" y="6730"/>
                  <a:pt x="7201" y="6567"/>
                  <a:pt x="7111" y="6476"/>
                </a:cubicBezTo>
                <a:lnTo>
                  <a:pt x="5880" y="5243"/>
                </a:lnTo>
                <a:close/>
                <a:moveTo>
                  <a:pt x="7920" y="3623"/>
                </a:moveTo>
                <a:lnTo>
                  <a:pt x="6177" y="3623"/>
                </a:lnTo>
                <a:cubicBezTo>
                  <a:pt x="6050" y="3623"/>
                  <a:pt x="5949" y="3753"/>
                  <a:pt x="5949" y="3918"/>
                </a:cubicBezTo>
                <a:lnTo>
                  <a:pt x="5949" y="4123"/>
                </a:lnTo>
                <a:cubicBezTo>
                  <a:pt x="5949" y="4288"/>
                  <a:pt x="6049" y="4418"/>
                  <a:pt x="6177" y="4418"/>
                </a:cubicBezTo>
                <a:lnTo>
                  <a:pt x="7919" y="4418"/>
                </a:lnTo>
                <a:cubicBezTo>
                  <a:pt x="8046" y="4418"/>
                  <a:pt x="8147" y="4288"/>
                  <a:pt x="8147" y="4123"/>
                </a:cubicBezTo>
                <a:lnTo>
                  <a:pt x="8147" y="3918"/>
                </a:lnTo>
                <a:cubicBezTo>
                  <a:pt x="8147" y="3753"/>
                  <a:pt x="8047" y="3623"/>
                  <a:pt x="7920" y="3623"/>
                </a:cubicBezTo>
                <a:close/>
                <a:moveTo>
                  <a:pt x="5435" y="2782"/>
                </a:moveTo>
                <a:cubicBezTo>
                  <a:pt x="5502" y="2849"/>
                  <a:pt x="5586" y="2885"/>
                  <a:pt x="5661" y="2885"/>
                </a:cubicBezTo>
                <a:cubicBezTo>
                  <a:pt x="5716" y="2885"/>
                  <a:pt x="5766" y="2866"/>
                  <a:pt x="5804" y="2828"/>
                </a:cubicBezTo>
                <a:lnTo>
                  <a:pt x="7036" y="1597"/>
                </a:lnTo>
                <a:cubicBezTo>
                  <a:pt x="7126" y="1507"/>
                  <a:pt x="7105" y="1344"/>
                  <a:pt x="6989" y="1227"/>
                </a:cubicBezTo>
                <a:lnTo>
                  <a:pt x="6844" y="1082"/>
                </a:lnTo>
                <a:cubicBezTo>
                  <a:pt x="6727" y="966"/>
                  <a:pt x="6565" y="944"/>
                  <a:pt x="6474" y="1034"/>
                </a:cubicBezTo>
                <a:lnTo>
                  <a:pt x="5242" y="2266"/>
                </a:lnTo>
                <a:cubicBezTo>
                  <a:pt x="5152" y="2356"/>
                  <a:pt x="5172" y="2518"/>
                  <a:pt x="5290" y="2636"/>
                </a:cubicBezTo>
                <a:lnTo>
                  <a:pt x="5435" y="2782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31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!! 关机">
            <a:extLst>
              <a:ext uri="{FF2B5EF4-FFF2-40B4-BE49-F238E27FC236}">
                <a16:creationId xmlns:a16="http://schemas.microsoft.com/office/drawing/2014/main" id="{9007D746-2AC1-DE6D-F2EE-DFE7AE88C5B1}"/>
              </a:ext>
            </a:extLst>
          </p:cNvPr>
          <p:cNvSpPr txBox="1"/>
          <p:nvPr/>
        </p:nvSpPr>
        <p:spPr>
          <a:xfrm>
            <a:off x="4962437" y="3958319"/>
            <a:ext cx="58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关机</a:t>
            </a:r>
          </a:p>
        </p:txBody>
      </p:sp>
      <p:sp>
        <p:nvSpPr>
          <p:cNvPr id="19" name="!! 重启">
            <a:extLst>
              <a:ext uri="{FF2B5EF4-FFF2-40B4-BE49-F238E27FC236}">
                <a16:creationId xmlns:a16="http://schemas.microsoft.com/office/drawing/2014/main" id="{F60B73CB-B0E4-16E3-DB0E-8B5CEE581C81}"/>
              </a:ext>
            </a:extLst>
          </p:cNvPr>
          <p:cNvSpPr txBox="1"/>
          <p:nvPr/>
        </p:nvSpPr>
        <p:spPr>
          <a:xfrm>
            <a:off x="6500091" y="3958319"/>
            <a:ext cx="58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重启</a:t>
            </a:r>
          </a:p>
        </p:txBody>
      </p:sp>
      <p:sp>
        <p:nvSpPr>
          <p:cNvPr id="3" name="!! 退出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BB578A1-433F-2671-DAA1-65175D8E0517}"/>
              </a:ext>
            </a:extLst>
          </p:cNvPr>
          <p:cNvSpPr/>
          <p:nvPr/>
        </p:nvSpPr>
        <p:spPr>
          <a:xfrm>
            <a:off x="7406434" y="2585628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>
        <p:fade/>
      </p:transition>
    </mc:Choice>
    <mc:Fallback xmlns=""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 深色遮罩">
            <a:extLst>
              <a:ext uri="{FF2B5EF4-FFF2-40B4-BE49-F238E27FC236}">
                <a16:creationId xmlns:a16="http://schemas.microsoft.com/office/drawing/2014/main" id="{2893798F-216C-A97E-8748-977B83830D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6" name="!! 弹窗背景">
            <a:extLst>
              <a:ext uri="{FF2B5EF4-FFF2-40B4-BE49-F238E27FC236}">
                <a16:creationId xmlns:a16="http://schemas.microsoft.com/office/drawing/2014/main" id="{83FE63F9-0B9F-C5DE-B7E2-43B166390ADD}"/>
              </a:ext>
            </a:extLst>
          </p:cNvPr>
          <p:cNvSpPr/>
          <p:nvPr/>
        </p:nvSpPr>
        <p:spPr>
          <a:xfrm>
            <a:off x="4154253" y="3148053"/>
            <a:ext cx="3883493" cy="1200103"/>
          </a:xfrm>
          <a:prstGeom prst="roundRect">
            <a:avLst>
              <a:gd name="adj" fmla="val 3664"/>
            </a:avLst>
          </a:prstGeom>
          <a:solidFill>
            <a:schemeClr val="tx1">
              <a:alpha val="97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8" name="!! 标题背景">
            <a:extLst>
              <a:ext uri="{FF2B5EF4-FFF2-40B4-BE49-F238E27FC236}">
                <a16:creationId xmlns:a16="http://schemas.microsoft.com/office/drawing/2014/main" id="{024471C6-CD1E-3C1B-A85D-65ADFAB0D2CC}"/>
              </a:ext>
            </a:extLst>
          </p:cNvPr>
          <p:cNvSpPr/>
          <p:nvPr/>
        </p:nvSpPr>
        <p:spPr>
          <a:xfrm>
            <a:off x="4154253" y="2451507"/>
            <a:ext cx="3883493" cy="583312"/>
          </a:xfrm>
          <a:prstGeom prst="roundRect">
            <a:avLst>
              <a:gd name="adj" fmla="val 7352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31" name="!! 大标题">
            <a:extLst>
              <a:ext uri="{FF2B5EF4-FFF2-40B4-BE49-F238E27FC236}">
                <a16:creationId xmlns:a16="http://schemas.microsoft.com/office/drawing/2014/main" id="{161B22DD-7DC1-D294-7955-87326F1911DD}"/>
              </a:ext>
            </a:extLst>
          </p:cNvPr>
          <p:cNvGrpSpPr/>
          <p:nvPr/>
        </p:nvGrpSpPr>
        <p:grpSpPr>
          <a:xfrm>
            <a:off x="4453345" y="2559032"/>
            <a:ext cx="2832099" cy="369332"/>
            <a:chOff x="3079752" y="1599667"/>
            <a:chExt cx="2832099" cy="369332"/>
          </a:xfrm>
        </p:grpSpPr>
        <p:sp>
          <p:nvSpPr>
            <p:cNvPr id="14" name="!! 标题符">
              <a:extLst>
                <a:ext uri="{FF2B5EF4-FFF2-40B4-BE49-F238E27FC236}">
                  <a16:creationId xmlns:a16="http://schemas.microsoft.com/office/drawing/2014/main" id="{E066B002-2EF8-9953-B1D2-E0EB914E070B}"/>
                </a:ext>
              </a:extLst>
            </p:cNvPr>
            <p:cNvSpPr/>
            <p:nvPr/>
          </p:nvSpPr>
          <p:spPr>
            <a:xfrm>
              <a:off x="3175001" y="1807505"/>
              <a:ext cx="476250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3" name="!! 标题">
              <a:extLst>
                <a:ext uri="{FF2B5EF4-FFF2-40B4-BE49-F238E27FC236}">
                  <a16:creationId xmlns:a16="http://schemas.microsoft.com/office/drawing/2014/main" id="{3BD2A303-FE33-D525-D67B-024640ECDA41}"/>
                </a:ext>
              </a:extLst>
            </p:cNvPr>
            <p:cNvSpPr txBox="1"/>
            <p:nvPr/>
          </p:nvSpPr>
          <p:spPr>
            <a:xfrm>
              <a:off x="3079752" y="1599667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电源</a:t>
              </a:r>
            </a:p>
          </p:txBody>
        </p:sp>
      </p:grpSp>
      <p:pic>
        <p:nvPicPr>
          <p:cNvPr id="12" name="!! 按钮-关机">
            <a:extLst>
              <a:ext uri="{FF2B5EF4-FFF2-40B4-BE49-F238E27FC236}">
                <a16:creationId xmlns:a16="http://schemas.microsoft.com/office/drawing/2014/main" id="{31FEC024-25E4-70D3-B7C6-91A1703E3E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2437" y="3398018"/>
            <a:ext cx="585876" cy="585872"/>
          </a:xfrm>
          <a:prstGeom prst="rect">
            <a:avLst/>
          </a:prstGeom>
        </p:spPr>
      </p:pic>
      <p:sp>
        <p:nvSpPr>
          <p:cNvPr id="15" name="!! 按钮-重启">
            <a:hlinkClick r:id="rId5" action="ppaction://hlinksldjump"/>
            <a:extLst>
              <a:ext uri="{FF2B5EF4-FFF2-40B4-BE49-F238E27FC236}">
                <a16:creationId xmlns:a16="http://schemas.microsoft.com/office/drawing/2014/main" id="{ECD1C2F5-577C-200D-64AF-C526E018BBA9}"/>
              </a:ext>
            </a:extLst>
          </p:cNvPr>
          <p:cNvSpPr/>
          <p:nvPr/>
        </p:nvSpPr>
        <p:spPr>
          <a:xfrm>
            <a:off x="6574388" y="3450533"/>
            <a:ext cx="442628" cy="442742"/>
          </a:xfrm>
          <a:custGeom>
            <a:avLst/>
            <a:gdLst>
              <a:gd name="T0" fmla="*/ 4417 w 8147"/>
              <a:gd name="T1" fmla="*/ 1971 h 8148"/>
              <a:gd name="T2" fmla="*/ 4122 w 8147"/>
              <a:gd name="T3" fmla="*/ 0 h 8148"/>
              <a:gd name="T4" fmla="*/ 3622 w 8147"/>
              <a:gd name="T5" fmla="*/ 228 h 8148"/>
              <a:gd name="T6" fmla="*/ 3917 w 8147"/>
              <a:gd name="T7" fmla="*/ 2197 h 8148"/>
              <a:gd name="T8" fmla="*/ 4122 w 8147"/>
              <a:gd name="T9" fmla="*/ 2198 h 8148"/>
              <a:gd name="T10" fmla="*/ 2410 w 8147"/>
              <a:gd name="T11" fmla="*/ 2962 h 8148"/>
              <a:gd name="T12" fmla="*/ 2781 w 8147"/>
              <a:gd name="T13" fmla="*/ 2713 h 8148"/>
              <a:gd name="T14" fmla="*/ 1596 w 8147"/>
              <a:gd name="T15" fmla="*/ 1112 h 8148"/>
              <a:gd name="T16" fmla="*/ 1081 w 8147"/>
              <a:gd name="T17" fmla="*/ 1305 h 8148"/>
              <a:gd name="T18" fmla="*/ 2266 w 8147"/>
              <a:gd name="T19" fmla="*/ 2905 h 8148"/>
              <a:gd name="T20" fmla="*/ 2197 w 8147"/>
              <a:gd name="T21" fmla="*/ 4026 h 8148"/>
              <a:gd name="T22" fmla="*/ 227 w 8147"/>
              <a:gd name="T23" fmla="*/ 3731 h 8148"/>
              <a:gd name="T24" fmla="*/ 0 w 8147"/>
              <a:gd name="T25" fmla="*/ 4231 h 8148"/>
              <a:gd name="T26" fmla="*/ 1969 w 8147"/>
              <a:gd name="T27" fmla="*/ 4526 h 8148"/>
              <a:gd name="T28" fmla="*/ 2711 w 8147"/>
              <a:gd name="T29" fmla="*/ 5366 h 8148"/>
              <a:gd name="T30" fmla="*/ 1109 w 8147"/>
              <a:gd name="T31" fmla="*/ 6550 h 8148"/>
              <a:gd name="T32" fmla="*/ 1301 w 8147"/>
              <a:gd name="T33" fmla="*/ 7065 h 8148"/>
              <a:gd name="T34" fmla="*/ 1527 w 8147"/>
              <a:gd name="T35" fmla="*/ 7168 h 8148"/>
              <a:gd name="T36" fmla="*/ 2902 w 8147"/>
              <a:gd name="T37" fmla="*/ 5881 h 8148"/>
              <a:gd name="T38" fmla="*/ 2856 w 8147"/>
              <a:gd name="T39" fmla="*/ 5512 h 8148"/>
              <a:gd name="T40" fmla="*/ 4230 w 8147"/>
              <a:gd name="T41" fmla="*/ 5951 h 8148"/>
              <a:gd name="T42" fmla="*/ 3730 w 8147"/>
              <a:gd name="T43" fmla="*/ 6178 h 8148"/>
              <a:gd name="T44" fmla="*/ 4025 w 8147"/>
              <a:gd name="T45" fmla="*/ 8148 h 8148"/>
              <a:gd name="T46" fmla="*/ 4525 w 8147"/>
              <a:gd name="T47" fmla="*/ 7920 h 8148"/>
              <a:gd name="T48" fmla="*/ 4230 w 8147"/>
              <a:gd name="T49" fmla="*/ 5951 h 8148"/>
              <a:gd name="T50" fmla="*/ 5736 w 8147"/>
              <a:gd name="T51" fmla="*/ 5187 h 8148"/>
              <a:gd name="T52" fmla="*/ 5365 w 8147"/>
              <a:gd name="T53" fmla="*/ 5436 h 8148"/>
              <a:gd name="T54" fmla="*/ 6550 w 8147"/>
              <a:gd name="T55" fmla="*/ 7037 h 8148"/>
              <a:gd name="T56" fmla="*/ 6918 w 8147"/>
              <a:gd name="T57" fmla="*/ 6991 h 8148"/>
              <a:gd name="T58" fmla="*/ 7111 w 8147"/>
              <a:gd name="T59" fmla="*/ 6476 h 8148"/>
              <a:gd name="T60" fmla="*/ 7920 w 8147"/>
              <a:gd name="T61" fmla="*/ 3623 h 8148"/>
              <a:gd name="T62" fmla="*/ 5949 w 8147"/>
              <a:gd name="T63" fmla="*/ 3918 h 8148"/>
              <a:gd name="T64" fmla="*/ 6177 w 8147"/>
              <a:gd name="T65" fmla="*/ 4418 h 8148"/>
              <a:gd name="T66" fmla="*/ 8147 w 8147"/>
              <a:gd name="T67" fmla="*/ 4123 h 8148"/>
              <a:gd name="T68" fmla="*/ 7920 w 8147"/>
              <a:gd name="T69" fmla="*/ 3623 h 8148"/>
              <a:gd name="T70" fmla="*/ 5661 w 8147"/>
              <a:gd name="T71" fmla="*/ 2885 h 8148"/>
              <a:gd name="T72" fmla="*/ 7036 w 8147"/>
              <a:gd name="T73" fmla="*/ 1597 h 8148"/>
              <a:gd name="T74" fmla="*/ 6844 w 8147"/>
              <a:gd name="T75" fmla="*/ 1082 h 8148"/>
              <a:gd name="T76" fmla="*/ 5242 w 8147"/>
              <a:gd name="T77" fmla="*/ 2266 h 8148"/>
              <a:gd name="T78" fmla="*/ 5435 w 8147"/>
              <a:gd name="T79" fmla="*/ 2782 h 8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147" h="8148">
                <a:moveTo>
                  <a:pt x="4122" y="2198"/>
                </a:moveTo>
                <a:cubicBezTo>
                  <a:pt x="4287" y="2198"/>
                  <a:pt x="4417" y="2098"/>
                  <a:pt x="4417" y="1971"/>
                </a:cubicBezTo>
                <a:lnTo>
                  <a:pt x="4417" y="228"/>
                </a:lnTo>
                <a:cubicBezTo>
                  <a:pt x="4417" y="101"/>
                  <a:pt x="4289" y="0"/>
                  <a:pt x="4122" y="0"/>
                </a:cubicBezTo>
                <a:lnTo>
                  <a:pt x="3917" y="0"/>
                </a:lnTo>
                <a:cubicBezTo>
                  <a:pt x="3752" y="0"/>
                  <a:pt x="3622" y="100"/>
                  <a:pt x="3622" y="228"/>
                </a:cubicBezTo>
                <a:lnTo>
                  <a:pt x="3622" y="1970"/>
                </a:lnTo>
                <a:cubicBezTo>
                  <a:pt x="3622" y="2097"/>
                  <a:pt x="3751" y="2197"/>
                  <a:pt x="3917" y="2197"/>
                </a:cubicBezTo>
                <a:lnTo>
                  <a:pt x="4122" y="2197"/>
                </a:lnTo>
                <a:lnTo>
                  <a:pt x="4122" y="2198"/>
                </a:lnTo>
                <a:close/>
                <a:moveTo>
                  <a:pt x="2266" y="2905"/>
                </a:moveTo>
                <a:cubicBezTo>
                  <a:pt x="2302" y="2941"/>
                  <a:pt x="2349" y="2960"/>
                  <a:pt x="2410" y="2962"/>
                </a:cubicBezTo>
                <a:cubicBezTo>
                  <a:pt x="2487" y="2962"/>
                  <a:pt x="2570" y="2925"/>
                  <a:pt x="2636" y="2858"/>
                </a:cubicBezTo>
                <a:lnTo>
                  <a:pt x="2781" y="2713"/>
                </a:lnTo>
                <a:cubicBezTo>
                  <a:pt x="2897" y="2597"/>
                  <a:pt x="2919" y="2435"/>
                  <a:pt x="2827" y="2343"/>
                </a:cubicBezTo>
                <a:lnTo>
                  <a:pt x="1596" y="1112"/>
                </a:lnTo>
                <a:cubicBezTo>
                  <a:pt x="1506" y="1022"/>
                  <a:pt x="1344" y="1042"/>
                  <a:pt x="1226" y="1159"/>
                </a:cubicBezTo>
                <a:lnTo>
                  <a:pt x="1081" y="1305"/>
                </a:lnTo>
                <a:cubicBezTo>
                  <a:pt x="965" y="1421"/>
                  <a:pt x="943" y="1583"/>
                  <a:pt x="1035" y="1675"/>
                </a:cubicBezTo>
                <a:lnTo>
                  <a:pt x="2266" y="2905"/>
                </a:lnTo>
                <a:close/>
                <a:moveTo>
                  <a:pt x="2197" y="4231"/>
                </a:moveTo>
                <a:lnTo>
                  <a:pt x="2197" y="4026"/>
                </a:lnTo>
                <a:cubicBezTo>
                  <a:pt x="2197" y="3861"/>
                  <a:pt x="2097" y="3731"/>
                  <a:pt x="1969" y="3731"/>
                </a:cubicBezTo>
                <a:lnTo>
                  <a:pt x="227" y="3731"/>
                </a:lnTo>
                <a:cubicBezTo>
                  <a:pt x="100" y="3731"/>
                  <a:pt x="0" y="3861"/>
                  <a:pt x="0" y="4026"/>
                </a:cubicBezTo>
                <a:lnTo>
                  <a:pt x="0" y="4231"/>
                </a:lnTo>
                <a:cubicBezTo>
                  <a:pt x="0" y="4396"/>
                  <a:pt x="100" y="4526"/>
                  <a:pt x="227" y="4526"/>
                </a:cubicBezTo>
                <a:lnTo>
                  <a:pt x="1969" y="4526"/>
                </a:lnTo>
                <a:cubicBezTo>
                  <a:pt x="2096" y="4524"/>
                  <a:pt x="2197" y="4396"/>
                  <a:pt x="2197" y="4231"/>
                </a:cubicBezTo>
                <a:close/>
                <a:moveTo>
                  <a:pt x="2711" y="5366"/>
                </a:moveTo>
                <a:cubicBezTo>
                  <a:pt x="2595" y="5250"/>
                  <a:pt x="2432" y="5230"/>
                  <a:pt x="2341" y="5318"/>
                </a:cubicBezTo>
                <a:lnTo>
                  <a:pt x="1109" y="6550"/>
                </a:lnTo>
                <a:cubicBezTo>
                  <a:pt x="1019" y="6640"/>
                  <a:pt x="1040" y="6802"/>
                  <a:pt x="1156" y="6920"/>
                </a:cubicBezTo>
                <a:lnTo>
                  <a:pt x="1301" y="7065"/>
                </a:lnTo>
                <a:cubicBezTo>
                  <a:pt x="1351" y="7115"/>
                  <a:pt x="1411" y="7148"/>
                  <a:pt x="1472" y="7162"/>
                </a:cubicBezTo>
                <a:cubicBezTo>
                  <a:pt x="1491" y="7166"/>
                  <a:pt x="1510" y="7168"/>
                  <a:pt x="1527" y="7168"/>
                </a:cubicBezTo>
                <a:cubicBezTo>
                  <a:pt x="1583" y="7168"/>
                  <a:pt x="1634" y="7148"/>
                  <a:pt x="1671" y="7112"/>
                </a:cubicBezTo>
                <a:lnTo>
                  <a:pt x="2902" y="5881"/>
                </a:lnTo>
                <a:cubicBezTo>
                  <a:pt x="2938" y="5845"/>
                  <a:pt x="2960" y="5793"/>
                  <a:pt x="2960" y="5738"/>
                </a:cubicBezTo>
                <a:cubicBezTo>
                  <a:pt x="2960" y="5661"/>
                  <a:pt x="2922" y="5578"/>
                  <a:pt x="2856" y="5512"/>
                </a:cubicBezTo>
                <a:lnTo>
                  <a:pt x="2711" y="5366"/>
                </a:lnTo>
                <a:close/>
                <a:moveTo>
                  <a:pt x="4230" y="5951"/>
                </a:moveTo>
                <a:lnTo>
                  <a:pt x="4025" y="5951"/>
                </a:lnTo>
                <a:cubicBezTo>
                  <a:pt x="3860" y="5951"/>
                  <a:pt x="3730" y="6051"/>
                  <a:pt x="3730" y="6178"/>
                </a:cubicBezTo>
                <a:lnTo>
                  <a:pt x="3730" y="7920"/>
                </a:lnTo>
                <a:cubicBezTo>
                  <a:pt x="3730" y="8047"/>
                  <a:pt x="3859" y="8148"/>
                  <a:pt x="4025" y="8148"/>
                </a:cubicBezTo>
                <a:lnTo>
                  <a:pt x="4230" y="8148"/>
                </a:lnTo>
                <a:cubicBezTo>
                  <a:pt x="4395" y="8148"/>
                  <a:pt x="4525" y="8048"/>
                  <a:pt x="4525" y="7920"/>
                </a:cubicBezTo>
                <a:lnTo>
                  <a:pt x="4525" y="6178"/>
                </a:lnTo>
                <a:cubicBezTo>
                  <a:pt x="4523" y="6051"/>
                  <a:pt x="4395" y="5951"/>
                  <a:pt x="4230" y="5951"/>
                </a:cubicBezTo>
                <a:close/>
                <a:moveTo>
                  <a:pt x="5880" y="5243"/>
                </a:moveTo>
                <a:cubicBezTo>
                  <a:pt x="5844" y="5207"/>
                  <a:pt x="5792" y="5187"/>
                  <a:pt x="5736" y="5187"/>
                </a:cubicBezTo>
                <a:cubicBezTo>
                  <a:pt x="5658" y="5187"/>
                  <a:pt x="5576" y="5224"/>
                  <a:pt x="5510" y="5291"/>
                </a:cubicBezTo>
                <a:lnTo>
                  <a:pt x="5365" y="5436"/>
                </a:lnTo>
                <a:cubicBezTo>
                  <a:pt x="5248" y="5552"/>
                  <a:pt x="5227" y="5714"/>
                  <a:pt x="5318" y="5806"/>
                </a:cubicBezTo>
                <a:lnTo>
                  <a:pt x="6550" y="7037"/>
                </a:lnTo>
                <a:cubicBezTo>
                  <a:pt x="6587" y="7075"/>
                  <a:pt x="6638" y="7093"/>
                  <a:pt x="6692" y="7093"/>
                </a:cubicBezTo>
                <a:cubicBezTo>
                  <a:pt x="6767" y="7093"/>
                  <a:pt x="6851" y="7058"/>
                  <a:pt x="6918" y="6991"/>
                </a:cubicBezTo>
                <a:lnTo>
                  <a:pt x="7063" y="6846"/>
                </a:lnTo>
                <a:cubicBezTo>
                  <a:pt x="7180" y="6730"/>
                  <a:pt x="7201" y="6567"/>
                  <a:pt x="7111" y="6476"/>
                </a:cubicBezTo>
                <a:lnTo>
                  <a:pt x="5880" y="5243"/>
                </a:lnTo>
                <a:close/>
                <a:moveTo>
                  <a:pt x="7920" y="3623"/>
                </a:moveTo>
                <a:lnTo>
                  <a:pt x="6177" y="3623"/>
                </a:lnTo>
                <a:cubicBezTo>
                  <a:pt x="6050" y="3623"/>
                  <a:pt x="5949" y="3753"/>
                  <a:pt x="5949" y="3918"/>
                </a:cubicBezTo>
                <a:lnTo>
                  <a:pt x="5949" y="4123"/>
                </a:lnTo>
                <a:cubicBezTo>
                  <a:pt x="5949" y="4288"/>
                  <a:pt x="6049" y="4418"/>
                  <a:pt x="6177" y="4418"/>
                </a:cubicBezTo>
                <a:lnTo>
                  <a:pt x="7919" y="4418"/>
                </a:lnTo>
                <a:cubicBezTo>
                  <a:pt x="8046" y="4418"/>
                  <a:pt x="8147" y="4288"/>
                  <a:pt x="8147" y="4123"/>
                </a:cubicBezTo>
                <a:lnTo>
                  <a:pt x="8147" y="3918"/>
                </a:lnTo>
                <a:cubicBezTo>
                  <a:pt x="8147" y="3753"/>
                  <a:pt x="8047" y="3623"/>
                  <a:pt x="7920" y="3623"/>
                </a:cubicBezTo>
                <a:close/>
                <a:moveTo>
                  <a:pt x="5435" y="2782"/>
                </a:moveTo>
                <a:cubicBezTo>
                  <a:pt x="5502" y="2849"/>
                  <a:pt x="5586" y="2885"/>
                  <a:pt x="5661" y="2885"/>
                </a:cubicBezTo>
                <a:cubicBezTo>
                  <a:pt x="5716" y="2885"/>
                  <a:pt x="5766" y="2866"/>
                  <a:pt x="5804" y="2828"/>
                </a:cubicBezTo>
                <a:lnTo>
                  <a:pt x="7036" y="1597"/>
                </a:lnTo>
                <a:cubicBezTo>
                  <a:pt x="7126" y="1507"/>
                  <a:pt x="7105" y="1344"/>
                  <a:pt x="6989" y="1227"/>
                </a:cubicBezTo>
                <a:lnTo>
                  <a:pt x="6844" y="1082"/>
                </a:lnTo>
                <a:cubicBezTo>
                  <a:pt x="6727" y="966"/>
                  <a:pt x="6565" y="944"/>
                  <a:pt x="6474" y="1034"/>
                </a:cubicBezTo>
                <a:lnTo>
                  <a:pt x="5242" y="2266"/>
                </a:lnTo>
                <a:cubicBezTo>
                  <a:pt x="5152" y="2356"/>
                  <a:pt x="5172" y="2518"/>
                  <a:pt x="5290" y="2636"/>
                </a:cubicBezTo>
                <a:lnTo>
                  <a:pt x="5435" y="2782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3175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8" name="!! 关机">
            <a:extLst>
              <a:ext uri="{FF2B5EF4-FFF2-40B4-BE49-F238E27FC236}">
                <a16:creationId xmlns:a16="http://schemas.microsoft.com/office/drawing/2014/main" id="{9007D746-2AC1-DE6D-F2EE-DFE7AE88C5B1}"/>
              </a:ext>
            </a:extLst>
          </p:cNvPr>
          <p:cNvSpPr txBox="1"/>
          <p:nvPr/>
        </p:nvSpPr>
        <p:spPr>
          <a:xfrm>
            <a:off x="4962437" y="3958319"/>
            <a:ext cx="58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关机</a:t>
            </a:r>
          </a:p>
        </p:txBody>
      </p:sp>
      <p:sp>
        <p:nvSpPr>
          <p:cNvPr id="19" name="!! 重启">
            <a:extLst>
              <a:ext uri="{FF2B5EF4-FFF2-40B4-BE49-F238E27FC236}">
                <a16:creationId xmlns:a16="http://schemas.microsoft.com/office/drawing/2014/main" id="{F60B73CB-B0E4-16E3-DB0E-8B5CEE581C81}"/>
              </a:ext>
            </a:extLst>
          </p:cNvPr>
          <p:cNvSpPr txBox="1"/>
          <p:nvPr/>
        </p:nvSpPr>
        <p:spPr>
          <a:xfrm>
            <a:off x="6500091" y="3958319"/>
            <a:ext cx="585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重启</a:t>
            </a:r>
          </a:p>
        </p:txBody>
      </p:sp>
      <p:sp>
        <p:nvSpPr>
          <p:cNvPr id="3" name="!! 退出">
            <a:hlinkClick r:id="rId6" action="ppaction://hlinksldjump"/>
            <a:extLst>
              <a:ext uri="{FF2B5EF4-FFF2-40B4-BE49-F238E27FC236}">
                <a16:creationId xmlns:a16="http://schemas.microsoft.com/office/drawing/2014/main" id="{2BB578A1-433F-2671-DAA1-65175D8E0517}"/>
              </a:ext>
            </a:extLst>
          </p:cNvPr>
          <p:cNvSpPr/>
          <p:nvPr/>
        </p:nvSpPr>
        <p:spPr>
          <a:xfrm>
            <a:off x="7406434" y="2585628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52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>
        <p:fade/>
      </p:transition>
    </mc:Choice>
    <mc:Fallback xmlns="">
      <p:transition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!! 齿轮图标" descr="单级齿轮 轮廓">
            <a:extLst>
              <a:ext uri="{FF2B5EF4-FFF2-40B4-BE49-F238E27FC236}">
                <a16:creationId xmlns:a16="http://schemas.microsoft.com/office/drawing/2014/main" id="{FFFA1225-4698-54DF-EFA6-D14D807351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09029" y="2438463"/>
            <a:ext cx="1973942" cy="1973942"/>
          </a:xfrm>
          <a:prstGeom prst="rect">
            <a:avLst/>
          </a:prstGeom>
          <a:effectLst>
            <a:glow rad="63500">
              <a:schemeClr val="bg2">
                <a:lumMod val="75000"/>
                <a:alpha val="40000"/>
              </a:schemeClr>
            </a:glow>
          </a:effectLst>
        </p:spPr>
      </p:pic>
      <p:sp>
        <p:nvSpPr>
          <p:cNvPr id="4" name="!! 标题背景">
            <a:extLst>
              <a:ext uri="{FF2B5EF4-FFF2-40B4-BE49-F238E27FC236}">
                <a16:creationId xmlns:a16="http://schemas.microsoft.com/office/drawing/2014/main" id="{ADF37643-B581-3422-06CC-1B75202C285D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>
              <a:alpha val="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" name="!! 左背景">
            <a:extLst>
              <a:ext uri="{FF2B5EF4-FFF2-40B4-BE49-F238E27FC236}">
                <a16:creationId xmlns:a16="http://schemas.microsoft.com/office/drawing/2014/main" id="{0690317F-F536-2D0E-82BC-8A48A9E1E015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6" name="!! 右背景">
            <a:extLst>
              <a:ext uri="{FF2B5EF4-FFF2-40B4-BE49-F238E27FC236}">
                <a16:creationId xmlns:a16="http://schemas.microsoft.com/office/drawing/2014/main" id="{94532504-F79F-13D1-6087-C3F2C33FE9E0}"/>
              </a:ext>
            </a:extLst>
          </p:cNvPr>
          <p:cNvSpPr/>
          <p:nvPr/>
        </p:nvSpPr>
        <p:spPr>
          <a:xfrm>
            <a:off x="5436053" y="1297086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AF65FE6-600E-6285-2B9B-A2CA2EB7B9FC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8" name="!! 标题">
              <a:extLst>
                <a:ext uri="{FF2B5EF4-FFF2-40B4-BE49-F238E27FC236}">
                  <a16:creationId xmlns:a16="http://schemas.microsoft.com/office/drawing/2014/main" id="{54760B3E-6404-C21E-CAFF-58955A3CE414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latin typeface="OPPOSans M"/>
                  <a:ea typeface="OPPOSans M"/>
                </a:rPr>
                <a:t>设置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  <a:alpha val="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sp>
          <p:nvSpPr>
            <p:cNvPr id="10" name="!! 标题符">
              <a:extLst>
                <a:ext uri="{FF2B5EF4-FFF2-40B4-BE49-F238E27FC236}">
                  <a16:creationId xmlns:a16="http://schemas.microsoft.com/office/drawing/2014/main" id="{5EDEF174-A2E2-EDBD-1367-039973D78507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14" name="!! 退出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B9E2148-0DC7-95CE-3275-22EEBF4EAF42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!! 重载">
            <a:hlinkClick r:id="rId19" action="ppaction://hlinksldjump"/>
            <a:extLst>
              <a:ext uri="{FF2B5EF4-FFF2-40B4-BE49-F238E27FC236}">
                <a16:creationId xmlns:a16="http://schemas.microsoft.com/office/drawing/2014/main" id="{E02684AF-60D3-5CD4-2D5D-D6C93950FC57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0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40D33-2109-4A5E-A616-6C1164471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7239E4CD-A5BA-192A-C6DF-4EE59BF00BC4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3DAEF2E2-249D-29FF-94A1-46C31A69E107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74C5E3EA-86DF-821B-78CF-C7481C16C477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FFDAB5C6-1608-3E79-AAAA-DABF8E8A5D3C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81B51F59-771A-DDF2-1C21-08A8D1FD04B9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9D696FD9-54BD-DE00-E648-243E632E713E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4057929C-D5AE-B00C-E015-16762A79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50873AD0-48D3-F1BB-D389-943FD7D689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57D92D7B-3ABA-55A4-F420-B7AFB8DA7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0B5F9F6C-97DD-709C-AEF8-D5858381B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3D34EAA-5935-E19F-4CD7-327916518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528CC9D5-5290-0B4F-F887-39F218A80909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EFDD2A2A-4741-505A-CF5A-F52970C2CFB5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4E9F0744-EE9D-F7A0-FC5F-5058F96DB961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1BC21E74-1382-483E-4F86-010839BA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D9B217BB-A43A-0EBB-3ED8-AD7C0B703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6B866036-69EC-ACA6-1B94-67310EF3D78E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C4544235-D566-809A-30BB-D31DDC21F870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7D944EA3-555F-F415-836D-640D10575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8DADEBC-49AD-8D99-2C86-0E11AA55DF21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5194B0C7-49A8-5FE6-7B25-B0745F1771A4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B250774C-34BA-0DBA-539E-2E24F4E0D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D3B1B08B-6CC3-7834-FDCC-CEB12C4C942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pic>
        <p:nvPicPr>
          <p:cNvPr id="3" name="!! 齿轮图标" descr="单级齿轮 轮廓">
            <a:extLst>
              <a:ext uri="{FF2B5EF4-FFF2-40B4-BE49-F238E27FC236}">
                <a16:creationId xmlns:a16="http://schemas.microsoft.com/office/drawing/2014/main" id="{B506648A-EB7C-1765-607F-E0DC28FC0D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09029" y="2438463"/>
            <a:ext cx="1973942" cy="1973942"/>
          </a:xfrm>
          <a:prstGeom prst="rect">
            <a:avLst/>
          </a:prstGeom>
          <a:effectLst>
            <a:glow rad="63500">
              <a:schemeClr val="bg2">
                <a:lumMod val="75000"/>
                <a:alpha val="40000"/>
              </a:schemeClr>
            </a:glow>
          </a:effectLst>
        </p:spPr>
      </p:pic>
      <p:sp>
        <p:nvSpPr>
          <p:cNvPr id="4" name="!! 标题背景">
            <a:extLst>
              <a:ext uri="{FF2B5EF4-FFF2-40B4-BE49-F238E27FC236}">
                <a16:creationId xmlns:a16="http://schemas.microsoft.com/office/drawing/2014/main" id="{99FEE7AF-3253-1023-B19F-0D62F5AEA174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>
              <a:alpha val="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" name="!! 左背景">
            <a:extLst>
              <a:ext uri="{FF2B5EF4-FFF2-40B4-BE49-F238E27FC236}">
                <a16:creationId xmlns:a16="http://schemas.microsoft.com/office/drawing/2014/main" id="{B34756AF-6AC1-8705-B3E5-200CC7B766C3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6" name="!! 右背景">
            <a:extLst>
              <a:ext uri="{FF2B5EF4-FFF2-40B4-BE49-F238E27FC236}">
                <a16:creationId xmlns:a16="http://schemas.microsoft.com/office/drawing/2014/main" id="{5965EFD7-B09A-0E43-E189-10A9D43086EA}"/>
              </a:ext>
            </a:extLst>
          </p:cNvPr>
          <p:cNvSpPr/>
          <p:nvPr/>
        </p:nvSpPr>
        <p:spPr>
          <a:xfrm>
            <a:off x="5436053" y="1297086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0923277-F87C-8ACD-FAD4-D91E8B2AF106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8" name="!! 标题">
              <a:extLst>
                <a:ext uri="{FF2B5EF4-FFF2-40B4-BE49-F238E27FC236}">
                  <a16:creationId xmlns:a16="http://schemas.microsoft.com/office/drawing/2014/main" id="{F2D76C86-C3B5-2C1D-A675-E646B7BF5FBE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10" name="!! 标题符">
              <a:extLst>
                <a:ext uri="{FF2B5EF4-FFF2-40B4-BE49-F238E27FC236}">
                  <a16:creationId xmlns:a16="http://schemas.microsoft.com/office/drawing/2014/main" id="{BEB3ACDE-DD6F-A263-F98A-F427F53B4679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14" name="!! 退出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164AA63-8FA1-C9B7-0FF7-03A7C1567E4C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pic>
        <p:nvPicPr>
          <p:cNvPr id="15" name="!! 重载">
            <a:hlinkClick r:id="rId19" action="ppaction://hlinksldjump"/>
            <a:extLst>
              <a:ext uri="{FF2B5EF4-FFF2-40B4-BE49-F238E27FC236}">
                <a16:creationId xmlns:a16="http://schemas.microsoft.com/office/drawing/2014/main" id="{15A39C48-C630-DB74-D487-44E2B5FC4E20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1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1000">
        <p:fade/>
      </p:transition>
    </mc:Choice>
    <mc:Fallback xmlns="">
      <p:transition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POSans M"/>
                  <a:ea typeface="OPPOSans M"/>
                </a:rPr>
                <a:t>设置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3" y="1297086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0" name="!! 提示1">
            <a:extLst>
              <a:ext uri="{FF2B5EF4-FFF2-40B4-BE49-F238E27FC236}">
                <a16:creationId xmlns:a16="http://schemas.microsoft.com/office/drawing/2014/main" id="{93A14E00-DD34-1768-3987-5076E6D6F8A7}"/>
              </a:ext>
            </a:extLst>
          </p:cNvPr>
          <p:cNvSpPr txBox="1"/>
          <p:nvPr/>
        </p:nvSpPr>
        <p:spPr>
          <a:xfrm>
            <a:off x="7091060" y="4107308"/>
            <a:ext cx="226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+mj-ea"/>
                <a:ea typeface="+mj-ea"/>
              </a:rPr>
              <a:t>请从右侧选择一项</a:t>
            </a:r>
          </a:p>
        </p:txBody>
      </p:sp>
      <p:pic>
        <p:nvPicPr>
          <p:cNvPr id="51" name="!! 图标-leaf" descr="树叶 纯色填充">
            <a:extLst>
              <a:ext uri="{FF2B5EF4-FFF2-40B4-BE49-F238E27FC236}">
                <a16:creationId xmlns:a16="http://schemas.microsoft.com/office/drawing/2014/main" id="{61B70617-6D58-12BD-57DC-80A2CD91C3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50992" y="2716958"/>
            <a:ext cx="1340734" cy="1340734"/>
          </a:xfrm>
          <a:prstGeom prst="rect">
            <a:avLst/>
          </a:prstGeom>
        </p:spPr>
      </p:pic>
      <p:grpSp>
        <p:nvGrpSpPr>
          <p:cNvPr id="61" name="!! 云账户">
            <a:extLst>
              <a:ext uri="{FF2B5EF4-FFF2-40B4-BE49-F238E27FC236}">
                <a16:creationId xmlns:a16="http://schemas.microsoft.com/office/drawing/2014/main" id="{1F6579CC-1049-49BE-DFA4-82961C07E2D3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39" name="背景">
              <a:hlinkClick r:id="rId20" action="ppaction://hlinksldjump"/>
              <a:extLst>
                <a:ext uri="{FF2B5EF4-FFF2-40B4-BE49-F238E27FC236}">
                  <a16:creationId xmlns:a16="http://schemas.microsoft.com/office/drawing/2014/main" id="{1659E619-B14D-3004-1787-71AF9D315E22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头像">
              <a:extLst>
                <a:ext uri="{FF2B5EF4-FFF2-40B4-BE49-F238E27FC236}">
                  <a16:creationId xmlns:a16="http://schemas.microsoft.com/office/drawing/2014/main" id="{83EE87D2-DCF4-C65E-CFC1-8783C540D5D2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21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名">
              <a:extLst>
                <a:ext uri="{FF2B5EF4-FFF2-40B4-BE49-F238E27FC236}">
                  <a16:creationId xmlns:a16="http://schemas.microsoft.com/office/drawing/2014/main" id="{4A416AF5-774A-F756-BAA0-906CF5C1BC9E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雨夌</a:t>
              </a:r>
            </a:p>
          </p:txBody>
        </p:sp>
        <p:sp>
          <p:nvSpPr>
            <p:cNvPr id="54" name="描述">
              <a:extLst>
                <a:ext uri="{FF2B5EF4-FFF2-40B4-BE49-F238E27FC236}">
                  <a16:creationId xmlns:a16="http://schemas.microsoft.com/office/drawing/2014/main" id="{58263B87-FB9B-4E85-E1FD-EB0AEE455967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管理你的云账户</a:t>
              </a:r>
            </a:p>
          </p:txBody>
        </p:sp>
      </p:grpSp>
      <p:grpSp>
        <p:nvGrpSpPr>
          <p:cNvPr id="60" name="!! 网络">
            <a:extLst>
              <a:ext uri="{FF2B5EF4-FFF2-40B4-BE49-F238E27FC236}">
                <a16:creationId xmlns:a16="http://schemas.microsoft.com/office/drawing/2014/main" id="{CFBA8BC5-B0C1-1B3E-B619-71CA3B9F3B87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7" name="按钮">
              <a:hlinkClick r:id="rId22" action="ppaction://hlinksldjump"/>
              <a:extLst>
                <a:ext uri="{FF2B5EF4-FFF2-40B4-BE49-F238E27FC236}">
                  <a16:creationId xmlns:a16="http://schemas.microsoft.com/office/drawing/2014/main" id="{89F4C485-7572-CC39-B1BF-FD8EF7F21A93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       网络</a:t>
              </a:r>
            </a:p>
          </p:txBody>
        </p:sp>
        <p:pic>
          <p:nvPicPr>
            <p:cNvPr id="59" name="图标">
              <a:extLst>
                <a:ext uri="{FF2B5EF4-FFF2-40B4-BE49-F238E27FC236}">
                  <a16:creationId xmlns:a16="http://schemas.microsoft.com/office/drawing/2014/main" id="{F1C875E3-9E85-5389-40AF-87107EA08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62" name="!! 安全">
            <a:extLst>
              <a:ext uri="{FF2B5EF4-FFF2-40B4-BE49-F238E27FC236}">
                <a16:creationId xmlns:a16="http://schemas.microsoft.com/office/drawing/2014/main" id="{A34BFC4A-082E-E738-DAD1-DEDF588CA180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63" name="按钮">
              <a:hlinkClick r:id="rId25" action="ppaction://hlinksldjump"/>
              <a:extLst>
                <a:ext uri="{FF2B5EF4-FFF2-40B4-BE49-F238E27FC236}">
                  <a16:creationId xmlns:a16="http://schemas.microsoft.com/office/drawing/2014/main" id="{26BA6340-178B-0FE2-1C15-DC1E156ED8E8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64" name="图标">
              <a:extLst>
                <a:ext uri="{FF2B5EF4-FFF2-40B4-BE49-F238E27FC236}">
                  <a16:creationId xmlns:a16="http://schemas.microsoft.com/office/drawing/2014/main" id="{CF013C6A-A58F-AC6D-194B-62D8A540B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8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81" name="!! 系统">
            <a:extLst>
              <a:ext uri="{FF2B5EF4-FFF2-40B4-BE49-F238E27FC236}">
                <a16:creationId xmlns:a16="http://schemas.microsoft.com/office/drawing/2014/main" id="{4CEAB5DE-82EE-8CAF-E396-3CA947D9D66F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82" name="按钮">
              <a:hlinkClick r:id="rId31" action="ppaction://hlinksldjump"/>
              <a:extLst>
                <a:ext uri="{FF2B5EF4-FFF2-40B4-BE49-F238E27FC236}">
                  <a16:creationId xmlns:a16="http://schemas.microsoft.com/office/drawing/2014/main" id="{FE023748-EFD8-438F-7B1C-CBC660FAEE40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83" name="图标">
              <a:extLst>
                <a:ext uri="{FF2B5EF4-FFF2-40B4-BE49-F238E27FC236}">
                  <a16:creationId xmlns:a16="http://schemas.microsoft.com/office/drawing/2014/main" id="{C6BC09B9-0A94-C096-42AD-34BF607942D9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84" name="!! 关于">
            <a:extLst>
              <a:ext uri="{FF2B5EF4-FFF2-40B4-BE49-F238E27FC236}">
                <a16:creationId xmlns:a16="http://schemas.microsoft.com/office/drawing/2014/main" id="{993F7657-8678-CF34-7D28-9FB6C8CAF76E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85" name="按钮">
              <a:hlinkClick r:id="rId32" action="ppaction://hlinksldjump"/>
              <a:extLst>
                <a:ext uri="{FF2B5EF4-FFF2-40B4-BE49-F238E27FC236}">
                  <a16:creationId xmlns:a16="http://schemas.microsoft.com/office/drawing/2014/main" id="{5BF9A644-5CCA-B21A-65F8-17274256B746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86" name="图标">
              <a:extLst>
                <a:ext uri="{FF2B5EF4-FFF2-40B4-BE49-F238E27FC236}">
                  <a16:creationId xmlns:a16="http://schemas.microsoft.com/office/drawing/2014/main" id="{59FB96E7-BC98-E3D1-1D45-58EF1231E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4" name="!! 更新图标" descr="图标&#10;&#10;描述已自动生成">
            <a:hlinkClick r:id="rId35" action="ppaction://hlinksldjump"/>
            <a:extLst>
              <a:ext uri="{FF2B5EF4-FFF2-40B4-BE49-F238E27FC236}">
                <a16:creationId xmlns:a16="http://schemas.microsoft.com/office/drawing/2014/main" id="{1C93866F-CE66-6C60-F0BA-7953F32E4FA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4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0" name="!! 网络">
            <a:extLst>
              <a:ext uri="{FF2B5EF4-FFF2-40B4-BE49-F238E27FC236}">
                <a16:creationId xmlns:a16="http://schemas.microsoft.com/office/drawing/2014/main" id="{CFBA8BC5-B0C1-1B3E-B619-71CA3B9F3B87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7" name="按钮">
              <a:extLst>
                <a:ext uri="{FF2B5EF4-FFF2-40B4-BE49-F238E27FC236}">
                  <a16:creationId xmlns:a16="http://schemas.microsoft.com/office/drawing/2014/main" id="{89F4C485-7572-CC39-B1BF-FD8EF7F21A93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59" name="图标">
              <a:extLst>
                <a:ext uri="{FF2B5EF4-FFF2-40B4-BE49-F238E27FC236}">
                  <a16:creationId xmlns:a16="http://schemas.microsoft.com/office/drawing/2014/main" id="{F1C875E3-9E85-5389-40AF-87107EA08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2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5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815357" y="1689505"/>
            <a:ext cx="812004" cy="461665"/>
            <a:chOff x="3079753" y="1390113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网络</a:t>
              </a:r>
            </a:p>
          </p:txBody>
        </p:sp>
      </p:grpSp>
      <p:sp>
        <p:nvSpPr>
          <p:cNvPr id="7" name="!! 无线网络">
            <a:extLst>
              <a:ext uri="{FF2B5EF4-FFF2-40B4-BE49-F238E27FC236}">
                <a16:creationId xmlns:a16="http://schemas.microsoft.com/office/drawing/2014/main" id="{1DE09719-C094-BFA1-69BA-9EECB47D20F6}"/>
              </a:ext>
            </a:extLst>
          </p:cNvPr>
          <p:cNvSpPr/>
          <p:nvPr/>
        </p:nvSpPr>
        <p:spPr>
          <a:xfrm>
            <a:off x="6064175" y="2413938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无线网络</a:t>
            </a:r>
          </a:p>
        </p:txBody>
      </p:sp>
      <p:sp>
        <p:nvSpPr>
          <p:cNvPr id="8" name="!! 开关1背景">
            <a:hlinkClick r:id="rId28" action="ppaction://hlinksldjump"/>
            <a:extLst>
              <a:ext uri="{FF2B5EF4-FFF2-40B4-BE49-F238E27FC236}">
                <a16:creationId xmlns:a16="http://schemas.microsoft.com/office/drawing/2014/main" id="{E0E8B89F-690C-AB4A-D1A5-D6B59B59B6E3}"/>
              </a:ext>
            </a:extLst>
          </p:cNvPr>
          <p:cNvSpPr/>
          <p:nvPr/>
        </p:nvSpPr>
        <p:spPr>
          <a:xfrm>
            <a:off x="9778807" y="260191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4" name="!! 开关1">
            <a:hlinkClick r:id="rId28" action="ppaction://hlinksldjump"/>
            <a:extLst>
              <a:ext uri="{FF2B5EF4-FFF2-40B4-BE49-F238E27FC236}">
                <a16:creationId xmlns:a16="http://schemas.microsoft.com/office/drawing/2014/main" id="{2053FB4D-0F28-122A-4D16-457BA2D37465}"/>
              </a:ext>
            </a:extLst>
          </p:cNvPr>
          <p:cNvSpPr/>
          <p:nvPr/>
        </p:nvSpPr>
        <p:spPr>
          <a:xfrm>
            <a:off x="9772455" y="257254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6" name="!! 无线网络">
            <a:extLst>
              <a:ext uri="{FF2B5EF4-FFF2-40B4-BE49-F238E27FC236}">
                <a16:creationId xmlns:a16="http://schemas.microsoft.com/office/drawing/2014/main" id="{EFB382AB-568D-FFB2-A1BA-B681812BBE8C}"/>
              </a:ext>
            </a:extLst>
          </p:cNvPr>
          <p:cNvSpPr/>
          <p:nvPr/>
        </p:nvSpPr>
        <p:spPr>
          <a:xfrm>
            <a:off x="6064174" y="3015612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移动数据</a:t>
            </a:r>
          </a:p>
        </p:txBody>
      </p:sp>
      <p:sp>
        <p:nvSpPr>
          <p:cNvPr id="19" name="!! 开关1背景">
            <a:extLst>
              <a:ext uri="{FF2B5EF4-FFF2-40B4-BE49-F238E27FC236}">
                <a16:creationId xmlns:a16="http://schemas.microsoft.com/office/drawing/2014/main" id="{52B06AB1-C383-8FDE-55AE-6B941BD3258E}"/>
              </a:ext>
            </a:extLst>
          </p:cNvPr>
          <p:cNvSpPr/>
          <p:nvPr/>
        </p:nvSpPr>
        <p:spPr>
          <a:xfrm>
            <a:off x="9778807" y="320813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0" name="!! 开关1">
            <a:extLst>
              <a:ext uri="{FF2B5EF4-FFF2-40B4-BE49-F238E27FC236}">
                <a16:creationId xmlns:a16="http://schemas.microsoft.com/office/drawing/2014/main" id="{7775D6E4-7CD4-70B8-DCD8-9DE9CF9F2FF2}"/>
              </a:ext>
            </a:extLst>
          </p:cNvPr>
          <p:cNvSpPr/>
          <p:nvPr/>
        </p:nvSpPr>
        <p:spPr>
          <a:xfrm>
            <a:off x="9930071" y="317876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15" name="!! 系统">
            <a:extLst>
              <a:ext uri="{FF2B5EF4-FFF2-40B4-BE49-F238E27FC236}">
                <a16:creationId xmlns:a16="http://schemas.microsoft.com/office/drawing/2014/main" id="{4671A085-9E80-36CD-B2F9-12B930D32558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21" name="按钮">
              <a:hlinkClick r:id="rId29" action="ppaction://hlinksldjump"/>
              <a:extLst>
                <a:ext uri="{FF2B5EF4-FFF2-40B4-BE49-F238E27FC236}">
                  <a16:creationId xmlns:a16="http://schemas.microsoft.com/office/drawing/2014/main" id="{9F61ADBC-95CB-6AB8-4CA5-34FD0918CD28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48" name="图标">
              <a:extLst>
                <a:ext uri="{FF2B5EF4-FFF2-40B4-BE49-F238E27FC236}">
                  <a16:creationId xmlns:a16="http://schemas.microsoft.com/office/drawing/2014/main" id="{D6937D79-AFD9-2419-42A6-7DD6EFEADB14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9" name="!! 安全">
            <a:extLst>
              <a:ext uri="{FF2B5EF4-FFF2-40B4-BE49-F238E27FC236}">
                <a16:creationId xmlns:a16="http://schemas.microsoft.com/office/drawing/2014/main" id="{BAC831D3-E9DF-C45A-4663-8961445F17BA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50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6E0038A3-05DE-2D57-5974-AB9F5D910C99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安全</a:t>
              </a:r>
            </a:p>
          </p:txBody>
        </p:sp>
        <p:pic>
          <p:nvPicPr>
            <p:cNvPr id="51" name="图标">
              <a:extLst>
                <a:ext uri="{FF2B5EF4-FFF2-40B4-BE49-F238E27FC236}">
                  <a16:creationId xmlns:a16="http://schemas.microsoft.com/office/drawing/2014/main" id="{116E886E-BE1F-7D93-E667-D19967ECD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6" name="!! 云账户">
            <a:extLst>
              <a:ext uri="{FF2B5EF4-FFF2-40B4-BE49-F238E27FC236}">
                <a16:creationId xmlns:a16="http://schemas.microsoft.com/office/drawing/2014/main" id="{2B9B11A2-09E3-FAB5-CECC-9A9BB5AABAA7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10" name="背景">
              <a:hlinkClick r:id="rId33" action="ppaction://hlinksldjump"/>
              <a:extLst>
                <a:ext uri="{FF2B5EF4-FFF2-40B4-BE49-F238E27FC236}">
                  <a16:creationId xmlns:a16="http://schemas.microsoft.com/office/drawing/2014/main" id="{4A4F3C5D-70CF-3AF3-69B2-F1DF8FBE9146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头像">
              <a:extLst>
                <a:ext uri="{FF2B5EF4-FFF2-40B4-BE49-F238E27FC236}">
                  <a16:creationId xmlns:a16="http://schemas.microsoft.com/office/drawing/2014/main" id="{0A4414C3-A4BA-F3EC-C6BB-44154BC891FB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34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名">
              <a:extLst>
                <a:ext uri="{FF2B5EF4-FFF2-40B4-BE49-F238E27FC236}">
                  <a16:creationId xmlns:a16="http://schemas.microsoft.com/office/drawing/2014/main" id="{CB56A6B5-D65C-9FD9-4E3E-0D76E8CE6CC7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雨夌</a:t>
              </a:r>
            </a:p>
          </p:txBody>
        </p:sp>
        <p:sp>
          <p:nvSpPr>
            <p:cNvPr id="56" name="描述">
              <a:extLst>
                <a:ext uri="{FF2B5EF4-FFF2-40B4-BE49-F238E27FC236}">
                  <a16:creationId xmlns:a16="http://schemas.microsoft.com/office/drawing/2014/main" id="{635C2FEA-5A9E-DE21-D2AD-2E2E4449D4FA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管理你的云账户</a:t>
              </a:r>
            </a:p>
          </p:txBody>
        </p:sp>
      </p:grpSp>
      <p:pic>
        <p:nvPicPr>
          <p:cNvPr id="39" name="!! 更新图标" descr="图标&#10;&#10;描述已自动生成">
            <a:hlinkClick r:id="rId35" action="ppaction://hlinksldjump"/>
            <a:extLst>
              <a:ext uri="{FF2B5EF4-FFF2-40B4-BE49-F238E27FC236}">
                <a16:creationId xmlns:a16="http://schemas.microsoft.com/office/drawing/2014/main" id="{08C99A3A-8373-46AE-D90F-81EDAF94D22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C96E8C-A7CE-3477-B734-0B6AEAD7002E}"/>
              </a:ext>
            </a:extLst>
          </p:cNvPr>
          <p:cNvSpPr txBox="1"/>
          <p:nvPr/>
        </p:nvSpPr>
        <p:spPr>
          <a:xfrm>
            <a:off x="1941032" y="4880513"/>
            <a:ext cx="4988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Leaf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系统引导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3" name="图形 2" descr="树叶 纯色填充">
            <a:extLst>
              <a:ext uri="{FF2B5EF4-FFF2-40B4-BE49-F238E27FC236}">
                <a16:creationId xmlns:a16="http://schemas.microsoft.com/office/drawing/2014/main" id="{86F4647A-7E0F-37E4-9491-09BED1F08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194" y="2883194"/>
            <a:ext cx="1091612" cy="10916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D2D0DE-5CE4-0B3B-8267-EF12BCADEB2B}"/>
              </a:ext>
            </a:extLst>
          </p:cNvPr>
          <p:cNvSpPr txBox="1"/>
          <p:nvPr/>
        </p:nvSpPr>
        <p:spPr>
          <a:xfrm>
            <a:off x="1941032" y="5465288"/>
            <a:ext cx="4988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rPr>
              <a:t>version LBOOT 2.0 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8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0" name="!! 网络">
            <a:extLst>
              <a:ext uri="{FF2B5EF4-FFF2-40B4-BE49-F238E27FC236}">
                <a16:creationId xmlns:a16="http://schemas.microsoft.com/office/drawing/2014/main" id="{CFBA8BC5-B0C1-1B3E-B619-71CA3B9F3B87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7" name="按钮">
              <a:extLst>
                <a:ext uri="{FF2B5EF4-FFF2-40B4-BE49-F238E27FC236}">
                  <a16:creationId xmlns:a16="http://schemas.microsoft.com/office/drawing/2014/main" id="{89F4C485-7572-CC39-B1BF-FD8EF7F21A93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59" name="图标">
              <a:extLst>
                <a:ext uri="{FF2B5EF4-FFF2-40B4-BE49-F238E27FC236}">
                  <a16:creationId xmlns:a16="http://schemas.microsoft.com/office/drawing/2014/main" id="{F1C875E3-9E85-5389-40AF-87107EA08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2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5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815357" y="1689505"/>
            <a:ext cx="812004" cy="461665"/>
            <a:chOff x="3079753" y="1390113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网络</a:t>
              </a:r>
            </a:p>
          </p:txBody>
        </p:sp>
      </p:grpSp>
      <p:sp>
        <p:nvSpPr>
          <p:cNvPr id="7" name="!! 无线网络">
            <a:extLst>
              <a:ext uri="{FF2B5EF4-FFF2-40B4-BE49-F238E27FC236}">
                <a16:creationId xmlns:a16="http://schemas.microsoft.com/office/drawing/2014/main" id="{1DE09719-C094-BFA1-69BA-9EECB47D20F6}"/>
              </a:ext>
            </a:extLst>
          </p:cNvPr>
          <p:cNvSpPr/>
          <p:nvPr/>
        </p:nvSpPr>
        <p:spPr>
          <a:xfrm>
            <a:off x="6064175" y="2413938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无线网络</a:t>
            </a:r>
          </a:p>
        </p:txBody>
      </p:sp>
      <p:sp>
        <p:nvSpPr>
          <p:cNvPr id="8" name="!! 开关1背景">
            <a:hlinkClick r:id="rId28" action="ppaction://hlinksldjump"/>
            <a:extLst>
              <a:ext uri="{FF2B5EF4-FFF2-40B4-BE49-F238E27FC236}">
                <a16:creationId xmlns:a16="http://schemas.microsoft.com/office/drawing/2014/main" id="{E0E8B89F-690C-AB4A-D1A5-D6B59B59B6E3}"/>
              </a:ext>
            </a:extLst>
          </p:cNvPr>
          <p:cNvSpPr/>
          <p:nvPr/>
        </p:nvSpPr>
        <p:spPr>
          <a:xfrm>
            <a:off x="9778807" y="260191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4" name="!! 开关1">
            <a:hlinkClick r:id="rId28" action="ppaction://hlinksldjump"/>
            <a:extLst>
              <a:ext uri="{FF2B5EF4-FFF2-40B4-BE49-F238E27FC236}">
                <a16:creationId xmlns:a16="http://schemas.microsoft.com/office/drawing/2014/main" id="{2053FB4D-0F28-122A-4D16-457BA2D37465}"/>
              </a:ext>
            </a:extLst>
          </p:cNvPr>
          <p:cNvSpPr/>
          <p:nvPr/>
        </p:nvSpPr>
        <p:spPr>
          <a:xfrm>
            <a:off x="9772455" y="257254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6" name="!! 无线网络">
            <a:extLst>
              <a:ext uri="{FF2B5EF4-FFF2-40B4-BE49-F238E27FC236}">
                <a16:creationId xmlns:a16="http://schemas.microsoft.com/office/drawing/2014/main" id="{EFB382AB-568D-FFB2-A1BA-B681812BBE8C}"/>
              </a:ext>
            </a:extLst>
          </p:cNvPr>
          <p:cNvSpPr/>
          <p:nvPr/>
        </p:nvSpPr>
        <p:spPr>
          <a:xfrm>
            <a:off x="6064174" y="3015612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移动数据</a:t>
            </a:r>
          </a:p>
        </p:txBody>
      </p:sp>
      <p:sp>
        <p:nvSpPr>
          <p:cNvPr id="19" name="!! 开关1背景">
            <a:extLst>
              <a:ext uri="{FF2B5EF4-FFF2-40B4-BE49-F238E27FC236}">
                <a16:creationId xmlns:a16="http://schemas.microsoft.com/office/drawing/2014/main" id="{52B06AB1-C383-8FDE-55AE-6B941BD3258E}"/>
              </a:ext>
            </a:extLst>
          </p:cNvPr>
          <p:cNvSpPr/>
          <p:nvPr/>
        </p:nvSpPr>
        <p:spPr>
          <a:xfrm>
            <a:off x="9778807" y="320813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0" name="!! 开关1">
            <a:extLst>
              <a:ext uri="{FF2B5EF4-FFF2-40B4-BE49-F238E27FC236}">
                <a16:creationId xmlns:a16="http://schemas.microsoft.com/office/drawing/2014/main" id="{7775D6E4-7CD4-70B8-DCD8-9DE9CF9F2FF2}"/>
              </a:ext>
            </a:extLst>
          </p:cNvPr>
          <p:cNvSpPr/>
          <p:nvPr/>
        </p:nvSpPr>
        <p:spPr>
          <a:xfrm>
            <a:off x="9930071" y="317876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15" name="!! 系统">
            <a:extLst>
              <a:ext uri="{FF2B5EF4-FFF2-40B4-BE49-F238E27FC236}">
                <a16:creationId xmlns:a16="http://schemas.microsoft.com/office/drawing/2014/main" id="{4671A085-9E80-36CD-B2F9-12B930D32558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21" name="按钮">
              <a:hlinkClick r:id="rId29" action="ppaction://hlinksldjump"/>
              <a:extLst>
                <a:ext uri="{FF2B5EF4-FFF2-40B4-BE49-F238E27FC236}">
                  <a16:creationId xmlns:a16="http://schemas.microsoft.com/office/drawing/2014/main" id="{9F61ADBC-95CB-6AB8-4CA5-34FD0918CD28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48" name="图标">
              <a:extLst>
                <a:ext uri="{FF2B5EF4-FFF2-40B4-BE49-F238E27FC236}">
                  <a16:creationId xmlns:a16="http://schemas.microsoft.com/office/drawing/2014/main" id="{D6937D79-AFD9-2419-42A6-7DD6EFEADB14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9" name="!! 安全">
            <a:extLst>
              <a:ext uri="{FF2B5EF4-FFF2-40B4-BE49-F238E27FC236}">
                <a16:creationId xmlns:a16="http://schemas.microsoft.com/office/drawing/2014/main" id="{BAC831D3-E9DF-C45A-4663-8961445F17BA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50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6E0038A3-05DE-2D57-5974-AB9F5D910C99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51" name="图标">
              <a:extLst>
                <a:ext uri="{FF2B5EF4-FFF2-40B4-BE49-F238E27FC236}">
                  <a16:creationId xmlns:a16="http://schemas.microsoft.com/office/drawing/2014/main" id="{116E886E-BE1F-7D93-E667-D19967ECD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6" name="!! 云账户">
            <a:extLst>
              <a:ext uri="{FF2B5EF4-FFF2-40B4-BE49-F238E27FC236}">
                <a16:creationId xmlns:a16="http://schemas.microsoft.com/office/drawing/2014/main" id="{24E110C1-8B04-5E5B-F609-E1A9D155DDA5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10" name="背景">
              <a:hlinkClick r:id="rId33" action="ppaction://hlinksldjump"/>
              <a:extLst>
                <a:ext uri="{FF2B5EF4-FFF2-40B4-BE49-F238E27FC236}">
                  <a16:creationId xmlns:a16="http://schemas.microsoft.com/office/drawing/2014/main" id="{7A52C733-246F-5D95-E0C4-008BCC27A278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头像">
              <a:extLst>
                <a:ext uri="{FF2B5EF4-FFF2-40B4-BE49-F238E27FC236}">
                  <a16:creationId xmlns:a16="http://schemas.microsoft.com/office/drawing/2014/main" id="{A17E4636-7404-E2E5-5DC0-000AC7AF0621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34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名">
              <a:extLst>
                <a:ext uri="{FF2B5EF4-FFF2-40B4-BE49-F238E27FC236}">
                  <a16:creationId xmlns:a16="http://schemas.microsoft.com/office/drawing/2014/main" id="{B55D7662-6EC3-9DFD-5A19-CF8ED31C588A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雨夌</a:t>
              </a:r>
            </a:p>
          </p:txBody>
        </p:sp>
        <p:sp>
          <p:nvSpPr>
            <p:cNvPr id="56" name="描述">
              <a:extLst>
                <a:ext uri="{FF2B5EF4-FFF2-40B4-BE49-F238E27FC236}">
                  <a16:creationId xmlns:a16="http://schemas.microsoft.com/office/drawing/2014/main" id="{D3490239-53B5-6ADA-3C85-2127D8D794ED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管理你的云账户</a:t>
              </a:r>
            </a:p>
          </p:txBody>
        </p:sp>
      </p:grpSp>
      <p:pic>
        <p:nvPicPr>
          <p:cNvPr id="39" name="!! 更新图标" descr="图标&#10;&#10;描述已自动生成">
            <a:hlinkClick r:id="rId35" action="ppaction://hlinksldjump"/>
            <a:extLst>
              <a:ext uri="{FF2B5EF4-FFF2-40B4-BE49-F238E27FC236}">
                <a16:creationId xmlns:a16="http://schemas.microsoft.com/office/drawing/2014/main" id="{3AFF89EF-1690-7BA1-131D-A61EC076E1D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87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0" name="!! 网络">
            <a:extLst>
              <a:ext uri="{FF2B5EF4-FFF2-40B4-BE49-F238E27FC236}">
                <a16:creationId xmlns:a16="http://schemas.microsoft.com/office/drawing/2014/main" id="{CFBA8BC5-B0C1-1B3E-B619-71CA3B9F3B87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7" name="按钮">
              <a:extLst>
                <a:ext uri="{FF2B5EF4-FFF2-40B4-BE49-F238E27FC236}">
                  <a16:creationId xmlns:a16="http://schemas.microsoft.com/office/drawing/2014/main" id="{89F4C485-7572-CC39-B1BF-FD8EF7F21A93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59" name="图标">
              <a:extLst>
                <a:ext uri="{FF2B5EF4-FFF2-40B4-BE49-F238E27FC236}">
                  <a16:creationId xmlns:a16="http://schemas.microsoft.com/office/drawing/2014/main" id="{F1C875E3-9E85-5389-40AF-87107EA08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2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5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815357" y="1689505"/>
            <a:ext cx="812004" cy="461665"/>
            <a:chOff x="3079753" y="1390113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网络</a:t>
              </a:r>
            </a:p>
          </p:txBody>
        </p:sp>
      </p:grpSp>
      <p:sp>
        <p:nvSpPr>
          <p:cNvPr id="7" name="!! 无线网络">
            <a:extLst>
              <a:ext uri="{FF2B5EF4-FFF2-40B4-BE49-F238E27FC236}">
                <a16:creationId xmlns:a16="http://schemas.microsoft.com/office/drawing/2014/main" id="{1DE09719-C094-BFA1-69BA-9EECB47D20F6}"/>
              </a:ext>
            </a:extLst>
          </p:cNvPr>
          <p:cNvSpPr/>
          <p:nvPr/>
        </p:nvSpPr>
        <p:spPr>
          <a:xfrm>
            <a:off x="6064175" y="3200748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无线网络</a:t>
            </a:r>
          </a:p>
        </p:txBody>
      </p:sp>
      <p:sp>
        <p:nvSpPr>
          <p:cNvPr id="15" name="!! 开关1背景">
            <a:hlinkClick r:id="rId28" action="ppaction://hlinksldjump"/>
            <a:extLst>
              <a:ext uri="{FF2B5EF4-FFF2-40B4-BE49-F238E27FC236}">
                <a16:creationId xmlns:a16="http://schemas.microsoft.com/office/drawing/2014/main" id="{E6894A96-E579-0DAE-0CC3-41E6793A9FE9}"/>
              </a:ext>
            </a:extLst>
          </p:cNvPr>
          <p:cNvSpPr/>
          <p:nvPr/>
        </p:nvSpPr>
        <p:spPr>
          <a:xfrm>
            <a:off x="9778807" y="338872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98D4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!! 开关1">
            <a:hlinkClick r:id="rId28" action="ppaction://hlinksldjump"/>
            <a:extLst>
              <a:ext uri="{FF2B5EF4-FFF2-40B4-BE49-F238E27FC236}">
                <a16:creationId xmlns:a16="http://schemas.microsoft.com/office/drawing/2014/main" id="{02F1B6B0-58A1-FEAF-6BA6-9600B2DC8E74}"/>
              </a:ext>
            </a:extLst>
          </p:cNvPr>
          <p:cNvSpPr/>
          <p:nvPr/>
        </p:nvSpPr>
        <p:spPr>
          <a:xfrm>
            <a:off x="9930071" y="335935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!! 无线网络">
            <a:extLst>
              <a:ext uri="{FF2B5EF4-FFF2-40B4-BE49-F238E27FC236}">
                <a16:creationId xmlns:a16="http://schemas.microsoft.com/office/drawing/2014/main" id="{3977BF49-DDFD-AB84-96F6-0F7480E16A52}"/>
              </a:ext>
            </a:extLst>
          </p:cNvPr>
          <p:cNvSpPr/>
          <p:nvPr/>
        </p:nvSpPr>
        <p:spPr>
          <a:xfrm>
            <a:off x="6064174" y="3802422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移动数据</a:t>
            </a:r>
          </a:p>
        </p:txBody>
      </p:sp>
      <p:sp>
        <p:nvSpPr>
          <p:cNvPr id="51" name="!! 开关1背景">
            <a:extLst>
              <a:ext uri="{FF2B5EF4-FFF2-40B4-BE49-F238E27FC236}">
                <a16:creationId xmlns:a16="http://schemas.microsoft.com/office/drawing/2014/main" id="{1D76F7D4-AA9C-4FDA-D495-E42A662369B8}"/>
              </a:ext>
            </a:extLst>
          </p:cNvPr>
          <p:cNvSpPr/>
          <p:nvPr/>
        </p:nvSpPr>
        <p:spPr>
          <a:xfrm>
            <a:off x="9778807" y="399494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!! 开关1">
            <a:extLst>
              <a:ext uri="{FF2B5EF4-FFF2-40B4-BE49-F238E27FC236}">
                <a16:creationId xmlns:a16="http://schemas.microsoft.com/office/drawing/2014/main" id="{9AC0E88F-B268-C398-A8A9-D0F6D0EB8C9F}"/>
              </a:ext>
            </a:extLst>
          </p:cNvPr>
          <p:cNvSpPr/>
          <p:nvPr/>
        </p:nvSpPr>
        <p:spPr>
          <a:xfrm>
            <a:off x="9930071" y="396557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!! 系统">
            <a:extLst>
              <a:ext uri="{FF2B5EF4-FFF2-40B4-BE49-F238E27FC236}">
                <a16:creationId xmlns:a16="http://schemas.microsoft.com/office/drawing/2014/main" id="{CE30FCEA-DC69-6F06-9754-DAAA9EFDE160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14" name="按钮">
              <a:hlinkClick r:id="rId29" action="ppaction://hlinksldjump"/>
              <a:extLst>
                <a:ext uri="{FF2B5EF4-FFF2-40B4-BE49-F238E27FC236}">
                  <a16:creationId xmlns:a16="http://schemas.microsoft.com/office/drawing/2014/main" id="{EC8E26AC-DC44-3327-1696-2DA2DB99EC4B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19" name="图标">
              <a:extLst>
                <a:ext uri="{FF2B5EF4-FFF2-40B4-BE49-F238E27FC236}">
                  <a16:creationId xmlns:a16="http://schemas.microsoft.com/office/drawing/2014/main" id="{37C7D604-025E-E25A-D223-1A20898CB212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20" name="!! 安全">
            <a:extLst>
              <a:ext uri="{FF2B5EF4-FFF2-40B4-BE49-F238E27FC236}">
                <a16:creationId xmlns:a16="http://schemas.microsoft.com/office/drawing/2014/main" id="{C8EC477F-F490-0124-F1A8-71F7336B49A5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21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A1C4B2C1-C077-6F58-1C2D-F580A999E966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49" name="图标">
              <a:extLst>
                <a:ext uri="{FF2B5EF4-FFF2-40B4-BE49-F238E27FC236}">
                  <a16:creationId xmlns:a16="http://schemas.microsoft.com/office/drawing/2014/main" id="{741F4BF6-6E1C-C65A-9C49-DECA706E4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6" name="!! 云账户">
            <a:extLst>
              <a:ext uri="{FF2B5EF4-FFF2-40B4-BE49-F238E27FC236}">
                <a16:creationId xmlns:a16="http://schemas.microsoft.com/office/drawing/2014/main" id="{B099D32B-D752-2919-C9E9-5AD99E01494F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8" name="背景">
              <a:hlinkClick r:id="rId33" action="ppaction://hlinksldjump"/>
              <a:extLst>
                <a:ext uri="{FF2B5EF4-FFF2-40B4-BE49-F238E27FC236}">
                  <a16:creationId xmlns:a16="http://schemas.microsoft.com/office/drawing/2014/main" id="{E6A6A684-8DFB-FD2E-EAF8-578B35F6EAE0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头像">
              <a:extLst>
                <a:ext uri="{FF2B5EF4-FFF2-40B4-BE49-F238E27FC236}">
                  <a16:creationId xmlns:a16="http://schemas.microsoft.com/office/drawing/2014/main" id="{C20D5000-8602-918F-3076-D42BB2A10357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34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名">
              <a:extLst>
                <a:ext uri="{FF2B5EF4-FFF2-40B4-BE49-F238E27FC236}">
                  <a16:creationId xmlns:a16="http://schemas.microsoft.com/office/drawing/2014/main" id="{355B571A-570F-8F4B-0B2B-5BBC2D660C35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雨夌</a:t>
              </a:r>
            </a:p>
          </p:txBody>
        </p:sp>
        <p:sp>
          <p:nvSpPr>
            <p:cNvPr id="56" name="描述">
              <a:extLst>
                <a:ext uri="{FF2B5EF4-FFF2-40B4-BE49-F238E27FC236}">
                  <a16:creationId xmlns:a16="http://schemas.microsoft.com/office/drawing/2014/main" id="{91A6D7C0-0A04-DE17-5313-6B5387B7FECC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管理你的云账户</a:t>
              </a:r>
            </a:p>
          </p:txBody>
        </p:sp>
      </p:grpSp>
      <p:sp>
        <p:nvSpPr>
          <p:cNvPr id="52" name="!! 无线网络">
            <a:extLst>
              <a:ext uri="{FF2B5EF4-FFF2-40B4-BE49-F238E27FC236}">
                <a16:creationId xmlns:a16="http://schemas.microsoft.com/office/drawing/2014/main" id="{43FD8C6A-7FB5-84C7-61F1-823692C2DD2E}"/>
              </a:ext>
            </a:extLst>
          </p:cNvPr>
          <p:cNvSpPr/>
          <p:nvPr/>
        </p:nvSpPr>
        <p:spPr>
          <a:xfrm>
            <a:off x="6064174" y="2325395"/>
            <a:ext cx="4314368" cy="781669"/>
          </a:xfrm>
          <a:prstGeom prst="roundRect">
            <a:avLst>
              <a:gd name="adj" fmla="val 8838"/>
            </a:avLst>
          </a:prstGeom>
          <a:solidFill>
            <a:srgbClr val="FFC000">
              <a:alpha val="30000"/>
            </a:srgbClr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C9CC28A-A5CA-4BDD-F2E5-5582DCFDF06E}"/>
              </a:ext>
            </a:extLst>
          </p:cNvPr>
          <p:cNvSpPr txBox="1"/>
          <p:nvPr/>
        </p:nvSpPr>
        <p:spPr>
          <a:xfrm>
            <a:off x="6199382" y="2453641"/>
            <a:ext cx="2955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无线功能异常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C47E658-D6E6-AB54-F52B-365CF7CED4E0}"/>
              </a:ext>
            </a:extLst>
          </p:cNvPr>
          <p:cNvSpPr txBox="1"/>
          <p:nvPr/>
        </p:nvSpPr>
        <p:spPr>
          <a:xfrm>
            <a:off x="6199382" y="2716166"/>
            <a:ext cx="2955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+mn-ea"/>
              </a:rPr>
              <a:t>无线模块可能受损，请联系官方售后。</a:t>
            </a:r>
          </a:p>
        </p:txBody>
      </p:sp>
      <p:pic>
        <p:nvPicPr>
          <p:cNvPr id="61" name="!! 更新图标" descr="图标&#10;&#10;描述已自动生成">
            <a:hlinkClick r:id="rId35" action="ppaction://hlinksldjump"/>
            <a:extLst>
              <a:ext uri="{FF2B5EF4-FFF2-40B4-BE49-F238E27FC236}">
                <a16:creationId xmlns:a16="http://schemas.microsoft.com/office/drawing/2014/main" id="{AAA31B51-F1AD-9475-BF69-EA64ADEDE3B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98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5" name="!! 系统">
            <a:extLst>
              <a:ext uri="{FF2B5EF4-FFF2-40B4-BE49-F238E27FC236}">
                <a16:creationId xmlns:a16="http://schemas.microsoft.com/office/drawing/2014/main" id="{A78F96BC-B142-1711-E682-0D8BCF20616B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66" name="按钮">
              <a:extLst>
                <a:ext uri="{FF2B5EF4-FFF2-40B4-BE49-F238E27FC236}">
                  <a16:creationId xmlns:a16="http://schemas.microsoft.com/office/drawing/2014/main" id="{8EAD741A-1C87-7439-4B0A-C4FB3629F472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69" name="图标">
              <a:extLst>
                <a:ext uri="{FF2B5EF4-FFF2-40B4-BE49-F238E27FC236}">
                  <a16:creationId xmlns:a16="http://schemas.microsoft.com/office/drawing/2014/main" id="{F2DC5309-3443-F7B9-3BA6-FC57BC2FB1C8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tx1"/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0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3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815357" y="1689505"/>
            <a:ext cx="812004" cy="461665"/>
            <a:chOff x="3079753" y="1390113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POSans M"/>
                  <a:ea typeface="OPPOSans M"/>
                </a:rPr>
                <a:t>系统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</p:grpSp>
      <p:sp>
        <p:nvSpPr>
          <p:cNvPr id="48" name="!! 演示">
            <a:extLst>
              <a:ext uri="{FF2B5EF4-FFF2-40B4-BE49-F238E27FC236}">
                <a16:creationId xmlns:a16="http://schemas.microsoft.com/office/drawing/2014/main" id="{3977BF49-DDFD-AB84-96F6-0F7480E16A52}"/>
              </a:ext>
            </a:extLst>
          </p:cNvPr>
          <p:cNvSpPr/>
          <p:nvPr/>
        </p:nvSpPr>
        <p:spPr>
          <a:xfrm>
            <a:off x="6064174" y="2418712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演示</a:t>
            </a:r>
          </a:p>
        </p:txBody>
      </p:sp>
      <p:sp>
        <p:nvSpPr>
          <p:cNvPr id="51" name="!! 开关2背景">
            <a:extLst>
              <a:ext uri="{FF2B5EF4-FFF2-40B4-BE49-F238E27FC236}">
                <a16:creationId xmlns:a16="http://schemas.microsoft.com/office/drawing/2014/main" id="{1D76F7D4-AA9C-4FDA-D495-E42A662369B8}"/>
              </a:ext>
            </a:extLst>
          </p:cNvPr>
          <p:cNvSpPr/>
          <p:nvPr/>
        </p:nvSpPr>
        <p:spPr>
          <a:xfrm>
            <a:off x="9778807" y="2611233"/>
            <a:ext cx="328224" cy="12886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5" name="!! 开关2">
            <a:extLst>
              <a:ext uri="{FF2B5EF4-FFF2-40B4-BE49-F238E27FC236}">
                <a16:creationId xmlns:a16="http://schemas.microsoft.com/office/drawing/2014/main" id="{9AC0E88F-B268-C398-A8A9-D0F6D0EB8C9F}"/>
              </a:ext>
            </a:extLst>
          </p:cNvPr>
          <p:cNvSpPr/>
          <p:nvPr/>
        </p:nvSpPr>
        <p:spPr>
          <a:xfrm>
            <a:off x="9930071" y="2581868"/>
            <a:ext cx="181724" cy="18759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>
            <a:solidFill>
              <a:srgbClr val="54B0EE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1" name="!! 程序">
            <a:hlinkClick r:id="rId26" action="ppaction://hlinksldjump"/>
            <a:extLst>
              <a:ext uri="{FF2B5EF4-FFF2-40B4-BE49-F238E27FC236}">
                <a16:creationId xmlns:a16="http://schemas.microsoft.com/office/drawing/2014/main" id="{479BF733-2088-6C22-287E-4218CBE10722}"/>
              </a:ext>
            </a:extLst>
          </p:cNvPr>
          <p:cNvSpPr/>
          <p:nvPr/>
        </p:nvSpPr>
        <p:spPr>
          <a:xfrm>
            <a:off x="6064174" y="2995958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OPPOSans M"/>
                <a:ea typeface="OPPOSans M"/>
              </a:rPr>
              <a:t>程序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grpSp>
        <p:nvGrpSpPr>
          <p:cNvPr id="14" name="!! 网络">
            <a:extLst>
              <a:ext uri="{FF2B5EF4-FFF2-40B4-BE49-F238E27FC236}">
                <a16:creationId xmlns:a16="http://schemas.microsoft.com/office/drawing/2014/main" id="{41108577-B7B9-C320-0B89-1C6E8C798555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19" name="按钮">
              <a:hlinkClick r:id="rId27" action="ppaction://hlinksldjump"/>
              <a:extLst>
                <a:ext uri="{FF2B5EF4-FFF2-40B4-BE49-F238E27FC236}">
                  <a16:creationId xmlns:a16="http://schemas.microsoft.com/office/drawing/2014/main" id="{22E94CFA-85CC-66AF-CF9C-15E73091EE92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       网络</a:t>
              </a:r>
            </a:p>
          </p:txBody>
        </p:sp>
        <p:pic>
          <p:nvPicPr>
            <p:cNvPr id="20" name="图标">
              <a:extLst>
                <a:ext uri="{FF2B5EF4-FFF2-40B4-BE49-F238E27FC236}">
                  <a16:creationId xmlns:a16="http://schemas.microsoft.com/office/drawing/2014/main" id="{7932E96D-4EF3-59FF-72AD-C34CF72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15" name="!! 安全">
            <a:extLst>
              <a:ext uri="{FF2B5EF4-FFF2-40B4-BE49-F238E27FC236}">
                <a16:creationId xmlns:a16="http://schemas.microsoft.com/office/drawing/2014/main" id="{45EAB1E2-2364-F4E2-0F0C-7292D1D1E1A9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16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06122F47-CC4C-3E61-9DC4-42FEB1538089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21" name="图标">
              <a:extLst>
                <a:ext uri="{FF2B5EF4-FFF2-40B4-BE49-F238E27FC236}">
                  <a16:creationId xmlns:a16="http://schemas.microsoft.com/office/drawing/2014/main" id="{152CCFC3-3C6B-CAB7-B58C-AE2941919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sp>
        <p:nvSpPr>
          <p:cNvPr id="6" name="!! 程序">
            <a:hlinkClick r:id="rId33" action="ppaction://hlinksldjump"/>
            <a:extLst>
              <a:ext uri="{FF2B5EF4-FFF2-40B4-BE49-F238E27FC236}">
                <a16:creationId xmlns:a16="http://schemas.microsoft.com/office/drawing/2014/main" id="{F199687F-CC99-E1F3-40B4-0610173B0CD1}"/>
              </a:ext>
            </a:extLst>
          </p:cNvPr>
          <p:cNvSpPr/>
          <p:nvPr/>
        </p:nvSpPr>
        <p:spPr>
          <a:xfrm>
            <a:off x="6064174" y="3573204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系统更新</a:t>
            </a:r>
          </a:p>
        </p:txBody>
      </p:sp>
      <p:grpSp>
        <p:nvGrpSpPr>
          <p:cNvPr id="7" name="!! 云账户">
            <a:extLst>
              <a:ext uri="{FF2B5EF4-FFF2-40B4-BE49-F238E27FC236}">
                <a16:creationId xmlns:a16="http://schemas.microsoft.com/office/drawing/2014/main" id="{7382FB5A-58B7-1C18-3A45-CFA274EB2CF7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8" name="背景">
              <a:hlinkClick r:id="rId34" action="ppaction://hlinksldjump"/>
              <a:extLst>
                <a:ext uri="{FF2B5EF4-FFF2-40B4-BE49-F238E27FC236}">
                  <a16:creationId xmlns:a16="http://schemas.microsoft.com/office/drawing/2014/main" id="{25AE2B1D-7FC4-1CD7-B38D-5FC444F34739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头像">
              <a:extLst>
                <a:ext uri="{FF2B5EF4-FFF2-40B4-BE49-F238E27FC236}">
                  <a16:creationId xmlns:a16="http://schemas.microsoft.com/office/drawing/2014/main" id="{37F16D98-0D56-36D3-7447-B06A19C6C228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35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名">
              <a:extLst>
                <a:ext uri="{FF2B5EF4-FFF2-40B4-BE49-F238E27FC236}">
                  <a16:creationId xmlns:a16="http://schemas.microsoft.com/office/drawing/2014/main" id="{D157B2EF-1185-40FC-FF81-187CCB76FD77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雨夌</a:t>
              </a:r>
            </a:p>
          </p:txBody>
        </p:sp>
        <p:sp>
          <p:nvSpPr>
            <p:cNvPr id="49" name="描述">
              <a:extLst>
                <a:ext uri="{FF2B5EF4-FFF2-40B4-BE49-F238E27FC236}">
                  <a16:creationId xmlns:a16="http://schemas.microsoft.com/office/drawing/2014/main" id="{6CB5D7F7-16CB-4D17-EFCA-DBCF6487C56D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管理你的云账户</a:t>
              </a:r>
            </a:p>
          </p:txBody>
        </p:sp>
      </p:grpSp>
      <p:pic>
        <p:nvPicPr>
          <p:cNvPr id="39" name="!! 更新图标" descr="图标&#10;&#10;描述已自动生成">
            <a:hlinkClick r:id="rId33" action="ppaction://hlinksldjump"/>
            <a:extLst>
              <a:ext uri="{FF2B5EF4-FFF2-40B4-BE49-F238E27FC236}">
                <a16:creationId xmlns:a16="http://schemas.microsoft.com/office/drawing/2014/main" id="{36DFBD8A-901A-8D1E-715E-DB83117F259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0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3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815357" y="1689505"/>
            <a:ext cx="812004" cy="461665"/>
            <a:chOff x="3079753" y="1390113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POSans M"/>
                  <a:ea typeface="OPPOSans M"/>
                </a:rPr>
                <a:t>程序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</p:grpSp>
      <p:sp>
        <p:nvSpPr>
          <p:cNvPr id="7" name="!! 已安装">
            <a:extLst>
              <a:ext uri="{FF2B5EF4-FFF2-40B4-BE49-F238E27FC236}">
                <a16:creationId xmlns:a16="http://schemas.microsoft.com/office/drawing/2014/main" id="{B504E871-0CD2-0EF6-2982-E267B6AC8A7E}"/>
              </a:ext>
            </a:extLst>
          </p:cNvPr>
          <p:cNvSpPr txBox="1"/>
          <p:nvPr/>
        </p:nvSpPr>
        <p:spPr>
          <a:xfrm>
            <a:off x="6036206" y="2293303"/>
            <a:ext cx="13721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</a:rPr>
              <a:t>已安装的程序</a:t>
            </a:r>
          </a:p>
        </p:txBody>
      </p:sp>
      <p:grpSp>
        <p:nvGrpSpPr>
          <p:cNvPr id="14" name="!! 系统">
            <a:extLst>
              <a:ext uri="{FF2B5EF4-FFF2-40B4-BE49-F238E27FC236}">
                <a16:creationId xmlns:a16="http://schemas.microsoft.com/office/drawing/2014/main" id="{340FB9C0-672C-6FC5-A90E-7DCFD797EAC3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15" name="按钮">
              <a:hlinkClick r:id="rId26" action="ppaction://hlinksldjump"/>
              <a:extLst>
                <a:ext uri="{FF2B5EF4-FFF2-40B4-BE49-F238E27FC236}">
                  <a16:creationId xmlns:a16="http://schemas.microsoft.com/office/drawing/2014/main" id="{D3D89888-B7EB-F14F-004C-021F18B93461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16" name="图标">
              <a:extLst>
                <a:ext uri="{FF2B5EF4-FFF2-40B4-BE49-F238E27FC236}">
                  <a16:creationId xmlns:a16="http://schemas.microsoft.com/office/drawing/2014/main" id="{99974EF7-5737-CF80-2AE2-4392AE9F72BC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pic>
        <p:nvPicPr>
          <p:cNvPr id="20" name="!! 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24B604E-EC3C-C130-CE2B-6015BF0B6CF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786736" y="1770372"/>
            <a:ext cx="309264" cy="309264"/>
          </a:xfrm>
          <a:prstGeom prst="rect">
            <a:avLst/>
          </a:prstGeom>
        </p:spPr>
      </p:pic>
      <p:grpSp>
        <p:nvGrpSpPr>
          <p:cNvPr id="21" name="!! 网络">
            <a:extLst>
              <a:ext uri="{FF2B5EF4-FFF2-40B4-BE49-F238E27FC236}">
                <a16:creationId xmlns:a16="http://schemas.microsoft.com/office/drawing/2014/main" id="{5B0D5D64-ECAB-9BE2-B657-1AACA56E21FA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9" name="按钮">
              <a:hlinkClick r:id="rId29" action="ppaction://hlinksldjump"/>
              <a:extLst>
                <a:ext uri="{FF2B5EF4-FFF2-40B4-BE49-F238E27FC236}">
                  <a16:creationId xmlns:a16="http://schemas.microsoft.com/office/drawing/2014/main" id="{982730FC-0C4C-2FB8-5BB9-6E757AA09017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       网络</a:t>
              </a:r>
            </a:p>
          </p:txBody>
        </p:sp>
        <p:pic>
          <p:nvPicPr>
            <p:cNvPr id="50" name="图标">
              <a:extLst>
                <a:ext uri="{FF2B5EF4-FFF2-40B4-BE49-F238E27FC236}">
                  <a16:creationId xmlns:a16="http://schemas.microsoft.com/office/drawing/2014/main" id="{D30FA3B4-CD4D-CB1C-763C-3289336C6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sp>
        <p:nvSpPr>
          <p:cNvPr id="48" name="!! 设置">
            <a:extLst>
              <a:ext uri="{FF2B5EF4-FFF2-40B4-BE49-F238E27FC236}">
                <a16:creationId xmlns:a16="http://schemas.microsoft.com/office/drawing/2014/main" id="{3977BF49-DDFD-AB84-96F6-0F7480E16A52}"/>
              </a:ext>
            </a:extLst>
          </p:cNvPr>
          <p:cNvSpPr/>
          <p:nvPr/>
        </p:nvSpPr>
        <p:spPr>
          <a:xfrm>
            <a:off x="6064174" y="3164967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设置</a:t>
            </a:r>
          </a:p>
        </p:txBody>
      </p:sp>
      <p:sp>
        <p:nvSpPr>
          <p:cNvPr id="56" name="!! 桌面">
            <a:extLst>
              <a:ext uri="{FF2B5EF4-FFF2-40B4-BE49-F238E27FC236}">
                <a16:creationId xmlns:a16="http://schemas.microsoft.com/office/drawing/2014/main" id="{CEFD7FC9-1FCA-9F5A-7D53-AD123F857107}"/>
              </a:ext>
            </a:extLst>
          </p:cNvPr>
          <p:cNvSpPr/>
          <p:nvPr/>
        </p:nvSpPr>
        <p:spPr>
          <a:xfrm>
            <a:off x="6064174" y="3782893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</a:t>
            </a: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OPPOSans M"/>
                <a:ea typeface="OPPOSans M"/>
              </a:rPr>
              <a:t>Leaf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OPPOSans M"/>
                <a:ea typeface="OPPOSans M"/>
              </a:rPr>
              <a:t>桌面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sp>
        <p:nvSpPr>
          <p:cNvPr id="57" name="!! 电源">
            <a:extLst>
              <a:ext uri="{FF2B5EF4-FFF2-40B4-BE49-F238E27FC236}">
                <a16:creationId xmlns:a16="http://schemas.microsoft.com/office/drawing/2014/main" id="{57460910-2E10-D6DD-ED27-423E12463DD1}"/>
              </a:ext>
            </a:extLst>
          </p:cNvPr>
          <p:cNvSpPr/>
          <p:nvPr/>
        </p:nvSpPr>
        <p:spPr>
          <a:xfrm>
            <a:off x="6064174" y="2553128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电源</a:t>
            </a:r>
          </a:p>
        </p:txBody>
      </p:sp>
      <p:sp>
        <p:nvSpPr>
          <p:cNvPr id="58" name="!! Services">
            <a:extLst>
              <a:ext uri="{FF2B5EF4-FFF2-40B4-BE49-F238E27FC236}">
                <a16:creationId xmlns:a16="http://schemas.microsoft.com/office/drawing/2014/main" id="{CF9F4912-9C4A-70A5-ED3A-B9D2EA672951}"/>
              </a:ext>
            </a:extLst>
          </p:cNvPr>
          <p:cNvSpPr/>
          <p:nvPr/>
        </p:nvSpPr>
        <p:spPr>
          <a:xfrm>
            <a:off x="6064174" y="4394732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Leaf Services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sp>
        <p:nvSpPr>
          <p:cNvPr id="62" name="!! Leaf演示">
            <a:extLst>
              <a:ext uri="{FF2B5EF4-FFF2-40B4-BE49-F238E27FC236}">
                <a16:creationId xmlns:a16="http://schemas.microsoft.com/office/drawing/2014/main" id="{9A1791FA-3E87-E9F0-8D8F-95B55D20818A}"/>
              </a:ext>
            </a:extLst>
          </p:cNvPr>
          <p:cNvSpPr/>
          <p:nvPr/>
        </p:nvSpPr>
        <p:spPr>
          <a:xfrm>
            <a:off x="6071262" y="5013703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Leaf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演示</a:t>
            </a:r>
          </a:p>
        </p:txBody>
      </p:sp>
      <p:grpSp>
        <p:nvGrpSpPr>
          <p:cNvPr id="11" name="!! 安全">
            <a:extLst>
              <a:ext uri="{FF2B5EF4-FFF2-40B4-BE49-F238E27FC236}">
                <a16:creationId xmlns:a16="http://schemas.microsoft.com/office/drawing/2014/main" id="{95D1381F-EFE9-4A74-9E3F-57536373F475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19" name="按钮">
              <a:hlinkClick r:id="rId32" action="ppaction://hlinksldjump"/>
              <a:extLst>
                <a:ext uri="{FF2B5EF4-FFF2-40B4-BE49-F238E27FC236}">
                  <a16:creationId xmlns:a16="http://schemas.microsoft.com/office/drawing/2014/main" id="{066476E3-2E09-FC2F-C302-1F518464CDE6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47" name="图标">
              <a:extLst>
                <a:ext uri="{FF2B5EF4-FFF2-40B4-BE49-F238E27FC236}">
                  <a16:creationId xmlns:a16="http://schemas.microsoft.com/office/drawing/2014/main" id="{D1EC65A2-BF66-89D8-E1A9-E8EFBC5B4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6" name="!! 云账户">
            <a:extLst>
              <a:ext uri="{FF2B5EF4-FFF2-40B4-BE49-F238E27FC236}">
                <a16:creationId xmlns:a16="http://schemas.microsoft.com/office/drawing/2014/main" id="{1B0113E9-B779-A78B-3004-5E5DA7378F0C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8" name="背景">
              <a:hlinkClick r:id="rId35" action="ppaction://hlinksldjump"/>
              <a:extLst>
                <a:ext uri="{FF2B5EF4-FFF2-40B4-BE49-F238E27FC236}">
                  <a16:creationId xmlns:a16="http://schemas.microsoft.com/office/drawing/2014/main" id="{9FD638E1-8DE1-D02D-3CB4-BCF2E97BDFAB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头像">
              <a:extLst>
                <a:ext uri="{FF2B5EF4-FFF2-40B4-BE49-F238E27FC236}">
                  <a16:creationId xmlns:a16="http://schemas.microsoft.com/office/drawing/2014/main" id="{68501B6F-A1A6-636E-6FB1-6B0C75955147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36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名">
              <a:extLst>
                <a:ext uri="{FF2B5EF4-FFF2-40B4-BE49-F238E27FC236}">
                  <a16:creationId xmlns:a16="http://schemas.microsoft.com/office/drawing/2014/main" id="{5E9EF479-A8F4-5EA1-CDD8-1CE3F9393370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雨夌</a:t>
              </a:r>
            </a:p>
          </p:txBody>
        </p:sp>
        <p:sp>
          <p:nvSpPr>
            <p:cNvPr id="55" name="描述">
              <a:extLst>
                <a:ext uri="{FF2B5EF4-FFF2-40B4-BE49-F238E27FC236}">
                  <a16:creationId xmlns:a16="http://schemas.microsoft.com/office/drawing/2014/main" id="{0BD460D7-1EC2-4C34-FBD2-2D46ED5F3DC5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管理你的云账户</a:t>
              </a:r>
            </a:p>
          </p:txBody>
        </p:sp>
      </p:grpSp>
      <p:pic>
        <p:nvPicPr>
          <p:cNvPr id="39" name="!! 更新图标" descr="图标&#10;&#10;描述已自动生成">
            <a:hlinkClick r:id="rId37" action="ppaction://hlinksldjump"/>
            <a:extLst>
              <a:ext uri="{FF2B5EF4-FFF2-40B4-BE49-F238E27FC236}">
                <a16:creationId xmlns:a16="http://schemas.microsoft.com/office/drawing/2014/main" id="{0FC581F4-E1A1-F8EB-81E3-2CBF796CD8F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2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408871" y="1686193"/>
            <a:ext cx="1624975" cy="461665"/>
            <a:chOff x="3079753" y="1375827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79367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75827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POSans M"/>
                  <a:ea typeface="OPPOSans M"/>
                </a:rPr>
                <a:t>关于设备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</p:grpSp>
      <p:grpSp>
        <p:nvGrpSpPr>
          <p:cNvPr id="14" name="!! 系统">
            <a:extLst>
              <a:ext uri="{FF2B5EF4-FFF2-40B4-BE49-F238E27FC236}">
                <a16:creationId xmlns:a16="http://schemas.microsoft.com/office/drawing/2014/main" id="{340FB9C0-672C-6FC5-A90E-7DCFD797EAC3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15" name="按钮">
              <a:hlinkClick r:id="rId25" action="ppaction://hlinksldjump"/>
              <a:extLst>
                <a:ext uri="{FF2B5EF4-FFF2-40B4-BE49-F238E27FC236}">
                  <a16:creationId xmlns:a16="http://schemas.microsoft.com/office/drawing/2014/main" id="{D3D89888-B7EB-F14F-004C-021F18B93461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16" name="图标">
              <a:extLst>
                <a:ext uri="{FF2B5EF4-FFF2-40B4-BE49-F238E27FC236}">
                  <a16:creationId xmlns:a16="http://schemas.microsoft.com/office/drawing/2014/main" id="{99974EF7-5737-CF80-2AE2-4392AE9F72BC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21" name="!! 网络">
            <a:extLst>
              <a:ext uri="{FF2B5EF4-FFF2-40B4-BE49-F238E27FC236}">
                <a16:creationId xmlns:a16="http://schemas.microsoft.com/office/drawing/2014/main" id="{5B0D5D64-ECAB-9BE2-B657-1AACA56E21FA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9" name="按钮">
              <a:hlinkClick r:id="rId26" action="ppaction://hlinksldjump"/>
              <a:extLst>
                <a:ext uri="{FF2B5EF4-FFF2-40B4-BE49-F238E27FC236}">
                  <a16:creationId xmlns:a16="http://schemas.microsoft.com/office/drawing/2014/main" id="{982730FC-0C4C-2FB8-5BB9-6E757AA09017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50" name="图标">
              <a:extLst>
                <a:ext uri="{FF2B5EF4-FFF2-40B4-BE49-F238E27FC236}">
                  <a16:creationId xmlns:a16="http://schemas.microsoft.com/office/drawing/2014/main" id="{D30FA3B4-CD4D-CB1C-763C-3289336C6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sp>
        <p:nvSpPr>
          <p:cNvPr id="11" name="矩形: 圆角 10">
            <a:hlinkClick r:id="rId29" action="ppaction://hlinksldjump"/>
            <a:extLst>
              <a:ext uri="{FF2B5EF4-FFF2-40B4-BE49-F238E27FC236}">
                <a16:creationId xmlns:a16="http://schemas.microsoft.com/office/drawing/2014/main" id="{20C43199-76BF-CDF4-BB3D-4354E8B40306}"/>
              </a:ext>
            </a:extLst>
          </p:cNvPr>
          <p:cNvSpPr/>
          <p:nvPr/>
        </p:nvSpPr>
        <p:spPr>
          <a:xfrm>
            <a:off x="6061518" y="2350765"/>
            <a:ext cx="4424058" cy="1075267"/>
          </a:xfrm>
          <a:prstGeom prst="roundRect">
            <a:avLst>
              <a:gd name="adj" fmla="val 8482"/>
            </a:avLst>
          </a:prstGeom>
          <a:gradFill flip="none" rotWithShape="1">
            <a:gsLst>
              <a:gs pos="0">
                <a:srgbClr val="8FB39B">
                  <a:lumMod val="95000"/>
                </a:srgbClr>
              </a:gs>
              <a:gs pos="100000">
                <a:srgbClr val="9FBFA6">
                  <a:lumMod val="90000"/>
                  <a:lumOff val="1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9" name="!! 系统">
            <a:extLst>
              <a:ext uri="{FF2B5EF4-FFF2-40B4-BE49-F238E27FC236}">
                <a16:creationId xmlns:a16="http://schemas.microsoft.com/office/drawing/2014/main" id="{737251DA-A89F-76EF-5940-C3850B4F7293}"/>
              </a:ext>
            </a:extLst>
          </p:cNvPr>
          <p:cNvSpPr txBox="1"/>
          <p:nvPr/>
        </p:nvSpPr>
        <p:spPr>
          <a:xfrm>
            <a:off x="6360643" y="2654934"/>
            <a:ext cx="374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rmonyOS Sans SC Medium" panose="00000600000000000000" pitchFamily="2" charset="-122"/>
                <a:ea typeface="HarmonyOS Sans SC Medium" panose="00000600000000000000" pitchFamily="2" charset="-122"/>
                <a:cs typeface="+mn-cs"/>
              </a:rPr>
              <a:t>Leaf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 panose="020B0604030504040204" pitchFamily="34" charset="0"/>
                <a:ea typeface="等线" panose="02010600030101010101" pitchFamily="2" charset="-122"/>
                <a:cs typeface="+mn-cs"/>
              </a:rPr>
              <a:t> OS NEXT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 panose="020B0604030504040204" pitchFamily="34" charset="0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7" name="!! 处理器">
            <a:extLst>
              <a:ext uri="{FF2B5EF4-FFF2-40B4-BE49-F238E27FC236}">
                <a16:creationId xmlns:a16="http://schemas.microsoft.com/office/drawing/2014/main" id="{A6D3DF18-3B00-4BC1-F979-4F5235DBE41B}"/>
              </a:ext>
            </a:extLst>
          </p:cNvPr>
          <p:cNvGrpSpPr/>
          <p:nvPr/>
        </p:nvGrpSpPr>
        <p:grpSpPr>
          <a:xfrm>
            <a:off x="6103460" y="4117672"/>
            <a:ext cx="3009516" cy="480844"/>
            <a:chOff x="2646190" y="4215492"/>
            <a:chExt cx="3009516" cy="480844"/>
          </a:xfrm>
        </p:grpSpPr>
        <p:pic>
          <p:nvPicPr>
            <p:cNvPr id="51" name="图形 50">
              <a:extLst>
                <a:ext uri="{FF2B5EF4-FFF2-40B4-BE49-F238E27FC236}">
                  <a16:creationId xmlns:a16="http://schemas.microsoft.com/office/drawing/2014/main" id="{DA2D71EA-DCB2-B0D5-4EE2-B16EE3D6F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646190" y="4254755"/>
              <a:ext cx="373814" cy="373814"/>
            </a:xfrm>
            <a:prstGeom prst="rect">
              <a:avLst/>
            </a:prstGeom>
          </p:spPr>
        </p:pic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8BE6111-4F13-88AE-DC50-3EB397F5C9C8}"/>
                </a:ext>
              </a:extLst>
            </p:cNvPr>
            <p:cNvSpPr txBox="1"/>
            <p:nvPr/>
          </p:nvSpPr>
          <p:spPr>
            <a:xfrm>
              <a:off x="3061859" y="4215492"/>
              <a:ext cx="143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处理器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E3CF83E-71CE-D7C9-70DA-EF06A634D206}"/>
                </a:ext>
              </a:extLst>
            </p:cNvPr>
            <p:cNvSpPr txBox="1"/>
            <p:nvPr/>
          </p:nvSpPr>
          <p:spPr>
            <a:xfrm>
              <a:off x="3061857" y="4388559"/>
              <a:ext cx="2593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 err="1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Trdom</a:t>
              </a:r>
              <a:r>
                <a:rPr lang="en-US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 40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DA15F86D-A0C5-E875-3A79-92111226721C}"/>
              </a:ext>
            </a:extLst>
          </p:cNvPr>
          <p:cNvSpPr txBox="1"/>
          <p:nvPr/>
        </p:nvSpPr>
        <p:spPr>
          <a:xfrm>
            <a:off x="6031051" y="3667558"/>
            <a:ext cx="30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ea typeface="OPPOSans M" panose="00020600040101010101" pitchFamily="18" charset="-122"/>
                <a:cs typeface="OPPOSans M" panose="00020600040101010101" pitchFamily="18" charset="-122"/>
              </a:rPr>
              <a:t>OS_L116UC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grpSp>
        <p:nvGrpSpPr>
          <p:cNvPr id="63" name="!! 运行内存">
            <a:extLst>
              <a:ext uri="{FF2B5EF4-FFF2-40B4-BE49-F238E27FC236}">
                <a16:creationId xmlns:a16="http://schemas.microsoft.com/office/drawing/2014/main" id="{5A757DCF-47E8-31B1-4D2E-39874CB43454}"/>
              </a:ext>
            </a:extLst>
          </p:cNvPr>
          <p:cNvGrpSpPr/>
          <p:nvPr/>
        </p:nvGrpSpPr>
        <p:grpSpPr>
          <a:xfrm>
            <a:off x="6113118" y="4665611"/>
            <a:ext cx="1769374" cy="480844"/>
            <a:chOff x="2635313" y="4215492"/>
            <a:chExt cx="1769374" cy="480844"/>
          </a:xfrm>
        </p:grpSpPr>
        <p:pic>
          <p:nvPicPr>
            <p:cNvPr id="64" name="图形 63">
              <a:extLst>
                <a:ext uri="{FF2B5EF4-FFF2-40B4-BE49-F238E27FC236}">
                  <a16:creationId xmlns:a16="http://schemas.microsoft.com/office/drawing/2014/main" id="{7D3C87CE-0868-6DF8-0336-80A3884D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2635313" y="4270019"/>
              <a:ext cx="343286" cy="343286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A267954-828E-F776-87BD-C99C626CB500}"/>
                </a:ext>
              </a:extLst>
            </p:cNvPr>
            <p:cNvSpPr txBox="1"/>
            <p:nvPr/>
          </p:nvSpPr>
          <p:spPr>
            <a:xfrm>
              <a:off x="3037742" y="4215492"/>
              <a:ext cx="837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运行内存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0F78EA8-7D03-18E9-3036-C28BB275A6B3}"/>
                </a:ext>
              </a:extLst>
            </p:cNvPr>
            <p:cNvSpPr txBox="1"/>
            <p:nvPr/>
          </p:nvSpPr>
          <p:spPr>
            <a:xfrm>
              <a:off x="3033506" y="4388559"/>
              <a:ext cx="1371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32 GB</a:t>
              </a:r>
              <a:endPara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67" name="!! 存储">
            <a:extLst>
              <a:ext uri="{FF2B5EF4-FFF2-40B4-BE49-F238E27FC236}">
                <a16:creationId xmlns:a16="http://schemas.microsoft.com/office/drawing/2014/main" id="{12B4C022-0493-6D67-5B00-B1F49686AD51}"/>
              </a:ext>
            </a:extLst>
          </p:cNvPr>
          <p:cNvGrpSpPr/>
          <p:nvPr/>
        </p:nvGrpSpPr>
        <p:grpSpPr>
          <a:xfrm>
            <a:off x="6122016" y="5208139"/>
            <a:ext cx="1483257" cy="487932"/>
            <a:chOff x="2660366" y="4215492"/>
            <a:chExt cx="1483257" cy="487932"/>
          </a:xfrm>
        </p:grpSpPr>
        <p:pic>
          <p:nvPicPr>
            <p:cNvPr id="68" name="图形 67">
              <a:extLst>
                <a:ext uri="{FF2B5EF4-FFF2-40B4-BE49-F238E27FC236}">
                  <a16:creationId xmlns:a16="http://schemas.microsoft.com/office/drawing/2014/main" id="{C9D853CC-7550-2A56-DE5D-523C5E038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>
            <a:xfrm>
              <a:off x="2660366" y="4276019"/>
              <a:ext cx="373814" cy="373814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9046C82-20EF-899C-EE9C-BCEF3BA56380}"/>
                </a:ext>
              </a:extLst>
            </p:cNvPr>
            <p:cNvSpPr txBox="1"/>
            <p:nvPr/>
          </p:nvSpPr>
          <p:spPr>
            <a:xfrm>
              <a:off x="3061859" y="4215492"/>
              <a:ext cx="6609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存储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8FD5911-8BFF-AC26-DCD0-AB4D3057C395}"/>
                </a:ext>
              </a:extLst>
            </p:cNvPr>
            <p:cNvSpPr txBox="1"/>
            <p:nvPr/>
          </p:nvSpPr>
          <p:spPr>
            <a:xfrm>
              <a:off x="3061858" y="4395647"/>
              <a:ext cx="1081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1 TB</a:t>
              </a:r>
              <a:endPara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71" name="!! 系统">
            <a:extLst>
              <a:ext uri="{FF2B5EF4-FFF2-40B4-BE49-F238E27FC236}">
                <a16:creationId xmlns:a16="http://schemas.microsoft.com/office/drawing/2014/main" id="{519AD47B-C438-D052-F2F9-6390D3C495F2}"/>
              </a:ext>
            </a:extLst>
          </p:cNvPr>
          <p:cNvGrpSpPr/>
          <p:nvPr/>
        </p:nvGrpSpPr>
        <p:grpSpPr>
          <a:xfrm>
            <a:off x="8486791" y="4127498"/>
            <a:ext cx="1998785" cy="480844"/>
            <a:chOff x="2673094" y="4215492"/>
            <a:chExt cx="1998785" cy="480844"/>
          </a:xfrm>
        </p:grpSpPr>
        <p:sp>
          <p:nvSpPr>
            <p:cNvPr id="72" name="图形 18">
              <a:extLst>
                <a:ext uri="{FF2B5EF4-FFF2-40B4-BE49-F238E27FC236}">
                  <a16:creationId xmlns:a16="http://schemas.microsoft.com/office/drawing/2014/main" id="{CA0B2DC2-97D4-2446-B49C-9DFCC8A546EA}"/>
                </a:ext>
              </a:extLst>
            </p:cNvPr>
            <p:cNvSpPr/>
            <p:nvPr/>
          </p:nvSpPr>
          <p:spPr>
            <a:xfrm>
              <a:off x="2673094" y="4288389"/>
              <a:ext cx="320004" cy="306934"/>
            </a:xfrm>
            <a:custGeom>
              <a:avLst/>
              <a:gdLst>
                <a:gd name="connsiteX0" fmla="*/ 128499 w 276466"/>
                <a:gd name="connsiteY0" fmla="*/ 23363 h 265174"/>
                <a:gd name="connsiteX1" fmla="*/ 19469 w 276466"/>
                <a:gd name="connsiteY1" fmla="*/ 132392 h 265174"/>
                <a:gd name="connsiteX2" fmla="*/ 33098 w 276466"/>
                <a:gd name="connsiteY2" fmla="*/ 184960 h 265174"/>
                <a:gd name="connsiteX3" fmla="*/ 59966 w 276466"/>
                <a:gd name="connsiteY3" fmla="*/ 158482 h 265174"/>
                <a:gd name="connsiteX4" fmla="*/ 137455 w 276466"/>
                <a:gd name="connsiteY4" fmla="*/ 95011 h 265174"/>
                <a:gd name="connsiteX5" fmla="*/ 142517 w 276466"/>
                <a:gd name="connsiteY5" fmla="*/ 93064 h 265174"/>
                <a:gd name="connsiteX6" fmla="*/ 150304 w 276466"/>
                <a:gd name="connsiteY6" fmla="*/ 100852 h 265174"/>
                <a:gd name="connsiteX7" fmla="*/ 147189 w 276466"/>
                <a:gd name="connsiteY7" fmla="*/ 107082 h 265174"/>
                <a:gd name="connsiteX8" fmla="*/ 147189 w 276466"/>
                <a:gd name="connsiteY8" fmla="*/ 107082 h 265174"/>
                <a:gd name="connsiteX9" fmla="*/ 35434 w 276466"/>
                <a:gd name="connsiteY9" fmla="*/ 205598 h 265174"/>
                <a:gd name="connsiteX10" fmla="*/ 29204 w 276466"/>
                <a:gd name="connsiteY10" fmla="*/ 212607 h 265174"/>
                <a:gd name="connsiteX11" fmla="*/ 29204 w 276466"/>
                <a:gd name="connsiteY11" fmla="*/ 212607 h 265174"/>
                <a:gd name="connsiteX12" fmla="*/ 0 w 276466"/>
                <a:gd name="connsiteY12" fmla="*/ 265174 h 265174"/>
                <a:gd name="connsiteX13" fmla="*/ 23363 w 276466"/>
                <a:gd name="connsiteY13" fmla="*/ 265174 h 265174"/>
                <a:gd name="connsiteX14" fmla="*/ 57630 w 276466"/>
                <a:gd name="connsiteY14" fmla="*/ 215722 h 265174"/>
                <a:gd name="connsiteX15" fmla="*/ 128499 w 276466"/>
                <a:gd name="connsiteY15" fmla="*/ 241811 h 265174"/>
                <a:gd name="connsiteX16" fmla="*/ 182624 w 276466"/>
                <a:gd name="connsiteY16" fmla="*/ 227404 h 265174"/>
                <a:gd name="connsiteX17" fmla="*/ 182624 w 276466"/>
                <a:gd name="connsiteY17" fmla="*/ 227404 h 265174"/>
                <a:gd name="connsiteX18" fmla="*/ 276467 w 276466"/>
                <a:gd name="connsiteY18" fmla="*/ 0 h 265174"/>
                <a:gd name="connsiteX19" fmla="*/ 128499 w 276466"/>
                <a:gd name="connsiteY19" fmla="*/ 23363 h 265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466" h="265174">
                  <a:moveTo>
                    <a:pt x="128499" y="23363"/>
                  </a:moveTo>
                  <a:cubicBezTo>
                    <a:pt x="68143" y="23363"/>
                    <a:pt x="19469" y="72037"/>
                    <a:pt x="19469" y="132392"/>
                  </a:cubicBezTo>
                  <a:cubicBezTo>
                    <a:pt x="19469" y="151473"/>
                    <a:pt x="24532" y="169384"/>
                    <a:pt x="33098" y="184960"/>
                  </a:cubicBezTo>
                  <a:cubicBezTo>
                    <a:pt x="41275" y="176393"/>
                    <a:pt x="50231" y="167827"/>
                    <a:pt x="59966" y="158482"/>
                  </a:cubicBezTo>
                  <a:cubicBezTo>
                    <a:pt x="84498" y="135508"/>
                    <a:pt x="113312" y="112144"/>
                    <a:pt x="137455" y="95011"/>
                  </a:cubicBezTo>
                  <a:cubicBezTo>
                    <a:pt x="139012" y="93843"/>
                    <a:pt x="140570" y="93064"/>
                    <a:pt x="142517" y="93064"/>
                  </a:cubicBezTo>
                  <a:cubicBezTo>
                    <a:pt x="146800" y="93064"/>
                    <a:pt x="150304" y="96569"/>
                    <a:pt x="150304" y="100852"/>
                  </a:cubicBezTo>
                  <a:cubicBezTo>
                    <a:pt x="150304" y="103578"/>
                    <a:pt x="149136" y="105525"/>
                    <a:pt x="147189" y="107082"/>
                  </a:cubicBezTo>
                  <a:lnTo>
                    <a:pt x="147189" y="107082"/>
                  </a:lnTo>
                  <a:cubicBezTo>
                    <a:pt x="112534" y="132003"/>
                    <a:pt x="66586" y="170553"/>
                    <a:pt x="35434" y="205598"/>
                  </a:cubicBezTo>
                  <a:cubicBezTo>
                    <a:pt x="35434" y="205598"/>
                    <a:pt x="31151" y="210270"/>
                    <a:pt x="29204" y="212607"/>
                  </a:cubicBezTo>
                  <a:lnTo>
                    <a:pt x="29204" y="212607"/>
                  </a:lnTo>
                  <a:cubicBezTo>
                    <a:pt x="11682" y="233244"/>
                    <a:pt x="0" y="251935"/>
                    <a:pt x="0" y="265174"/>
                  </a:cubicBezTo>
                  <a:lnTo>
                    <a:pt x="23363" y="265174"/>
                  </a:lnTo>
                  <a:cubicBezTo>
                    <a:pt x="23363" y="256608"/>
                    <a:pt x="36992" y="237917"/>
                    <a:pt x="57630" y="215722"/>
                  </a:cubicBezTo>
                  <a:cubicBezTo>
                    <a:pt x="76710" y="232076"/>
                    <a:pt x="101241" y="241811"/>
                    <a:pt x="128499" y="241811"/>
                  </a:cubicBezTo>
                  <a:cubicBezTo>
                    <a:pt x="147968" y="241811"/>
                    <a:pt x="166659" y="236749"/>
                    <a:pt x="182624" y="227404"/>
                  </a:cubicBezTo>
                  <a:lnTo>
                    <a:pt x="182624" y="227404"/>
                  </a:lnTo>
                  <a:cubicBezTo>
                    <a:pt x="265953" y="181066"/>
                    <a:pt x="276467" y="95790"/>
                    <a:pt x="276467" y="0"/>
                  </a:cubicBezTo>
                  <a:cubicBezTo>
                    <a:pt x="276467" y="0"/>
                    <a:pt x="185739" y="24921"/>
                    <a:pt x="128499" y="23363"/>
                  </a:cubicBezTo>
                  <a:close/>
                </a:path>
              </a:pathLst>
            </a:custGeom>
            <a:solidFill>
              <a:schemeClr val="bg1">
                <a:lumMod val="65000"/>
                <a:lumOff val="35000"/>
              </a:schemeClr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BC3F85D-C538-DB03-D673-D19FC2472529}"/>
                </a:ext>
              </a:extLst>
            </p:cNvPr>
            <p:cNvSpPr txBox="1"/>
            <p:nvPr/>
          </p:nvSpPr>
          <p:spPr>
            <a:xfrm>
              <a:off x="3061859" y="4215492"/>
              <a:ext cx="802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系统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6A81B12-C2CD-048F-5A6A-E0F938EA424C}"/>
                </a:ext>
              </a:extLst>
            </p:cNvPr>
            <p:cNvSpPr txBox="1"/>
            <p:nvPr/>
          </p:nvSpPr>
          <p:spPr>
            <a:xfrm>
              <a:off x="3061858" y="4388559"/>
              <a:ext cx="161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Beta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88" name="!! 电池">
            <a:extLst>
              <a:ext uri="{FF2B5EF4-FFF2-40B4-BE49-F238E27FC236}">
                <a16:creationId xmlns:a16="http://schemas.microsoft.com/office/drawing/2014/main" id="{B2B4C309-2C7F-21F3-8548-F59E62AC2392}"/>
              </a:ext>
            </a:extLst>
          </p:cNvPr>
          <p:cNvGrpSpPr/>
          <p:nvPr/>
        </p:nvGrpSpPr>
        <p:grpSpPr>
          <a:xfrm>
            <a:off x="8495406" y="4646415"/>
            <a:ext cx="1607577" cy="480844"/>
            <a:chOff x="2661454" y="4215492"/>
            <a:chExt cx="1607577" cy="480844"/>
          </a:xfrm>
        </p:grpSpPr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6087C2E6-0F17-9EB0-D57D-AF54708D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rcRect/>
            <a:stretch/>
          </p:blipFill>
          <p:spPr>
            <a:xfrm>
              <a:off x="2661454" y="4278328"/>
              <a:ext cx="343286" cy="343286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199F74F-E8DA-086C-9837-6C771568F468}"/>
                </a:ext>
              </a:extLst>
            </p:cNvPr>
            <p:cNvSpPr txBox="1"/>
            <p:nvPr/>
          </p:nvSpPr>
          <p:spPr>
            <a:xfrm>
              <a:off x="3033507" y="4215492"/>
              <a:ext cx="8210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电池容量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970E9C39-B942-72F6-6579-BCBC3860B216}"/>
                </a:ext>
              </a:extLst>
            </p:cNvPr>
            <p:cNvSpPr txBox="1"/>
            <p:nvPr/>
          </p:nvSpPr>
          <p:spPr>
            <a:xfrm>
              <a:off x="3033506" y="4388559"/>
              <a:ext cx="1235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14500 mAh </a:t>
              </a:r>
              <a:endPara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sp>
        <p:nvSpPr>
          <p:cNvPr id="96" name="!! 更多">
            <a:hlinkClick r:id="rId38" action="ppaction://hlinksldjump"/>
            <a:extLst>
              <a:ext uri="{FF2B5EF4-FFF2-40B4-BE49-F238E27FC236}">
                <a16:creationId xmlns:a16="http://schemas.microsoft.com/office/drawing/2014/main" id="{2BEF9EC1-627F-E75C-5CD7-E19D0BC31BB1}"/>
              </a:ext>
            </a:extLst>
          </p:cNvPr>
          <p:cNvSpPr/>
          <p:nvPr/>
        </p:nvSpPr>
        <p:spPr>
          <a:xfrm>
            <a:off x="8448905" y="5230466"/>
            <a:ext cx="1711095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OPPOSans M"/>
                <a:ea typeface="OPPOSans M"/>
              </a:rPr>
              <a:t>更多信息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grpSp>
        <p:nvGrpSpPr>
          <p:cNvPr id="7" name="!! 安全">
            <a:extLst>
              <a:ext uri="{FF2B5EF4-FFF2-40B4-BE49-F238E27FC236}">
                <a16:creationId xmlns:a16="http://schemas.microsoft.com/office/drawing/2014/main" id="{954A2ED8-7705-C88E-344B-FD28C3F79FAE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20" name="按钮">
              <a:hlinkClick r:id="rId39" action="ppaction://hlinksldjump"/>
              <a:extLst>
                <a:ext uri="{FF2B5EF4-FFF2-40B4-BE49-F238E27FC236}">
                  <a16:creationId xmlns:a16="http://schemas.microsoft.com/office/drawing/2014/main" id="{BDF15362-7DA8-ABFD-ADDF-171851A16242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48" name="图标">
              <a:extLst>
                <a:ext uri="{FF2B5EF4-FFF2-40B4-BE49-F238E27FC236}">
                  <a16:creationId xmlns:a16="http://schemas.microsoft.com/office/drawing/2014/main" id="{333F0CDD-69F5-3B19-B043-6B6B4EFA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sp>
        <p:nvSpPr>
          <p:cNvPr id="10" name="图形 7" descr="插入点右移 纯色填充">
            <a:extLst>
              <a:ext uri="{FF2B5EF4-FFF2-40B4-BE49-F238E27FC236}">
                <a16:creationId xmlns:a16="http://schemas.microsoft.com/office/drawing/2014/main" id="{656FE36F-8DFF-C1A7-A0F9-39642B9DACE7}"/>
              </a:ext>
            </a:extLst>
          </p:cNvPr>
          <p:cNvSpPr/>
          <p:nvPr/>
        </p:nvSpPr>
        <p:spPr>
          <a:xfrm>
            <a:off x="9418813" y="2136157"/>
            <a:ext cx="863954" cy="1502412"/>
          </a:xfrm>
          <a:custGeom>
            <a:avLst/>
            <a:gdLst>
              <a:gd name="connsiteX0" fmla="*/ 36469 w 279220"/>
              <a:gd name="connsiteY0" fmla="*/ 485565 h 485564"/>
              <a:gd name="connsiteX1" fmla="*/ 9 w 279220"/>
              <a:gd name="connsiteY1" fmla="*/ 449113 h 485564"/>
              <a:gd name="connsiteX2" fmla="*/ 206309 w 279220"/>
              <a:gd name="connsiteY2" fmla="*/ 242812 h 485564"/>
              <a:gd name="connsiteX3" fmla="*/ 0 w 279220"/>
              <a:gd name="connsiteY3" fmla="*/ 36452 h 485564"/>
              <a:gd name="connsiteX4" fmla="*/ 36460 w 279220"/>
              <a:gd name="connsiteY4" fmla="*/ 0 h 485564"/>
              <a:gd name="connsiteX5" fmla="*/ 279221 w 279220"/>
              <a:gd name="connsiteY5" fmla="*/ 242812 h 485564"/>
              <a:gd name="connsiteX6" fmla="*/ 36469 w 279220"/>
              <a:gd name="connsiteY6" fmla="*/ 485565 h 48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220" h="485564">
                <a:moveTo>
                  <a:pt x="36469" y="485565"/>
                </a:moveTo>
                <a:lnTo>
                  <a:pt x="9" y="449113"/>
                </a:lnTo>
                <a:lnTo>
                  <a:pt x="206309" y="242812"/>
                </a:lnTo>
                <a:lnTo>
                  <a:pt x="0" y="36452"/>
                </a:lnTo>
                <a:lnTo>
                  <a:pt x="36460" y="0"/>
                </a:lnTo>
                <a:lnTo>
                  <a:pt x="279221" y="242812"/>
                </a:lnTo>
                <a:lnTo>
                  <a:pt x="36469" y="48556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853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6" name="!! 云账户">
            <a:extLst>
              <a:ext uri="{FF2B5EF4-FFF2-40B4-BE49-F238E27FC236}">
                <a16:creationId xmlns:a16="http://schemas.microsoft.com/office/drawing/2014/main" id="{0E6E4C56-734F-52C9-06A7-48DCB852C4D4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8" name="背景">
              <a:hlinkClick r:id="rId42" action="ppaction://hlinksldjump"/>
              <a:extLst>
                <a:ext uri="{FF2B5EF4-FFF2-40B4-BE49-F238E27FC236}">
                  <a16:creationId xmlns:a16="http://schemas.microsoft.com/office/drawing/2014/main" id="{368BB838-0659-5CB5-9B55-749ECF4A0C31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头像">
              <a:extLst>
                <a:ext uri="{FF2B5EF4-FFF2-40B4-BE49-F238E27FC236}">
                  <a16:creationId xmlns:a16="http://schemas.microsoft.com/office/drawing/2014/main" id="{818F37DD-613F-62E6-BCB9-48EFF94F05DA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43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名">
              <a:extLst>
                <a:ext uri="{FF2B5EF4-FFF2-40B4-BE49-F238E27FC236}">
                  <a16:creationId xmlns:a16="http://schemas.microsoft.com/office/drawing/2014/main" id="{3F2F8C8E-5328-4C81-E4A8-DC30EBB550BE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雨夌</a:t>
              </a:r>
            </a:p>
          </p:txBody>
        </p:sp>
        <p:sp>
          <p:nvSpPr>
            <p:cNvPr id="58" name="描述">
              <a:extLst>
                <a:ext uri="{FF2B5EF4-FFF2-40B4-BE49-F238E27FC236}">
                  <a16:creationId xmlns:a16="http://schemas.microsoft.com/office/drawing/2014/main" id="{3C127CEC-B010-84AB-C41F-D79FC9C5D128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管理你的云账户</a:t>
              </a:r>
            </a:p>
          </p:txBody>
        </p:sp>
      </p:grpSp>
      <p:pic>
        <p:nvPicPr>
          <p:cNvPr id="39" name="!! 更新图标" descr="图标&#10;&#10;描述已自动生成">
            <a:hlinkClick r:id="rId44" action="ppaction://hlinksldjump"/>
            <a:extLst>
              <a:ext uri="{FF2B5EF4-FFF2-40B4-BE49-F238E27FC236}">
                <a16:creationId xmlns:a16="http://schemas.microsoft.com/office/drawing/2014/main" id="{AC5E68A2-39B0-546C-F452-8B0B09BE1C9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2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408871" y="1686193"/>
            <a:ext cx="1624975" cy="461665"/>
            <a:chOff x="3079753" y="1375827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79367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75827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关于设备</a:t>
              </a:r>
            </a:p>
          </p:txBody>
        </p:sp>
      </p:grpSp>
      <p:grpSp>
        <p:nvGrpSpPr>
          <p:cNvPr id="14" name="!! 系统">
            <a:extLst>
              <a:ext uri="{FF2B5EF4-FFF2-40B4-BE49-F238E27FC236}">
                <a16:creationId xmlns:a16="http://schemas.microsoft.com/office/drawing/2014/main" id="{340FB9C0-672C-6FC5-A90E-7DCFD797EAC3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15" name="按钮">
              <a:hlinkClick r:id="rId25" action="ppaction://hlinksldjump"/>
              <a:extLst>
                <a:ext uri="{FF2B5EF4-FFF2-40B4-BE49-F238E27FC236}">
                  <a16:creationId xmlns:a16="http://schemas.microsoft.com/office/drawing/2014/main" id="{D3D89888-B7EB-F14F-004C-021F18B93461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16" name="图标">
              <a:extLst>
                <a:ext uri="{FF2B5EF4-FFF2-40B4-BE49-F238E27FC236}">
                  <a16:creationId xmlns:a16="http://schemas.microsoft.com/office/drawing/2014/main" id="{99974EF7-5737-CF80-2AE2-4392AE9F72BC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21" name="!! 网络">
            <a:extLst>
              <a:ext uri="{FF2B5EF4-FFF2-40B4-BE49-F238E27FC236}">
                <a16:creationId xmlns:a16="http://schemas.microsoft.com/office/drawing/2014/main" id="{5B0D5D64-ECAB-9BE2-B657-1AACA56E21FA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9" name="按钮">
              <a:hlinkClick r:id="rId26" action="ppaction://hlinksldjump"/>
              <a:extLst>
                <a:ext uri="{FF2B5EF4-FFF2-40B4-BE49-F238E27FC236}">
                  <a16:creationId xmlns:a16="http://schemas.microsoft.com/office/drawing/2014/main" id="{982730FC-0C4C-2FB8-5BB9-6E757AA09017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50" name="图标">
              <a:extLst>
                <a:ext uri="{FF2B5EF4-FFF2-40B4-BE49-F238E27FC236}">
                  <a16:creationId xmlns:a16="http://schemas.microsoft.com/office/drawing/2014/main" id="{D30FA3B4-CD4D-CB1C-763C-3289336C6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sp>
        <p:nvSpPr>
          <p:cNvPr id="11" name="矩形: 圆角 10">
            <a:hlinkClick r:id="" action="ppaction://noaction"/>
            <a:extLst>
              <a:ext uri="{FF2B5EF4-FFF2-40B4-BE49-F238E27FC236}">
                <a16:creationId xmlns:a16="http://schemas.microsoft.com/office/drawing/2014/main" id="{20C43199-76BF-CDF4-BB3D-4354E8B40306}"/>
              </a:ext>
            </a:extLst>
          </p:cNvPr>
          <p:cNvSpPr/>
          <p:nvPr/>
        </p:nvSpPr>
        <p:spPr>
          <a:xfrm>
            <a:off x="6061518" y="2350765"/>
            <a:ext cx="4424058" cy="1075267"/>
          </a:xfrm>
          <a:prstGeom prst="roundRect">
            <a:avLst>
              <a:gd name="adj" fmla="val 8482"/>
            </a:avLst>
          </a:prstGeom>
          <a:gradFill flip="none" rotWithShape="1">
            <a:gsLst>
              <a:gs pos="0">
                <a:srgbClr val="8FB39B">
                  <a:lumMod val="95000"/>
                </a:srgbClr>
              </a:gs>
              <a:gs pos="100000">
                <a:srgbClr val="9FBFA6">
                  <a:lumMod val="90000"/>
                  <a:lumOff val="1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" dist="254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9" name="!! 系统">
            <a:extLst>
              <a:ext uri="{FF2B5EF4-FFF2-40B4-BE49-F238E27FC236}">
                <a16:creationId xmlns:a16="http://schemas.microsoft.com/office/drawing/2014/main" id="{737251DA-A89F-76EF-5940-C3850B4F7293}"/>
              </a:ext>
            </a:extLst>
          </p:cNvPr>
          <p:cNvSpPr txBox="1"/>
          <p:nvPr/>
        </p:nvSpPr>
        <p:spPr>
          <a:xfrm>
            <a:off x="6360643" y="2714487"/>
            <a:ext cx="374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200" dirty="0">
                <a:solidFill>
                  <a:srgbClr val="FFFFFF"/>
                </a:solidFill>
                <a:effectLst/>
                <a:latin typeface="+mj-ea"/>
                <a:ea typeface="+mj-ea"/>
                <a:cs typeface="OPPOSans L" panose="00020600040101010101" pitchFamily="18" charset="-122"/>
              </a:rPr>
              <a:t>相载</a:t>
            </a:r>
            <a:r>
              <a:rPr lang="zh-CN" altLang="en-US" sz="1800" kern="1200" dirty="0">
                <a:solidFill>
                  <a:srgbClr val="FFFFFF"/>
                </a:solidFill>
                <a:effectLst/>
                <a:latin typeface="+mj-ea"/>
                <a:ea typeface="+mj-ea"/>
                <a:cs typeface="OPPOSans L" panose="00020600040101010101" pitchFamily="18" charset="-122"/>
              </a:rPr>
              <a:t>两余年</a:t>
            </a:r>
            <a:r>
              <a:rPr lang="zh-CN" altLang="zh-CN" sz="1800" kern="1200" dirty="0">
                <a:solidFill>
                  <a:srgbClr val="FFFFFF"/>
                </a:solidFill>
                <a:effectLst/>
                <a:latin typeface="+mj-ea"/>
                <a:ea typeface="+mj-ea"/>
                <a:cs typeface="OPPOSans L" panose="00020600040101010101" pitchFamily="18" charset="-122"/>
              </a:rPr>
              <a:t>，出发</a:t>
            </a:r>
            <a:r>
              <a:rPr lang="zh-CN" altLang="en-US" sz="1800" kern="1200" dirty="0">
                <a:solidFill>
                  <a:srgbClr val="FFFFFF"/>
                </a:solidFill>
                <a:effectLst/>
                <a:latin typeface="+mj-ea"/>
                <a:ea typeface="+mj-ea"/>
                <a:cs typeface="OPPOSans L" panose="00020600040101010101" pitchFamily="18" charset="-122"/>
              </a:rPr>
              <a:t>下一站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6" name="!! 更多">
            <a:hlinkClick r:id="rId29" action="ppaction://hlinksldjump"/>
            <a:extLst>
              <a:ext uri="{FF2B5EF4-FFF2-40B4-BE49-F238E27FC236}">
                <a16:creationId xmlns:a16="http://schemas.microsoft.com/office/drawing/2014/main" id="{2BEF9EC1-627F-E75C-5CD7-E19D0BC31BB1}"/>
              </a:ext>
            </a:extLst>
          </p:cNvPr>
          <p:cNvSpPr/>
          <p:nvPr/>
        </p:nvSpPr>
        <p:spPr>
          <a:xfrm>
            <a:off x="8448905" y="5230466"/>
            <a:ext cx="1711095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更多信息</a:t>
            </a:r>
          </a:p>
        </p:txBody>
      </p:sp>
      <p:grpSp>
        <p:nvGrpSpPr>
          <p:cNvPr id="7" name="!! 安全">
            <a:extLst>
              <a:ext uri="{FF2B5EF4-FFF2-40B4-BE49-F238E27FC236}">
                <a16:creationId xmlns:a16="http://schemas.microsoft.com/office/drawing/2014/main" id="{954A2ED8-7705-C88E-344B-FD28C3F79FAE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20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BDF15362-7DA8-ABFD-ADDF-171851A16242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安全</a:t>
              </a:r>
            </a:p>
          </p:txBody>
        </p:sp>
        <p:pic>
          <p:nvPicPr>
            <p:cNvPr id="48" name="图标">
              <a:extLst>
                <a:ext uri="{FF2B5EF4-FFF2-40B4-BE49-F238E27FC236}">
                  <a16:creationId xmlns:a16="http://schemas.microsoft.com/office/drawing/2014/main" id="{333F0CDD-69F5-3B19-B043-6B6B4EFA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sp>
        <p:nvSpPr>
          <p:cNvPr id="10" name="图形 7" descr="插入点右移 纯色填充">
            <a:extLst>
              <a:ext uri="{FF2B5EF4-FFF2-40B4-BE49-F238E27FC236}">
                <a16:creationId xmlns:a16="http://schemas.microsoft.com/office/drawing/2014/main" id="{656FE36F-8DFF-C1A7-A0F9-39642B9DACE7}"/>
              </a:ext>
            </a:extLst>
          </p:cNvPr>
          <p:cNvSpPr/>
          <p:nvPr/>
        </p:nvSpPr>
        <p:spPr>
          <a:xfrm>
            <a:off x="9418813" y="2136157"/>
            <a:ext cx="863954" cy="1502412"/>
          </a:xfrm>
          <a:custGeom>
            <a:avLst/>
            <a:gdLst>
              <a:gd name="connsiteX0" fmla="*/ 36469 w 279220"/>
              <a:gd name="connsiteY0" fmla="*/ 485565 h 485564"/>
              <a:gd name="connsiteX1" fmla="*/ 9 w 279220"/>
              <a:gd name="connsiteY1" fmla="*/ 449113 h 485564"/>
              <a:gd name="connsiteX2" fmla="*/ 206309 w 279220"/>
              <a:gd name="connsiteY2" fmla="*/ 242812 h 485564"/>
              <a:gd name="connsiteX3" fmla="*/ 0 w 279220"/>
              <a:gd name="connsiteY3" fmla="*/ 36452 h 485564"/>
              <a:gd name="connsiteX4" fmla="*/ 36460 w 279220"/>
              <a:gd name="connsiteY4" fmla="*/ 0 h 485564"/>
              <a:gd name="connsiteX5" fmla="*/ 279221 w 279220"/>
              <a:gd name="connsiteY5" fmla="*/ 242812 h 485564"/>
              <a:gd name="connsiteX6" fmla="*/ 36469 w 279220"/>
              <a:gd name="connsiteY6" fmla="*/ 485565 h 48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220" h="485564">
                <a:moveTo>
                  <a:pt x="36469" y="485565"/>
                </a:moveTo>
                <a:lnTo>
                  <a:pt x="9" y="449113"/>
                </a:lnTo>
                <a:lnTo>
                  <a:pt x="206309" y="242812"/>
                </a:lnTo>
                <a:lnTo>
                  <a:pt x="0" y="36452"/>
                </a:lnTo>
                <a:lnTo>
                  <a:pt x="36460" y="0"/>
                </a:lnTo>
                <a:lnTo>
                  <a:pt x="279221" y="242812"/>
                </a:lnTo>
                <a:lnTo>
                  <a:pt x="36469" y="485565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853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" name="!! 云账户">
            <a:extLst>
              <a:ext uri="{FF2B5EF4-FFF2-40B4-BE49-F238E27FC236}">
                <a16:creationId xmlns:a16="http://schemas.microsoft.com/office/drawing/2014/main" id="{C9ACE399-BE82-FDC5-3F89-AA00936F65B5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8" name="背景">
              <a:hlinkClick r:id="rId33" action="ppaction://hlinksldjump"/>
              <a:extLst>
                <a:ext uri="{FF2B5EF4-FFF2-40B4-BE49-F238E27FC236}">
                  <a16:creationId xmlns:a16="http://schemas.microsoft.com/office/drawing/2014/main" id="{245DF366-3A40-3E98-C4E5-BB8E39514138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头像">
              <a:extLst>
                <a:ext uri="{FF2B5EF4-FFF2-40B4-BE49-F238E27FC236}">
                  <a16:creationId xmlns:a16="http://schemas.microsoft.com/office/drawing/2014/main" id="{90001073-A64F-25D6-DE50-32DEDC654574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34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名">
              <a:extLst>
                <a:ext uri="{FF2B5EF4-FFF2-40B4-BE49-F238E27FC236}">
                  <a16:creationId xmlns:a16="http://schemas.microsoft.com/office/drawing/2014/main" id="{74737154-58F7-D95A-BBD8-D61479F61AA4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雨夌</a:t>
              </a:r>
            </a:p>
          </p:txBody>
        </p:sp>
        <p:sp>
          <p:nvSpPr>
            <p:cNvPr id="58" name="描述">
              <a:extLst>
                <a:ext uri="{FF2B5EF4-FFF2-40B4-BE49-F238E27FC236}">
                  <a16:creationId xmlns:a16="http://schemas.microsoft.com/office/drawing/2014/main" id="{F69D7B22-8021-39E0-AFF9-AB0A2482DF1D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管理你的云账户</a:t>
              </a: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1ACA928F-2A9D-B61C-0576-D2CE8CF75957}"/>
              </a:ext>
            </a:extLst>
          </p:cNvPr>
          <p:cNvSpPr txBox="1"/>
          <p:nvPr/>
        </p:nvSpPr>
        <p:spPr>
          <a:xfrm>
            <a:off x="6031051" y="3667558"/>
            <a:ext cx="30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ea typeface="OPPOSans M" panose="00020600040101010101" pitchFamily="18" charset="-122"/>
                <a:cs typeface="OPPOSans M" panose="00020600040101010101" pitchFamily="18" charset="-122"/>
              </a:rPr>
              <a:t>OS_T116UC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grpSp>
        <p:nvGrpSpPr>
          <p:cNvPr id="78" name="!! 处理器">
            <a:extLst>
              <a:ext uri="{FF2B5EF4-FFF2-40B4-BE49-F238E27FC236}">
                <a16:creationId xmlns:a16="http://schemas.microsoft.com/office/drawing/2014/main" id="{0CD3DC93-C726-F654-CE1E-6CC755585DB2}"/>
              </a:ext>
            </a:extLst>
          </p:cNvPr>
          <p:cNvGrpSpPr/>
          <p:nvPr/>
        </p:nvGrpSpPr>
        <p:grpSpPr>
          <a:xfrm>
            <a:off x="6103460" y="4117672"/>
            <a:ext cx="3009516" cy="480844"/>
            <a:chOff x="2646190" y="4215492"/>
            <a:chExt cx="3009516" cy="480844"/>
          </a:xfrm>
        </p:grpSpPr>
        <p:pic>
          <p:nvPicPr>
            <p:cNvPr id="79" name="图形 78">
              <a:extLst>
                <a:ext uri="{FF2B5EF4-FFF2-40B4-BE49-F238E27FC236}">
                  <a16:creationId xmlns:a16="http://schemas.microsoft.com/office/drawing/2014/main" id="{8FBF4AEC-9CF3-0ED1-0111-C629C6425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646190" y="4254755"/>
              <a:ext cx="373814" cy="373814"/>
            </a:xfrm>
            <a:prstGeom prst="rect">
              <a:avLst/>
            </a:prstGeom>
          </p:spPr>
        </p:pic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60426ED-1C97-ECAE-2BE0-01624D6D1AD1}"/>
                </a:ext>
              </a:extLst>
            </p:cNvPr>
            <p:cNvSpPr txBox="1"/>
            <p:nvPr/>
          </p:nvSpPr>
          <p:spPr>
            <a:xfrm>
              <a:off x="3061859" y="4215492"/>
              <a:ext cx="14318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处理器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53D27C9-B589-6CB9-96D9-3724B1ABC840}"/>
                </a:ext>
              </a:extLst>
            </p:cNvPr>
            <p:cNvSpPr txBox="1"/>
            <p:nvPr/>
          </p:nvSpPr>
          <p:spPr>
            <a:xfrm>
              <a:off x="3061857" y="4388559"/>
              <a:ext cx="2593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 err="1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Trdom</a:t>
              </a:r>
              <a:r>
                <a:rPr lang="en-US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 40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83" name="!! 运行内存">
            <a:extLst>
              <a:ext uri="{FF2B5EF4-FFF2-40B4-BE49-F238E27FC236}">
                <a16:creationId xmlns:a16="http://schemas.microsoft.com/office/drawing/2014/main" id="{D7DC6D44-7248-2338-16F0-C9BA87DA26D3}"/>
              </a:ext>
            </a:extLst>
          </p:cNvPr>
          <p:cNvGrpSpPr/>
          <p:nvPr/>
        </p:nvGrpSpPr>
        <p:grpSpPr>
          <a:xfrm>
            <a:off x="6113118" y="4665611"/>
            <a:ext cx="1769374" cy="480844"/>
            <a:chOff x="2635313" y="4215492"/>
            <a:chExt cx="1769374" cy="480844"/>
          </a:xfrm>
        </p:grpSpPr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63D5356F-A37F-D085-F949-2D24EE4EC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rcRect/>
            <a:stretch/>
          </p:blipFill>
          <p:spPr>
            <a:xfrm>
              <a:off x="2635313" y="4270019"/>
              <a:ext cx="343286" cy="343286"/>
            </a:xfrm>
            <a:prstGeom prst="rect">
              <a:avLst/>
            </a:prstGeom>
          </p:spPr>
        </p:pic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39EF019-E98C-F232-9C1E-EC0C06DE4157}"/>
                </a:ext>
              </a:extLst>
            </p:cNvPr>
            <p:cNvSpPr txBox="1"/>
            <p:nvPr/>
          </p:nvSpPr>
          <p:spPr>
            <a:xfrm>
              <a:off x="3037742" y="4215492"/>
              <a:ext cx="837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运行内存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BCACA78-099C-A4BD-3717-006495A7AE7B}"/>
                </a:ext>
              </a:extLst>
            </p:cNvPr>
            <p:cNvSpPr txBox="1"/>
            <p:nvPr/>
          </p:nvSpPr>
          <p:spPr>
            <a:xfrm>
              <a:off x="3033506" y="4388559"/>
              <a:ext cx="1371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32 GB</a:t>
              </a:r>
              <a:endPara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87" name="!! 存储">
            <a:extLst>
              <a:ext uri="{FF2B5EF4-FFF2-40B4-BE49-F238E27FC236}">
                <a16:creationId xmlns:a16="http://schemas.microsoft.com/office/drawing/2014/main" id="{242283EA-E06D-0AB4-C551-6B7B27BA2242}"/>
              </a:ext>
            </a:extLst>
          </p:cNvPr>
          <p:cNvGrpSpPr/>
          <p:nvPr/>
        </p:nvGrpSpPr>
        <p:grpSpPr>
          <a:xfrm>
            <a:off x="6122016" y="5208139"/>
            <a:ext cx="1483257" cy="487932"/>
            <a:chOff x="2660366" y="4215492"/>
            <a:chExt cx="1483257" cy="487932"/>
          </a:xfrm>
        </p:grpSpPr>
        <p:pic>
          <p:nvPicPr>
            <p:cNvPr id="92" name="图形 91">
              <a:extLst>
                <a:ext uri="{FF2B5EF4-FFF2-40B4-BE49-F238E27FC236}">
                  <a16:creationId xmlns:a16="http://schemas.microsoft.com/office/drawing/2014/main" id="{B91F3BAC-1F63-C5DF-C0E6-821BC8C9F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rcRect/>
            <a:stretch/>
          </p:blipFill>
          <p:spPr>
            <a:xfrm>
              <a:off x="2660366" y="4276019"/>
              <a:ext cx="373814" cy="373814"/>
            </a:xfrm>
            <a:prstGeom prst="rect">
              <a:avLst/>
            </a:prstGeom>
          </p:spPr>
        </p:pic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14C4E9A-1A0B-231E-3C3B-0C75C925BB1F}"/>
                </a:ext>
              </a:extLst>
            </p:cNvPr>
            <p:cNvSpPr txBox="1"/>
            <p:nvPr/>
          </p:nvSpPr>
          <p:spPr>
            <a:xfrm>
              <a:off x="3061859" y="4215492"/>
              <a:ext cx="6609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存储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AD8B09B-23BA-D3B2-8576-EC6F86936DB7}"/>
                </a:ext>
              </a:extLst>
            </p:cNvPr>
            <p:cNvSpPr txBox="1"/>
            <p:nvPr/>
          </p:nvSpPr>
          <p:spPr>
            <a:xfrm>
              <a:off x="3061858" y="4395647"/>
              <a:ext cx="1081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1 TB</a:t>
              </a:r>
              <a:endPara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95" name="!! 系统">
            <a:extLst>
              <a:ext uri="{FF2B5EF4-FFF2-40B4-BE49-F238E27FC236}">
                <a16:creationId xmlns:a16="http://schemas.microsoft.com/office/drawing/2014/main" id="{84585683-6714-34D5-7429-0631D697D96C}"/>
              </a:ext>
            </a:extLst>
          </p:cNvPr>
          <p:cNvGrpSpPr/>
          <p:nvPr/>
        </p:nvGrpSpPr>
        <p:grpSpPr>
          <a:xfrm>
            <a:off x="8486791" y="4127498"/>
            <a:ext cx="1998785" cy="480844"/>
            <a:chOff x="2673094" y="4215492"/>
            <a:chExt cx="1998785" cy="480844"/>
          </a:xfrm>
        </p:grpSpPr>
        <p:sp>
          <p:nvSpPr>
            <p:cNvPr id="97" name="图形 18">
              <a:extLst>
                <a:ext uri="{FF2B5EF4-FFF2-40B4-BE49-F238E27FC236}">
                  <a16:creationId xmlns:a16="http://schemas.microsoft.com/office/drawing/2014/main" id="{D866378E-360D-058E-F4D2-B6A5DFD6165B}"/>
                </a:ext>
              </a:extLst>
            </p:cNvPr>
            <p:cNvSpPr/>
            <p:nvPr/>
          </p:nvSpPr>
          <p:spPr>
            <a:xfrm>
              <a:off x="2673094" y="4288389"/>
              <a:ext cx="320004" cy="306934"/>
            </a:xfrm>
            <a:custGeom>
              <a:avLst/>
              <a:gdLst>
                <a:gd name="connsiteX0" fmla="*/ 128499 w 276466"/>
                <a:gd name="connsiteY0" fmla="*/ 23363 h 265174"/>
                <a:gd name="connsiteX1" fmla="*/ 19469 w 276466"/>
                <a:gd name="connsiteY1" fmla="*/ 132392 h 265174"/>
                <a:gd name="connsiteX2" fmla="*/ 33098 w 276466"/>
                <a:gd name="connsiteY2" fmla="*/ 184960 h 265174"/>
                <a:gd name="connsiteX3" fmla="*/ 59966 w 276466"/>
                <a:gd name="connsiteY3" fmla="*/ 158482 h 265174"/>
                <a:gd name="connsiteX4" fmla="*/ 137455 w 276466"/>
                <a:gd name="connsiteY4" fmla="*/ 95011 h 265174"/>
                <a:gd name="connsiteX5" fmla="*/ 142517 w 276466"/>
                <a:gd name="connsiteY5" fmla="*/ 93064 h 265174"/>
                <a:gd name="connsiteX6" fmla="*/ 150304 w 276466"/>
                <a:gd name="connsiteY6" fmla="*/ 100852 h 265174"/>
                <a:gd name="connsiteX7" fmla="*/ 147189 w 276466"/>
                <a:gd name="connsiteY7" fmla="*/ 107082 h 265174"/>
                <a:gd name="connsiteX8" fmla="*/ 147189 w 276466"/>
                <a:gd name="connsiteY8" fmla="*/ 107082 h 265174"/>
                <a:gd name="connsiteX9" fmla="*/ 35434 w 276466"/>
                <a:gd name="connsiteY9" fmla="*/ 205598 h 265174"/>
                <a:gd name="connsiteX10" fmla="*/ 29204 w 276466"/>
                <a:gd name="connsiteY10" fmla="*/ 212607 h 265174"/>
                <a:gd name="connsiteX11" fmla="*/ 29204 w 276466"/>
                <a:gd name="connsiteY11" fmla="*/ 212607 h 265174"/>
                <a:gd name="connsiteX12" fmla="*/ 0 w 276466"/>
                <a:gd name="connsiteY12" fmla="*/ 265174 h 265174"/>
                <a:gd name="connsiteX13" fmla="*/ 23363 w 276466"/>
                <a:gd name="connsiteY13" fmla="*/ 265174 h 265174"/>
                <a:gd name="connsiteX14" fmla="*/ 57630 w 276466"/>
                <a:gd name="connsiteY14" fmla="*/ 215722 h 265174"/>
                <a:gd name="connsiteX15" fmla="*/ 128499 w 276466"/>
                <a:gd name="connsiteY15" fmla="*/ 241811 h 265174"/>
                <a:gd name="connsiteX16" fmla="*/ 182624 w 276466"/>
                <a:gd name="connsiteY16" fmla="*/ 227404 h 265174"/>
                <a:gd name="connsiteX17" fmla="*/ 182624 w 276466"/>
                <a:gd name="connsiteY17" fmla="*/ 227404 h 265174"/>
                <a:gd name="connsiteX18" fmla="*/ 276467 w 276466"/>
                <a:gd name="connsiteY18" fmla="*/ 0 h 265174"/>
                <a:gd name="connsiteX19" fmla="*/ 128499 w 276466"/>
                <a:gd name="connsiteY19" fmla="*/ 23363 h 265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466" h="265174">
                  <a:moveTo>
                    <a:pt x="128499" y="23363"/>
                  </a:moveTo>
                  <a:cubicBezTo>
                    <a:pt x="68143" y="23363"/>
                    <a:pt x="19469" y="72037"/>
                    <a:pt x="19469" y="132392"/>
                  </a:cubicBezTo>
                  <a:cubicBezTo>
                    <a:pt x="19469" y="151473"/>
                    <a:pt x="24532" y="169384"/>
                    <a:pt x="33098" y="184960"/>
                  </a:cubicBezTo>
                  <a:cubicBezTo>
                    <a:pt x="41275" y="176393"/>
                    <a:pt x="50231" y="167827"/>
                    <a:pt x="59966" y="158482"/>
                  </a:cubicBezTo>
                  <a:cubicBezTo>
                    <a:pt x="84498" y="135508"/>
                    <a:pt x="113312" y="112144"/>
                    <a:pt x="137455" y="95011"/>
                  </a:cubicBezTo>
                  <a:cubicBezTo>
                    <a:pt x="139012" y="93843"/>
                    <a:pt x="140570" y="93064"/>
                    <a:pt x="142517" y="93064"/>
                  </a:cubicBezTo>
                  <a:cubicBezTo>
                    <a:pt x="146800" y="93064"/>
                    <a:pt x="150304" y="96569"/>
                    <a:pt x="150304" y="100852"/>
                  </a:cubicBezTo>
                  <a:cubicBezTo>
                    <a:pt x="150304" y="103578"/>
                    <a:pt x="149136" y="105525"/>
                    <a:pt x="147189" y="107082"/>
                  </a:cubicBezTo>
                  <a:lnTo>
                    <a:pt x="147189" y="107082"/>
                  </a:lnTo>
                  <a:cubicBezTo>
                    <a:pt x="112534" y="132003"/>
                    <a:pt x="66586" y="170553"/>
                    <a:pt x="35434" y="205598"/>
                  </a:cubicBezTo>
                  <a:cubicBezTo>
                    <a:pt x="35434" y="205598"/>
                    <a:pt x="31151" y="210270"/>
                    <a:pt x="29204" y="212607"/>
                  </a:cubicBezTo>
                  <a:lnTo>
                    <a:pt x="29204" y="212607"/>
                  </a:lnTo>
                  <a:cubicBezTo>
                    <a:pt x="11682" y="233244"/>
                    <a:pt x="0" y="251935"/>
                    <a:pt x="0" y="265174"/>
                  </a:cubicBezTo>
                  <a:lnTo>
                    <a:pt x="23363" y="265174"/>
                  </a:lnTo>
                  <a:cubicBezTo>
                    <a:pt x="23363" y="256608"/>
                    <a:pt x="36992" y="237917"/>
                    <a:pt x="57630" y="215722"/>
                  </a:cubicBezTo>
                  <a:cubicBezTo>
                    <a:pt x="76710" y="232076"/>
                    <a:pt x="101241" y="241811"/>
                    <a:pt x="128499" y="241811"/>
                  </a:cubicBezTo>
                  <a:cubicBezTo>
                    <a:pt x="147968" y="241811"/>
                    <a:pt x="166659" y="236749"/>
                    <a:pt x="182624" y="227404"/>
                  </a:cubicBezTo>
                  <a:lnTo>
                    <a:pt x="182624" y="227404"/>
                  </a:lnTo>
                  <a:cubicBezTo>
                    <a:pt x="265953" y="181066"/>
                    <a:pt x="276467" y="95790"/>
                    <a:pt x="276467" y="0"/>
                  </a:cubicBezTo>
                  <a:cubicBezTo>
                    <a:pt x="276467" y="0"/>
                    <a:pt x="185739" y="24921"/>
                    <a:pt x="128499" y="23363"/>
                  </a:cubicBezTo>
                  <a:close/>
                </a:path>
              </a:pathLst>
            </a:custGeom>
            <a:solidFill>
              <a:schemeClr val="bg1">
                <a:lumMod val="65000"/>
                <a:lumOff val="35000"/>
              </a:schemeClr>
            </a:solidFill>
            <a:ln w="387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F58F647-41F3-B032-D95D-011B87AAA8A5}"/>
                </a:ext>
              </a:extLst>
            </p:cNvPr>
            <p:cNvSpPr txBox="1"/>
            <p:nvPr/>
          </p:nvSpPr>
          <p:spPr>
            <a:xfrm>
              <a:off x="3061859" y="4215492"/>
              <a:ext cx="802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系统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F29ACC8-EAD8-A814-04F0-464E995B1B3C}"/>
                </a:ext>
              </a:extLst>
            </p:cNvPr>
            <p:cNvSpPr txBox="1"/>
            <p:nvPr/>
          </p:nvSpPr>
          <p:spPr>
            <a:xfrm>
              <a:off x="3061858" y="4388559"/>
              <a:ext cx="16100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Leaf OS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100" name="!! 电池">
            <a:extLst>
              <a:ext uri="{FF2B5EF4-FFF2-40B4-BE49-F238E27FC236}">
                <a16:creationId xmlns:a16="http://schemas.microsoft.com/office/drawing/2014/main" id="{30206F5E-04A7-A66A-6691-3410BAA8622D}"/>
              </a:ext>
            </a:extLst>
          </p:cNvPr>
          <p:cNvGrpSpPr/>
          <p:nvPr/>
        </p:nvGrpSpPr>
        <p:grpSpPr>
          <a:xfrm>
            <a:off x="8495406" y="4646415"/>
            <a:ext cx="1607577" cy="480844"/>
            <a:chOff x="2661454" y="4215492"/>
            <a:chExt cx="1607577" cy="480844"/>
          </a:xfrm>
        </p:grpSpPr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361F4FD4-9AEF-9ECA-C4B6-1D9352D8F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rcRect/>
            <a:stretch/>
          </p:blipFill>
          <p:spPr>
            <a:xfrm>
              <a:off x="2661454" y="4278328"/>
              <a:ext cx="343286" cy="343286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DE207EA-23D9-C5F0-7F59-0C49ED0CF01E}"/>
                </a:ext>
              </a:extLst>
            </p:cNvPr>
            <p:cNvSpPr txBox="1"/>
            <p:nvPr/>
          </p:nvSpPr>
          <p:spPr>
            <a:xfrm>
              <a:off x="3033507" y="4215492"/>
              <a:ext cx="8210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电池容量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EEC4899-BEE4-B710-1589-7000458DFD47}"/>
                </a:ext>
              </a:extLst>
            </p:cNvPr>
            <p:cNvSpPr txBox="1"/>
            <p:nvPr/>
          </p:nvSpPr>
          <p:spPr>
            <a:xfrm>
              <a:off x="3033506" y="4388559"/>
              <a:ext cx="1235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14500 mAh </a:t>
              </a:r>
              <a:endParaRPr lang="zh-CN" altLang="en-US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pic>
        <p:nvPicPr>
          <p:cNvPr id="39" name="!! 更新图标" descr="图标&#10;&#10;描述已自动生成">
            <a:hlinkClick r:id="rId43" action="ppaction://hlinksldjump"/>
            <a:extLst>
              <a:ext uri="{FF2B5EF4-FFF2-40B4-BE49-F238E27FC236}">
                <a16:creationId xmlns:a16="http://schemas.microsoft.com/office/drawing/2014/main" id="{D476CF7A-2F29-D9C3-8E96-F9DAA7F90FB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8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pic>
        <p:nvPicPr>
          <p:cNvPr id="80" name="!! 重载">
            <a:hlinkClick r:id="rId20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3" name="!! 大标题">
            <a:extLst>
              <a:ext uri="{FF2B5EF4-FFF2-40B4-BE49-F238E27FC236}">
                <a16:creationId xmlns:a16="http://schemas.microsoft.com/office/drawing/2014/main" id="{B92592CF-002E-8485-120F-DB938F0D34F2}"/>
              </a:ext>
            </a:extLst>
          </p:cNvPr>
          <p:cNvGrpSpPr/>
          <p:nvPr/>
        </p:nvGrpSpPr>
        <p:grpSpPr>
          <a:xfrm>
            <a:off x="7408871" y="1686193"/>
            <a:ext cx="1624975" cy="461665"/>
            <a:chOff x="3079753" y="1375827"/>
            <a:chExt cx="812004" cy="461665"/>
          </a:xfrm>
        </p:grpSpPr>
        <p:sp>
          <p:nvSpPr>
            <p:cNvPr id="4" name="!! 标题符">
              <a:extLst>
                <a:ext uri="{FF2B5EF4-FFF2-40B4-BE49-F238E27FC236}">
                  <a16:creationId xmlns:a16="http://schemas.microsoft.com/office/drawing/2014/main" id="{9A033248-9FA5-6BC5-1EA0-DF72B6E47418}"/>
                </a:ext>
              </a:extLst>
            </p:cNvPr>
            <p:cNvSpPr/>
            <p:nvPr/>
          </p:nvSpPr>
          <p:spPr>
            <a:xfrm>
              <a:off x="3179367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" name="!! 标题">
              <a:extLst>
                <a:ext uri="{FF2B5EF4-FFF2-40B4-BE49-F238E27FC236}">
                  <a16:creationId xmlns:a16="http://schemas.microsoft.com/office/drawing/2014/main" id="{E7C27DC5-94C0-DF82-768B-747134A36644}"/>
                </a:ext>
              </a:extLst>
            </p:cNvPr>
            <p:cNvSpPr txBox="1"/>
            <p:nvPr/>
          </p:nvSpPr>
          <p:spPr>
            <a:xfrm>
              <a:off x="3079753" y="1375827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关于设备</a:t>
              </a:r>
            </a:p>
          </p:txBody>
        </p:sp>
      </p:grpSp>
      <p:grpSp>
        <p:nvGrpSpPr>
          <p:cNvPr id="14" name="!! 系统">
            <a:extLst>
              <a:ext uri="{FF2B5EF4-FFF2-40B4-BE49-F238E27FC236}">
                <a16:creationId xmlns:a16="http://schemas.microsoft.com/office/drawing/2014/main" id="{340FB9C0-672C-6FC5-A90E-7DCFD797EAC3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15" name="按钮">
              <a:hlinkClick r:id="rId23" action="ppaction://hlinksldjump"/>
              <a:extLst>
                <a:ext uri="{FF2B5EF4-FFF2-40B4-BE49-F238E27FC236}">
                  <a16:creationId xmlns:a16="http://schemas.microsoft.com/office/drawing/2014/main" id="{D3D89888-B7EB-F14F-004C-021F18B93461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16" name="图标">
              <a:extLst>
                <a:ext uri="{FF2B5EF4-FFF2-40B4-BE49-F238E27FC236}">
                  <a16:creationId xmlns:a16="http://schemas.microsoft.com/office/drawing/2014/main" id="{99974EF7-5737-CF80-2AE2-4392AE9F72BC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21" name="!! 网络">
            <a:extLst>
              <a:ext uri="{FF2B5EF4-FFF2-40B4-BE49-F238E27FC236}">
                <a16:creationId xmlns:a16="http://schemas.microsoft.com/office/drawing/2014/main" id="{5B0D5D64-ECAB-9BE2-B657-1AACA56E21FA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9" name="按钮">
              <a:hlinkClick r:id="rId24" action="ppaction://hlinksldjump"/>
              <a:extLst>
                <a:ext uri="{FF2B5EF4-FFF2-40B4-BE49-F238E27FC236}">
                  <a16:creationId xmlns:a16="http://schemas.microsoft.com/office/drawing/2014/main" id="{982730FC-0C4C-2FB8-5BB9-6E757AA09017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50" name="图标">
              <a:extLst>
                <a:ext uri="{FF2B5EF4-FFF2-40B4-BE49-F238E27FC236}">
                  <a16:creationId xmlns:a16="http://schemas.microsoft.com/office/drawing/2014/main" id="{D30FA3B4-CD4D-CB1C-763C-3289336C6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sp>
        <p:nvSpPr>
          <p:cNvPr id="7" name="!! 框1">
            <a:extLst>
              <a:ext uri="{FF2B5EF4-FFF2-40B4-BE49-F238E27FC236}">
                <a16:creationId xmlns:a16="http://schemas.microsoft.com/office/drawing/2014/main" id="{90910267-DDF9-DE8D-676D-E3CFEA06DDE0}"/>
              </a:ext>
            </a:extLst>
          </p:cNvPr>
          <p:cNvSpPr/>
          <p:nvPr/>
        </p:nvSpPr>
        <p:spPr>
          <a:xfrm>
            <a:off x="5935859" y="2527229"/>
            <a:ext cx="4563810" cy="43231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!! 框3">
            <a:extLst>
              <a:ext uri="{FF2B5EF4-FFF2-40B4-BE49-F238E27FC236}">
                <a16:creationId xmlns:a16="http://schemas.microsoft.com/office/drawing/2014/main" id="{D2519B71-33B9-8377-B9DF-A2A21F54011B}"/>
              </a:ext>
            </a:extLst>
          </p:cNvPr>
          <p:cNvSpPr/>
          <p:nvPr/>
        </p:nvSpPr>
        <p:spPr>
          <a:xfrm>
            <a:off x="5936888" y="3613023"/>
            <a:ext cx="4563810" cy="43231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!! 框4">
            <a:extLst>
              <a:ext uri="{FF2B5EF4-FFF2-40B4-BE49-F238E27FC236}">
                <a16:creationId xmlns:a16="http://schemas.microsoft.com/office/drawing/2014/main" id="{C0722E6D-3B01-961C-8CEC-968558DD37C9}"/>
              </a:ext>
            </a:extLst>
          </p:cNvPr>
          <p:cNvSpPr/>
          <p:nvPr/>
        </p:nvSpPr>
        <p:spPr>
          <a:xfrm>
            <a:off x="5936887" y="4173411"/>
            <a:ext cx="4563810" cy="43231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!! 框2">
            <a:extLst>
              <a:ext uri="{FF2B5EF4-FFF2-40B4-BE49-F238E27FC236}">
                <a16:creationId xmlns:a16="http://schemas.microsoft.com/office/drawing/2014/main" id="{FF1D061D-ACBA-FAFA-B468-81D30135973E}"/>
              </a:ext>
            </a:extLst>
          </p:cNvPr>
          <p:cNvSpPr/>
          <p:nvPr/>
        </p:nvSpPr>
        <p:spPr>
          <a:xfrm>
            <a:off x="5935859" y="3076662"/>
            <a:ext cx="4563810" cy="43231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!! 框5">
            <a:extLst>
              <a:ext uri="{FF2B5EF4-FFF2-40B4-BE49-F238E27FC236}">
                <a16:creationId xmlns:a16="http://schemas.microsoft.com/office/drawing/2014/main" id="{CEE27C3D-8ADB-CE06-DC68-CDA4B401099B}"/>
              </a:ext>
            </a:extLst>
          </p:cNvPr>
          <p:cNvSpPr/>
          <p:nvPr/>
        </p:nvSpPr>
        <p:spPr>
          <a:xfrm>
            <a:off x="5936127" y="4728647"/>
            <a:ext cx="4563810" cy="43231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!! 框6">
            <a:extLst>
              <a:ext uri="{FF2B5EF4-FFF2-40B4-BE49-F238E27FC236}">
                <a16:creationId xmlns:a16="http://schemas.microsoft.com/office/drawing/2014/main" id="{9540A134-CEF1-6B1C-E616-E91DBE8F3891}"/>
              </a:ext>
            </a:extLst>
          </p:cNvPr>
          <p:cNvSpPr/>
          <p:nvPr/>
        </p:nvSpPr>
        <p:spPr>
          <a:xfrm>
            <a:off x="5936126" y="5289035"/>
            <a:ext cx="4563810" cy="432317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" name="!! 版本">
            <a:extLst>
              <a:ext uri="{FF2B5EF4-FFF2-40B4-BE49-F238E27FC236}">
                <a16:creationId xmlns:a16="http://schemas.microsoft.com/office/drawing/2014/main" id="{4063CF5E-22A9-F7E7-6285-E1CAC4CB6E12}"/>
              </a:ext>
            </a:extLst>
          </p:cNvPr>
          <p:cNvGrpSpPr/>
          <p:nvPr/>
        </p:nvGrpSpPr>
        <p:grpSpPr>
          <a:xfrm>
            <a:off x="6055360" y="2608953"/>
            <a:ext cx="4326862" cy="277238"/>
            <a:chOff x="2789950" y="3923474"/>
            <a:chExt cx="3069952" cy="277238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A045778-208A-ADE1-A26A-CFE6033ADE25}"/>
                </a:ext>
              </a:extLst>
            </p:cNvPr>
            <p:cNvSpPr txBox="1"/>
            <p:nvPr/>
          </p:nvSpPr>
          <p:spPr>
            <a:xfrm>
              <a:off x="2789950" y="3923713"/>
              <a:ext cx="8025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系统版本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F776A4F-831B-403E-9D8D-3DC7D13F8B87}"/>
                </a:ext>
              </a:extLst>
            </p:cNvPr>
            <p:cNvSpPr txBox="1"/>
            <p:nvPr/>
          </p:nvSpPr>
          <p:spPr>
            <a:xfrm>
              <a:off x="4546495" y="3923474"/>
              <a:ext cx="1313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1.1.0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81" name="!! 版本号">
            <a:extLst>
              <a:ext uri="{FF2B5EF4-FFF2-40B4-BE49-F238E27FC236}">
                <a16:creationId xmlns:a16="http://schemas.microsoft.com/office/drawing/2014/main" id="{E3C14DD0-F5B5-5B23-198A-33ED1FFBB262}"/>
              </a:ext>
            </a:extLst>
          </p:cNvPr>
          <p:cNvGrpSpPr/>
          <p:nvPr/>
        </p:nvGrpSpPr>
        <p:grpSpPr>
          <a:xfrm>
            <a:off x="6040223" y="3162598"/>
            <a:ext cx="4326862" cy="277238"/>
            <a:chOff x="2789950" y="3923474"/>
            <a:chExt cx="3069952" cy="27723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E44C1C0-C89F-F258-49B5-74436A64473A}"/>
                </a:ext>
              </a:extLst>
            </p:cNvPr>
            <p:cNvSpPr txBox="1"/>
            <p:nvPr/>
          </p:nvSpPr>
          <p:spPr>
            <a:xfrm>
              <a:off x="2789950" y="3923713"/>
              <a:ext cx="1055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软件版本号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C6EA626-3425-2BE3-3682-974CC25544C4}"/>
                </a:ext>
              </a:extLst>
            </p:cNvPr>
            <p:cNvSpPr txBox="1"/>
            <p:nvPr/>
          </p:nvSpPr>
          <p:spPr>
            <a:xfrm>
              <a:off x="4189897" y="3923474"/>
              <a:ext cx="1670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1.1.0.Bta1.24E01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84" name="!! 内核">
            <a:extLst>
              <a:ext uri="{FF2B5EF4-FFF2-40B4-BE49-F238E27FC236}">
                <a16:creationId xmlns:a16="http://schemas.microsoft.com/office/drawing/2014/main" id="{813FA1B4-1ED4-B21F-DBBE-A5A3CCBE1AED}"/>
              </a:ext>
            </a:extLst>
          </p:cNvPr>
          <p:cNvGrpSpPr/>
          <p:nvPr/>
        </p:nvGrpSpPr>
        <p:grpSpPr>
          <a:xfrm>
            <a:off x="6055360" y="3688119"/>
            <a:ext cx="4326862" cy="277238"/>
            <a:chOff x="2789950" y="3923474"/>
            <a:chExt cx="3069952" cy="277238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648D55D-FD51-580B-9317-5AA1AC6A00BE}"/>
                </a:ext>
              </a:extLst>
            </p:cNvPr>
            <p:cNvSpPr txBox="1"/>
            <p:nvPr/>
          </p:nvSpPr>
          <p:spPr>
            <a:xfrm>
              <a:off x="2789950" y="3923713"/>
              <a:ext cx="1055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内核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9657C2-E6B1-F4BF-DC2E-C9B3D0A8ADCD}"/>
                </a:ext>
              </a:extLst>
            </p:cNvPr>
            <p:cNvSpPr txBox="1"/>
            <p:nvPr/>
          </p:nvSpPr>
          <p:spPr>
            <a:xfrm>
              <a:off x="4189897" y="3923474"/>
              <a:ext cx="1670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87" name="!! 型号">
            <a:extLst>
              <a:ext uri="{FF2B5EF4-FFF2-40B4-BE49-F238E27FC236}">
                <a16:creationId xmlns:a16="http://schemas.microsoft.com/office/drawing/2014/main" id="{B45901AE-14C4-5B9C-D5AC-D9DFFBA9928F}"/>
              </a:ext>
            </a:extLst>
          </p:cNvPr>
          <p:cNvGrpSpPr/>
          <p:nvPr/>
        </p:nvGrpSpPr>
        <p:grpSpPr>
          <a:xfrm>
            <a:off x="6035585" y="4808518"/>
            <a:ext cx="4326862" cy="277238"/>
            <a:chOff x="2789950" y="3923474"/>
            <a:chExt cx="3069952" cy="277238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DFD26FD-E905-5EA4-B1C2-3D4D53D81AB6}"/>
                </a:ext>
              </a:extLst>
            </p:cNvPr>
            <p:cNvSpPr txBox="1"/>
            <p:nvPr/>
          </p:nvSpPr>
          <p:spPr>
            <a:xfrm>
              <a:off x="2789950" y="3923713"/>
              <a:ext cx="1055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型号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C1B406C-B9D9-47E4-9157-5A4355462F5E}"/>
                </a:ext>
              </a:extLst>
            </p:cNvPr>
            <p:cNvSpPr txBox="1"/>
            <p:nvPr/>
          </p:nvSpPr>
          <p:spPr>
            <a:xfrm>
              <a:off x="4189897" y="3923474"/>
              <a:ext cx="1670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T116UC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94" name="!! 系统">
            <a:extLst>
              <a:ext uri="{FF2B5EF4-FFF2-40B4-BE49-F238E27FC236}">
                <a16:creationId xmlns:a16="http://schemas.microsoft.com/office/drawing/2014/main" id="{64D5568E-EAEA-BE2A-4A5B-FDAE6E39F8AC}"/>
              </a:ext>
            </a:extLst>
          </p:cNvPr>
          <p:cNvGrpSpPr/>
          <p:nvPr/>
        </p:nvGrpSpPr>
        <p:grpSpPr>
          <a:xfrm>
            <a:off x="6055360" y="4252258"/>
            <a:ext cx="4326862" cy="277238"/>
            <a:chOff x="2789950" y="3923474"/>
            <a:chExt cx="3069952" cy="277238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F2A91C4-DBF1-B999-2085-5CE401A51639}"/>
                </a:ext>
              </a:extLst>
            </p:cNvPr>
            <p:cNvSpPr txBox="1"/>
            <p:nvPr/>
          </p:nvSpPr>
          <p:spPr>
            <a:xfrm>
              <a:off x="2789950" y="3923713"/>
              <a:ext cx="1055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系统类型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2F1AC65-C488-7D2A-D86D-7D36967A0C24}"/>
                </a:ext>
              </a:extLst>
            </p:cNvPr>
            <p:cNvSpPr txBox="1"/>
            <p:nvPr/>
          </p:nvSpPr>
          <p:spPr>
            <a:xfrm>
              <a:off x="4189897" y="3923474"/>
              <a:ext cx="1670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Beta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grpSp>
        <p:nvGrpSpPr>
          <p:cNvPr id="98" name="!! 网络">
            <a:extLst>
              <a:ext uri="{FF2B5EF4-FFF2-40B4-BE49-F238E27FC236}">
                <a16:creationId xmlns:a16="http://schemas.microsoft.com/office/drawing/2014/main" id="{E0DAC05E-2D05-DE01-9866-E99BCD8EB0EB}"/>
              </a:ext>
            </a:extLst>
          </p:cNvPr>
          <p:cNvGrpSpPr/>
          <p:nvPr/>
        </p:nvGrpSpPr>
        <p:grpSpPr>
          <a:xfrm>
            <a:off x="6027980" y="5372094"/>
            <a:ext cx="4326862" cy="277238"/>
            <a:chOff x="2789950" y="3923474"/>
            <a:chExt cx="3069952" cy="277238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8FF1D6F5-AC5A-C0AD-D941-B3700101E8A7}"/>
                </a:ext>
              </a:extLst>
            </p:cNvPr>
            <p:cNvSpPr txBox="1"/>
            <p:nvPr/>
          </p:nvSpPr>
          <p:spPr>
            <a:xfrm>
              <a:off x="2789950" y="3923713"/>
              <a:ext cx="1055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网络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63709DE-C708-8D84-6D87-F32258FB52A5}"/>
                </a:ext>
              </a:extLst>
            </p:cNvPr>
            <p:cNvSpPr txBox="1"/>
            <p:nvPr/>
          </p:nvSpPr>
          <p:spPr>
            <a:xfrm>
              <a:off x="4189897" y="3923474"/>
              <a:ext cx="1670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 5G </a:t>
              </a:r>
              <a:r>
                <a:rPr lang="en-US" altLang="zh-CN" sz="12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LTE WLAN </a:t>
              </a:r>
              <a:r>
                <a:rPr lang="en-US" altLang="zh-CN" sz="1200" dirty="0" err="1">
                  <a:solidFill>
                    <a:schemeClr val="bg1">
                      <a:lumMod val="65000"/>
                      <a:lumOff val="3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rPr>
                <a:t>NatureLink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  <a:lumOff val="35000"/>
                  </a:scheme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endParaRPr>
            </a:p>
          </p:txBody>
        </p:sp>
      </p:grpSp>
      <p:pic>
        <p:nvPicPr>
          <p:cNvPr id="101" name="!! 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1DF84C0-087A-18D5-73BB-53833CC0622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786736" y="1770372"/>
            <a:ext cx="309264" cy="309264"/>
          </a:xfrm>
          <a:prstGeom prst="rect">
            <a:avLst/>
          </a:prstGeom>
        </p:spPr>
      </p:pic>
      <p:grpSp>
        <p:nvGrpSpPr>
          <p:cNvPr id="102" name="!! 关于">
            <a:extLst>
              <a:ext uri="{FF2B5EF4-FFF2-40B4-BE49-F238E27FC236}">
                <a16:creationId xmlns:a16="http://schemas.microsoft.com/office/drawing/2014/main" id="{B319FAAB-B495-561E-81D8-52B98D97FBA4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103" name="按钮">
              <a:hlinkClick r:id="rId29" action="ppaction://hlinksldjump"/>
              <a:extLst>
                <a:ext uri="{FF2B5EF4-FFF2-40B4-BE49-F238E27FC236}">
                  <a16:creationId xmlns:a16="http://schemas.microsoft.com/office/drawing/2014/main" id="{7B275683-1AE3-3896-6A1B-4576B237C7FA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104" name="图标">
              <a:extLst>
                <a:ext uri="{FF2B5EF4-FFF2-40B4-BE49-F238E27FC236}">
                  <a16:creationId xmlns:a16="http://schemas.microsoft.com/office/drawing/2014/main" id="{7C935E43-D0CD-4455-B35C-539E87664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11" name="!! 安全">
            <a:extLst>
              <a:ext uri="{FF2B5EF4-FFF2-40B4-BE49-F238E27FC236}">
                <a16:creationId xmlns:a16="http://schemas.microsoft.com/office/drawing/2014/main" id="{850E3AF1-C848-3CA2-59D0-04CB525F95CA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19" name="按钮">
              <a:hlinkClick r:id="rId32" action="ppaction://hlinksldjump"/>
              <a:extLst>
                <a:ext uri="{FF2B5EF4-FFF2-40B4-BE49-F238E27FC236}">
                  <a16:creationId xmlns:a16="http://schemas.microsoft.com/office/drawing/2014/main" id="{B8C1AABF-2133-9678-0201-1917D4315138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47" name="图标">
              <a:extLst>
                <a:ext uri="{FF2B5EF4-FFF2-40B4-BE49-F238E27FC236}">
                  <a16:creationId xmlns:a16="http://schemas.microsoft.com/office/drawing/2014/main" id="{F8C14CF0-3427-9F56-EEF5-ACD9FF976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6" name="!! 云账户">
            <a:extLst>
              <a:ext uri="{FF2B5EF4-FFF2-40B4-BE49-F238E27FC236}">
                <a16:creationId xmlns:a16="http://schemas.microsoft.com/office/drawing/2014/main" id="{304E6188-0A68-279A-DBF2-1BBAA1F50434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8" name="背景">
              <a:hlinkClick r:id="rId35" action="ppaction://hlinksldjump"/>
              <a:extLst>
                <a:ext uri="{FF2B5EF4-FFF2-40B4-BE49-F238E27FC236}">
                  <a16:creationId xmlns:a16="http://schemas.microsoft.com/office/drawing/2014/main" id="{D6602C73-C083-BAA9-E717-71C2323805AF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头像">
              <a:extLst>
                <a:ext uri="{FF2B5EF4-FFF2-40B4-BE49-F238E27FC236}">
                  <a16:creationId xmlns:a16="http://schemas.microsoft.com/office/drawing/2014/main" id="{8211E3A6-D696-7F9A-7903-03685A7C0380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36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名">
              <a:extLst>
                <a:ext uri="{FF2B5EF4-FFF2-40B4-BE49-F238E27FC236}">
                  <a16:creationId xmlns:a16="http://schemas.microsoft.com/office/drawing/2014/main" id="{F20762A5-6103-7D6A-95A4-2FD1DDECA2E1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雨夌</a:t>
              </a:r>
            </a:p>
          </p:txBody>
        </p:sp>
        <p:sp>
          <p:nvSpPr>
            <p:cNvPr id="55" name="描述">
              <a:extLst>
                <a:ext uri="{FF2B5EF4-FFF2-40B4-BE49-F238E27FC236}">
                  <a16:creationId xmlns:a16="http://schemas.microsoft.com/office/drawing/2014/main" id="{C1BACE62-5D0E-8D46-A08C-2E188169CA6A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管理你的云账户</a:t>
              </a:r>
            </a:p>
          </p:txBody>
        </p:sp>
      </p:grpSp>
      <p:pic>
        <p:nvPicPr>
          <p:cNvPr id="39" name="!! 更新图标" descr="图标&#10;&#10;描述已自动生成">
            <a:hlinkClick r:id="rId37" action="ppaction://hlinksldjump"/>
            <a:extLst>
              <a:ext uri="{FF2B5EF4-FFF2-40B4-BE49-F238E27FC236}">
                <a16:creationId xmlns:a16="http://schemas.microsoft.com/office/drawing/2014/main" id="{62C19D51-C944-C8E1-D201-DAFE120A064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8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0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3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14" name="!! 网络">
            <a:extLst>
              <a:ext uri="{FF2B5EF4-FFF2-40B4-BE49-F238E27FC236}">
                <a16:creationId xmlns:a16="http://schemas.microsoft.com/office/drawing/2014/main" id="{41108577-B7B9-C320-0B89-1C6E8C798555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19" name="按钮">
              <a:hlinkClick r:id="rId26" action="ppaction://hlinksldjump"/>
              <a:extLst>
                <a:ext uri="{FF2B5EF4-FFF2-40B4-BE49-F238E27FC236}">
                  <a16:creationId xmlns:a16="http://schemas.microsoft.com/office/drawing/2014/main" id="{22E94CFA-85CC-66AF-CF9C-15E73091EE92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20" name="图标">
              <a:extLst>
                <a:ext uri="{FF2B5EF4-FFF2-40B4-BE49-F238E27FC236}">
                  <a16:creationId xmlns:a16="http://schemas.microsoft.com/office/drawing/2014/main" id="{7932E96D-4EF3-59FF-72AD-C34CF72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6" name="!! 系统">
            <a:extLst>
              <a:ext uri="{FF2B5EF4-FFF2-40B4-BE49-F238E27FC236}">
                <a16:creationId xmlns:a16="http://schemas.microsoft.com/office/drawing/2014/main" id="{7E91F823-7F58-B6CB-4A09-D6A070E935BC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7" name="按钮">
              <a:hlinkClick r:id="rId29" action="ppaction://hlinksldjump"/>
              <a:extLst>
                <a:ext uri="{FF2B5EF4-FFF2-40B4-BE49-F238E27FC236}">
                  <a16:creationId xmlns:a16="http://schemas.microsoft.com/office/drawing/2014/main" id="{F2833997-683B-0BB3-2426-02FBC6A1DE63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8" name="图标">
              <a:extLst>
                <a:ext uri="{FF2B5EF4-FFF2-40B4-BE49-F238E27FC236}">
                  <a16:creationId xmlns:a16="http://schemas.microsoft.com/office/drawing/2014/main" id="{52A7871B-8817-0F4C-25EB-F668A731E345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10" name="!! 安全">
            <a:extLst>
              <a:ext uri="{FF2B5EF4-FFF2-40B4-BE49-F238E27FC236}">
                <a16:creationId xmlns:a16="http://schemas.microsoft.com/office/drawing/2014/main" id="{8FA429BA-9658-F839-C938-B2CB15B74227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15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D9A0FF07-C945-56E0-C1B4-8341E3BD15A9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16" name="图标">
              <a:extLst>
                <a:ext uri="{FF2B5EF4-FFF2-40B4-BE49-F238E27FC236}">
                  <a16:creationId xmlns:a16="http://schemas.microsoft.com/office/drawing/2014/main" id="{33529A86-D299-92B5-357C-EE9A8595B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57" name="!! 大标题">
            <a:extLst>
              <a:ext uri="{FF2B5EF4-FFF2-40B4-BE49-F238E27FC236}">
                <a16:creationId xmlns:a16="http://schemas.microsoft.com/office/drawing/2014/main" id="{DFABF706-CA24-ECF3-259D-CC960492E97C}"/>
              </a:ext>
            </a:extLst>
          </p:cNvPr>
          <p:cNvGrpSpPr/>
          <p:nvPr/>
        </p:nvGrpSpPr>
        <p:grpSpPr>
          <a:xfrm>
            <a:off x="7815357" y="1689505"/>
            <a:ext cx="812004" cy="461665"/>
            <a:chOff x="3079753" y="1390113"/>
            <a:chExt cx="812004" cy="461665"/>
          </a:xfrm>
        </p:grpSpPr>
        <p:sp>
          <p:nvSpPr>
            <p:cNvPr id="58" name="!! 标题符">
              <a:extLst>
                <a:ext uri="{FF2B5EF4-FFF2-40B4-BE49-F238E27FC236}">
                  <a16:creationId xmlns:a16="http://schemas.microsoft.com/office/drawing/2014/main" id="{45EC5E54-A9EB-B828-9074-27B6FB2E53BF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9" name="!! 标题">
              <a:extLst>
                <a:ext uri="{FF2B5EF4-FFF2-40B4-BE49-F238E27FC236}">
                  <a16:creationId xmlns:a16="http://schemas.microsoft.com/office/drawing/2014/main" id="{3DD5AC58-F223-CED3-D445-8A24DBD7F1E9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PPOSans M"/>
                  <a:ea typeface="OPPOSans M"/>
                </a:rPr>
                <a:t>安全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</p:grpSp>
      <p:sp>
        <p:nvSpPr>
          <p:cNvPr id="60" name="!! 电源">
            <a:hlinkClick r:id="rId33" action="ppaction://hlinksldjump"/>
            <a:extLst>
              <a:ext uri="{FF2B5EF4-FFF2-40B4-BE49-F238E27FC236}">
                <a16:creationId xmlns:a16="http://schemas.microsoft.com/office/drawing/2014/main" id="{CC93CE17-758E-1BC9-8951-72017FCE3452}"/>
              </a:ext>
            </a:extLst>
          </p:cNvPr>
          <p:cNvSpPr/>
          <p:nvPr/>
        </p:nvSpPr>
        <p:spPr>
          <a:xfrm>
            <a:off x="6064174" y="2404280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解锁状态</a:t>
            </a:r>
          </a:p>
        </p:txBody>
      </p:sp>
      <p:grpSp>
        <p:nvGrpSpPr>
          <p:cNvPr id="3" name="!! 云账户">
            <a:extLst>
              <a:ext uri="{FF2B5EF4-FFF2-40B4-BE49-F238E27FC236}">
                <a16:creationId xmlns:a16="http://schemas.microsoft.com/office/drawing/2014/main" id="{62F453E1-4607-9A90-2328-6832BB99DB3D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4" name="背景">
              <a:hlinkClick r:id="rId34" action="ppaction://hlinksldjump"/>
              <a:extLst>
                <a:ext uri="{FF2B5EF4-FFF2-40B4-BE49-F238E27FC236}">
                  <a16:creationId xmlns:a16="http://schemas.microsoft.com/office/drawing/2014/main" id="{FA453FD3-A124-F1AA-4836-42F82AE1F5CC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头像">
              <a:extLst>
                <a:ext uri="{FF2B5EF4-FFF2-40B4-BE49-F238E27FC236}">
                  <a16:creationId xmlns:a16="http://schemas.microsoft.com/office/drawing/2014/main" id="{66D53A25-0E8A-0AF6-F83B-B901079E6F3E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35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名">
              <a:extLst>
                <a:ext uri="{FF2B5EF4-FFF2-40B4-BE49-F238E27FC236}">
                  <a16:creationId xmlns:a16="http://schemas.microsoft.com/office/drawing/2014/main" id="{E179F5A5-8ACA-EE74-5A98-B25546498EC8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雨夌</a:t>
              </a:r>
            </a:p>
          </p:txBody>
        </p:sp>
        <p:sp>
          <p:nvSpPr>
            <p:cNvPr id="21" name="描述">
              <a:extLst>
                <a:ext uri="{FF2B5EF4-FFF2-40B4-BE49-F238E27FC236}">
                  <a16:creationId xmlns:a16="http://schemas.microsoft.com/office/drawing/2014/main" id="{391E3A6A-55AD-15D9-2183-9E4C6BB67991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管理你的云账户</a:t>
              </a:r>
            </a:p>
          </p:txBody>
        </p:sp>
      </p:grpSp>
      <p:pic>
        <p:nvPicPr>
          <p:cNvPr id="39" name="!! 更新图标" descr="图标&#10;&#10;描述已自动生成">
            <a:hlinkClick r:id="rId36" action="ppaction://hlinksldjump"/>
            <a:extLst>
              <a:ext uri="{FF2B5EF4-FFF2-40B4-BE49-F238E27FC236}">
                <a16:creationId xmlns:a16="http://schemas.microsoft.com/office/drawing/2014/main" id="{0D77CD3A-3BC9-05B0-5E9B-2532ED398BA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DF4035B7-D657-C78E-74AC-C3AFC65298AF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9B2126B1-D6EE-C9DC-A16D-DC9FA7717B4A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B851D82B-4FD4-870F-D0D3-42A1245EDD94}"/>
              </a:ext>
            </a:extLst>
          </p:cNvPr>
          <p:cNvSpPr/>
          <p:nvPr/>
        </p:nvSpPr>
        <p:spPr>
          <a:xfrm>
            <a:off x="5436052" y="1297087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75" name="!! 关于">
            <a:extLst>
              <a:ext uri="{FF2B5EF4-FFF2-40B4-BE49-F238E27FC236}">
                <a16:creationId xmlns:a16="http://schemas.microsoft.com/office/drawing/2014/main" id="{7CFB134E-0740-587F-150D-E3C241587E13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76" name="按钮">
              <a:hlinkClick r:id="rId20" action="ppaction://hlinksldjump"/>
              <a:extLst>
                <a:ext uri="{FF2B5EF4-FFF2-40B4-BE49-F238E27FC236}">
                  <a16:creationId xmlns:a16="http://schemas.microsoft.com/office/drawing/2014/main" id="{1660F6CE-FFB3-59A8-F025-B94F4DF40E2D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77" name="图标">
              <a:extLst>
                <a:ext uri="{FF2B5EF4-FFF2-40B4-BE49-F238E27FC236}">
                  <a16:creationId xmlns:a16="http://schemas.microsoft.com/office/drawing/2014/main" id="{B50F7C5F-64F9-E6A7-1F14-462084FE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3" action="ppaction://hlinksldjump"/>
            <a:extLst>
              <a:ext uri="{FF2B5EF4-FFF2-40B4-BE49-F238E27FC236}">
                <a16:creationId xmlns:a16="http://schemas.microsoft.com/office/drawing/2014/main" id="{13136C07-16B6-932D-FDD0-5B4A3AC5113A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14" name="!! 网络">
            <a:extLst>
              <a:ext uri="{FF2B5EF4-FFF2-40B4-BE49-F238E27FC236}">
                <a16:creationId xmlns:a16="http://schemas.microsoft.com/office/drawing/2014/main" id="{41108577-B7B9-C320-0B89-1C6E8C798555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19" name="按钮">
              <a:hlinkClick r:id="rId26" action="ppaction://hlinksldjump"/>
              <a:extLst>
                <a:ext uri="{FF2B5EF4-FFF2-40B4-BE49-F238E27FC236}">
                  <a16:creationId xmlns:a16="http://schemas.microsoft.com/office/drawing/2014/main" id="{22E94CFA-85CC-66AF-CF9C-15E73091EE92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20" name="图标">
              <a:extLst>
                <a:ext uri="{FF2B5EF4-FFF2-40B4-BE49-F238E27FC236}">
                  <a16:creationId xmlns:a16="http://schemas.microsoft.com/office/drawing/2014/main" id="{7932E96D-4EF3-59FF-72AD-C34CF725D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6" name="!! 系统">
            <a:extLst>
              <a:ext uri="{FF2B5EF4-FFF2-40B4-BE49-F238E27FC236}">
                <a16:creationId xmlns:a16="http://schemas.microsoft.com/office/drawing/2014/main" id="{7E91F823-7F58-B6CB-4A09-D6A070E935BC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7" name="按钮">
              <a:hlinkClick r:id="rId29" action="ppaction://hlinksldjump"/>
              <a:extLst>
                <a:ext uri="{FF2B5EF4-FFF2-40B4-BE49-F238E27FC236}">
                  <a16:creationId xmlns:a16="http://schemas.microsoft.com/office/drawing/2014/main" id="{F2833997-683B-0BB3-2426-02FBC6A1DE63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8" name="图标">
              <a:extLst>
                <a:ext uri="{FF2B5EF4-FFF2-40B4-BE49-F238E27FC236}">
                  <a16:creationId xmlns:a16="http://schemas.microsoft.com/office/drawing/2014/main" id="{52A7871B-8817-0F4C-25EB-F668A731E345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11" name="!! 安全">
            <a:extLst>
              <a:ext uri="{FF2B5EF4-FFF2-40B4-BE49-F238E27FC236}">
                <a16:creationId xmlns:a16="http://schemas.microsoft.com/office/drawing/2014/main" id="{06742F60-ED98-E73C-8EB5-23ADC5F97B7F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21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5659ABB6-1E2C-D504-E71C-38B96FBA2EA7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>
                  <a:solidFill>
                    <a:sysClr val="windowText" lastClr="000000"/>
                  </a:solidFill>
                  <a:latin typeface="+mj-ea"/>
                  <a:ea typeface="+mj-ea"/>
                </a:rPr>
                <a:t>        安全</a:t>
              </a:r>
            </a:p>
          </p:txBody>
        </p:sp>
        <p:pic>
          <p:nvPicPr>
            <p:cNvPr id="47" name="图标">
              <a:extLst>
                <a:ext uri="{FF2B5EF4-FFF2-40B4-BE49-F238E27FC236}">
                  <a16:creationId xmlns:a16="http://schemas.microsoft.com/office/drawing/2014/main" id="{13019A85-0D3A-54F7-2AA8-5B9801622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49" name="!! 大标题">
            <a:extLst>
              <a:ext uri="{FF2B5EF4-FFF2-40B4-BE49-F238E27FC236}">
                <a16:creationId xmlns:a16="http://schemas.microsoft.com/office/drawing/2014/main" id="{DEC98FE7-F31D-65CA-8778-AA352277B526}"/>
              </a:ext>
            </a:extLst>
          </p:cNvPr>
          <p:cNvGrpSpPr/>
          <p:nvPr/>
        </p:nvGrpSpPr>
        <p:grpSpPr>
          <a:xfrm>
            <a:off x="6979101" y="1689505"/>
            <a:ext cx="2484516" cy="461665"/>
            <a:chOff x="3079753" y="1390113"/>
            <a:chExt cx="812004" cy="461665"/>
          </a:xfrm>
        </p:grpSpPr>
        <p:sp>
          <p:nvSpPr>
            <p:cNvPr id="50" name="!! 标题符">
              <a:extLst>
                <a:ext uri="{FF2B5EF4-FFF2-40B4-BE49-F238E27FC236}">
                  <a16:creationId xmlns:a16="http://schemas.microsoft.com/office/drawing/2014/main" id="{EEC72659-2586-10BB-6B9B-EB07DE7B9DA7}"/>
                </a:ext>
              </a:extLst>
            </p:cNvPr>
            <p:cNvSpPr/>
            <p:nvPr/>
          </p:nvSpPr>
          <p:spPr>
            <a:xfrm>
              <a:off x="3180291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1" name="!! 标题">
              <a:extLst>
                <a:ext uri="{FF2B5EF4-FFF2-40B4-BE49-F238E27FC236}">
                  <a16:creationId xmlns:a16="http://schemas.microsoft.com/office/drawing/2014/main" id="{5436BF99-E3DC-FA69-1A13-FFC18E851DDF}"/>
                </a:ext>
              </a:extLst>
            </p:cNvPr>
            <p:cNvSpPr txBox="1"/>
            <p:nvPr/>
          </p:nvSpPr>
          <p:spPr>
            <a:xfrm>
              <a:off x="3079753" y="1390113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设备解锁状态</a:t>
              </a: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FF39471A-DC67-3436-E20D-892E5F383C0F}"/>
              </a:ext>
            </a:extLst>
          </p:cNvPr>
          <p:cNvSpPr txBox="1"/>
          <p:nvPr/>
        </p:nvSpPr>
        <p:spPr>
          <a:xfrm>
            <a:off x="7066943" y="3447285"/>
            <a:ext cx="2308830" cy="78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设备已解锁</a:t>
            </a:r>
            <a:endParaRPr lang="en-US" altLang="zh-CN" sz="2400" dirty="0">
              <a:solidFill>
                <a:schemeClr val="bg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已解除任何限制</a:t>
            </a:r>
            <a:endParaRPr lang="en-US" altLang="zh-CN" sz="14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57" name="!! 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808C207-3120-9D1B-91BF-B469D9FAAA3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786736" y="1770372"/>
            <a:ext cx="309264" cy="309264"/>
          </a:xfrm>
          <a:prstGeom prst="rect">
            <a:avLst/>
          </a:prstGeom>
        </p:spPr>
      </p:pic>
      <p:grpSp>
        <p:nvGrpSpPr>
          <p:cNvPr id="3" name="!! 云账户">
            <a:extLst>
              <a:ext uri="{FF2B5EF4-FFF2-40B4-BE49-F238E27FC236}">
                <a16:creationId xmlns:a16="http://schemas.microsoft.com/office/drawing/2014/main" id="{963C5E7F-340A-AD36-7AE1-C702FD898ECA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4" name="背景">
              <a:hlinkClick r:id="rId35" action="ppaction://hlinksldjump"/>
              <a:extLst>
                <a:ext uri="{FF2B5EF4-FFF2-40B4-BE49-F238E27FC236}">
                  <a16:creationId xmlns:a16="http://schemas.microsoft.com/office/drawing/2014/main" id="{611227DA-0D30-800A-1B21-52E372529DBB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头像">
              <a:extLst>
                <a:ext uri="{FF2B5EF4-FFF2-40B4-BE49-F238E27FC236}">
                  <a16:creationId xmlns:a16="http://schemas.microsoft.com/office/drawing/2014/main" id="{CEC635F1-5466-C8E0-BF4A-61EC43D116E2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36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名">
              <a:extLst>
                <a:ext uri="{FF2B5EF4-FFF2-40B4-BE49-F238E27FC236}">
                  <a16:creationId xmlns:a16="http://schemas.microsoft.com/office/drawing/2014/main" id="{520199A3-C988-771E-35E2-DDC27AEEA6C8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雨夌</a:t>
              </a:r>
            </a:p>
          </p:txBody>
        </p:sp>
        <p:sp>
          <p:nvSpPr>
            <p:cNvPr id="15" name="描述">
              <a:extLst>
                <a:ext uri="{FF2B5EF4-FFF2-40B4-BE49-F238E27FC236}">
                  <a16:creationId xmlns:a16="http://schemas.microsoft.com/office/drawing/2014/main" id="{7DB6E8E3-71FE-87D3-E0DA-4578CB4DAC9A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管理你的云账户</a:t>
              </a:r>
            </a:p>
          </p:txBody>
        </p:sp>
      </p:grpSp>
      <p:pic>
        <p:nvPicPr>
          <p:cNvPr id="16" name="!! 更新图标" descr="图标&#10;&#10;描述已自动生成">
            <a:hlinkClick r:id="rId37" action="ppaction://hlinksldjump"/>
            <a:extLst>
              <a:ext uri="{FF2B5EF4-FFF2-40B4-BE49-F238E27FC236}">
                <a16:creationId xmlns:a16="http://schemas.microsoft.com/office/drawing/2014/main" id="{9608A846-3BD2-43F1-2933-9C34E78E017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A6D38-0148-90EE-C1B1-BE29E8DEF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5BCB8B3D-B5E6-23CB-6D5B-3939F9889ADF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0D859309-7FCD-3227-D487-4E33606311AC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F7C09DE5-B9BD-4D18-26F4-15F8073611B4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D36DBF6C-62F6-C85E-78AC-CF510D9ABCD4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3096A342-091C-32E3-5E1C-4A4977A12DFE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0C48F78C-260C-0A63-F316-804DB67564CD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1094B74B-F978-C76A-33E0-A7B32B622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D6E9DCD8-5FD9-AC94-D9DB-DA87D353009B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E1397CD0-F611-D666-AF69-046BCA055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EC628A2B-A443-05D8-0C76-CF23BA50C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11B94036-850E-3752-B6F0-BF9B6688D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A8A2C400-C3CD-13D1-8D90-B981E86BA8A5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C618000-DC5D-8D55-E6D6-B582E0862B86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2D2FBCF5-25F7-65D4-33CC-8396064BEC1A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55E0124B-1B50-16E1-9608-678888C24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476B2495-4EB4-9559-9B0E-EDDC0A0CB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1383123-95BA-1FFE-ADA5-0980AC61072C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ECDF6F05-9370-9BA7-356B-930A8E3DCEC7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E02F54D8-9E39-9448-CDB8-BEEADB36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047F6D70-1B5E-913D-C0C5-815C279DBAC0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16FB72BD-2981-41A0-766B-BB129BCF7A2A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DA9CE0D-45D5-E755-C051-AE78DD3E6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CB7931EA-8EA5-D908-8990-6B2FC2715DE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2" name="!! 标题背景">
            <a:extLst>
              <a:ext uri="{FF2B5EF4-FFF2-40B4-BE49-F238E27FC236}">
                <a16:creationId xmlns:a16="http://schemas.microsoft.com/office/drawing/2014/main" id="{F90FE3D2-9A05-09ED-A829-C72AFBCBE671}"/>
              </a:ext>
            </a:extLst>
          </p:cNvPr>
          <p:cNvSpPr/>
          <p:nvPr/>
        </p:nvSpPr>
        <p:spPr>
          <a:xfrm>
            <a:off x="1185334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1EC328E-B419-B199-CDFB-5ACD63A3261B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4DF5C4CA-16E2-01FB-3F2E-C0797EAB2D48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2F8A4171-832A-BE29-86DA-430EBCE93A5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839A553F-0CA7-E6BE-3685-CD0F100A6978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2" name="!! 左背景">
            <a:extLst>
              <a:ext uri="{FF2B5EF4-FFF2-40B4-BE49-F238E27FC236}">
                <a16:creationId xmlns:a16="http://schemas.microsoft.com/office/drawing/2014/main" id="{AE4E8EBE-DF97-784D-FB6E-D3A7F3E27A49}"/>
              </a:ext>
            </a:extLst>
          </p:cNvPr>
          <p:cNvSpPr/>
          <p:nvPr/>
        </p:nvSpPr>
        <p:spPr>
          <a:xfrm>
            <a:off x="1185335" y="1297087"/>
            <a:ext cx="4097866" cy="5137580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6" name="!! 右背景">
            <a:extLst>
              <a:ext uri="{FF2B5EF4-FFF2-40B4-BE49-F238E27FC236}">
                <a16:creationId xmlns:a16="http://schemas.microsoft.com/office/drawing/2014/main" id="{CFF29143-CEF1-99A1-ED2E-90F392F595EA}"/>
              </a:ext>
            </a:extLst>
          </p:cNvPr>
          <p:cNvSpPr/>
          <p:nvPr/>
        </p:nvSpPr>
        <p:spPr>
          <a:xfrm>
            <a:off x="5436053" y="1297086"/>
            <a:ext cx="5570613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1" name="!! 云账户">
            <a:extLst>
              <a:ext uri="{FF2B5EF4-FFF2-40B4-BE49-F238E27FC236}">
                <a16:creationId xmlns:a16="http://schemas.microsoft.com/office/drawing/2014/main" id="{17C18CFA-C449-84FD-0B43-5B6F510D5759}"/>
              </a:ext>
            </a:extLst>
          </p:cNvPr>
          <p:cNvGrpSpPr/>
          <p:nvPr/>
        </p:nvGrpSpPr>
        <p:grpSpPr>
          <a:xfrm>
            <a:off x="1610031" y="1791612"/>
            <a:ext cx="3248474" cy="954378"/>
            <a:chOff x="1610031" y="1791612"/>
            <a:chExt cx="3248474" cy="954378"/>
          </a:xfrm>
        </p:grpSpPr>
        <p:sp>
          <p:nvSpPr>
            <p:cNvPr id="39" name="背景">
              <a:extLst>
                <a:ext uri="{FF2B5EF4-FFF2-40B4-BE49-F238E27FC236}">
                  <a16:creationId xmlns:a16="http://schemas.microsoft.com/office/drawing/2014/main" id="{41FAABEB-D963-8870-4196-219942609D22}"/>
                </a:ext>
              </a:extLst>
            </p:cNvPr>
            <p:cNvSpPr/>
            <p:nvPr/>
          </p:nvSpPr>
          <p:spPr>
            <a:xfrm>
              <a:off x="1610031" y="1791612"/>
              <a:ext cx="3248474" cy="954378"/>
            </a:xfrm>
            <a:prstGeom prst="roundRect">
              <a:avLst>
                <a:gd name="adj" fmla="val 10449"/>
              </a:avLst>
            </a:prstGeom>
            <a:solidFill>
              <a:srgbClr val="8FB39B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2" name="头像">
              <a:extLst>
                <a:ext uri="{FF2B5EF4-FFF2-40B4-BE49-F238E27FC236}">
                  <a16:creationId xmlns:a16="http://schemas.microsoft.com/office/drawing/2014/main" id="{903E0F2D-7C11-9542-C754-518D4FA7E2A2}"/>
                </a:ext>
              </a:extLst>
            </p:cNvPr>
            <p:cNvSpPr/>
            <p:nvPr/>
          </p:nvSpPr>
          <p:spPr>
            <a:xfrm>
              <a:off x="1908796" y="1943542"/>
              <a:ext cx="645342" cy="645342"/>
            </a:xfrm>
            <a:prstGeom prst="ellipse">
              <a:avLst/>
            </a:prstGeom>
            <a:blipFill>
              <a:blip r:embed="rId20"/>
              <a:stretch>
                <a:fillRect/>
              </a:stretch>
            </a:blip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53" name="名">
              <a:extLst>
                <a:ext uri="{FF2B5EF4-FFF2-40B4-BE49-F238E27FC236}">
                  <a16:creationId xmlns:a16="http://schemas.microsoft.com/office/drawing/2014/main" id="{E17FB314-CE5B-A11E-7706-AD9FC4F12720}"/>
                </a:ext>
              </a:extLst>
            </p:cNvPr>
            <p:cNvSpPr txBox="1"/>
            <p:nvPr/>
          </p:nvSpPr>
          <p:spPr>
            <a:xfrm>
              <a:off x="2666319" y="1999970"/>
              <a:ext cx="116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雨夌</a:t>
              </a:r>
            </a:p>
          </p:txBody>
        </p:sp>
        <p:sp>
          <p:nvSpPr>
            <p:cNvPr id="54" name="描述">
              <a:extLst>
                <a:ext uri="{FF2B5EF4-FFF2-40B4-BE49-F238E27FC236}">
                  <a16:creationId xmlns:a16="http://schemas.microsoft.com/office/drawing/2014/main" id="{5950D573-2855-AD1A-0AB6-D1C632FCEDBB}"/>
                </a:ext>
              </a:extLst>
            </p:cNvPr>
            <p:cNvSpPr txBox="1"/>
            <p:nvPr/>
          </p:nvSpPr>
          <p:spPr>
            <a:xfrm>
              <a:off x="2687385" y="2330667"/>
              <a:ext cx="1563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管理你的云账户</a:t>
              </a:r>
            </a:p>
          </p:txBody>
        </p:sp>
      </p:grpSp>
      <p:grpSp>
        <p:nvGrpSpPr>
          <p:cNvPr id="60" name="!! 网络">
            <a:extLst>
              <a:ext uri="{FF2B5EF4-FFF2-40B4-BE49-F238E27FC236}">
                <a16:creationId xmlns:a16="http://schemas.microsoft.com/office/drawing/2014/main" id="{495E6C3B-0C34-D64C-0260-9420AB980713}"/>
              </a:ext>
            </a:extLst>
          </p:cNvPr>
          <p:cNvGrpSpPr/>
          <p:nvPr/>
        </p:nvGrpSpPr>
        <p:grpSpPr>
          <a:xfrm>
            <a:off x="1610031" y="2968850"/>
            <a:ext cx="3248474" cy="504818"/>
            <a:chOff x="1610031" y="2968850"/>
            <a:chExt cx="3248474" cy="504818"/>
          </a:xfrm>
        </p:grpSpPr>
        <p:sp>
          <p:nvSpPr>
            <p:cNvPr id="47" name="按钮">
              <a:hlinkClick r:id="rId21" action="ppaction://hlinksldjump"/>
              <a:extLst>
                <a:ext uri="{FF2B5EF4-FFF2-40B4-BE49-F238E27FC236}">
                  <a16:creationId xmlns:a16="http://schemas.microsoft.com/office/drawing/2014/main" id="{B782F4B0-A0BE-B67E-4012-A42D5D740668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网络</a:t>
              </a:r>
            </a:p>
          </p:txBody>
        </p:sp>
        <p:pic>
          <p:nvPicPr>
            <p:cNvPr id="59" name="图标">
              <a:extLst>
                <a:ext uri="{FF2B5EF4-FFF2-40B4-BE49-F238E27FC236}">
                  <a16:creationId xmlns:a16="http://schemas.microsoft.com/office/drawing/2014/main" id="{66994551-F2DE-FE0F-6129-7D41F21D8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grpSp>
        <p:nvGrpSpPr>
          <p:cNvPr id="62" name="!! 安全">
            <a:extLst>
              <a:ext uri="{FF2B5EF4-FFF2-40B4-BE49-F238E27FC236}">
                <a16:creationId xmlns:a16="http://schemas.microsoft.com/office/drawing/2014/main" id="{D742BC9B-F77B-C0AB-F5E9-ED6A0A6A92D3}"/>
              </a:ext>
            </a:extLst>
          </p:cNvPr>
          <p:cNvGrpSpPr/>
          <p:nvPr/>
        </p:nvGrpSpPr>
        <p:grpSpPr>
          <a:xfrm>
            <a:off x="1610031" y="3602031"/>
            <a:ext cx="3248474" cy="504818"/>
            <a:chOff x="1610031" y="2968850"/>
            <a:chExt cx="3248474" cy="504818"/>
          </a:xfrm>
        </p:grpSpPr>
        <p:sp>
          <p:nvSpPr>
            <p:cNvPr id="63" name="按钮">
              <a:hlinkClick r:id="rId24" action="ppaction://hlinksldjump"/>
              <a:extLst>
                <a:ext uri="{FF2B5EF4-FFF2-40B4-BE49-F238E27FC236}">
                  <a16:creationId xmlns:a16="http://schemas.microsoft.com/office/drawing/2014/main" id="{61C292DD-FDE2-4BE3-CCC0-24D2FA3FFB08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安全</a:t>
              </a:r>
            </a:p>
          </p:txBody>
        </p:sp>
        <p:pic>
          <p:nvPicPr>
            <p:cNvPr id="64" name="图标">
              <a:extLst>
                <a:ext uri="{FF2B5EF4-FFF2-40B4-BE49-F238E27FC236}">
                  <a16:creationId xmlns:a16="http://schemas.microsoft.com/office/drawing/2014/main" id="{26C0A31D-4ADF-71B1-BB72-92ECA17CA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pic>
        <p:nvPicPr>
          <p:cNvPr id="80" name="!! 重载">
            <a:hlinkClick r:id="rId27" action="ppaction://hlinksldjump"/>
            <a:extLst>
              <a:ext uri="{FF2B5EF4-FFF2-40B4-BE49-F238E27FC236}">
                <a16:creationId xmlns:a16="http://schemas.microsoft.com/office/drawing/2014/main" id="{124B57FD-FF5A-60AD-34AD-36C089BF9762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9908415" y="664140"/>
            <a:ext cx="374352" cy="374352"/>
          </a:xfrm>
          <a:prstGeom prst="rect">
            <a:avLst/>
          </a:prstGeom>
        </p:spPr>
      </p:pic>
      <p:grpSp>
        <p:nvGrpSpPr>
          <p:cNvPr id="81" name="!! 系统">
            <a:extLst>
              <a:ext uri="{FF2B5EF4-FFF2-40B4-BE49-F238E27FC236}">
                <a16:creationId xmlns:a16="http://schemas.microsoft.com/office/drawing/2014/main" id="{C48B9299-C102-9E29-2AF4-6755D2CBAA64}"/>
              </a:ext>
            </a:extLst>
          </p:cNvPr>
          <p:cNvGrpSpPr/>
          <p:nvPr/>
        </p:nvGrpSpPr>
        <p:grpSpPr>
          <a:xfrm>
            <a:off x="1610031" y="4235212"/>
            <a:ext cx="3248474" cy="504818"/>
            <a:chOff x="1610031" y="2968850"/>
            <a:chExt cx="3248474" cy="504818"/>
          </a:xfrm>
        </p:grpSpPr>
        <p:sp>
          <p:nvSpPr>
            <p:cNvPr id="82" name="按钮">
              <a:hlinkClick r:id="rId30" action="ppaction://hlinksldjump"/>
              <a:extLst>
                <a:ext uri="{FF2B5EF4-FFF2-40B4-BE49-F238E27FC236}">
                  <a16:creationId xmlns:a16="http://schemas.microsoft.com/office/drawing/2014/main" id="{68C372E5-0B6D-E894-7E96-A9D24E345409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系统</a:t>
              </a:r>
            </a:p>
          </p:txBody>
        </p:sp>
        <p:sp>
          <p:nvSpPr>
            <p:cNvPr id="83" name="图标">
              <a:extLst>
                <a:ext uri="{FF2B5EF4-FFF2-40B4-BE49-F238E27FC236}">
                  <a16:creationId xmlns:a16="http://schemas.microsoft.com/office/drawing/2014/main" id="{2835E33D-D630-CE72-75DE-325D3F0CC2BF}"/>
                </a:ext>
              </a:extLst>
            </p:cNvPr>
            <p:cNvSpPr/>
            <p:nvPr/>
          </p:nvSpPr>
          <p:spPr>
            <a:xfrm>
              <a:off x="1848248" y="3102407"/>
              <a:ext cx="248094" cy="237962"/>
            </a:xfrm>
            <a:custGeom>
              <a:avLst/>
              <a:gdLst>
                <a:gd name="connsiteX0" fmla="*/ 85282 w 183484"/>
                <a:gd name="connsiteY0" fmla="*/ 15506 h 175990"/>
                <a:gd name="connsiteX1" fmla="*/ 12921 w 183484"/>
                <a:gd name="connsiteY1" fmla="*/ 87866 h 175990"/>
                <a:gd name="connsiteX2" fmla="*/ 21966 w 183484"/>
                <a:gd name="connsiteY2" fmla="*/ 122754 h 175990"/>
                <a:gd name="connsiteX3" fmla="*/ 39798 w 183484"/>
                <a:gd name="connsiteY3" fmla="*/ 105181 h 175990"/>
                <a:gd name="connsiteX4" fmla="*/ 91225 w 183484"/>
                <a:gd name="connsiteY4" fmla="*/ 63057 h 175990"/>
                <a:gd name="connsiteX5" fmla="*/ 94585 w 183484"/>
                <a:gd name="connsiteY5" fmla="*/ 61765 h 175990"/>
                <a:gd name="connsiteX6" fmla="*/ 99754 w 183484"/>
                <a:gd name="connsiteY6" fmla="*/ 66933 h 175990"/>
                <a:gd name="connsiteX7" fmla="*/ 97686 w 183484"/>
                <a:gd name="connsiteY7" fmla="*/ 71068 h 175990"/>
                <a:gd name="connsiteX8" fmla="*/ 97686 w 183484"/>
                <a:gd name="connsiteY8" fmla="*/ 71068 h 175990"/>
                <a:gd name="connsiteX9" fmla="*/ 23517 w 183484"/>
                <a:gd name="connsiteY9" fmla="*/ 136451 h 175990"/>
                <a:gd name="connsiteX10" fmla="*/ 19382 w 183484"/>
                <a:gd name="connsiteY10" fmla="*/ 141102 h 175990"/>
                <a:gd name="connsiteX11" fmla="*/ 19382 w 183484"/>
                <a:gd name="connsiteY11" fmla="*/ 141102 h 175990"/>
                <a:gd name="connsiteX12" fmla="*/ 0 w 183484"/>
                <a:gd name="connsiteY12" fmla="*/ 175990 h 175990"/>
                <a:gd name="connsiteX13" fmla="*/ 15506 w 183484"/>
                <a:gd name="connsiteY13" fmla="*/ 175990 h 175990"/>
                <a:gd name="connsiteX14" fmla="*/ 38248 w 183484"/>
                <a:gd name="connsiteY14" fmla="*/ 143170 h 175990"/>
                <a:gd name="connsiteX15" fmla="*/ 85282 w 183484"/>
                <a:gd name="connsiteY15" fmla="*/ 160485 h 175990"/>
                <a:gd name="connsiteX16" fmla="*/ 121203 w 183484"/>
                <a:gd name="connsiteY16" fmla="*/ 150923 h 175990"/>
                <a:gd name="connsiteX17" fmla="*/ 121203 w 183484"/>
                <a:gd name="connsiteY17" fmla="*/ 150923 h 175990"/>
                <a:gd name="connsiteX18" fmla="*/ 183485 w 183484"/>
                <a:gd name="connsiteY18" fmla="*/ 0 h 175990"/>
                <a:gd name="connsiteX19" fmla="*/ 85282 w 183484"/>
                <a:gd name="connsiteY19" fmla="*/ 15506 h 175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3484" h="175990">
                  <a:moveTo>
                    <a:pt x="85282" y="15506"/>
                  </a:moveTo>
                  <a:cubicBezTo>
                    <a:pt x="45225" y="15506"/>
                    <a:pt x="12921" y="47809"/>
                    <a:pt x="12921" y="87866"/>
                  </a:cubicBezTo>
                  <a:cubicBezTo>
                    <a:pt x="12921" y="100529"/>
                    <a:pt x="16281" y="112417"/>
                    <a:pt x="21966" y="122754"/>
                  </a:cubicBezTo>
                  <a:cubicBezTo>
                    <a:pt x="27393" y="117068"/>
                    <a:pt x="33337" y="111383"/>
                    <a:pt x="39798" y="105181"/>
                  </a:cubicBezTo>
                  <a:cubicBezTo>
                    <a:pt x="56079" y="89933"/>
                    <a:pt x="75203" y="74428"/>
                    <a:pt x="91225" y="63057"/>
                  </a:cubicBezTo>
                  <a:cubicBezTo>
                    <a:pt x="92259" y="62281"/>
                    <a:pt x="93293" y="61765"/>
                    <a:pt x="94585" y="61765"/>
                  </a:cubicBezTo>
                  <a:cubicBezTo>
                    <a:pt x="97428" y="61765"/>
                    <a:pt x="99754" y="64090"/>
                    <a:pt x="99754" y="66933"/>
                  </a:cubicBezTo>
                  <a:cubicBezTo>
                    <a:pt x="99754" y="68742"/>
                    <a:pt x="98978" y="70034"/>
                    <a:pt x="97686" y="71068"/>
                  </a:cubicBezTo>
                  <a:lnTo>
                    <a:pt x="97686" y="71068"/>
                  </a:lnTo>
                  <a:cubicBezTo>
                    <a:pt x="74686" y="87607"/>
                    <a:pt x="44191" y="113192"/>
                    <a:pt x="23517" y="136451"/>
                  </a:cubicBezTo>
                  <a:cubicBezTo>
                    <a:pt x="23517" y="136451"/>
                    <a:pt x="20674" y="139552"/>
                    <a:pt x="19382" y="141102"/>
                  </a:cubicBezTo>
                  <a:lnTo>
                    <a:pt x="19382" y="141102"/>
                  </a:lnTo>
                  <a:cubicBezTo>
                    <a:pt x="7753" y="154799"/>
                    <a:pt x="0" y="167204"/>
                    <a:pt x="0" y="175990"/>
                  </a:cubicBezTo>
                  <a:lnTo>
                    <a:pt x="15506" y="175990"/>
                  </a:lnTo>
                  <a:cubicBezTo>
                    <a:pt x="15506" y="170305"/>
                    <a:pt x="24551" y="157900"/>
                    <a:pt x="38248" y="143170"/>
                  </a:cubicBezTo>
                  <a:cubicBezTo>
                    <a:pt x="50911" y="154024"/>
                    <a:pt x="67192" y="160485"/>
                    <a:pt x="85282" y="160485"/>
                  </a:cubicBezTo>
                  <a:cubicBezTo>
                    <a:pt x="98203" y="160485"/>
                    <a:pt x="110608" y="157125"/>
                    <a:pt x="121203" y="150923"/>
                  </a:cubicBezTo>
                  <a:lnTo>
                    <a:pt x="121203" y="150923"/>
                  </a:lnTo>
                  <a:cubicBezTo>
                    <a:pt x="176507" y="120170"/>
                    <a:pt x="183485" y="63574"/>
                    <a:pt x="183485" y="0"/>
                  </a:cubicBezTo>
                  <a:cubicBezTo>
                    <a:pt x="183485" y="0"/>
                    <a:pt x="123271" y="16539"/>
                    <a:pt x="85282" y="15506"/>
                  </a:cubicBezTo>
                  <a:close/>
                </a:path>
              </a:pathLst>
            </a:custGeom>
            <a:solidFill>
              <a:schemeClr val="bg1">
                <a:lumMod val="75000"/>
                <a:lumOff val="25000"/>
              </a:schemeClr>
            </a:solidFill>
            <a:ln w="25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84" name="!! 关于">
            <a:extLst>
              <a:ext uri="{FF2B5EF4-FFF2-40B4-BE49-F238E27FC236}">
                <a16:creationId xmlns:a16="http://schemas.microsoft.com/office/drawing/2014/main" id="{BA816E67-2E71-3C30-EE58-2D39A5A0EF8D}"/>
              </a:ext>
            </a:extLst>
          </p:cNvPr>
          <p:cNvGrpSpPr/>
          <p:nvPr/>
        </p:nvGrpSpPr>
        <p:grpSpPr>
          <a:xfrm>
            <a:off x="1610031" y="4868393"/>
            <a:ext cx="3248474" cy="504818"/>
            <a:chOff x="1610031" y="2968850"/>
            <a:chExt cx="3248474" cy="504818"/>
          </a:xfrm>
        </p:grpSpPr>
        <p:sp>
          <p:nvSpPr>
            <p:cNvPr id="85" name="按钮">
              <a:hlinkClick r:id="rId31" action="ppaction://hlinksldjump"/>
              <a:extLst>
                <a:ext uri="{FF2B5EF4-FFF2-40B4-BE49-F238E27FC236}">
                  <a16:creationId xmlns:a16="http://schemas.microsoft.com/office/drawing/2014/main" id="{1D253578-8786-E8F9-6B72-F6A0EBC00AF5}"/>
                </a:ext>
              </a:extLst>
            </p:cNvPr>
            <p:cNvSpPr/>
            <p:nvPr/>
          </p:nvSpPr>
          <p:spPr>
            <a:xfrm>
              <a:off x="1610031" y="2968850"/>
              <a:ext cx="3248474" cy="50481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        关于本机</a:t>
              </a:r>
            </a:p>
          </p:txBody>
        </p:sp>
        <p:pic>
          <p:nvPicPr>
            <p:cNvPr id="86" name="图标">
              <a:extLst>
                <a:ext uri="{FF2B5EF4-FFF2-40B4-BE49-F238E27FC236}">
                  <a16:creationId xmlns:a16="http://schemas.microsoft.com/office/drawing/2014/main" id="{F56EBDF1-D4E2-EABC-3CA9-F534B497B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1848250" y="3097213"/>
              <a:ext cx="248092" cy="248092"/>
            </a:xfrm>
            <a:prstGeom prst="rect">
              <a:avLst/>
            </a:prstGeom>
          </p:spPr>
        </p:pic>
      </p:grpSp>
      <p:sp>
        <p:nvSpPr>
          <p:cNvPr id="3" name="头像">
            <a:extLst>
              <a:ext uri="{FF2B5EF4-FFF2-40B4-BE49-F238E27FC236}">
                <a16:creationId xmlns:a16="http://schemas.microsoft.com/office/drawing/2014/main" id="{0F4BF63F-7667-2F11-566F-774E80B2F728}"/>
              </a:ext>
            </a:extLst>
          </p:cNvPr>
          <p:cNvSpPr/>
          <p:nvPr/>
        </p:nvSpPr>
        <p:spPr>
          <a:xfrm>
            <a:off x="7792204" y="1873970"/>
            <a:ext cx="858310" cy="858310"/>
          </a:xfrm>
          <a:prstGeom prst="ellipse">
            <a:avLst/>
          </a:prstGeom>
          <a:blipFill>
            <a:blip r:embed="rId20"/>
            <a:stretch>
              <a:fillRect/>
            </a:stretch>
          </a:blip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4" name="名">
            <a:extLst>
              <a:ext uri="{FF2B5EF4-FFF2-40B4-BE49-F238E27FC236}">
                <a16:creationId xmlns:a16="http://schemas.microsoft.com/office/drawing/2014/main" id="{6DDE1C29-E47A-4FF0-AF35-735E92DCC469}"/>
              </a:ext>
            </a:extLst>
          </p:cNvPr>
          <p:cNvSpPr txBox="1"/>
          <p:nvPr/>
        </p:nvSpPr>
        <p:spPr>
          <a:xfrm>
            <a:off x="7637159" y="2844406"/>
            <a:ext cx="116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雨夌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187012-BE41-0E0E-DA0E-AB01CF148AEB}"/>
              </a:ext>
            </a:extLst>
          </p:cNvPr>
          <p:cNvSpPr txBox="1"/>
          <p:nvPr/>
        </p:nvSpPr>
        <p:spPr>
          <a:xfrm>
            <a:off x="7483926" y="3310257"/>
            <a:ext cx="1474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Tid:1</a:t>
            </a:r>
            <a:endParaRPr lang="zh-CN" altLang="en-US" sz="105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名">
            <a:extLst>
              <a:ext uri="{FF2B5EF4-FFF2-40B4-BE49-F238E27FC236}">
                <a16:creationId xmlns:a16="http://schemas.microsoft.com/office/drawing/2014/main" id="{5CBBAC33-81FB-5971-A2C2-9AF56D0C6683}"/>
              </a:ext>
            </a:extLst>
          </p:cNvPr>
          <p:cNvSpPr txBox="1"/>
          <p:nvPr/>
        </p:nvSpPr>
        <p:spPr>
          <a:xfrm>
            <a:off x="9839775" y="4495673"/>
            <a:ext cx="116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雨夌</a:t>
            </a:r>
          </a:p>
        </p:txBody>
      </p:sp>
      <p:sp>
        <p:nvSpPr>
          <p:cNvPr id="14" name="!! 电源">
            <a:extLst>
              <a:ext uri="{FF2B5EF4-FFF2-40B4-BE49-F238E27FC236}">
                <a16:creationId xmlns:a16="http://schemas.microsoft.com/office/drawing/2014/main" id="{EAE39F0C-5891-F921-2669-561B87C6B9BB}"/>
              </a:ext>
            </a:extLst>
          </p:cNvPr>
          <p:cNvSpPr/>
          <p:nvPr/>
        </p:nvSpPr>
        <p:spPr>
          <a:xfrm>
            <a:off x="6563102" y="5212760"/>
            <a:ext cx="3316514" cy="504818"/>
          </a:xfrm>
          <a:prstGeom prst="roundRect">
            <a:avLst/>
          </a:prstGeom>
          <a:solidFill>
            <a:srgbClr val="F45738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退出登录</a:t>
            </a:r>
          </a:p>
        </p:txBody>
      </p:sp>
      <p:sp>
        <p:nvSpPr>
          <p:cNvPr id="15" name="!! 电源">
            <a:extLst>
              <a:ext uri="{FF2B5EF4-FFF2-40B4-BE49-F238E27FC236}">
                <a16:creationId xmlns:a16="http://schemas.microsoft.com/office/drawing/2014/main" id="{53EADB30-684C-FF3D-3D82-14B708B501F9}"/>
              </a:ext>
            </a:extLst>
          </p:cNvPr>
          <p:cNvSpPr/>
          <p:nvPr/>
        </p:nvSpPr>
        <p:spPr>
          <a:xfrm>
            <a:off x="6543978" y="4601808"/>
            <a:ext cx="3316514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前往云空间</a:t>
            </a:r>
          </a:p>
        </p:txBody>
      </p:sp>
      <p:pic>
        <p:nvPicPr>
          <p:cNvPr id="7" name="!! 更新图标" descr="图标&#10;&#10;描述已自动生成">
            <a:hlinkClick r:id="rId34" action="ppaction://hlinksldjump"/>
            <a:extLst>
              <a:ext uri="{FF2B5EF4-FFF2-40B4-BE49-F238E27FC236}">
                <a16:creationId xmlns:a16="http://schemas.microsoft.com/office/drawing/2014/main" id="{CDC1D2C9-67B0-A446-DF7A-BEB415EA723F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9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: 空心 3">
            <a:extLst>
              <a:ext uri="{FF2B5EF4-FFF2-40B4-BE49-F238E27FC236}">
                <a16:creationId xmlns:a16="http://schemas.microsoft.com/office/drawing/2014/main" id="{99B374DC-077F-CAE3-30BB-B2EF2E7642B8}"/>
              </a:ext>
            </a:extLst>
          </p:cNvPr>
          <p:cNvSpPr/>
          <p:nvPr/>
        </p:nvSpPr>
        <p:spPr>
          <a:xfrm>
            <a:off x="4361543" y="1694543"/>
            <a:ext cx="3468914" cy="3468914"/>
          </a:xfrm>
          <a:prstGeom prst="donut">
            <a:avLst>
              <a:gd name="adj" fmla="val 20559"/>
            </a:avLst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pic>
        <p:nvPicPr>
          <p:cNvPr id="3" name="华为鸿蒙操作系统开机动画+开机铃声 bootanim.mp4+bootSound.ogg">
            <a:hlinkClick r:id="" action="ppaction://media"/>
            <a:extLst>
              <a:ext uri="{FF2B5EF4-FFF2-40B4-BE49-F238E27FC236}">
                <a16:creationId xmlns:a16="http://schemas.microsoft.com/office/drawing/2014/main" id="{30C55404-85E9-C07A-2834-1DB4C23DCE2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737" end="1960.4375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33464" y="5131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5" name="!! 应用背景">
            <a:extLst>
              <a:ext uri="{FF2B5EF4-FFF2-40B4-BE49-F238E27FC236}">
                <a16:creationId xmlns:a16="http://schemas.microsoft.com/office/drawing/2014/main" id="{4412A272-CE8C-D1C9-C690-191670E482EA}"/>
              </a:ext>
            </a:extLst>
          </p:cNvPr>
          <p:cNvSpPr>
            <a:spLocks/>
          </p:cNvSpPr>
          <p:nvPr/>
        </p:nvSpPr>
        <p:spPr>
          <a:xfrm>
            <a:off x="0" y="-1117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lumOff val="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系统更新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10" name="!! 子背景">
            <a:extLst>
              <a:ext uri="{FF2B5EF4-FFF2-40B4-BE49-F238E27FC236}">
                <a16:creationId xmlns:a16="http://schemas.microsoft.com/office/drawing/2014/main" id="{4D9B52D3-5258-F39E-BD73-DCA9F7EC4EAF}"/>
              </a:ext>
            </a:extLst>
          </p:cNvPr>
          <p:cNvSpPr/>
          <p:nvPr/>
        </p:nvSpPr>
        <p:spPr>
          <a:xfrm>
            <a:off x="1524993" y="1420759"/>
            <a:ext cx="9142015" cy="4474534"/>
          </a:xfrm>
          <a:prstGeom prst="roundRect">
            <a:avLst>
              <a:gd name="adj" fmla="val 2015"/>
            </a:avLst>
          </a:prstGeom>
          <a:solidFill>
            <a:schemeClr val="tx1">
              <a:lumMod val="50000"/>
              <a:alpha val="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8" name="!! Leaf">
            <a:extLst>
              <a:ext uri="{FF2B5EF4-FFF2-40B4-BE49-F238E27FC236}">
                <a16:creationId xmlns:a16="http://schemas.microsoft.com/office/drawing/2014/main" id="{A7BB9CDB-6F58-8BFF-D880-CFF9D5C427A3}"/>
              </a:ext>
            </a:extLst>
          </p:cNvPr>
          <p:cNvSpPr/>
          <p:nvPr/>
        </p:nvSpPr>
        <p:spPr>
          <a:xfrm>
            <a:off x="5853310" y="3429000"/>
            <a:ext cx="485380" cy="465556"/>
          </a:xfrm>
          <a:custGeom>
            <a:avLst/>
            <a:gdLst>
              <a:gd name="connsiteX0" fmla="*/ 128499 w 276466"/>
              <a:gd name="connsiteY0" fmla="*/ 23363 h 265174"/>
              <a:gd name="connsiteX1" fmla="*/ 19469 w 276466"/>
              <a:gd name="connsiteY1" fmla="*/ 132392 h 265174"/>
              <a:gd name="connsiteX2" fmla="*/ 33098 w 276466"/>
              <a:gd name="connsiteY2" fmla="*/ 184960 h 265174"/>
              <a:gd name="connsiteX3" fmla="*/ 59966 w 276466"/>
              <a:gd name="connsiteY3" fmla="*/ 158482 h 265174"/>
              <a:gd name="connsiteX4" fmla="*/ 137455 w 276466"/>
              <a:gd name="connsiteY4" fmla="*/ 95011 h 265174"/>
              <a:gd name="connsiteX5" fmla="*/ 142517 w 276466"/>
              <a:gd name="connsiteY5" fmla="*/ 93064 h 265174"/>
              <a:gd name="connsiteX6" fmla="*/ 150304 w 276466"/>
              <a:gd name="connsiteY6" fmla="*/ 100852 h 265174"/>
              <a:gd name="connsiteX7" fmla="*/ 147189 w 276466"/>
              <a:gd name="connsiteY7" fmla="*/ 107082 h 265174"/>
              <a:gd name="connsiteX8" fmla="*/ 147189 w 276466"/>
              <a:gd name="connsiteY8" fmla="*/ 107082 h 265174"/>
              <a:gd name="connsiteX9" fmla="*/ 35434 w 276466"/>
              <a:gd name="connsiteY9" fmla="*/ 205598 h 265174"/>
              <a:gd name="connsiteX10" fmla="*/ 29204 w 276466"/>
              <a:gd name="connsiteY10" fmla="*/ 212607 h 265174"/>
              <a:gd name="connsiteX11" fmla="*/ 29204 w 276466"/>
              <a:gd name="connsiteY11" fmla="*/ 212607 h 265174"/>
              <a:gd name="connsiteX12" fmla="*/ 0 w 276466"/>
              <a:gd name="connsiteY12" fmla="*/ 265174 h 265174"/>
              <a:gd name="connsiteX13" fmla="*/ 23363 w 276466"/>
              <a:gd name="connsiteY13" fmla="*/ 265174 h 265174"/>
              <a:gd name="connsiteX14" fmla="*/ 57630 w 276466"/>
              <a:gd name="connsiteY14" fmla="*/ 215722 h 265174"/>
              <a:gd name="connsiteX15" fmla="*/ 128499 w 276466"/>
              <a:gd name="connsiteY15" fmla="*/ 241811 h 265174"/>
              <a:gd name="connsiteX16" fmla="*/ 182624 w 276466"/>
              <a:gd name="connsiteY16" fmla="*/ 227404 h 265174"/>
              <a:gd name="connsiteX17" fmla="*/ 182624 w 276466"/>
              <a:gd name="connsiteY17" fmla="*/ 227404 h 265174"/>
              <a:gd name="connsiteX18" fmla="*/ 276467 w 276466"/>
              <a:gd name="connsiteY18" fmla="*/ 0 h 265174"/>
              <a:gd name="connsiteX19" fmla="*/ 128499 w 276466"/>
              <a:gd name="connsiteY19" fmla="*/ 23363 h 26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466" h="265174">
                <a:moveTo>
                  <a:pt x="128499" y="23363"/>
                </a:moveTo>
                <a:cubicBezTo>
                  <a:pt x="68143" y="23363"/>
                  <a:pt x="19469" y="72037"/>
                  <a:pt x="19469" y="132392"/>
                </a:cubicBezTo>
                <a:cubicBezTo>
                  <a:pt x="19469" y="151473"/>
                  <a:pt x="24532" y="169384"/>
                  <a:pt x="33098" y="184960"/>
                </a:cubicBezTo>
                <a:cubicBezTo>
                  <a:pt x="41275" y="176393"/>
                  <a:pt x="50231" y="167827"/>
                  <a:pt x="59966" y="158482"/>
                </a:cubicBezTo>
                <a:cubicBezTo>
                  <a:pt x="84498" y="135508"/>
                  <a:pt x="113312" y="112144"/>
                  <a:pt x="137455" y="95011"/>
                </a:cubicBezTo>
                <a:cubicBezTo>
                  <a:pt x="139012" y="93843"/>
                  <a:pt x="140570" y="93064"/>
                  <a:pt x="142517" y="93064"/>
                </a:cubicBezTo>
                <a:cubicBezTo>
                  <a:pt x="146800" y="93064"/>
                  <a:pt x="150304" y="96569"/>
                  <a:pt x="150304" y="100852"/>
                </a:cubicBezTo>
                <a:cubicBezTo>
                  <a:pt x="150304" y="103578"/>
                  <a:pt x="149136" y="105525"/>
                  <a:pt x="147189" y="107082"/>
                </a:cubicBezTo>
                <a:lnTo>
                  <a:pt x="147189" y="107082"/>
                </a:lnTo>
                <a:cubicBezTo>
                  <a:pt x="112534" y="132003"/>
                  <a:pt x="66586" y="170553"/>
                  <a:pt x="35434" y="205598"/>
                </a:cubicBezTo>
                <a:cubicBezTo>
                  <a:pt x="35434" y="205598"/>
                  <a:pt x="31151" y="210270"/>
                  <a:pt x="29204" y="212607"/>
                </a:cubicBezTo>
                <a:lnTo>
                  <a:pt x="29204" y="212607"/>
                </a:lnTo>
                <a:cubicBezTo>
                  <a:pt x="11682" y="233244"/>
                  <a:pt x="0" y="251935"/>
                  <a:pt x="0" y="265174"/>
                </a:cubicBezTo>
                <a:lnTo>
                  <a:pt x="23363" y="265174"/>
                </a:lnTo>
                <a:cubicBezTo>
                  <a:pt x="23363" y="256608"/>
                  <a:pt x="36992" y="237917"/>
                  <a:pt x="57630" y="215722"/>
                </a:cubicBezTo>
                <a:cubicBezTo>
                  <a:pt x="76710" y="232076"/>
                  <a:pt x="101241" y="241811"/>
                  <a:pt x="128499" y="241811"/>
                </a:cubicBezTo>
                <a:cubicBezTo>
                  <a:pt x="147968" y="241811"/>
                  <a:pt x="166659" y="236749"/>
                  <a:pt x="182624" y="227404"/>
                </a:cubicBezTo>
                <a:lnTo>
                  <a:pt x="182624" y="227404"/>
                </a:lnTo>
                <a:cubicBezTo>
                  <a:pt x="265953" y="181066"/>
                  <a:pt x="276467" y="95790"/>
                  <a:pt x="276467" y="0"/>
                </a:cubicBezTo>
                <a:cubicBezTo>
                  <a:pt x="276467" y="0"/>
                  <a:pt x="185739" y="24921"/>
                  <a:pt x="128499" y="23363"/>
                </a:cubicBezTo>
                <a:close/>
              </a:path>
            </a:pathLst>
          </a:custGeom>
          <a:solidFill>
            <a:schemeClr val="tx1"/>
          </a:solidFill>
          <a:ln w="387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!! 型号">
            <a:extLst>
              <a:ext uri="{FF2B5EF4-FFF2-40B4-BE49-F238E27FC236}">
                <a16:creationId xmlns:a16="http://schemas.microsoft.com/office/drawing/2014/main" id="{A6B9CA33-48E5-9AF9-5055-EF4D7AB44EF5}"/>
              </a:ext>
            </a:extLst>
          </p:cNvPr>
          <p:cNvSpPr txBox="1"/>
          <p:nvPr/>
        </p:nvSpPr>
        <p:spPr>
          <a:xfrm>
            <a:off x="4594603" y="5417793"/>
            <a:ext cx="30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检查更新中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pic>
        <p:nvPicPr>
          <p:cNvPr id="16" name="!! 更新图标" descr="图标&#10;&#10;描述已自动生成">
            <a:hlinkClick r:id="rId20" action="ppaction://hlinksldjump"/>
            <a:extLst>
              <a:ext uri="{FF2B5EF4-FFF2-40B4-BE49-F238E27FC236}">
                <a16:creationId xmlns:a16="http://schemas.microsoft.com/office/drawing/2014/main" id="{55B62891-25D5-A406-B952-18581CB921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2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250">
        <p159:morph option="byObject"/>
      </p:transition>
    </mc:Choice>
    <mc:Fallback xmlns="">
      <p:transition advClick="0" advTm="25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28C28-BF74-D94D-C99F-DB3FF6E95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DD6CF999-D9B7-7888-4AA5-D616C7D2F96D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186A8A81-35C6-D881-C7C0-6E71072CA3C3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C278AC06-2BDA-4B07-64DF-233B3A3129D0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6C8D0994-8B54-07AB-C56B-805133912B4B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7639342F-A80D-599E-1E97-F8ACA128D36C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86B05A04-3444-05B3-6923-0C655081485B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CD7C3291-8DAB-0F2C-75C6-91DD3F083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4F93E601-A9CB-8FCB-A91F-AC2DA247743E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E8F9FCF3-5106-0342-321B-5E6A41A05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212C72AA-5EB6-54B2-956A-BF87B83B4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93929250-1B40-E983-02EF-428A30AF7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AF51D4FB-2126-55CA-9E3B-D26DE9181CE0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FAD246D4-9FBA-A9A5-D4CA-B69CC2156A20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69C3869B-A1C7-71A7-4407-08D38147C509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8E9F2581-58DA-3A7F-96F1-E174FB689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01684E44-62BD-E7D0-6792-BC9125FC3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2F8EBCB8-661A-43EB-1538-E98025729B3F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B9F81E33-18B3-7EDA-31B5-9DFF549F68E2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9AFF9F09-331F-15B7-24CD-57AD614B0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9A2E30DE-ABBE-983C-E057-4EAC658BF621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54935DC4-1307-D1EB-B449-44E4E0CE97A8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8F930909-92C9-16D2-75E6-FDC5B6ED9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137E9A20-3736-941F-1C34-E483978A4EE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31" name="!! 应用背景">
            <a:extLst>
              <a:ext uri="{FF2B5EF4-FFF2-40B4-BE49-F238E27FC236}">
                <a16:creationId xmlns:a16="http://schemas.microsoft.com/office/drawing/2014/main" id="{787DEE51-E868-770D-8BF4-6040293FF197}"/>
              </a:ext>
            </a:extLst>
          </p:cNvPr>
          <p:cNvSpPr>
            <a:spLocks/>
          </p:cNvSpPr>
          <p:nvPr/>
        </p:nvSpPr>
        <p:spPr>
          <a:xfrm>
            <a:off x="-22104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lumOff val="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1BB1939-D604-DD14-62A9-C1538B6F6B94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4A82498F-7CA3-E491-1957-8F0A5A465212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系统更新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751C9D33-4408-84ED-C9A4-6CBC028ABED6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C5959CEF-53C3-7F5A-02F4-4BCE4A4A6F67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pic>
        <p:nvPicPr>
          <p:cNvPr id="5" name="!! Nex" descr="插入点右移 纯色填充">
            <a:extLst>
              <a:ext uri="{FF2B5EF4-FFF2-40B4-BE49-F238E27FC236}">
                <a16:creationId xmlns:a16="http://schemas.microsoft.com/office/drawing/2014/main" id="{741AE4E7-87A6-6757-E89A-049B84A4844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63207" y="3318933"/>
            <a:ext cx="838090" cy="838090"/>
          </a:xfrm>
          <a:prstGeom prst="rect">
            <a:avLst/>
          </a:prstGeom>
        </p:spPr>
      </p:pic>
      <p:sp>
        <p:nvSpPr>
          <p:cNvPr id="3" name="!! 子背景">
            <a:extLst>
              <a:ext uri="{FF2B5EF4-FFF2-40B4-BE49-F238E27FC236}">
                <a16:creationId xmlns:a16="http://schemas.microsoft.com/office/drawing/2014/main" id="{BAFAAD2F-9B35-9EC3-AB00-658B017A7B9F}"/>
              </a:ext>
            </a:extLst>
          </p:cNvPr>
          <p:cNvSpPr/>
          <p:nvPr/>
        </p:nvSpPr>
        <p:spPr>
          <a:xfrm>
            <a:off x="1524994" y="1420759"/>
            <a:ext cx="3242949" cy="4474534"/>
          </a:xfrm>
          <a:prstGeom prst="roundRect">
            <a:avLst>
              <a:gd name="adj" fmla="val 2015"/>
            </a:avLst>
          </a:prstGeom>
          <a:solidFill>
            <a:schemeClr val="tx1">
              <a:lumMod val="50000"/>
              <a:alpha val="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!! Leaf">
            <a:extLst>
              <a:ext uri="{FF2B5EF4-FFF2-40B4-BE49-F238E27FC236}">
                <a16:creationId xmlns:a16="http://schemas.microsoft.com/office/drawing/2014/main" id="{F6A9053C-F7C0-3A4A-C894-E989D6B5EC87}"/>
              </a:ext>
            </a:extLst>
          </p:cNvPr>
          <p:cNvSpPr/>
          <p:nvPr/>
        </p:nvSpPr>
        <p:spPr>
          <a:xfrm>
            <a:off x="2911039" y="3429000"/>
            <a:ext cx="485380" cy="465556"/>
          </a:xfrm>
          <a:custGeom>
            <a:avLst/>
            <a:gdLst>
              <a:gd name="connsiteX0" fmla="*/ 128499 w 276466"/>
              <a:gd name="connsiteY0" fmla="*/ 23363 h 265174"/>
              <a:gd name="connsiteX1" fmla="*/ 19469 w 276466"/>
              <a:gd name="connsiteY1" fmla="*/ 132392 h 265174"/>
              <a:gd name="connsiteX2" fmla="*/ 33098 w 276466"/>
              <a:gd name="connsiteY2" fmla="*/ 184960 h 265174"/>
              <a:gd name="connsiteX3" fmla="*/ 59966 w 276466"/>
              <a:gd name="connsiteY3" fmla="*/ 158482 h 265174"/>
              <a:gd name="connsiteX4" fmla="*/ 137455 w 276466"/>
              <a:gd name="connsiteY4" fmla="*/ 95011 h 265174"/>
              <a:gd name="connsiteX5" fmla="*/ 142517 w 276466"/>
              <a:gd name="connsiteY5" fmla="*/ 93064 h 265174"/>
              <a:gd name="connsiteX6" fmla="*/ 150304 w 276466"/>
              <a:gd name="connsiteY6" fmla="*/ 100852 h 265174"/>
              <a:gd name="connsiteX7" fmla="*/ 147189 w 276466"/>
              <a:gd name="connsiteY7" fmla="*/ 107082 h 265174"/>
              <a:gd name="connsiteX8" fmla="*/ 147189 w 276466"/>
              <a:gd name="connsiteY8" fmla="*/ 107082 h 265174"/>
              <a:gd name="connsiteX9" fmla="*/ 35434 w 276466"/>
              <a:gd name="connsiteY9" fmla="*/ 205598 h 265174"/>
              <a:gd name="connsiteX10" fmla="*/ 29204 w 276466"/>
              <a:gd name="connsiteY10" fmla="*/ 212607 h 265174"/>
              <a:gd name="connsiteX11" fmla="*/ 29204 w 276466"/>
              <a:gd name="connsiteY11" fmla="*/ 212607 h 265174"/>
              <a:gd name="connsiteX12" fmla="*/ 0 w 276466"/>
              <a:gd name="connsiteY12" fmla="*/ 265174 h 265174"/>
              <a:gd name="connsiteX13" fmla="*/ 23363 w 276466"/>
              <a:gd name="connsiteY13" fmla="*/ 265174 h 265174"/>
              <a:gd name="connsiteX14" fmla="*/ 57630 w 276466"/>
              <a:gd name="connsiteY14" fmla="*/ 215722 h 265174"/>
              <a:gd name="connsiteX15" fmla="*/ 128499 w 276466"/>
              <a:gd name="connsiteY15" fmla="*/ 241811 h 265174"/>
              <a:gd name="connsiteX16" fmla="*/ 182624 w 276466"/>
              <a:gd name="connsiteY16" fmla="*/ 227404 h 265174"/>
              <a:gd name="connsiteX17" fmla="*/ 182624 w 276466"/>
              <a:gd name="connsiteY17" fmla="*/ 227404 h 265174"/>
              <a:gd name="connsiteX18" fmla="*/ 276467 w 276466"/>
              <a:gd name="connsiteY18" fmla="*/ 0 h 265174"/>
              <a:gd name="connsiteX19" fmla="*/ 128499 w 276466"/>
              <a:gd name="connsiteY19" fmla="*/ 23363 h 26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466" h="265174">
                <a:moveTo>
                  <a:pt x="128499" y="23363"/>
                </a:moveTo>
                <a:cubicBezTo>
                  <a:pt x="68143" y="23363"/>
                  <a:pt x="19469" y="72037"/>
                  <a:pt x="19469" y="132392"/>
                </a:cubicBezTo>
                <a:cubicBezTo>
                  <a:pt x="19469" y="151473"/>
                  <a:pt x="24532" y="169384"/>
                  <a:pt x="33098" y="184960"/>
                </a:cubicBezTo>
                <a:cubicBezTo>
                  <a:pt x="41275" y="176393"/>
                  <a:pt x="50231" y="167827"/>
                  <a:pt x="59966" y="158482"/>
                </a:cubicBezTo>
                <a:cubicBezTo>
                  <a:pt x="84498" y="135508"/>
                  <a:pt x="113312" y="112144"/>
                  <a:pt x="137455" y="95011"/>
                </a:cubicBezTo>
                <a:cubicBezTo>
                  <a:pt x="139012" y="93843"/>
                  <a:pt x="140570" y="93064"/>
                  <a:pt x="142517" y="93064"/>
                </a:cubicBezTo>
                <a:cubicBezTo>
                  <a:pt x="146800" y="93064"/>
                  <a:pt x="150304" y="96569"/>
                  <a:pt x="150304" y="100852"/>
                </a:cubicBezTo>
                <a:cubicBezTo>
                  <a:pt x="150304" y="103578"/>
                  <a:pt x="149136" y="105525"/>
                  <a:pt x="147189" y="107082"/>
                </a:cubicBezTo>
                <a:lnTo>
                  <a:pt x="147189" y="107082"/>
                </a:lnTo>
                <a:cubicBezTo>
                  <a:pt x="112534" y="132003"/>
                  <a:pt x="66586" y="170553"/>
                  <a:pt x="35434" y="205598"/>
                </a:cubicBezTo>
                <a:cubicBezTo>
                  <a:pt x="35434" y="205598"/>
                  <a:pt x="31151" y="210270"/>
                  <a:pt x="29204" y="212607"/>
                </a:cubicBezTo>
                <a:lnTo>
                  <a:pt x="29204" y="212607"/>
                </a:lnTo>
                <a:cubicBezTo>
                  <a:pt x="11682" y="233244"/>
                  <a:pt x="0" y="251935"/>
                  <a:pt x="0" y="265174"/>
                </a:cubicBezTo>
                <a:lnTo>
                  <a:pt x="23363" y="265174"/>
                </a:lnTo>
                <a:cubicBezTo>
                  <a:pt x="23363" y="256608"/>
                  <a:pt x="36992" y="237917"/>
                  <a:pt x="57630" y="215722"/>
                </a:cubicBezTo>
                <a:cubicBezTo>
                  <a:pt x="76710" y="232076"/>
                  <a:pt x="101241" y="241811"/>
                  <a:pt x="128499" y="241811"/>
                </a:cubicBezTo>
                <a:cubicBezTo>
                  <a:pt x="147968" y="241811"/>
                  <a:pt x="166659" y="236749"/>
                  <a:pt x="182624" y="227404"/>
                </a:cubicBezTo>
                <a:lnTo>
                  <a:pt x="182624" y="227404"/>
                </a:lnTo>
                <a:cubicBezTo>
                  <a:pt x="265953" y="181066"/>
                  <a:pt x="276467" y="95790"/>
                  <a:pt x="276467" y="0"/>
                </a:cubicBezTo>
                <a:cubicBezTo>
                  <a:pt x="276467" y="0"/>
                  <a:pt x="185739" y="24921"/>
                  <a:pt x="128499" y="23363"/>
                </a:cubicBezTo>
                <a:close/>
              </a:path>
            </a:pathLst>
          </a:custGeom>
          <a:solidFill>
            <a:schemeClr val="tx1"/>
          </a:solidFill>
          <a:ln w="387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!! 型号">
            <a:extLst>
              <a:ext uri="{FF2B5EF4-FFF2-40B4-BE49-F238E27FC236}">
                <a16:creationId xmlns:a16="http://schemas.microsoft.com/office/drawing/2014/main" id="{C4D8684A-2D56-799B-B8FA-76FEB60213D4}"/>
              </a:ext>
            </a:extLst>
          </p:cNvPr>
          <p:cNvSpPr txBox="1"/>
          <p:nvPr/>
        </p:nvSpPr>
        <p:spPr>
          <a:xfrm>
            <a:off x="1626439" y="5417793"/>
            <a:ext cx="30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OPPOSans M" panose="00020600040101010101" pitchFamily="18" charset="-122"/>
                <a:cs typeface="OPPOSans M" panose="00020600040101010101" pitchFamily="18" charset="-122"/>
              </a:rPr>
              <a:t>L116UC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4" name="!! 小标题2">
            <a:extLst>
              <a:ext uri="{FF2B5EF4-FFF2-40B4-BE49-F238E27FC236}">
                <a16:creationId xmlns:a16="http://schemas.microsoft.com/office/drawing/2014/main" id="{A1CFB24E-E680-C741-959E-1F886FA134E7}"/>
              </a:ext>
            </a:extLst>
          </p:cNvPr>
          <p:cNvSpPr txBox="1"/>
          <p:nvPr/>
        </p:nvSpPr>
        <p:spPr>
          <a:xfrm>
            <a:off x="5480709" y="1410180"/>
            <a:ext cx="520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OPPOSans M" panose="00020600040101010101" pitchFamily="18" charset="-122"/>
              </a:rPr>
              <a:t>发现新版本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5" name="!! 小标题2">
            <a:extLst>
              <a:ext uri="{FF2B5EF4-FFF2-40B4-BE49-F238E27FC236}">
                <a16:creationId xmlns:a16="http://schemas.microsoft.com/office/drawing/2014/main" id="{0141198E-6A3D-B976-26A1-49FEACC9D4AF}"/>
              </a:ext>
            </a:extLst>
          </p:cNvPr>
          <p:cNvSpPr txBox="1"/>
          <p:nvPr/>
        </p:nvSpPr>
        <p:spPr>
          <a:xfrm>
            <a:off x="5480708" y="1852867"/>
            <a:ext cx="57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vivo Sans Light" panose="02000400000000000000" pitchFamily="2" charset="-122"/>
              </a:rPr>
              <a:t>1.1.2.</a:t>
            </a:r>
            <a:r>
              <a:rPr lang="en-US" altLang="zh-CN" dirty="0">
                <a:effectLst/>
                <a:latin typeface="vivo Sans Light" panose="02000400000000000000" pitchFamily="2" charset="-122"/>
              </a:rPr>
              <a:t>T116UC-Beta2.2412A003_int……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48" name="!! 内容2">
            <a:extLst>
              <a:ext uri="{FF2B5EF4-FFF2-40B4-BE49-F238E27FC236}">
                <a16:creationId xmlns:a16="http://schemas.microsoft.com/office/drawing/2014/main" id="{0E8D5127-48E0-63B7-01A5-EB6EE097E597}"/>
              </a:ext>
            </a:extLst>
          </p:cNvPr>
          <p:cNvSpPr txBox="1"/>
          <p:nvPr/>
        </p:nvSpPr>
        <p:spPr>
          <a:xfrm>
            <a:off x="5484841" y="2481554"/>
            <a:ext cx="3194709" cy="22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系统更新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新增 允许解锁设备更新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修改 更新日志格式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锁屏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优化 过渡动画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修改 部分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UI</a:t>
            </a:r>
          </a:p>
        </p:txBody>
      </p:sp>
      <p:sp>
        <p:nvSpPr>
          <p:cNvPr id="49" name="!! 更多">
            <a:extLst>
              <a:ext uri="{FF2B5EF4-FFF2-40B4-BE49-F238E27FC236}">
                <a16:creationId xmlns:a16="http://schemas.microsoft.com/office/drawing/2014/main" id="{D98182D7-DD48-3E19-1C09-487B9935C388}"/>
              </a:ext>
            </a:extLst>
          </p:cNvPr>
          <p:cNvSpPr txBox="1"/>
          <p:nvPr/>
        </p:nvSpPr>
        <p:spPr>
          <a:xfrm>
            <a:off x="9547130" y="1871845"/>
            <a:ext cx="737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8FB39B"/>
                </a:solidFill>
              </a:rPr>
              <a:t>更多</a:t>
            </a:r>
          </a:p>
        </p:txBody>
      </p:sp>
      <p:pic>
        <p:nvPicPr>
          <p:cNvPr id="55" name="!! 更新图标" descr="图标&#10;&#10;描述已自动生成">
            <a:extLst>
              <a:ext uri="{FF2B5EF4-FFF2-40B4-BE49-F238E27FC236}">
                <a16:creationId xmlns:a16="http://schemas.microsoft.com/office/drawing/2014/main" id="{E5D29023-DBFF-1CC9-BE9E-76DABA7EE22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66" y="2605145"/>
            <a:ext cx="252000" cy="252000"/>
          </a:xfrm>
          <a:prstGeom prst="rect">
            <a:avLst/>
          </a:prstGeom>
        </p:spPr>
      </p:pic>
      <p:pic>
        <p:nvPicPr>
          <p:cNvPr id="57" name="!! 锁屏图标" descr="图标&#10;&#10;描述已自动生成">
            <a:extLst>
              <a:ext uri="{FF2B5EF4-FFF2-40B4-BE49-F238E27FC236}">
                <a16:creationId xmlns:a16="http://schemas.microsoft.com/office/drawing/2014/main" id="{D04B641E-AFF9-F399-9326-8F57B53AEF5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88" y="3708310"/>
            <a:ext cx="252000" cy="252000"/>
          </a:xfrm>
          <a:prstGeom prst="rect">
            <a:avLst/>
          </a:prstGeom>
        </p:spPr>
      </p:pic>
      <p:sp>
        <p:nvSpPr>
          <p:cNvPr id="58" name="!! 电源">
            <a:hlinkClick r:id="rId24" action="ppaction://hlinksldjump"/>
            <a:extLst>
              <a:ext uri="{FF2B5EF4-FFF2-40B4-BE49-F238E27FC236}">
                <a16:creationId xmlns:a16="http://schemas.microsoft.com/office/drawing/2014/main" id="{C074417D-773D-27D5-E8A5-E91BCF1CA917}"/>
              </a:ext>
            </a:extLst>
          </p:cNvPr>
          <p:cNvSpPr/>
          <p:nvPr/>
        </p:nvSpPr>
        <p:spPr>
          <a:xfrm>
            <a:off x="5480708" y="5350050"/>
            <a:ext cx="2018042" cy="504818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更新设置</a:t>
            </a:r>
          </a:p>
        </p:txBody>
      </p:sp>
      <p:sp>
        <p:nvSpPr>
          <p:cNvPr id="59" name="!! 电源">
            <a:extLst>
              <a:ext uri="{FF2B5EF4-FFF2-40B4-BE49-F238E27FC236}">
                <a16:creationId xmlns:a16="http://schemas.microsoft.com/office/drawing/2014/main" id="{FF0DF350-9364-6A56-A6FB-4A0FD39C92B0}"/>
              </a:ext>
            </a:extLst>
          </p:cNvPr>
          <p:cNvSpPr/>
          <p:nvPr/>
        </p:nvSpPr>
        <p:spPr>
          <a:xfrm>
            <a:off x="7637459" y="5345975"/>
            <a:ext cx="2928101" cy="504818"/>
          </a:xfrm>
          <a:prstGeom prst="roundRect">
            <a:avLst/>
          </a:prstGeom>
          <a:solidFill>
            <a:srgbClr val="8FB39B">
              <a:alpha val="40000"/>
            </a:srgbClr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下载并安装</a:t>
            </a:r>
          </a:p>
        </p:txBody>
      </p:sp>
      <p:sp>
        <p:nvSpPr>
          <p:cNvPr id="60" name="!! 应用背景">
            <a:extLst>
              <a:ext uri="{FF2B5EF4-FFF2-40B4-BE49-F238E27FC236}">
                <a16:creationId xmlns:a16="http://schemas.microsoft.com/office/drawing/2014/main" id="{E5EB4CCD-03BE-5BFC-7FF8-A69370487F53}"/>
              </a:ext>
            </a:extLst>
          </p:cNvPr>
          <p:cNvSpPr>
            <a:spLocks/>
          </p:cNvSpPr>
          <p:nvPr/>
        </p:nvSpPr>
        <p:spPr>
          <a:xfrm>
            <a:off x="12674642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61" name="!! 标题背景">
            <a:extLst>
              <a:ext uri="{FF2B5EF4-FFF2-40B4-BE49-F238E27FC236}">
                <a16:creationId xmlns:a16="http://schemas.microsoft.com/office/drawing/2014/main" id="{E7E4A109-3124-4A65-999A-142895F34BB7}"/>
              </a:ext>
            </a:extLst>
          </p:cNvPr>
          <p:cNvSpPr/>
          <p:nvPr/>
        </p:nvSpPr>
        <p:spPr>
          <a:xfrm>
            <a:off x="14444182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62" name="!! 大标题2">
            <a:extLst>
              <a:ext uri="{FF2B5EF4-FFF2-40B4-BE49-F238E27FC236}">
                <a16:creationId xmlns:a16="http://schemas.microsoft.com/office/drawing/2014/main" id="{31978837-89DA-D285-B6B6-23CA85F18FAC}"/>
              </a:ext>
            </a:extLst>
          </p:cNvPr>
          <p:cNvGrpSpPr/>
          <p:nvPr/>
        </p:nvGrpSpPr>
        <p:grpSpPr>
          <a:xfrm>
            <a:off x="14763139" y="660086"/>
            <a:ext cx="2901629" cy="369332"/>
            <a:chOff x="3016572" y="1683712"/>
            <a:chExt cx="2901629" cy="369332"/>
          </a:xfrm>
        </p:grpSpPr>
        <p:sp>
          <p:nvSpPr>
            <p:cNvPr id="63" name="!! 标题">
              <a:extLst>
                <a:ext uri="{FF2B5EF4-FFF2-40B4-BE49-F238E27FC236}">
                  <a16:creationId xmlns:a16="http://schemas.microsoft.com/office/drawing/2014/main" id="{66C8476D-7F22-0D57-8BE6-1638F446BF0E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64" name="!! 标题符">
              <a:extLst>
                <a:ext uri="{FF2B5EF4-FFF2-40B4-BE49-F238E27FC236}">
                  <a16:creationId xmlns:a16="http://schemas.microsoft.com/office/drawing/2014/main" id="{499E553E-A298-3620-39F8-09805DB96A71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65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23A0B6BA-0E7A-45D9-E773-0F56B71B3409}"/>
              </a:ext>
            </a:extLst>
          </p:cNvPr>
          <p:cNvSpPr/>
          <p:nvPr/>
        </p:nvSpPr>
        <p:spPr>
          <a:xfrm>
            <a:off x="23590353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67" name="!! 右背景">
            <a:extLst>
              <a:ext uri="{FF2B5EF4-FFF2-40B4-BE49-F238E27FC236}">
                <a16:creationId xmlns:a16="http://schemas.microsoft.com/office/drawing/2014/main" id="{B4F4B711-9E43-5825-367A-1FB36FF4E24E}"/>
              </a:ext>
            </a:extLst>
          </p:cNvPr>
          <p:cNvSpPr/>
          <p:nvPr/>
        </p:nvSpPr>
        <p:spPr>
          <a:xfrm>
            <a:off x="14444182" y="1297087"/>
            <a:ext cx="9821332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pic>
        <p:nvPicPr>
          <p:cNvPr id="71" name="!! 重载">
            <a:hlinkClick r:id="rId25" action="ppaction://hlinksldjump"/>
            <a:extLst>
              <a:ext uri="{FF2B5EF4-FFF2-40B4-BE49-F238E27FC236}">
                <a16:creationId xmlns:a16="http://schemas.microsoft.com/office/drawing/2014/main" id="{F3C3D216-EEDA-9FCE-C8AB-33ABF2282D7D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23167263" y="664140"/>
            <a:ext cx="374352" cy="374352"/>
          </a:xfrm>
          <a:prstGeom prst="rect">
            <a:avLst/>
          </a:prstGeom>
        </p:spPr>
      </p:pic>
      <p:grpSp>
        <p:nvGrpSpPr>
          <p:cNvPr id="72" name="!! 大标题">
            <a:extLst>
              <a:ext uri="{FF2B5EF4-FFF2-40B4-BE49-F238E27FC236}">
                <a16:creationId xmlns:a16="http://schemas.microsoft.com/office/drawing/2014/main" id="{25D8DF8C-7A47-694E-0782-7247DD511541}"/>
              </a:ext>
            </a:extLst>
          </p:cNvPr>
          <p:cNvGrpSpPr/>
          <p:nvPr/>
        </p:nvGrpSpPr>
        <p:grpSpPr>
          <a:xfrm>
            <a:off x="18542361" y="1686193"/>
            <a:ext cx="1624975" cy="461665"/>
            <a:chOff x="3079753" y="1375827"/>
            <a:chExt cx="812004" cy="461665"/>
          </a:xfrm>
        </p:grpSpPr>
        <p:sp>
          <p:nvSpPr>
            <p:cNvPr id="73" name="!! 标题符">
              <a:extLst>
                <a:ext uri="{FF2B5EF4-FFF2-40B4-BE49-F238E27FC236}">
                  <a16:creationId xmlns:a16="http://schemas.microsoft.com/office/drawing/2014/main" id="{74931E00-09B1-061C-7759-289DA3487B6E}"/>
                </a:ext>
              </a:extLst>
            </p:cNvPr>
            <p:cNvSpPr/>
            <p:nvPr/>
          </p:nvSpPr>
          <p:spPr>
            <a:xfrm>
              <a:off x="3179367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74" name="!! 标题">
              <a:extLst>
                <a:ext uri="{FF2B5EF4-FFF2-40B4-BE49-F238E27FC236}">
                  <a16:creationId xmlns:a16="http://schemas.microsoft.com/office/drawing/2014/main" id="{BE40BCDF-BF9C-9FAA-62AB-E673F611F815}"/>
                </a:ext>
              </a:extLst>
            </p:cNvPr>
            <p:cNvSpPr txBox="1"/>
            <p:nvPr/>
          </p:nvSpPr>
          <p:spPr>
            <a:xfrm>
              <a:off x="3079753" y="1375827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更新设置</a:t>
              </a:r>
            </a:p>
          </p:txBody>
        </p:sp>
      </p:grpSp>
      <p:sp>
        <p:nvSpPr>
          <p:cNvPr id="114" name="!! 自动">
            <a:extLst>
              <a:ext uri="{FF2B5EF4-FFF2-40B4-BE49-F238E27FC236}">
                <a16:creationId xmlns:a16="http://schemas.microsoft.com/office/drawing/2014/main" id="{9B108153-5D0A-54FF-DE6E-C3B2A9E481F9}"/>
              </a:ext>
            </a:extLst>
          </p:cNvPr>
          <p:cNvSpPr/>
          <p:nvPr/>
        </p:nvSpPr>
        <p:spPr>
          <a:xfrm>
            <a:off x="17197664" y="3523073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WLAN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下自动下载更新</a:t>
            </a:r>
          </a:p>
        </p:txBody>
      </p:sp>
      <p:sp>
        <p:nvSpPr>
          <p:cNvPr id="117" name="!! 智能">
            <a:extLst>
              <a:ext uri="{FF2B5EF4-FFF2-40B4-BE49-F238E27FC236}">
                <a16:creationId xmlns:a16="http://schemas.microsoft.com/office/drawing/2014/main" id="{14D81CCC-FD75-E6F4-95D4-E324695691BD}"/>
              </a:ext>
            </a:extLst>
          </p:cNvPr>
          <p:cNvSpPr/>
          <p:nvPr/>
        </p:nvSpPr>
        <p:spPr>
          <a:xfrm>
            <a:off x="17197664" y="4133313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智能安装更新</a:t>
            </a:r>
          </a:p>
        </p:txBody>
      </p:sp>
      <p:sp>
        <p:nvSpPr>
          <p:cNvPr id="120" name="!! 已关闭">
            <a:extLst>
              <a:ext uri="{FF2B5EF4-FFF2-40B4-BE49-F238E27FC236}">
                <a16:creationId xmlns:a16="http://schemas.microsoft.com/office/drawing/2014/main" id="{1CC5AB09-0CB0-30A1-C95F-72BFA5E3CA95}"/>
              </a:ext>
            </a:extLst>
          </p:cNvPr>
          <p:cNvSpPr txBox="1"/>
          <p:nvPr/>
        </p:nvSpPr>
        <p:spPr>
          <a:xfrm>
            <a:off x="20619650" y="3650736"/>
            <a:ext cx="744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</a:schemeClr>
                </a:solidFill>
              </a:rPr>
              <a:t>已关闭</a:t>
            </a:r>
          </a:p>
        </p:txBody>
      </p:sp>
      <p:sp>
        <p:nvSpPr>
          <p:cNvPr id="121" name="!! 已关闭">
            <a:extLst>
              <a:ext uri="{FF2B5EF4-FFF2-40B4-BE49-F238E27FC236}">
                <a16:creationId xmlns:a16="http://schemas.microsoft.com/office/drawing/2014/main" id="{B6AAA774-94DF-6D34-0249-048FF09F8689}"/>
              </a:ext>
            </a:extLst>
          </p:cNvPr>
          <p:cNvSpPr txBox="1"/>
          <p:nvPr/>
        </p:nvSpPr>
        <p:spPr>
          <a:xfrm>
            <a:off x="20619650" y="4275299"/>
            <a:ext cx="744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</a:schemeClr>
                </a:solidFill>
              </a:rPr>
              <a:t>已关闭</a:t>
            </a:r>
          </a:p>
        </p:txBody>
      </p:sp>
      <p:grpSp>
        <p:nvGrpSpPr>
          <p:cNvPr id="129" name="!! 提醒框">
            <a:extLst>
              <a:ext uri="{FF2B5EF4-FFF2-40B4-BE49-F238E27FC236}">
                <a16:creationId xmlns:a16="http://schemas.microsoft.com/office/drawing/2014/main" id="{0E25C66E-F36A-D857-4BB4-29068B867464}"/>
              </a:ext>
            </a:extLst>
          </p:cNvPr>
          <p:cNvGrpSpPr/>
          <p:nvPr/>
        </p:nvGrpSpPr>
        <p:grpSpPr>
          <a:xfrm>
            <a:off x="17197664" y="2344149"/>
            <a:ext cx="4314368" cy="781669"/>
            <a:chOff x="17197664" y="2344149"/>
            <a:chExt cx="4314368" cy="781669"/>
          </a:xfrm>
        </p:grpSpPr>
        <p:sp>
          <p:nvSpPr>
            <p:cNvPr id="122" name="!! 无线网络">
              <a:extLst>
                <a:ext uri="{FF2B5EF4-FFF2-40B4-BE49-F238E27FC236}">
                  <a16:creationId xmlns:a16="http://schemas.microsoft.com/office/drawing/2014/main" id="{66021E62-4BEE-410D-3A95-28DCEF5B7E9A}"/>
                </a:ext>
              </a:extLst>
            </p:cNvPr>
            <p:cNvSpPr/>
            <p:nvPr/>
          </p:nvSpPr>
          <p:spPr>
            <a:xfrm>
              <a:off x="17197664" y="2344149"/>
              <a:ext cx="4314368" cy="781669"/>
            </a:xfrm>
            <a:prstGeom prst="roundRect">
              <a:avLst>
                <a:gd name="adj" fmla="val 8838"/>
              </a:avLst>
            </a:prstGeom>
            <a:solidFill>
              <a:srgbClr val="FFC000">
                <a:alpha val="30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sp>
          <p:nvSpPr>
            <p:cNvPr id="123" name="标题">
              <a:extLst>
                <a:ext uri="{FF2B5EF4-FFF2-40B4-BE49-F238E27FC236}">
                  <a16:creationId xmlns:a16="http://schemas.microsoft.com/office/drawing/2014/main" id="{DFA27E5C-F0DE-ED8E-745D-AF495FABB98A}"/>
                </a:ext>
              </a:extLst>
            </p:cNvPr>
            <p:cNvSpPr txBox="1"/>
            <p:nvPr/>
          </p:nvSpPr>
          <p:spPr>
            <a:xfrm>
              <a:off x="17351571" y="2480862"/>
              <a:ext cx="2955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修改已被禁止</a:t>
              </a:r>
            </a:p>
          </p:txBody>
        </p:sp>
        <p:sp>
          <p:nvSpPr>
            <p:cNvPr id="124" name="副标题">
              <a:extLst>
                <a:ext uri="{FF2B5EF4-FFF2-40B4-BE49-F238E27FC236}">
                  <a16:creationId xmlns:a16="http://schemas.microsoft.com/office/drawing/2014/main" id="{A46DAC8A-8C0A-299A-8CBA-8F6FC65C00AE}"/>
                </a:ext>
              </a:extLst>
            </p:cNvPr>
            <p:cNvSpPr txBox="1"/>
            <p:nvPr/>
          </p:nvSpPr>
          <p:spPr>
            <a:xfrm>
              <a:off x="17351571" y="2743387"/>
              <a:ext cx="3865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n-ea"/>
                </a:rPr>
                <a:t>由于系统已被解锁，更新相关选项已被禁用</a:t>
              </a:r>
            </a:p>
          </p:txBody>
        </p:sp>
      </p:grpSp>
      <p:sp>
        <p:nvSpPr>
          <p:cNvPr id="128" name="!! 分组1">
            <a:extLst>
              <a:ext uri="{FF2B5EF4-FFF2-40B4-BE49-F238E27FC236}">
                <a16:creationId xmlns:a16="http://schemas.microsoft.com/office/drawing/2014/main" id="{420938D1-07F4-1C8B-5C08-1573027F0FD1}"/>
              </a:ext>
            </a:extLst>
          </p:cNvPr>
          <p:cNvSpPr txBox="1"/>
          <p:nvPr/>
        </p:nvSpPr>
        <p:spPr>
          <a:xfrm>
            <a:off x="17219319" y="3255087"/>
            <a:ext cx="744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</a:schemeClr>
                </a:solidFill>
              </a:rPr>
              <a:t>自动更新</a:t>
            </a:r>
          </a:p>
        </p:txBody>
      </p:sp>
      <p:pic>
        <p:nvPicPr>
          <p:cNvPr id="130" name="!! 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4DCBE74-D6F7-DDC4-AD61-63B22FFFA1F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238634" y="1714669"/>
            <a:ext cx="309264" cy="309264"/>
          </a:xfrm>
          <a:prstGeom prst="rect">
            <a:avLst/>
          </a:prstGeom>
        </p:spPr>
      </p:pic>
      <p:pic>
        <p:nvPicPr>
          <p:cNvPr id="132" name="!! 更新图标" descr="图标&#10;&#10;描述已自动生成">
            <a:hlinkClick r:id="rId30" action="ppaction://hlinksldjump"/>
            <a:extLst>
              <a:ext uri="{FF2B5EF4-FFF2-40B4-BE49-F238E27FC236}">
                <a16:creationId xmlns:a16="http://schemas.microsoft.com/office/drawing/2014/main" id="{411BEACC-8342-D66A-3E89-53DC9EFB289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61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20E94-5C4C-CF9D-3FFE-63B547282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5D5429A0-FABE-1708-5725-671E20CC15B0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7FAABD56-A22C-74B6-EED7-6DCD83ED71CF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5A72A157-A6EC-40EA-2AC3-0F8D3C6DFD83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AEE1F493-4914-CCF0-73F0-5F07BF973253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F9799FE1-BEFB-F5AC-AE8D-394A7757F801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7D9CF70A-0F33-D110-31AC-BF9D263A9EBC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37AA2518-51B8-B092-C6FC-9EA64167A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BF0D6546-65ED-D165-389B-82E291C70535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3C73C95E-0973-FBDB-316C-4D928B3DC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2C29EA8F-CB76-CDE9-ED49-157696E4E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2B7DDBCF-B75E-270A-8BA5-9C3C1AFD7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EA54A8AB-5C9E-0BD9-A969-98EB37EA00F3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F382EF79-9746-BD40-D53C-2FC349A8829C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4C65658E-1F87-0A25-4E51-F5C8C16D49B7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A06D3B4C-AB18-6738-2566-9795C621D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3786470B-AD3F-BB40-72E3-CF27419CE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8F599CA9-423A-15A2-5DB7-6F92BA28B30A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D1A56F37-B9D7-1BEF-A728-DDBAA67A781D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7E9ACEB7-C7C6-BF85-D547-2CE45F12E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FB32E564-4A55-0CA8-6B6B-DE5F92F4501A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1C86C551-D2C7-3D23-D7C8-DF6CD3207FC3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81BB3D82-43EC-7F82-41D8-2DFBAC294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D3505D0B-B7F9-912E-1DDD-7B04FC78AE0D}"/>
              </a:ext>
            </a:extLst>
          </p:cNvPr>
          <p:cNvSpPr>
            <a:spLocks/>
          </p:cNvSpPr>
          <p:nvPr/>
        </p:nvSpPr>
        <p:spPr>
          <a:xfrm>
            <a:off x="-4085617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5E55A5E-3CA5-0667-0434-A62B69C9616F}"/>
              </a:ext>
            </a:extLst>
          </p:cNvPr>
          <p:cNvGrpSpPr/>
          <p:nvPr/>
        </p:nvGrpSpPr>
        <p:grpSpPr>
          <a:xfrm>
            <a:off x="-2581326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74E21709-B205-878D-6250-83E56946FC3D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系统更新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958F5111-4709-A897-740F-2AA24F940F5A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B0DC574E-6A26-556D-95AC-896AC0C8E92E}"/>
              </a:ext>
            </a:extLst>
          </p:cNvPr>
          <p:cNvSpPr/>
          <p:nvPr/>
        </p:nvSpPr>
        <p:spPr>
          <a:xfrm>
            <a:off x="6245888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pic>
        <p:nvPicPr>
          <p:cNvPr id="5" name="!! Nex" descr="插入点右移 纯色填充">
            <a:extLst>
              <a:ext uri="{FF2B5EF4-FFF2-40B4-BE49-F238E27FC236}">
                <a16:creationId xmlns:a16="http://schemas.microsoft.com/office/drawing/2014/main" id="{087B2A65-0537-7456-56D3-5BF0DBBDFC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77590" y="3318933"/>
            <a:ext cx="838090" cy="838090"/>
          </a:xfrm>
          <a:prstGeom prst="rect">
            <a:avLst/>
          </a:prstGeom>
        </p:spPr>
      </p:pic>
      <p:sp>
        <p:nvSpPr>
          <p:cNvPr id="3" name="!! 子背景">
            <a:extLst>
              <a:ext uri="{FF2B5EF4-FFF2-40B4-BE49-F238E27FC236}">
                <a16:creationId xmlns:a16="http://schemas.microsoft.com/office/drawing/2014/main" id="{29A74092-B165-DD30-332D-4C09A4795583}"/>
              </a:ext>
            </a:extLst>
          </p:cNvPr>
          <p:cNvSpPr/>
          <p:nvPr/>
        </p:nvSpPr>
        <p:spPr>
          <a:xfrm>
            <a:off x="-2560623" y="1420759"/>
            <a:ext cx="3242949" cy="4474534"/>
          </a:xfrm>
          <a:prstGeom prst="roundRect">
            <a:avLst>
              <a:gd name="adj" fmla="val 2015"/>
            </a:avLst>
          </a:prstGeom>
          <a:solidFill>
            <a:schemeClr val="tx1">
              <a:lumMod val="50000"/>
              <a:alpha val="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4" name="!! Leaf">
            <a:extLst>
              <a:ext uri="{FF2B5EF4-FFF2-40B4-BE49-F238E27FC236}">
                <a16:creationId xmlns:a16="http://schemas.microsoft.com/office/drawing/2014/main" id="{AF400E5D-19A4-893C-2593-176D196B5BBB}"/>
              </a:ext>
            </a:extLst>
          </p:cNvPr>
          <p:cNvSpPr/>
          <p:nvPr/>
        </p:nvSpPr>
        <p:spPr>
          <a:xfrm>
            <a:off x="-1174578" y="3429000"/>
            <a:ext cx="485380" cy="465556"/>
          </a:xfrm>
          <a:custGeom>
            <a:avLst/>
            <a:gdLst>
              <a:gd name="connsiteX0" fmla="*/ 128499 w 276466"/>
              <a:gd name="connsiteY0" fmla="*/ 23363 h 265174"/>
              <a:gd name="connsiteX1" fmla="*/ 19469 w 276466"/>
              <a:gd name="connsiteY1" fmla="*/ 132392 h 265174"/>
              <a:gd name="connsiteX2" fmla="*/ 33098 w 276466"/>
              <a:gd name="connsiteY2" fmla="*/ 184960 h 265174"/>
              <a:gd name="connsiteX3" fmla="*/ 59966 w 276466"/>
              <a:gd name="connsiteY3" fmla="*/ 158482 h 265174"/>
              <a:gd name="connsiteX4" fmla="*/ 137455 w 276466"/>
              <a:gd name="connsiteY4" fmla="*/ 95011 h 265174"/>
              <a:gd name="connsiteX5" fmla="*/ 142517 w 276466"/>
              <a:gd name="connsiteY5" fmla="*/ 93064 h 265174"/>
              <a:gd name="connsiteX6" fmla="*/ 150304 w 276466"/>
              <a:gd name="connsiteY6" fmla="*/ 100852 h 265174"/>
              <a:gd name="connsiteX7" fmla="*/ 147189 w 276466"/>
              <a:gd name="connsiteY7" fmla="*/ 107082 h 265174"/>
              <a:gd name="connsiteX8" fmla="*/ 147189 w 276466"/>
              <a:gd name="connsiteY8" fmla="*/ 107082 h 265174"/>
              <a:gd name="connsiteX9" fmla="*/ 35434 w 276466"/>
              <a:gd name="connsiteY9" fmla="*/ 205598 h 265174"/>
              <a:gd name="connsiteX10" fmla="*/ 29204 w 276466"/>
              <a:gd name="connsiteY10" fmla="*/ 212607 h 265174"/>
              <a:gd name="connsiteX11" fmla="*/ 29204 w 276466"/>
              <a:gd name="connsiteY11" fmla="*/ 212607 h 265174"/>
              <a:gd name="connsiteX12" fmla="*/ 0 w 276466"/>
              <a:gd name="connsiteY12" fmla="*/ 265174 h 265174"/>
              <a:gd name="connsiteX13" fmla="*/ 23363 w 276466"/>
              <a:gd name="connsiteY13" fmla="*/ 265174 h 265174"/>
              <a:gd name="connsiteX14" fmla="*/ 57630 w 276466"/>
              <a:gd name="connsiteY14" fmla="*/ 215722 h 265174"/>
              <a:gd name="connsiteX15" fmla="*/ 128499 w 276466"/>
              <a:gd name="connsiteY15" fmla="*/ 241811 h 265174"/>
              <a:gd name="connsiteX16" fmla="*/ 182624 w 276466"/>
              <a:gd name="connsiteY16" fmla="*/ 227404 h 265174"/>
              <a:gd name="connsiteX17" fmla="*/ 182624 w 276466"/>
              <a:gd name="connsiteY17" fmla="*/ 227404 h 265174"/>
              <a:gd name="connsiteX18" fmla="*/ 276467 w 276466"/>
              <a:gd name="connsiteY18" fmla="*/ 0 h 265174"/>
              <a:gd name="connsiteX19" fmla="*/ 128499 w 276466"/>
              <a:gd name="connsiteY19" fmla="*/ 23363 h 26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466" h="265174">
                <a:moveTo>
                  <a:pt x="128499" y="23363"/>
                </a:moveTo>
                <a:cubicBezTo>
                  <a:pt x="68143" y="23363"/>
                  <a:pt x="19469" y="72037"/>
                  <a:pt x="19469" y="132392"/>
                </a:cubicBezTo>
                <a:cubicBezTo>
                  <a:pt x="19469" y="151473"/>
                  <a:pt x="24532" y="169384"/>
                  <a:pt x="33098" y="184960"/>
                </a:cubicBezTo>
                <a:cubicBezTo>
                  <a:pt x="41275" y="176393"/>
                  <a:pt x="50231" y="167827"/>
                  <a:pt x="59966" y="158482"/>
                </a:cubicBezTo>
                <a:cubicBezTo>
                  <a:pt x="84498" y="135508"/>
                  <a:pt x="113312" y="112144"/>
                  <a:pt x="137455" y="95011"/>
                </a:cubicBezTo>
                <a:cubicBezTo>
                  <a:pt x="139012" y="93843"/>
                  <a:pt x="140570" y="93064"/>
                  <a:pt x="142517" y="93064"/>
                </a:cubicBezTo>
                <a:cubicBezTo>
                  <a:pt x="146800" y="93064"/>
                  <a:pt x="150304" y="96569"/>
                  <a:pt x="150304" y="100852"/>
                </a:cubicBezTo>
                <a:cubicBezTo>
                  <a:pt x="150304" y="103578"/>
                  <a:pt x="149136" y="105525"/>
                  <a:pt x="147189" y="107082"/>
                </a:cubicBezTo>
                <a:lnTo>
                  <a:pt x="147189" y="107082"/>
                </a:lnTo>
                <a:cubicBezTo>
                  <a:pt x="112534" y="132003"/>
                  <a:pt x="66586" y="170553"/>
                  <a:pt x="35434" y="205598"/>
                </a:cubicBezTo>
                <a:cubicBezTo>
                  <a:pt x="35434" y="205598"/>
                  <a:pt x="31151" y="210270"/>
                  <a:pt x="29204" y="212607"/>
                </a:cubicBezTo>
                <a:lnTo>
                  <a:pt x="29204" y="212607"/>
                </a:lnTo>
                <a:cubicBezTo>
                  <a:pt x="11682" y="233244"/>
                  <a:pt x="0" y="251935"/>
                  <a:pt x="0" y="265174"/>
                </a:cubicBezTo>
                <a:lnTo>
                  <a:pt x="23363" y="265174"/>
                </a:lnTo>
                <a:cubicBezTo>
                  <a:pt x="23363" y="256608"/>
                  <a:pt x="36992" y="237917"/>
                  <a:pt x="57630" y="215722"/>
                </a:cubicBezTo>
                <a:cubicBezTo>
                  <a:pt x="76710" y="232076"/>
                  <a:pt x="101241" y="241811"/>
                  <a:pt x="128499" y="241811"/>
                </a:cubicBezTo>
                <a:cubicBezTo>
                  <a:pt x="147968" y="241811"/>
                  <a:pt x="166659" y="236749"/>
                  <a:pt x="182624" y="227404"/>
                </a:cubicBezTo>
                <a:lnTo>
                  <a:pt x="182624" y="227404"/>
                </a:lnTo>
                <a:cubicBezTo>
                  <a:pt x="265953" y="181066"/>
                  <a:pt x="276467" y="95790"/>
                  <a:pt x="276467" y="0"/>
                </a:cubicBezTo>
                <a:cubicBezTo>
                  <a:pt x="276467" y="0"/>
                  <a:pt x="185739" y="24921"/>
                  <a:pt x="128499" y="23363"/>
                </a:cubicBezTo>
                <a:close/>
              </a:path>
            </a:pathLst>
          </a:custGeom>
          <a:solidFill>
            <a:schemeClr val="tx1"/>
          </a:solidFill>
          <a:ln w="387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!! 型号">
            <a:extLst>
              <a:ext uri="{FF2B5EF4-FFF2-40B4-BE49-F238E27FC236}">
                <a16:creationId xmlns:a16="http://schemas.microsoft.com/office/drawing/2014/main" id="{BCDFC695-80AD-7CFC-D06A-8115C5D1DA6F}"/>
              </a:ext>
            </a:extLst>
          </p:cNvPr>
          <p:cNvSpPr txBox="1"/>
          <p:nvPr/>
        </p:nvSpPr>
        <p:spPr>
          <a:xfrm>
            <a:off x="-2459178" y="5417793"/>
            <a:ext cx="300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Tre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M" panose="00020600040101010101" pitchFamily="18" charset="-122"/>
                <a:cs typeface="OPPOSans M" panose="00020600040101010101" pitchFamily="18" charset="-122"/>
              </a:rPr>
              <a:t>L116UC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4" name="!! 小标题2">
            <a:extLst>
              <a:ext uri="{FF2B5EF4-FFF2-40B4-BE49-F238E27FC236}">
                <a16:creationId xmlns:a16="http://schemas.microsoft.com/office/drawing/2014/main" id="{49E2BAB6-FA80-2A90-5492-2C739396F218}"/>
              </a:ext>
            </a:extLst>
          </p:cNvPr>
          <p:cNvSpPr txBox="1"/>
          <p:nvPr/>
        </p:nvSpPr>
        <p:spPr>
          <a:xfrm>
            <a:off x="1395092" y="1410180"/>
            <a:ext cx="520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OPPOSans M" panose="00020600040101010101" pitchFamily="18" charset="-122"/>
              </a:rPr>
              <a:t>发现新版本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15" name="!! 小标题2">
            <a:extLst>
              <a:ext uri="{FF2B5EF4-FFF2-40B4-BE49-F238E27FC236}">
                <a16:creationId xmlns:a16="http://schemas.microsoft.com/office/drawing/2014/main" id="{8E71A218-E472-D1D4-267A-7F587B211FFE}"/>
              </a:ext>
            </a:extLst>
          </p:cNvPr>
          <p:cNvSpPr txBox="1"/>
          <p:nvPr/>
        </p:nvSpPr>
        <p:spPr>
          <a:xfrm>
            <a:off x="1395091" y="1852867"/>
            <a:ext cx="57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vo Sans Light" panose="02000400000000000000" pitchFamily="2" charset="-122"/>
                <a:ea typeface="OPPOSans R"/>
                <a:cs typeface="+mn-cs"/>
              </a:rPr>
              <a:t>1.1.2.T116UC-Beta2.2412A003_int……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48" name="!! 内容2">
            <a:extLst>
              <a:ext uri="{FF2B5EF4-FFF2-40B4-BE49-F238E27FC236}">
                <a16:creationId xmlns:a16="http://schemas.microsoft.com/office/drawing/2014/main" id="{B10121CE-8B0D-6463-90AE-975E842FFB38}"/>
              </a:ext>
            </a:extLst>
          </p:cNvPr>
          <p:cNvSpPr txBox="1"/>
          <p:nvPr/>
        </p:nvSpPr>
        <p:spPr>
          <a:xfrm>
            <a:off x="1399224" y="2481554"/>
            <a:ext cx="3194709" cy="22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系统更新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新增 允许解锁设备更新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修改 更新日志格式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锁屏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优化 过渡动画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修改 部分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UI</a:t>
            </a:r>
          </a:p>
        </p:txBody>
      </p:sp>
      <p:sp>
        <p:nvSpPr>
          <p:cNvPr id="49" name="!! 更多">
            <a:extLst>
              <a:ext uri="{FF2B5EF4-FFF2-40B4-BE49-F238E27FC236}">
                <a16:creationId xmlns:a16="http://schemas.microsoft.com/office/drawing/2014/main" id="{4880E834-5FA8-3E67-2962-BFAB60ED3938}"/>
              </a:ext>
            </a:extLst>
          </p:cNvPr>
          <p:cNvSpPr txBox="1"/>
          <p:nvPr/>
        </p:nvSpPr>
        <p:spPr>
          <a:xfrm>
            <a:off x="5461513" y="1871845"/>
            <a:ext cx="737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FB39B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更多</a:t>
            </a:r>
          </a:p>
        </p:txBody>
      </p:sp>
      <p:pic>
        <p:nvPicPr>
          <p:cNvPr id="55" name="!! 更新图标" descr="图标&#10;&#10;描述已自动生成">
            <a:extLst>
              <a:ext uri="{FF2B5EF4-FFF2-40B4-BE49-F238E27FC236}">
                <a16:creationId xmlns:a16="http://schemas.microsoft.com/office/drawing/2014/main" id="{8C135C26-7AEF-4AC0-7741-406A3C020B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49" y="2605145"/>
            <a:ext cx="252000" cy="252000"/>
          </a:xfrm>
          <a:prstGeom prst="rect">
            <a:avLst/>
          </a:prstGeom>
        </p:spPr>
      </p:pic>
      <p:pic>
        <p:nvPicPr>
          <p:cNvPr id="57" name="!! 锁屏图标" descr="图标&#10;&#10;描述已自动生成">
            <a:extLst>
              <a:ext uri="{FF2B5EF4-FFF2-40B4-BE49-F238E27FC236}">
                <a16:creationId xmlns:a16="http://schemas.microsoft.com/office/drawing/2014/main" id="{E996C0D1-25E8-8C25-AA8F-4EB94C32FB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71" y="3708310"/>
            <a:ext cx="252000" cy="252000"/>
          </a:xfrm>
          <a:prstGeom prst="rect">
            <a:avLst/>
          </a:prstGeom>
        </p:spPr>
      </p:pic>
      <p:sp>
        <p:nvSpPr>
          <p:cNvPr id="69" name="!! 应用背景">
            <a:extLst>
              <a:ext uri="{FF2B5EF4-FFF2-40B4-BE49-F238E27FC236}">
                <a16:creationId xmlns:a16="http://schemas.microsoft.com/office/drawing/2014/main" id="{78118BA8-068A-4202-A3A6-C611BCB982F7}"/>
              </a:ext>
            </a:extLst>
          </p:cNvPr>
          <p:cNvSpPr>
            <a:spLocks/>
          </p:cNvSpPr>
          <p:nvPr/>
        </p:nvSpPr>
        <p:spPr>
          <a:xfrm>
            <a:off x="-4106862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8" name="!! 电源">
            <a:hlinkClick r:id="rId24" action="ppaction://hlinksldjump"/>
            <a:extLst>
              <a:ext uri="{FF2B5EF4-FFF2-40B4-BE49-F238E27FC236}">
                <a16:creationId xmlns:a16="http://schemas.microsoft.com/office/drawing/2014/main" id="{50767935-A712-B106-D980-66B626AC254A}"/>
              </a:ext>
            </a:extLst>
          </p:cNvPr>
          <p:cNvSpPr/>
          <p:nvPr/>
        </p:nvSpPr>
        <p:spPr>
          <a:xfrm>
            <a:off x="1395091" y="5350050"/>
            <a:ext cx="2018042" cy="504818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更新设置</a:t>
            </a:r>
          </a:p>
        </p:txBody>
      </p:sp>
      <p:sp>
        <p:nvSpPr>
          <p:cNvPr id="59" name="!! 电源">
            <a:extLst>
              <a:ext uri="{FF2B5EF4-FFF2-40B4-BE49-F238E27FC236}">
                <a16:creationId xmlns:a16="http://schemas.microsoft.com/office/drawing/2014/main" id="{69C9256D-8D7F-BE68-783F-473DC5ABC391}"/>
              </a:ext>
            </a:extLst>
          </p:cNvPr>
          <p:cNvSpPr/>
          <p:nvPr/>
        </p:nvSpPr>
        <p:spPr>
          <a:xfrm>
            <a:off x="3551842" y="5345975"/>
            <a:ext cx="2928101" cy="504818"/>
          </a:xfrm>
          <a:prstGeom prst="roundRect">
            <a:avLst/>
          </a:prstGeom>
          <a:solidFill>
            <a:srgbClr val="8FB39B">
              <a:alpha val="40000"/>
            </a:srgbClr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下载并安装</a:t>
            </a:r>
          </a:p>
        </p:txBody>
      </p:sp>
      <p:sp>
        <p:nvSpPr>
          <p:cNvPr id="6" name="!! 应用背景">
            <a:extLst>
              <a:ext uri="{FF2B5EF4-FFF2-40B4-BE49-F238E27FC236}">
                <a16:creationId xmlns:a16="http://schemas.microsoft.com/office/drawing/2014/main" id="{6EBD7614-864C-39D4-F300-5CA981985506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7" name="!! 标题背景">
            <a:extLst>
              <a:ext uri="{FF2B5EF4-FFF2-40B4-BE49-F238E27FC236}">
                <a16:creationId xmlns:a16="http://schemas.microsoft.com/office/drawing/2014/main" id="{4F5FE027-05F3-1600-0B8F-8163801EF725}"/>
              </a:ext>
            </a:extLst>
          </p:cNvPr>
          <p:cNvSpPr/>
          <p:nvPr/>
        </p:nvSpPr>
        <p:spPr>
          <a:xfrm>
            <a:off x="1214575" y="521106"/>
            <a:ext cx="9821332" cy="647293"/>
          </a:xfrm>
          <a:prstGeom prst="roundRect">
            <a:avLst>
              <a:gd name="adj" fmla="val 7352"/>
            </a:avLst>
          </a:prstGeom>
          <a:solidFill>
            <a:schemeClr val="tx1"/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8" name="!! 大标题2">
            <a:extLst>
              <a:ext uri="{FF2B5EF4-FFF2-40B4-BE49-F238E27FC236}">
                <a16:creationId xmlns:a16="http://schemas.microsoft.com/office/drawing/2014/main" id="{75F5DADE-05B7-C323-AF5E-4DF2ADA9CA08}"/>
              </a:ext>
            </a:extLst>
          </p:cNvPr>
          <p:cNvGrpSpPr/>
          <p:nvPr/>
        </p:nvGrpSpPr>
        <p:grpSpPr>
          <a:xfrm>
            <a:off x="1533532" y="660086"/>
            <a:ext cx="2901629" cy="369332"/>
            <a:chOff x="3016572" y="1683712"/>
            <a:chExt cx="2901629" cy="369332"/>
          </a:xfrm>
        </p:grpSpPr>
        <p:sp>
          <p:nvSpPr>
            <p:cNvPr id="11" name="!! 标题">
              <a:extLst>
                <a:ext uri="{FF2B5EF4-FFF2-40B4-BE49-F238E27FC236}">
                  <a16:creationId xmlns:a16="http://schemas.microsoft.com/office/drawing/2014/main" id="{D944B838-D047-2BC8-D8BE-2F40082ACEB3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设置</a:t>
              </a:r>
            </a:p>
          </p:txBody>
        </p:sp>
        <p:sp>
          <p:nvSpPr>
            <p:cNvPr id="16" name="!! 标题符">
              <a:extLst>
                <a:ext uri="{FF2B5EF4-FFF2-40B4-BE49-F238E27FC236}">
                  <a16:creationId xmlns:a16="http://schemas.microsoft.com/office/drawing/2014/main" id="{811C565E-ECAC-ABA8-9143-93D379577748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19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94400CEE-9AC1-FCAA-7E90-BE7EDA63EA5B}"/>
              </a:ext>
            </a:extLst>
          </p:cNvPr>
          <p:cNvSpPr/>
          <p:nvPr/>
        </p:nvSpPr>
        <p:spPr>
          <a:xfrm>
            <a:off x="10360746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20" name="!! 右背景">
            <a:extLst>
              <a:ext uri="{FF2B5EF4-FFF2-40B4-BE49-F238E27FC236}">
                <a16:creationId xmlns:a16="http://schemas.microsoft.com/office/drawing/2014/main" id="{EB5930A9-5AC7-61B4-3B9C-7BC091D70198}"/>
              </a:ext>
            </a:extLst>
          </p:cNvPr>
          <p:cNvSpPr/>
          <p:nvPr/>
        </p:nvSpPr>
        <p:spPr>
          <a:xfrm>
            <a:off x="1214575" y="1297087"/>
            <a:ext cx="9821332" cy="5137579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pic>
        <p:nvPicPr>
          <p:cNvPr id="21" name="!! 重载">
            <a:hlinkClick r:id="rId25" action="ppaction://hlinksldjump"/>
            <a:extLst>
              <a:ext uri="{FF2B5EF4-FFF2-40B4-BE49-F238E27FC236}">
                <a16:creationId xmlns:a16="http://schemas.microsoft.com/office/drawing/2014/main" id="{EF19AFF9-CC0D-F5E5-CEEC-19479AC2D585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9937656" y="664140"/>
            <a:ext cx="374352" cy="374352"/>
          </a:xfrm>
          <a:prstGeom prst="rect">
            <a:avLst/>
          </a:prstGeom>
        </p:spPr>
      </p:pic>
      <p:grpSp>
        <p:nvGrpSpPr>
          <p:cNvPr id="22" name="!! 大标题">
            <a:extLst>
              <a:ext uri="{FF2B5EF4-FFF2-40B4-BE49-F238E27FC236}">
                <a16:creationId xmlns:a16="http://schemas.microsoft.com/office/drawing/2014/main" id="{DA419760-09AC-26AB-AD20-1544CFDCCF36}"/>
              </a:ext>
            </a:extLst>
          </p:cNvPr>
          <p:cNvGrpSpPr/>
          <p:nvPr/>
        </p:nvGrpSpPr>
        <p:grpSpPr>
          <a:xfrm>
            <a:off x="5312754" y="1686193"/>
            <a:ext cx="1624975" cy="461665"/>
            <a:chOff x="3079753" y="1375827"/>
            <a:chExt cx="812004" cy="461665"/>
          </a:xfrm>
        </p:grpSpPr>
        <p:sp>
          <p:nvSpPr>
            <p:cNvPr id="32" name="!! 标题符">
              <a:extLst>
                <a:ext uri="{FF2B5EF4-FFF2-40B4-BE49-F238E27FC236}">
                  <a16:creationId xmlns:a16="http://schemas.microsoft.com/office/drawing/2014/main" id="{40FD1EC7-B5DC-36C8-5720-93481DE2353B}"/>
                </a:ext>
              </a:extLst>
            </p:cNvPr>
            <p:cNvSpPr/>
            <p:nvPr/>
          </p:nvSpPr>
          <p:spPr>
            <a:xfrm>
              <a:off x="3179367" y="1685496"/>
              <a:ext cx="612776" cy="12551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6" name="!! 标题">
              <a:extLst>
                <a:ext uri="{FF2B5EF4-FFF2-40B4-BE49-F238E27FC236}">
                  <a16:creationId xmlns:a16="http://schemas.microsoft.com/office/drawing/2014/main" id="{FA4A8FC4-13C2-7BFE-D6B3-ED769CAC24E2}"/>
                </a:ext>
              </a:extLst>
            </p:cNvPr>
            <p:cNvSpPr txBox="1"/>
            <p:nvPr/>
          </p:nvSpPr>
          <p:spPr>
            <a:xfrm>
              <a:off x="3079753" y="1375827"/>
              <a:ext cx="81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更新设置</a:t>
              </a:r>
            </a:p>
          </p:txBody>
        </p:sp>
      </p:grpSp>
      <p:sp>
        <p:nvSpPr>
          <p:cNvPr id="39" name="!! 自动">
            <a:extLst>
              <a:ext uri="{FF2B5EF4-FFF2-40B4-BE49-F238E27FC236}">
                <a16:creationId xmlns:a16="http://schemas.microsoft.com/office/drawing/2014/main" id="{16D49AE9-8957-916A-51BA-C0F2250F4B85}"/>
              </a:ext>
            </a:extLst>
          </p:cNvPr>
          <p:cNvSpPr/>
          <p:nvPr/>
        </p:nvSpPr>
        <p:spPr>
          <a:xfrm>
            <a:off x="3968057" y="3523073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WLAN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下自动下载更新</a:t>
            </a:r>
          </a:p>
        </p:txBody>
      </p:sp>
      <p:sp>
        <p:nvSpPr>
          <p:cNvPr id="47" name="!! 智能">
            <a:extLst>
              <a:ext uri="{FF2B5EF4-FFF2-40B4-BE49-F238E27FC236}">
                <a16:creationId xmlns:a16="http://schemas.microsoft.com/office/drawing/2014/main" id="{DD760E7C-91ED-62AF-966B-AA939BC0604A}"/>
              </a:ext>
            </a:extLst>
          </p:cNvPr>
          <p:cNvSpPr/>
          <p:nvPr/>
        </p:nvSpPr>
        <p:spPr>
          <a:xfrm>
            <a:off x="3968057" y="4133313"/>
            <a:ext cx="4314368" cy="50481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  智能安装更新</a:t>
            </a:r>
          </a:p>
        </p:txBody>
      </p:sp>
      <p:sp>
        <p:nvSpPr>
          <p:cNvPr id="50" name="!! 已关闭">
            <a:extLst>
              <a:ext uri="{FF2B5EF4-FFF2-40B4-BE49-F238E27FC236}">
                <a16:creationId xmlns:a16="http://schemas.microsoft.com/office/drawing/2014/main" id="{4E7FDE1A-019B-4402-2AAC-8FFADA71D89D}"/>
              </a:ext>
            </a:extLst>
          </p:cNvPr>
          <p:cNvSpPr txBox="1"/>
          <p:nvPr/>
        </p:nvSpPr>
        <p:spPr>
          <a:xfrm>
            <a:off x="7390043" y="3650736"/>
            <a:ext cx="744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</a:schemeClr>
                </a:solidFill>
              </a:rPr>
              <a:t>已关闭</a:t>
            </a:r>
          </a:p>
        </p:txBody>
      </p:sp>
      <p:sp>
        <p:nvSpPr>
          <p:cNvPr id="51" name="!! 已关闭">
            <a:extLst>
              <a:ext uri="{FF2B5EF4-FFF2-40B4-BE49-F238E27FC236}">
                <a16:creationId xmlns:a16="http://schemas.microsoft.com/office/drawing/2014/main" id="{3D34CE49-E006-D977-56EF-F0F162007666}"/>
              </a:ext>
            </a:extLst>
          </p:cNvPr>
          <p:cNvSpPr txBox="1"/>
          <p:nvPr/>
        </p:nvSpPr>
        <p:spPr>
          <a:xfrm>
            <a:off x="7390043" y="4275299"/>
            <a:ext cx="744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</a:schemeClr>
                </a:solidFill>
              </a:rPr>
              <a:t>已关闭</a:t>
            </a:r>
          </a:p>
        </p:txBody>
      </p:sp>
      <p:grpSp>
        <p:nvGrpSpPr>
          <p:cNvPr id="52" name="!! 提醒框">
            <a:extLst>
              <a:ext uri="{FF2B5EF4-FFF2-40B4-BE49-F238E27FC236}">
                <a16:creationId xmlns:a16="http://schemas.microsoft.com/office/drawing/2014/main" id="{EA53F7A9-9499-D46B-7316-03F559539748}"/>
              </a:ext>
            </a:extLst>
          </p:cNvPr>
          <p:cNvGrpSpPr/>
          <p:nvPr/>
        </p:nvGrpSpPr>
        <p:grpSpPr>
          <a:xfrm>
            <a:off x="3968057" y="2344149"/>
            <a:ext cx="4314368" cy="781669"/>
            <a:chOff x="17197664" y="2344149"/>
            <a:chExt cx="4314368" cy="781669"/>
          </a:xfrm>
        </p:grpSpPr>
        <p:sp>
          <p:nvSpPr>
            <p:cNvPr id="53" name="!! 无线网络">
              <a:extLst>
                <a:ext uri="{FF2B5EF4-FFF2-40B4-BE49-F238E27FC236}">
                  <a16:creationId xmlns:a16="http://schemas.microsoft.com/office/drawing/2014/main" id="{28ACDD6A-D9DC-E156-1775-B56CF3B811E0}"/>
                </a:ext>
              </a:extLst>
            </p:cNvPr>
            <p:cNvSpPr/>
            <p:nvPr/>
          </p:nvSpPr>
          <p:spPr>
            <a:xfrm>
              <a:off x="17197664" y="2344149"/>
              <a:ext cx="4314368" cy="781669"/>
            </a:xfrm>
            <a:prstGeom prst="roundRect">
              <a:avLst>
                <a:gd name="adj" fmla="val 8838"/>
              </a:avLst>
            </a:prstGeom>
            <a:solidFill>
              <a:srgbClr val="FFC000">
                <a:alpha val="30000"/>
              </a:srgbClr>
            </a:solidFill>
            <a:ln>
              <a:noFill/>
            </a:ln>
            <a:effectLst>
              <a:outerShdw blurRad="127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sp>
          <p:nvSpPr>
            <p:cNvPr id="54" name="标题">
              <a:extLst>
                <a:ext uri="{FF2B5EF4-FFF2-40B4-BE49-F238E27FC236}">
                  <a16:creationId xmlns:a16="http://schemas.microsoft.com/office/drawing/2014/main" id="{E81055B7-8B49-04C2-9E40-B2B11662A66D}"/>
                </a:ext>
              </a:extLst>
            </p:cNvPr>
            <p:cNvSpPr txBox="1"/>
            <p:nvPr/>
          </p:nvSpPr>
          <p:spPr>
            <a:xfrm>
              <a:off x="17351571" y="2480862"/>
              <a:ext cx="2955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修改已被禁止</a:t>
              </a:r>
            </a:p>
          </p:txBody>
        </p:sp>
        <p:sp>
          <p:nvSpPr>
            <p:cNvPr id="56" name="副标题">
              <a:extLst>
                <a:ext uri="{FF2B5EF4-FFF2-40B4-BE49-F238E27FC236}">
                  <a16:creationId xmlns:a16="http://schemas.microsoft.com/office/drawing/2014/main" id="{4DBBA467-957D-3CB9-209C-71108B10508C}"/>
                </a:ext>
              </a:extLst>
            </p:cNvPr>
            <p:cNvSpPr txBox="1"/>
            <p:nvPr/>
          </p:nvSpPr>
          <p:spPr>
            <a:xfrm>
              <a:off x="17351571" y="2743387"/>
              <a:ext cx="3865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+mn-ea"/>
                </a:rPr>
                <a:t>由于系统已被解锁，更新相关选项已被禁用</a:t>
              </a:r>
            </a:p>
          </p:txBody>
        </p:sp>
      </p:grpSp>
      <p:sp>
        <p:nvSpPr>
          <p:cNvPr id="66" name="!! 分组1">
            <a:extLst>
              <a:ext uri="{FF2B5EF4-FFF2-40B4-BE49-F238E27FC236}">
                <a16:creationId xmlns:a16="http://schemas.microsoft.com/office/drawing/2014/main" id="{2DF1CA5C-20D0-4C6B-7E8C-B83EAE1950FC}"/>
              </a:ext>
            </a:extLst>
          </p:cNvPr>
          <p:cNvSpPr txBox="1"/>
          <p:nvPr/>
        </p:nvSpPr>
        <p:spPr>
          <a:xfrm>
            <a:off x="3989712" y="3255087"/>
            <a:ext cx="744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75000"/>
                  </a:schemeClr>
                </a:solidFill>
              </a:rPr>
              <a:t>自动更新</a:t>
            </a:r>
          </a:p>
        </p:txBody>
      </p:sp>
      <p:pic>
        <p:nvPicPr>
          <p:cNvPr id="68" name="!! 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3378CFE-6369-DA38-25CF-CDCD90336B2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46096" y="1714669"/>
            <a:ext cx="309264" cy="309264"/>
          </a:xfrm>
          <a:prstGeom prst="rect">
            <a:avLst/>
          </a:prstGeom>
        </p:spPr>
      </p:pic>
      <p:pic>
        <p:nvPicPr>
          <p:cNvPr id="70" name="!! 更新图标" descr="图标&#10;&#10;描述已自动生成">
            <a:hlinkClick r:id="rId30" action="ppaction://hlinksldjump"/>
            <a:extLst>
              <a:ext uri="{FF2B5EF4-FFF2-40B4-BE49-F238E27FC236}">
                <a16:creationId xmlns:a16="http://schemas.microsoft.com/office/drawing/2014/main" id="{E13B33DC-60A3-3E12-884B-B3BED1BC80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98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7084493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7084492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7213181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2" name="齿轮" descr="单级齿轮 轮廓"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7213711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2" name="!! 应用背景">
            <a:extLst>
              <a:ext uri="{FF2B5EF4-FFF2-40B4-BE49-F238E27FC236}">
                <a16:creationId xmlns:a16="http://schemas.microsoft.com/office/drawing/2014/main" id="{BECDAD7B-8441-EEBE-5E1C-2A55FA4E30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E147BFB-2A0E-63D5-2FE0-46260565BEE1}"/>
              </a:ext>
            </a:extLst>
          </p:cNvPr>
          <p:cNvGrpSpPr/>
          <p:nvPr/>
        </p:nvGrpSpPr>
        <p:grpSpPr>
          <a:xfrm>
            <a:off x="1504291" y="660086"/>
            <a:ext cx="2901629" cy="369332"/>
            <a:chOff x="3016572" y="1683712"/>
            <a:chExt cx="2901629" cy="369332"/>
          </a:xfrm>
        </p:grpSpPr>
        <p:sp>
          <p:nvSpPr>
            <p:cNvPr id="26" name="!! 标题">
              <a:extLst>
                <a:ext uri="{FF2B5EF4-FFF2-40B4-BE49-F238E27FC236}">
                  <a16:creationId xmlns:a16="http://schemas.microsoft.com/office/drawing/2014/main" id="{FBEDEF34-78C1-67C8-0314-CC02034FAFAA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系统更新</a:t>
              </a:r>
            </a:p>
          </p:txBody>
        </p:sp>
        <p:sp>
          <p:nvSpPr>
            <p:cNvPr id="28" name="!! 标题符">
              <a:extLst>
                <a:ext uri="{FF2B5EF4-FFF2-40B4-BE49-F238E27FC236}">
                  <a16:creationId xmlns:a16="http://schemas.microsoft.com/office/drawing/2014/main" id="{AF9A5E30-783E-0BCF-7FA0-FD4784AC9FB4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30" name="!! 退出">
            <a:hlinkClick r:id="rId19" action="ppaction://hlinksldjump"/>
            <a:extLst>
              <a:ext uri="{FF2B5EF4-FFF2-40B4-BE49-F238E27FC236}">
                <a16:creationId xmlns:a16="http://schemas.microsoft.com/office/drawing/2014/main" id="{F6F851A4-A04A-3C87-A7C0-AB5093F097D6}"/>
              </a:ext>
            </a:extLst>
          </p:cNvPr>
          <p:cNvSpPr/>
          <p:nvPr/>
        </p:nvSpPr>
        <p:spPr>
          <a:xfrm>
            <a:off x="10331505" y="673214"/>
            <a:ext cx="356204" cy="356204"/>
          </a:xfrm>
          <a:prstGeom prst="mathMultiply">
            <a:avLst>
              <a:gd name="adj1" fmla="val 69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22EC82F-EF6B-86B4-9267-9E34CB0CB200}"/>
              </a:ext>
            </a:extLst>
          </p:cNvPr>
          <p:cNvSpPr/>
          <p:nvPr/>
        </p:nvSpPr>
        <p:spPr>
          <a:xfrm>
            <a:off x="1504291" y="1532356"/>
            <a:ext cx="3194709" cy="4411244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3" name="!! 小标题2">
            <a:extLst>
              <a:ext uri="{FF2B5EF4-FFF2-40B4-BE49-F238E27FC236}">
                <a16:creationId xmlns:a16="http://schemas.microsoft.com/office/drawing/2014/main" id="{267D61FF-054D-6E8E-FE42-FC9B64349DB6}"/>
              </a:ext>
            </a:extLst>
          </p:cNvPr>
          <p:cNvSpPr txBox="1"/>
          <p:nvPr/>
        </p:nvSpPr>
        <p:spPr>
          <a:xfrm>
            <a:off x="5480709" y="1410180"/>
            <a:ext cx="5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cs typeface="OPPOSans M" panose="00020600040101010101" pitchFamily="18" charset="-122"/>
              </a:rPr>
              <a:t>1.1.0.Bta1.24E01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7" name="!! 更多">
            <a:extLst>
              <a:ext uri="{FF2B5EF4-FFF2-40B4-BE49-F238E27FC236}">
                <a16:creationId xmlns:a16="http://schemas.microsoft.com/office/drawing/2014/main" id="{7CCF4DF7-12A7-B982-DD6A-C8C7136C1E22}"/>
              </a:ext>
            </a:extLst>
          </p:cNvPr>
          <p:cNvSpPr/>
          <p:nvPr/>
        </p:nvSpPr>
        <p:spPr>
          <a:xfrm>
            <a:off x="7408333" y="4800830"/>
            <a:ext cx="1497327" cy="504818"/>
          </a:xfrm>
          <a:prstGeom prst="roundRect">
            <a:avLst/>
          </a:prstGeom>
          <a:solidFill>
            <a:schemeClr val="tx1">
              <a:lumMod val="65000"/>
              <a:alpha val="2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更多</a:t>
            </a:r>
          </a:p>
        </p:txBody>
      </p:sp>
      <p:sp>
        <p:nvSpPr>
          <p:cNvPr id="11" name="!! 返回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5ABF6C-4A18-D983-7C32-C84B5EB69241}"/>
              </a:ext>
            </a:extLst>
          </p:cNvPr>
          <p:cNvSpPr/>
          <p:nvPr/>
        </p:nvSpPr>
        <p:spPr>
          <a:xfrm>
            <a:off x="5619065" y="4789308"/>
            <a:ext cx="1491862" cy="504818"/>
          </a:xfrm>
          <a:prstGeom prst="round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>
            <a:outerShdw blurRad="127000" algn="c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返回</a:t>
            </a:r>
          </a:p>
        </p:txBody>
      </p:sp>
      <p:sp>
        <p:nvSpPr>
          <p:cNvPr id="15" name="!! 小副标题">
            <a:extLst>
              <a:ext uri="{FF2B5EF4-FFF2-40B4-BE49-F238E27FC236}">
                <a16:creationId xmlns:a16="http://schemas.microsoft.com/office/drawing/2014/main" id="{22410738-C787-6B8C-5C04-5D897E56E2EF}"/>
              </a:ext>
            </a:extLst>
          </p:cNvPr>
          <p:cNvSpPr txBox="1"/>
          <p:nvPr/>
        </p:nvSpPr>
        <p:spPr>
          <a:xfrm>
            <a:off x="5480709" y="1743707"/>
            <a:ext cx="3732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alpha val="80000"/>
                  </a:schemeClr>
                </a:solidFill>
                <a:latin typeface="+mj-ea"/>
                <a:ea typeface="+mj-ea"/>
              </a:rPr>
              <a:t>上一版本：</a:t>
            </a:r>
            <a:r>
              <a:rPr lang="en-US" altLang="zh-CN" sz="1100" dirty="0">
                <a:solidFill>
                  <a:schemeClr val="tx1">
                    <a:alpha val="80000"/>
                  </a:schemeClr>
                </a:solidFill>
                <a:latin typeface="+mj-ea"/>
                <a:ea typeface="+mj-ea"/>
              </a:rPr>
              <a:t>1.0.2.Bta1.24903</a:t>
            </a:r>
            <a:endParaRPr lang="zh-CN" altLang="en-US" sz="1100" dirty="0">
              <a:solidFill>
                <a:schemeClr val="tx1">
                  <a:alpha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!! 内容2">
            <a:extLst>
              <a:ext uri="{FF2B5EF4-FFF2-40B4-BE49-F238E27FC236}">
                <a16:creationId xmlns:a16="http://schemas.microsoft.com/office/drawing/2014/main" id="{7100C066-FB41-37FB-93B7-1A2282328151}"/>
              </a:ext>
            </a:extLst>
          </p:cNvPr>
          <p:cNvSpPr txBox="1"/>
          <p:nvPr/>
        </p:nvSpPr>
        <p:spPr>
          <a:xfrm>
            <a:off x="5484841" y="2060640"/>
            <a:ext cx="3194709" cy="22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新增：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开始菜单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调整：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所有系统配色</a:t>
            </a:r>
            <a:endParaRPr lang="en-US" altLang="zh-CN" sz="1600" dirty="0">
              <a:solidFill>
                <a:srgbClr val="FFFFFF"/>
              </a:solidFill>
              <a:latin typeface="OPPOSans R"/>
              <a:ea typeface="OPPOSans R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系统更新中部分元素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sp>
        <p:nvSpPr>
          <p:cNvPr id="6" name="!! Leaf">
            <a:extLst>
              <a:ext uri="{FF2B5EF4-FFF2-40B4-BE49-F238E27FC236}">
                <a16:creationId xmlns:a16="http://schemas.microsoft.com/office/drawing/2014/main" id="{541FF7F4-43D9-FA3E-5385-8E7339CF701A}"/>
              </a:ext>
            </a:extLst>
          </p:cNvPr>
          <p:cNvSpPr/>
          <p:nvPr/>
        </p:nvSpPr>
        <p:spPr>
          <a:xfrm>
            <a:off x="2870718" y="3505200"/>
            <a:ext cx="485380" cy="465556"/>
          </a:xfrm>
          <a:custGeom>
            <a:avLst/>
            <a:gdLst>
              <a:gd name="connsiteX0" fmla="*/ 128499 w 276466"/>
              <a:gd name="connsiteY0" fmla="*/ 23363 h 265174"/>
              <a:gd name="connsiteX1" fmla="*/ 19469 w 276466"/>
              <a:gd name="connsiteY1" fmla="*/ 132392 h 265174"/>
              <a:gd name="connsiteX2" fmla="*/ 33098 w 276466"/>
              <a:gd name="connsiteY2" fmla="*/ 184960 h 265174"/>
              <a:gd name="connsiteX3" fmla="*/ 59966 w 276466"/>
              <a:gd name="connsiteY3" fmla="*/ 158482 h 265174"/>
              <a:gd name="connsiteX4" fmla="*/ 137455 w 276466"/>
              <a:gd name="connsiteY4" fmla="*/ 95011 h 265174"/>
              <a:gd name="connsiteX5" fmla="*/ 142517 w 276466"/>
              <a:gd name="connsiteY5" fmla="*/ 93064 h 265174"/>
              <a:gd name="connsiteX6" fmla="*/ 150304 w 276466"/>
              <a:gd name="connsiteY6" fmla="*/ 100852 h 265174"/>
              <a:gd name="connsiteX7" fmla="*/ 147189 w 276466"/>
              <a:gd name="connsiteY7" fmla="*/ 107082 h 265174"/>
              <a:gd name="connsiteX8" fmla="*/ 147189 w 276466"/>
              <a:gd name="connsiteY8" fmla="*/ 107082 h 265174"/>
              <a:gd name="connsiteX9" fmla="*/ 35434 w 276466"/>
              <a:gd name="connsiteY9" fmla="*/ 205598 h 265174"/>
              <a:gd name="connsiteX10" fmla="*/ 29204 w 276466"/>
              <a:gd name="connsiteY10" fmla="*/ 212607 h 265174"/>
              <a:gd name="connsiteX11" fmla="*/ 29204 w 276466"/>
              <a:gd name="connsiteY11" fmla="*/ 212607 h 265174"/>
              <a:gd name="connsiteX12" fmla="*/ 0 w 276466"/>
              <a:gd name="connsiteY12" fmla="*/ 265174 h 265174"/>
              <a:gd name="connsiteX13" fmla="*/ 23363 w 276466"/>
              <a:gd name="connsiteY13" fmla="*/ 265174 h 265174"/>
              <a:gd name="connsiteX14" fmla="*/ 57630 w 276466"/>
              <a:gd name="connsiteY14" fmla="*/ 215722 h 265174"/>
              <a:gd name="connsiteX15" fmla="*/ 128499 w 276466"/>
              <a:gd name="connsiteY15" fmla="*/ 241811 h 265174"/>
              <a:gd name="connsiteX16" fmla="*/ 182624 w 276466"/>
              <a:gd name="connsiteY16" fmla="*/ 227404 h 265174"/>
              <a:gd name="connsiteX17" fmla="*/ 182624 w 276466"/>
              <a:gd name="connsiteY17" fmla="*/ 227404 h 265174"/>
              <a:gd name="connsiteX18" fmla="*/ 276467 w 276466"/>
              <a:gd name="connsiteY18" fmla="*/ 0 h 265174"/>
              <a:gd name="connsiteX19" fmla="*/ 128499 w 276466"/>
              <a:gd name="connsiteY19" fmla="*/ 23363 h 26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466" h="265174">
                <a:moveTo>
                  <a:pt x="128499" y="23363"/>
                </a:moveTo>
                <a:cubicBezTo>
                  <a:pt x="68143" y="23363"/>
                  <a:pt x="19469" y="72037"/>
                  <a:pt x="19469" y="132392"/>
                </a:cubicBezTo>
                <a:cubicBezTo>
                  <a:pt x="19469" y="151473"/>
                  <a:pt x="24532" y="169384"/>
                  <a:pt x="33098" y="184960"/>
                </a:cubicBezTo>
                <a:cubicBezTo>
                  <a:pt x="41275" y="176393"/>
                  <a:pt x="50231" y="167827"/>
                  <a:pt x="59966" y="158482"/>
                </a:cubicBezTo>
                <a:cubicBezTo>
                  <a:pt x="84498" y="135508"/>
                  <a:pt x="113312" y="112144"/>
                  <a:pt x="137455" y="95011"/>
                </a:cubicBezTo>
                <a:cubicBezTo>
                  <a:pt x="139012" y="93843"/>
                  <a:pt x="140570" y="93064"/>
                  <a:pt x="142517" y="93064"/>
                </a:cubicBezTo>
                <a:cubicBezTo>
                  <a:pt x="146800" y="93064"/>
                  <a:pt x="150304" y="96569"/>
                  <a:pt x="150304" y="100852"/>
                </a:cubicBezTo>
                <a:cubicBezTo>
                  <a:pt x="150304" y="103578"/>
                  <a:pt x="149136" y="105525"/>
                  <a:pt x="147189" y="107082"/>
                </a:cubicBezTo>
                <a:lnTo>
                  <a:pt x="147189" y="107082"/>
                </a:lnTo>
                <a:cubicBezTo>
                  <a:pt x="112534" y="132003"/>
                  <a:pt x="66586" y="170553"/>
                  <a:pt x="35434" y="205598"/>
                </a:cubicBezTo>
                <a:cubicBezTo>
                  <a:pt x="35434" y="205598"/>
                  <a:pt x="31151" y="210270"/>
                  <a:pt x="29204" y="212607"/>
                </a:cubicBezTo>
                <a:lnTo>
                  <a:pt x="29204" y="212607"/>
                </a:lnTo>
                <a:cubicBezTo>
                  <a:pt x="11682" y="233244"/>
                  <a:pt x="0" y="251935"/>
                  <a:pt x="0" y="265174"/>
                </a:cubicBezTo>
                <a:lnTo>
                  <a:pt x="23363" y="265174"/>
                </a:lnTo>
                <a:cubicBezTo>
                  <a:pt x="23363" y="256608"/>
                  <a:pt x="36992" y="237917"/>
                  <a:pt x="57630" y="215722"/>
                </a:cubicBezTo>
                <a:cubicBezTo>
                  <a:pt x="76710" y="232076"/>
                  <a:pt x="101241" y="241811"/>
                  <a:pt x="128499" y="241811"/>
                </a:cubicBezTo>
                <a:cubicBezTo>
                  <a:pt x="147968" y="241811"/>
                  <a:pt x="166659" y="236749"/>
                  <a:pt x="182624" y="227404"/>
                </a:cubicBezTo>
                <a:lnTo>
                  <a:pt x="182624" y="227404"/>
                </a:lnTo>
                <a:cubicBezTo>
                  <a:pt x="265953" y="181066"/>
                  <a:pt x="276467" y="95790"/>
                  <a:pt x="276467" y="0"/>
                </a:cubicBezTo>
                <a:cubicBezTo>
                  <a:pt x="276467" y="0"/>
                  <a:pt x="185739" y="24921"/>
                  <a:pt x="128499" y="23363"/>
                </a:cubicBezTo>
                <a:close/>
              </a:path>
            </a:pathLst>
          </a:custGeom>
          <a:solidFill>
            <a:schemeClr val="tx1"/>
          </a:solidFill>
          <a:ln w="387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!! 更新图标" descr="图标&#10;&#10;描述已自动生成">
            <a:hlinkClick r:id="rId20" action="ppaction://hlinksldjump"/>
            <a:extLst>
              <a:ext uri="{FF2B5EF4-FFF2-40B4-BE49-F238E27FC236}">
                <a16:creationId xmlns:a16="http://schemas.microsoft.com/office/drawing/2014/main" id="{FC27F747-B3E5-0B4A-F263-082A5B628D0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150863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7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 背景">
            <a:extLst>
              <a:ext uri="{FF2B5EF4-FFF2-40B4-BE49-F238E27FC236}">
                <a16:creationId xmlns:a16="http://schemas.microsoft.com/office/drawing/2014/main" id="{49F3FAF1-DA86-AE89-7795-1F5E9D6A5E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7" y="7129"/>
            <a:ext cx="12163265" cy="6843742"/>
          </a:xfrm>
          <a:prstGeom prst="rect">
            <a:avLst/>
          </a:prstGeom>
        </p:spPr>
      </p:pic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5780625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5780624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+mj-ea"/>
                  <a:ea typeface="+mj-ea"/>
                </a:rPr>
                <a:t>Virtual Net</a:t>
              </a:r>
              <a:endParaRPr lang="zh-CN" altLang="en-US" sz="900" dirty="0">
                <a:latin typeface="+mj-ea"/>
                <a:ea typeface="+mj-ea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50" dirty="0"/>
                <a:t>20:45</a:t>
              </a:r>
              <a:endParaRPr lang="zh-CN" altLang="en-US" sz="1050" dirty="0"/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56FF21"/>
                  </a:solidFill>
                </a:rPr>
                <a:t>AC</a:t>
              </a:r>
              <a:endParaRPr lang="zh-CN" altLang="en-US" sz="900" dirty="0">
                <a:solidFill>
                  <a:srgbClr val="56FF21"/>
                </a:solidFill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hlinkClick r:id="rId14" action="ppaction://hlinksldjump"/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5909313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hlinkClick r:id="rId17" action="ppaction://hlinksldjump"/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齿轮" descr="单级齿轮 轮廓">
              <a:hlinkClick r:id="rId17" action="ppaction://hlinksldjump"/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5909843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47" name="!! 应用背景">
            <a:extLst>
              <a:ext uri="{FF2B5EF4-FFF2-40B4-BE49-F238E27FC236}">
                <a16:creationId xmlns:a16="http://schemas.microsoft.com/office/drawing/2014/main" id="{F8130291-A320-725D-0CCA-A28465C2B740}"/>
              </a:ext>
            </a:extLst>
          </p:cNvPr>
          <p:cNvSpPr/>
          <p:nvPr/>
        </p:nvSpPr>
        <p:spPr>
          <a:xfrm>
            <a:off x="608739" y="339091"/>
            <a:ext cx="10980078" cy="61726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91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3000">
        <p159:morph option="byObject"/>
      </p:transition>
    </mc:Choice>
    <mc:Fallback xmlns="">
      <p:transition advClick="0" advTm="3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 背景">
            <a:extLst>
              <a:ext uri="{FF2B5EF4-FFF2-40B4-BE49-F238E27FC236}">
                <a16:creationId xmlns:a16="http://schemas.microsoft.com/office/drawing/2014/main" id="{49F3FAF1-DA86-AE89-7795-1F5E9D6A5E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7" y="7129"/>
            <a:ext cx="12163265" cy="6843742"/>
          </a:xfrm>
          <a:prstGeom prst="rect">
            <a:avLst/>
          </a:prstGeom>
        </p:spPr>
      </p:pic>
      <p:grpSp>
        <p:nvGrpSpPr>
          <p:cNvPr id="13" name="!! dock左">
            <a:extLst>
              <a:ext uri="{FF2B5EF4-FFF2-40B4-BE49-F238E27FC236}">
                <a16:creationId xmlns:a16="http://schemas.microsoft.com/office/drawing/2014/main" id="{469EE069-72F1-9BC7-D530-25ED29CCC859}"/>
              </a:ext>
            </a:extLst>
          </p:cNvPr>
          <p:cNvGrpSpPr>
            <a:grpSpLocks/>
          </p:cNvGrpSpPr>
          <p:nvPr/>
        </p:nvGrpSpPr>
        <p:grpSpPr>
          <a:xfrm>
            <a:off x="2331507" y="5780625"/>
            <a:ext cx="4904317" cy="704838"/>
            <a:chOff x="4097867" y="5740400"/>
            <a:chExt cx="3996266" cy="846667"/>
          </a:xfrm>
        </p:grpSpPr>
        <p:sp useBgFill="1">
          <p:nvSpPr>
            <p:cNvPr id="9" name="!! 模糊">
              <a:extLst>
                <a:ext uri="{FF2B5EF4-FFF2-40B4-BE49-F238E27FC236}">
                  <a16:creationId xmlns:a16="http://schemas.microsoft.com/office/drawing/2014/main" id="{9A40CC3B-C31A-16FD-78DA-EBF54F58C505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!! 颜色遮罩">
              <a:extLst>
                <a:ext uri="{FF2B5EF4-FFF2-40B4-BE49-F238E27FC236}">
                  <a16:creationId xmlns:a16="http://schemas.microsoft.com/office/drawing/2014/main" id="{B3134D0A-6E3D-C124-A134-999BACC46E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!! dock右">
            <a:extLst>
              <a:ext uri="{FF2B5EF4-FFF2-40B4-BE49-F238E27FC236}">
                <a16:creationId xmlns:a16="http://schemas.microsoft.com/office/drawing/2014/main" id="{3ED06328-5544-316D-6D13-F69FBDC0E031}"/>
              </a:ext>
            </a:extLst>
          </p:cNvPr>
          <p:cNvGrpSpPr/>
          <p:nvPr/>
        </p:nvGrpSpPr>
        <p:grpSpPr>
          <a:xfrm>
            <a:off x="7408333" y="5780624"/>
            <a:ext cx="2452159" cy="704838"/>
            <a:chOff x="7408333" y="5780624"/>
            <a:chExt cx="2452159" cy="704838"/>
          </a:xfrm>
        </p:grpSpPr>
        <p:sp useBgFill="1">
          <p:nvSpPr>
            <p:cNvPr id="17" name="!! 模糊">
              <a:extLst>
                <a:ext uri="{FF2B5EF4-FFF2-40B4-BE49-F238E27FC236}">
                  <a16:creationId xmlns:a16="http://schemas.microsoft.com/office/drawing/2014/main" id="{D127B062-C428-7C55-07CC-D8A90D04F448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!! 颜色遮罩">
              <a:extLst>
                <a:ext uri="{FF2B5EF4-FFF2-40B4-BE49-F238E27FC236}">
                  <a16:creationId xmlns:a16="http://schemas.microsoft.com/office/drawing/2014/main" id="{D2AF2D9F-7612-1240-C912-0F992A6E0304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!! 信号">
              <a:extLst>
                <a:ext uri="{FF2B5EF4-FFF2-40B4-BE49-F238E27FC236}">
                  <a16:creationId xmlns:a16="http://schemas.microsoft.com/office/drawing/2014/main" id="{5EAF8F3A-D59C-4F48-2BF6-C65038BDF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25" name="!! 运营商">
              <a:extLst>
                <a:ext uri="{FF2B5EF4-FFF2-40B4-BE49-F238E27FC236}">
                  <a16:creationId xmlns:a16="http://schemas.microsoft.com/office/drawing/2014/main" id="{73E16E07-3C84-E43D-18D3-6E2533DC8102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+mj-ea"/>
                  <a:ea typeface="+mj-ea"/>
                </a:rPr>
                <a:t>Virtual Net</a:t>
              </a:r>
              <a:endParaRPr lang="zh-CN" altLang="en-US" sz="900" dirty="0">
                <a:latin typeface="+mj-ea"/>
                <a:ea typeface="+mj-ea"/>
              </a:endParaRPr>
            </a:p>
          </p:txBody>
        </p:sp>
        <p:pic>
          <p:nvPicPr>
            <p:cNvPr id="27" name="!! 通知">
              <a:extLst>
                <a:ext uri="{FF2B5EF4-FFF2-40B4-BE49-F238E27FC236}">
                  <a16:creationId xmlns:a16="http://schemas.microsoft.com/office/drawing/2014/main" id="{8823108D-0025-F4B4-DCFB-8F4861FD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29" name="!! 电池">
              <a:extLst>
                <a:ext uri="{FF2B5EF4-FFF2-40B4-BE49-F238E27FC236}">
                  <a16:creationId xmlns:a16="http://schemas.microsoft.com/office/drawing/2014/main" id="{53B59D4A-7E10-A5B5-C7FC-89BD38C1C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31" name="!! 图标-设备解锁">
              <a:extLst>
                <a:ext uri="{FF2B5EF4-FFF2-40B4-BE49-F238E27FC236}">
                  <a16:creationId xmlns:a16="http://schemas.microsoft.com/office/drawing/2014/main" id="{683CDD70-A0EA-8DDB-AA52-0F9E09942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33" name="!! 时间">
              <a:extLst>
                <a:ext uri="{FF2B5EF4-FFF2-40B4-BE49-F238E27FC236}">
                  <a16:creationId xmlns:a16="http://schemas.microsoft.com/office/drawing/2014/main" id="{824646CC-7207-6A9A-55DE-DD1D273A58A2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050" dirty="0"/>
                <a:t>20:45</a:t>
              </a:r>
              <a:endParaRPr lang="zh-CN" altLang="en-US" sz="1050" dirty="0"/>
            </a:p>
          </p:txBody>
        </p:sp>
        <p:sp>
          <p:nvSpPr>
            <p:cNvPr id="34" name="!! AC">
              <a:extLst>
                <a:ext uri="{FF2B5EF4-FFF2-40B4-BE49-F238E27FC236}">
                  <a16:creationId xmlns:a16="http://schemas.microsoft.com/office/drawing/2014/main" id="{8AC371F3-E9F4-1E37-5DA6-BA66328C1271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solidFill>
                    <a:srgbClr val="56FF21"/>
                  </a:solidFill>
                </a:rPr>
                <a:t>AC</a:t>
              </a:r>
              <a:endParaRPr lang="zh-CN" altLang="en-US" sz="900" dirty="0">
                <a:solidFill>
                  <a:srgbClr val="56FF21"/>
                </a:solidFill>
              </a:endParaRPr>
            </a:p>
          </p:txBody>
        </p:sp>
        <p:sp>
          <p:nvSpPr>
            <p:cNvPr id="35" name="!! 设备解锁">
              <a:extLst>
                <a:ext uri="{FF2B5EF4-FFF2-40B4-BE49-F238E27FC236}">
                  <a16:creationId xmlns:a16="http://schemas.microsoft.com/office/drawing/2014/main" id="{7A54534C-F47F-778C-53E7-A59DB8146870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/>
                <a:t>设备已解锁</a:t>
              </a:r>
            </a:p>
          </p:txBody>
        </p:sp>
        <p:pic>
          <p:nvPicPr>
            <p:cNvPr id="37" name="!! 声音">
              <a:extLst>
                <a:ext uri="{FF2B5EF4-FFF2-40B4-BE49-F238E27FC236}">
                  <a16:creationId xmlns:a16="http://schemas.microsoft.com/office/drawing/2014/main" id="{6589953A-EAF7-4521-3AB4-59FEF164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38" name="!! 电源">
              <a:hlinkClick r:id="rId14" action="ppaction://hlinksldjump"/>
              <a:extLst>
                <a:ext uri="{FF2B5EF4-FFF2-40B4-BE49-F238E27FC236}">
                  <a16:creationId xmlns:a16="http://schemas.microsoft.com/office/drawing/2014/main" id="{FEA2EC94-A1E9-43B6-ACEA-20B1051F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3" name="!! 设置">
            <a:extLst>
              <a:ext uri="{FF2B5EF4-FFF2-40B4-BE49-F238E27FC236}">
                <a16:creationId xmlns:a16="http://schemas.microsoft.com/office/drawing/2014/main" id="{CB91F6D3-D7D7-5D2C-16C7-F77D242CBC25}"/>
              </a:ext>
            </a:extLst>
          </p:cNvPr>
          <p:cNvGrpSpPr/>
          <p:nvPr/>
        </p:nvGrpSpPr>
        <p:grpSpPr>
          <a:xfrm>
            <a:off x="3135845" y="5909313"/>
            <a:ext cx="446930" cy="446930"/>
            <a:chOff x="4725145" y="3205535"/>
            <a:chExt cx="446930" cy="446930"/>
          </a:xfrm>
        </p:grpSpPr>
        <p:sp>
          <p:nvSpPr>
            <p:cNvPr id="41" name="背景">
              <a:hlinkClick r:id="rId17" action="ppaction://hlinksldjump"/>
              <a:extLst>
                <a:ext uri="{FF2B5EF4-FFF2-40B4-BE49-F238E27FC236}">
                  <a16:creationId xmlns:a16="http://schemas.microsoft.com/office/drawing/2014/main" id="{8AC05F46-91EC-1140-EA06-7563E37B9E49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" name="齿轮" descr="单级齿轮 轮廓">
              <a:hlinkClick r:id="rId17" action="ppaction://hlinksldjump"/>
              <a:extLst>
                <a:ext uri="{FF2B5EF4-FFF2-40B4-BE49-F238E27FC236}">
                  <a16:creationId xmlns:a16="http://schemas.microsoft.com/office/drawing/2014/main" id="{A060031C-21C9-0B09-C6C3-98CE09E9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46" name="!! Leaf">
            <a:extLst>
              <a:ext uri="{FF2B5EF4-FFF2-40B4-BE49-F238E27FC236}">
                <a16:creationId xmlns:a16="http://schemas.microsoft.com/office/drawing/2014/main" id="{B983AEDA-32CF-8EF7-D2D5-F611A491D389}"/>
              </a:ext>
            </a:extLst>
          </p:cNvPr>
          <p:cNvGrpSpPr/>
          <p:nvPr/>
        </p:nvGrpSpPr>
        <p:grpSpPr>
          <a:xfrm>
            <a:off x="2567898" y="5909843"/>
            <a:ext cx="446400" cy="446400"/>
            <a:chOff x="2567898" y="5909843"/>
            <a:chExt cx="446400" cy="446400"/>
          </a:xfrm>
        </p:grpSpPr>
        <p:sp>
          <p:nvSpPr>
            <p:cNvPr id="44" name="!! 背景">
              <a:extLst>
                <a:ext uri="{FF2B5EF4-FFF2-40B4-BE49-F238E27FC236}">
                  <a16:creationId xmlns:a16="http://schemas.microsoft.com/office/drawing/2014/main" id="{62AAB45D-90EE-B668-CDA3-27442E23CE1E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5" name="!! leaf" descr="树叶 纯色填充">
              <a:extLst>
                <a:ext uri="{FF2B5EF4-FFF2-40B4-BE49-F238E27FC236}">
                  <a16:creationId xmlns:a16="http://schemas.microsoft.com/office/drawing/2014/main" id="{9CDFC2BC-D546-263D-6694-E500739B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sp>
        <p:nvSpPr>
          <p:cNvPr id="47" name="!! 应用背景">
            <a:extLst>
              <a:ext uri="{FF2B5EF4-FFF2-40B4-BE49-F238E27FC236}">
                <a16:creationId xmlns:a16="http://schemas.microsoft.com/office/drawing/2014/main" id="{F8130291-A320-725D-0CCA-A28465C2B740}"/>
              </a:ext>
            </a:extLst>
          </p:cNvPr>
          <p:cNvSpPr/>
          <p:nvPr/>
        </p:nvSpPr>
        <p:spPr>
          <a:xfrm>
            <a:off x="608739" y="339091"/>
            <a:ext cx="10980078" cy="617268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!! 右背景">
            <a:extLst>
              <a:ext uri="{FF2B5EF4-FFF2-40B4-BE49-F238E27FC236}">
                <a16:creationId xmlns:a16="http://schemas.microsoft.com/office/drawing/2014/main" id="{A3EE3178-2EC7-7892-EABF-D48B59D15707}"/>
              </a:ext>
            </a:extLst>
          </p:cNvPr>
          <p:cNvSpPr/>
          <p:nvPr/>
        </p:nvSpPr>
        <p:spPr>
          <a:xfrm>
            <a:off x="3310692" y="1348840"/>
            <a:ext cx="5570613" cy="3244137"/>
          </a:xfrm>
          <a:prstGeom prst="roundRect">
            <a:avLst>
              <a:gd name="adj" fmla="val 2057"/>
            </a:avLst>
          </a:prstGeom>
          <a:solidFill>
            <a:schemeClr val="tx1">
              <a:alpha val="9000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29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4EFD44D-F286-A774-EC0B-8FCE3FEB9197}"/>
              </a:ext>
            </a:extLst>
          </p:cNvPr>
          <p:cNvSpPr txBox="1"/>
          <p:nvPr/>
        </p:nvSpPr>
        <p:spPr>
          <a:xfrm>
            <a:off x="1625108" y="2497976"/>
            <a:ext cx="6554874" cy="1862048"/>
          </a:xfrm>
          <a:prstGeom prst="rect">
            <a:avLst/>
          </a:prstGeom>
          <a:noFill/>
          <a:effectLst>
            <a:glow rad="101600">
              <a:schemeClr val="tx1">
                <a:lumMod val="6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</a:t>
            </a:r>
            <a:r>
              <a:rPr lang="en-US" altLang="zh-CN" sz="115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a</a:t>
            </a:r>
            <a:r>
              <a:rPr lang="en-US" altLang="zh-CN" sz="11500" dirty="0">
                <a:gradFill flip="none" rotWithShape="1">
                  <a:gsLst>
                    <a:gs pos="48000">
                      <a:schemeClr val="bg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0" scaled="1"/>
                  <a:tileRect/>
                </a:gradFill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f</a:t>
            </a:r>
            <a:r>
              <a:rPr lang="en-US" altLang="zh-CN" sz="115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    </a:t>
            </a:r>
            <a:r>
              <a:rPr lang="en-US" altLang="zh-CN" sz="11500" dirty="0">
                <a:gradFill flip="none" rotWithShape="1">
                  <a:gsLst>
                    <a:gs pos="100000">
                      <a:schemeClr val="bg1">
                        <a:lumMod val="85000"/>
                        <a:lumOff val="15000"/>
                      </a:schemeClr>
                    </a:gs>
                    <a:gs pos="60000">
                      <a:schemeClr val="bg1">
                        <a:lumMod val="50000"/>
                        <a:lumOff val="5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S</a:t>
            </a:r>
            <a:endParaRPr lang="zh-CN" altLang="en-US" sz="11500" dirty="0">
              <a:gradFill flip="none" rotWithShape="1">
                <a:gsLst>
                  <a:gs pos="100000">
                    <a:schemeClr val="bg1">
                      <a:lumMod val="85000"/>
                      <a:lumOff val="15000"/>
                    </a:schemeClr>
                  </a:gs>
                  <a:gs pos="60000">
                    <a:schemeClr val="bg1">
                      <a:lumMod val="50000"/>
                      <a:lumOff val="50000"/>
                    </a:schemeClr>
                  </a:gs>
                </a:gsLst>
                <a:lin ang="0" scaled="1"/>
                <a:tileRect/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id="{2CEB5098-FAA5-FD20-1B3D-636D586D39DB}"/>
              </a:ext>
            </a:extLst>
          </p:cNvPr>
          <p:cNvSpPr/>
          <p:nvPr/>
        </p:nvSpPr>
        <p:spPr>
          <a:xfrm>
            <a:off x="5521842" y="2854842"/>
            <a:ext cx="1148316" cy="1148316"/>
          </a:xfrm>
          <a:prstGeom prst="donut">
            <a:avLst>
              <a:gd name="adj" fmla="val 13986"/>
            </a:avLst>
          </a:prstGeom>
          <a:solidFill>
            <a:schemeClr val="tx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CFC1DD-4727-9FE5-5062-9A6D09BC57D8}"/>
              </a:ext>
            </a:extLst>
          </p:cNvPr>
          <p:cNvSpPr/>
          <p:nvPr/>
        </p:nvSpPr>
        <p:spPr>
          <a:xfrm>
            <a:off x="6073140" y="4224543"/>
            <a:ext cx="45719" cy="100556"/>
          </a:xfrm>
          <a:prstGeom prst="rect">
            <a:avLst/>
          </a:prstGeom>
          <a:solidFill>
            <a:srgbClr val="126AFF">
              <a:alpha val="0"/>
            </a:srgbClr>
          </a:solidFill>
          <a:ln>
            <a:solidFill>
              <a:srgbClr val="126AF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06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95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7660ECC-3AF7-CE7D-C313-E7F45D4970E4}"/>
              </a:ext>
            </a:extLst>
          </p:cNvPr>
          <p:cNvSpPr txBox="1"/>
          <p:nvPr/>
        </p:nvSpPr>
        <p:spPr>
          <a:xfrm>
            <a:off x="3574410" y="2875002"/>
            <a:ext cx="5043179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Leaf    S </a:t>
            </a:r>
            <a:endParaRPr lang="zh-CN" altLang="en-US" sz="66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7" name="圆: 空心 6">
            <a:extLst>
              <a:ext uri="{FF2B5EF4-FFF2-40B4-BE49-F238E27FC236}">
                <a16:creationId xmlns:a16="http://schemas.microsoft.com/office/drawing/2014/main" id="{0C154214-A16F-338C-B561-D7F820A65688}"/>
              </a:ext>
            </a:extLst>
          </p:cNvPr>
          <p:cNvSpPr/>
          <p:nvPr/>
        </p:nvSpPr>
        <p:spPr>
          <a:xfrm>
            <a:off x="6443696" y="3105963"/>
            <a:ext cx="646074" cy="646074"/>
          </a:xfrm>
          <a:prstGeom prst="donut">
            <a:avLst>
              <a:gd name="adj" fmla="val 1398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C1B420-0C55-30E3-937F-634AC37B28C9}"/>
              </a:ext>
            </a:extLst>
          </p:cNvPr>
          <p:cNvSpPr/>
          <p:nvPr/>
        </p:nvSpPr>
        <p:spPr>
          <a:xfrm>
            <a:off x="6532721" y="3853223"/>
            <a:ext cx="468024" cy="100556"/>
          </a:xfrm>
          <a:prstGeom prst="rect">
            <a:avLst/>
          </a:prstGeom>
          <a:solidFill>
            <a:srgbClr val="8FB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!! Next">
            <a:extLst>
              <a:ext uri="{FF2B5EF4-FFF2-40B4-BE49-F238E27FC236}">
                <a16:creationId xmlns:a16="http://schemas.microsoft.com/office/drawing/2014/main" id="{DF6152F4-F964-A853-D208-61464C07F455}"/>
              </a:ext>
            </a:extLst>
          </p:cNvPr>
          <p:cNvSpPr txBox="1"/>
          <p:nvPr/>
        </p:nvSpPr>
        <p:spPr>
          <a:xfrm>
            <a:off x="6262266" y="2837264"/>
            <a:ext cx="5043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alpha val="0"/>
                  </a:schemeClr>
                </a:solidFill>
                <a:latin typeface="Verdana Pro" panose="020B0604030504040204" pitchFamily="34" charset="0"/>
                <a:ea typeface="HarmonyOS Sans SC Medium" panose="00000600000000000000" pitchFamily="2" charset="-122"/>
              </a:rPr>
              <a:t>NE</a:t>
            </a:r>
            <a:r>
              <a:rPr lang="en-US" altLang="zh-CN" sz="6600" dirty="0">
                <a:solidFill>
                  <a:srgbClr val="126AFF">
                    <a:alpha val="0"/>
                  </a:srgbClr>
                </a:solidFill>
                <a:latin typeface="Verdana Pro" panose="020B0604030504040204" pitchFamily="34" charset="0"/>
                <a:ea typeface="HarmonyOS Sans SC Medium" panose="00000600000000000000" pitchFamily="2" charset="-122"/>
              </a:rPr>
              <a:t>X</a:t>
            </a:r>
            <a:r>
              <a:rPr lang="en-US" altLang="zh-CN" sz="6600" dirty="0">
                <a:solidFill>
                  <a:schemeClr val="tx1">
                    <a:alpha val="0"/>
                  </a:schemeClr>
                </a:solidFill>
                <a:latin typeface="Verdana Pro" panose="020B0604030504040204" pitchFamily="34" charset="0"/>
                <a:ea typeface="HarmonyOS Sans SC Medium" panose="00000600000000000000" pitchFamily="2" charset="-122"/>
              </a:rPr>
              <a:t>T</a:t>
            </a:r>
            <a:endParaRPr lang="zh-CN" altLang="en-US" sz="6600" dirty="0">
              <a:solidFill>
                <a:schemeClr val="tx1">
                  <a:alpha val="0"/>
                </a:schemeClr>
              </a:solidFill>
              <a:latin typeface="Verdana Pro" panose="020B0604030504040204" pitchFamily="34" charset="0"/>
              <a:ea typeface="HarmonyOS Sans SC Medium" panose="00000600000000000000" pitchFamily="2" charset="-122"/>
            </a:endParaRPr>
          </a:p>
        </p:txBody>
      </p:sp>
      <p:sp>
        <p:nvSpPr>
          <p:cNvPr id="5" name="!! Next">
            <a:extLst>
              <a:ext uri="{FF2B5EF4-FFF2-40B4-BE49-F238E27FC236}">
                <a16:creationId xmlns:a16="http://schemas.microsoft.com/office/drawing/2014/main" id="{9F26AA65-45AF-B900-FCA2-7212A36504C4}"/>
              </a:ext>
            </a:extLst>
          </p:cNvPr>
          <p:cNvSpPr txBox="1"/>
          <p:nvPr/>
        </p:nvSpPr>
        <p:spPr>
          <a:xfrm>
            <a:off x="5762839" y="2852285"/>
            <a:ext cx="5043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Verdana Pro" panose="020B0604030504040204" pitchFamily="34" charset="0"/>
                <a:ea typeface="HarmonyOS Sans SC Medium" panose="00000600000000000000" pitchFamily="2" charset="-122"/>
              </a:rPr>
              <a:t>NE</a:t>
            </a:r>
            <a:r>
              <a:rPr lang="en-US" altLang="zh-CN" sz="6600" dirty="0">
                <a:solidFill>
                  <a:srgbClr val="8FB39B"/>
                </a:solidFill>
                <a:latin typeface="Verdana Pro" panose="020B0604030504040204" pitchFamily="34" charset="0"/>
                <a:ea typeface="HarmonyOS Sans SC Medium" panose="00000600000000000000" pitchFamily="2" charset="-122"/>
              </a:rPr>
              <a:t>X</a:t>
            </a:r>
            <a:r>
              <a:rPr lang="en-US" altLang="zh-CN" sz="6600" dirty="0">
                <a:latin typeface="Verdana Pro" panose="020B0604030504040204" pitchFamily="34" charset="0"/>
                <a:ea typeface="HarmonyOS Sans SC Medium" panose="00000600000000000000" pitchFamily="2" charset="-122"/>
              </a:rPr>
              <a:t>T</a:t>
            </a:r>
            <a:endParaRPr lang="zh-CN" altLang="en-US" sz="6600" dirty="0">
              <a:latin typeface="Verdana Pro" panose="020B0604030504040204" pitchFamily="34" charset="0"/>
              <a:ea typeface="HarmonyOS Sans SC Medium" panose="00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59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6 0 L -0.1043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6 -2.96296E-6 L -0.10495 -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10521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0664 7.40741E-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10" grpId="0" animBg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 时间">
            <a:extLst>
              <a:ext uri="{FF2B5EF4-FFF2-40B4-BE49-F238E27FC236}">
                <a16:creationId xmlns:a16="http://schemas.microsoft.com/office/drawing/2014/main" id="{EBD83A7E-DDB8-98B9-A150-1149D7C62DD1}"/>
              </a:ext>
            </a:extLst>
          </p:cNvPr>
          <p:cNvSpPr txBox="1"/>
          <p:nvPr/>
        </p:nvSpPr>
        <p:spPr>
          <a:xfrm>
            <a:off x="880534" y="4705921"/>
            <a:ext cx="30903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20:45</a:t>
            </a:r>
          </a:p>
        </p:txBody>
      </p:sp>
      <p:sp>
        <p:nvSpPr>
          <p:cNvPr id="12" name="!! 日期">
            <a:extLst>
              <a:ext uri="{FF2B5EF4-FFF2-40B4-BE49-F238E27FC236}">
                <a16:creationId xmlns:a16="http://schemas.microsoft.com/office/drawing/2014/main" id="{B2558EFB-9A99-2D57-F94A-1574195E2CBB}"/>
              </a:ext>
            </a:extLst>
          </p:cNvPr>
          <p:cNvSpPr txBox="1"/>
          <p:nvPr/>
        </p:nvSpPr>
        <p:spPr>
          <a:xfrm>
            <a:off x="939801" y="5735793"/>
            <a:ext cx="2777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6</a:t>
            </a:r>
            <a:r>
              <a:rPr lang="zh-CN" altLang="en-US" sz="2000" dirty="0"/>
              <a:t>月</a:t>
            </a:r>
            <a:r>
              <a:rPr lang="en-US" altLang="zh-CN" sz="2000" dirty="0"/>
              <a:t>14</a:t>
            </a:r>
            <a:r>
              <a:rPr lang="zh-CN" altLang="en-US" sz="2000" dirty="0"/>
              <a:t>日 星期五</a:t>
            </a:r>
            <a:endParaRPr lang="en-US" altLang="zh-CN" sz="2000" dirty="0"/>
          </a:p>
        </p:txBody>
      </p:sp>
      <p:sp>
        <p:nvSpPr>
          <p:cNvPr id="2" name="!! 应用背景">
            <a:extLst>
              <a:ext uri="{FF2B5EF4-FFF2-40B4-BE49-F238E27FC236}">
                <a16:creationId xmlns:a16="http://schemas.microsoft.com/office/drawing/2014/main" id="{E3A25C61-8A95-59B5-BB30-B4B0DB9FC4D3}"/>
              </a:ext>
            </a:extLst>
          </p:cNvPr>
          <p:cNvSpPr/>
          <p:nvPr/>
        </p:nvSpPr>
        <p:spPr>
          <a:xfrm>
            <a:off x="2119423" y="1126562"/>
            <a:ext cx="7953154" cy="4604876"/>
          </a:xfrm>
          <a:prstGeom prst="roundRect">
            <a:avLst>
              <a:gd name="adj" fmla="val 1205"/>
            </a:avLst>
          </a:prstGeom>
          <a:solidFill>
            <a:schemeClr val="tx1">
              <a:alpha val="0"/>
            </a:schemeClr>
          </a:soli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F89DBED-FA6A-41C4-47D6-E5696C402D71}"/>
              </a:ext>
            </a:extLst>
          </p:cNvPr>
          <p:cNvGrpSpPr/>
          <p:nvPr/>
        </p:nvGrpSpPr>
        <p:grpSpPr>
          <a:xfrm>
            <a:off x="2725950" y="1527767"/>
            <a:ext cx="2901629" cy="369332"/>
            <a:chOff x="3016572" y="1683712"/>
            <a:chExt cx="2901629" cy="369332"/>
          </a:xfrm>
        </p:grpSpPr>
        <p:sp>
          <p:nvSpPr>
            <p:cNvPr id="4" name="!! 标题">
              <a:extLst>
                <a:ext uri="{FF2B5EF4-FFF2-40B4-BE49-F238E27FC236}">
                  <a16:creationId xmlns:a16="http://schemas.microsoft.com/office/drawing/2014/main" id="{084E5F7B-37F6-FFF5-CD63-FDF893D06E1D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  <a:alpha val="0"/>
                    </a:srgbClr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登录</a:t>
              </a:r>
            </a:p>
          </p:txBody>
        </p:sp>
        <p:sp>
          <p:nvSpPr>
            <p:cNvPr id="5" name="!! 标题符">
              <a:extLst>
                <a:ext uri="{FF2B5EF4-FFF2-40B4-BE49-F238E27FC236}">
                  <a16:creationId xmlns:a16="http://schemas.microsoft.com/office/drawing/2014/main" id="{6DA1A85C-6252-9D61-5E82-CACD8DD9339E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bg2">
                <a:lumMod val="50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6" name="!! 电源">
            <a:extLst>
              <a:ext uri="{FF2B5EF4-FFF2-40B4-BE49-F238E27FC236}">
                <a16:creationId xmlns:a16="http://schemas.microsoft.com/office/drawing/2014/main" id="{2A08F7A3-673C-DDD6-F588-ED3A7D30A3DE}"/>
              </a:ext>
            </a:extLst>
          </p:cNvPr>
          <p:cNvGrpSpPr/>
          <p:nvPr/>
        </p:nvGrpSpPr>
        <p:grpSpPr>
          <a:xfrm>
            <a:off x="8854256" y="1527767"/>
            <a:ext cx="372533" cy="369332"/>
            <a:chOff x="2999260" y="4811053"/>
            <a:chExt cx="372533" cy="369332"/>
          </a:xfrm>
          <a:solidFill>
            <a:schemeClr val="bg1">
              <a:lumMod val="50000"/>
              <a:lumOff val="50000"/>
              <a:alpha val="0"/>
            </a:schemeClr>
          </a:solidFill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F073706-9B49-1449-E61D-2CCE23F7E428}"/>
                </a:ext>
              </a:extLst>
            </p:cNvPr>
            <p:cNvSpPr/>
            <p:nvPr/>
          </p:nvSpPr>
          <p:spPr>
            <a:xfrm>
              <a:off x="2999260" y="4811053"/>
              <a:ext cx="372533" cy="369332"/>
            </a:xfrm>
            <a:prstGeom prst="roundRect">
              <a:avLst/>
            </a:prstGeom>
            <a:grpFill/>
            <a:ln>
              <a:noFill/>
            </a:ln>
            <a:effectLst>
              <a:outerShdw blurRad="63500" dir="5400000" sx="99000" sy="99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  <a:lumOff val="50000"/>
                    <a:alpha val="41000"/>
                  </a:schemeClr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1A0CB27E-BEAE-F6D5-8DDD-14512A9CC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1340" y="4891534"/>
              <a:ext cx="208372" cy="208370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38AB8B7-7ECC-A4F2-0E15-35371BB07E72}"/>
              </a:ext>
            </a:extLst>
          </p:cNvPr>
          <p:cNvSpPr/>
          <p:nvPr/>
        </p:nvSpPr>
        <p:spPr>
          <a:xfrm>
            <a:off x="0" y="6968407"/>
            <a:ext cx="12192000" cy="187487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!! 用户头像">
            <a:extLst>
              <a:ext uri="{FF2B5EF4-FFF2-40B4-BE49-F238E27FC236}">
                <a16:creationId xmlns:a16="http://schemas.microsoft.com/office/drawing/2014/main" id="{CD161325-526E-5BB1-C3A7-9F3ACF7867A1}"/>
              </a:ext>
            </a:extLst>
          </p:cNvPr>
          <p:cNvGrpSpPr/>
          <p:nvPr/>
        </p:nvGrpSpPr>
        <p:grpSpPr>
          <a:xfrm>
            <a:off x="1035859" y="7417953"/>
            <a:ext cx="1067422" cy="1067422"/>
            <a:chOff x="5562289" y="2728377"/>
            <a:chExt cx="1067422" cy="1067422"/>
          </a:xfrm>
        </p:grpSpPr>
        <p:sp>
          <p:nvSpPr>
            <p:cNvPr id="13" name="矩形: 圆角 12">
              <a:hlinkClick r:id="rId6" action="ppaction://hlinksldjump"/>
              <a:extLst>
                <a:ext uri="{FF2B5EF4-FFF2-40B4-BE49-F238E27FC236}">
                  <a16:creationId xmlns:a16="http://schemas.microsoft.com/office/drawing/2014/main" id="{AFDDA015-A2FB-BABC-5D89-A46A3C61BE26}"/>
                </a:ext>
              </a:extLst>
            </p:cNvPr>
            <p:cNvSpPr/>
            <p:nvPr/>
          </p:nvSpPr>
          <p:spPr>
            <a:xfrm>
              <a:off x="5562289" y="2728377"/>
              <a:ext cx="1067422" cy="106742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4" name="椭圆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D29C61DD-5A67-5416-00DF-8377A3562334}"/>
                </a:ext>
              </a:extLst>
            </p:cNvPr>
            <p:cNvSpPr/>
            <p:nvPr/>
          </p:nvSpPr>
          <p:spPr>
            <a:xfrm>
              <a:off x="5987143" y="3009554"/>
              <a:ext cx="217714" cy="2177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5" name="矩形: 圆角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237363EB-3BFE-7106-ADC7-FF6B241B6659}"/>
                </a:ext>
              </a:extLst>
            </p:cNvPr>
            <p:cNvSpPr/>
            <p:nvPr/>
          </p:nvSpPr>
          <p:spPr>
            <a:xfrm>
              <a:off x="5834743" y="3301352"/>
              <a:ext cx="522514" cy="2032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16" name="!! 用户名">
            <a:extLst>
              <a:ext uri="{FF2B5EF4-FFF2-40B4-BE49-F238E27FC236}">
                <a16:creationId xmlns:a16="http://schemas.microsoft.com/office/drawing/2014/main" id="{377B8987-03E7-3B62-E4BE-41FD7E2392CC}"/>
              </a:ext>
            </a:extLst>
          </p:cNvPr>
          <p:cNvSpPr txBox="1"/>
          <p:nvPr/>
        </p:nvSpPr>
        <p:spPr>
          <a:xfrm>
            <a:off x="4322050" y="7659275"/>
            <a:ext cx="3547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Yusurmount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7" name="!! 确定按钮">
            <a:hlinkClick r:id="rId7" action="ppaction://hlinksldjump"/>
            <a:extLst>
              <a:ext uri="{FF2B5EF4-FFF2-40B4-BE49-F238E27FC236}">
                <a16:creationId xmlns:a16="http://schemas.microsoft.com/office/drawing/2014/main" id="{149575A3-527B-5264-7A2A-22F8F34CA359}"/>
              </a:ext>
            </a:extLst>
          </p:cNvPr>
          <p:cNvSpPr/>
          <p:nvPr/>
        </p:nvSpPr>
        <p:spPr>
          <a:xfrm>
            <a:off x="9863666" y="7766997"/>
            <a:ext cx="1473200" cy="369332"/>
          </a:xfrm>
          <a:prstGeom prst="roundRect">
            <a:avLst/>
          </a:prstGeom>
          <a:solidFill>
            <a:srgbClr val="8FB39B"/>
          </a:solidFill>
          <a:ln>
            <a:noFill/>
          </a:ln>
          <a:effectLst>
            <a:outerShdw blurRad="50800" dist="38100" dir="5400000" sx="96000" sy="96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FFFF"/>
                </a:solidFill>
                <a:latin typeface="OPPOSans M"/>
                <a:ea typeface="OPPOSans M"/>
              </a:rPr>
              <a:t>登录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703280"/>
      </p:ext>
    </p:extLst>
  </p:cSld>
  <p:clrMapOvr>
    <a:masterClrMapping/>
  </p:clrMapOvr>
  <p:transition advClick="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22BC4E-71C4-8DC0-1FCD-B4DDEFC93BF1}"/>
              </a:ext>
            </a:extLst>
          </p:cNvPr>
          <p:cNvSpPr/>
          <p:nvPr/>
        </p:nvSpPr>
        <p:spPr>
          <a:xfrm>
            <a:off x="0" y="4986950"/>
            <a:ext cx="12192000" cy="187487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1B22DD-7DC1-D294-7955-87326F1911DD}"/>
              </a:ext>
            </a:extLst>
          </p:cNvPr>
          <p:cNvGrpSpPr/>
          <p:nvPr/>
        </p:nvGrpSpPr>
        <p:grpSpPr>
          <a:xfrm>
            <a:off x="1003475" y="641721"/>
            <a:ext cx="2901629" cy="369332"/>
            <a:chOff x="3016572" y="1683712"/>
            <a:chExt cx="2901629" cy="369332"/>
          </a:xfrm>
        </p:grpSpPr>
        <p:sp>
          <p:nvSpPr>
            <p:cNvPr id="13" name="!! 标题">
              <a:extLst>
                <a:ext uri="{FF2B5EF4-FFF2-40B4-BE49-F238E27FC236}">
                  <a16:creationId xmlns:a16="http://schemas.microsoft.com/office/drawing/2014/main" id="{3BD2A303-FE33-D525-D67B-024640ECDA41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登录</a:t>
              </a:r>
            </a:p>
          </p:txBody>
        </p:sp>
        <p:sp>
          <p:nvSpPr>
            <p:cNvPr id="14" name="!! 标题符">
              <a:extLst>
                <a:ext uri="{FF2B5EF4-FFF2-40B4-BE49-F238E27FC236}">
                  <a16:creationId xmlns:a16="http://schemas.microsoft.com/office/drawing/2014/main" id="{E066B002-2EF8-9953-B1D2-E0EB914E070B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28" name="!! 用户头像">
            <a:extLst>
              <a:ext uri="{FF2B5EF4-FFF2-40B4-BE49-F238E27FC236}">
                <a16:creationId xmlns:a16="http://schemas.microsoft.com/office/drawing/2014/main" id="{AC45B01E-9A2C-6F32-0C2B-995513D0CBDA}"/>
              </a:ext>
            </a:extLst>
          </p:cNvPr>
          <p:cNvGrpSpPr/>
          <p:nvPr/>
        </p:nvGrpSpPr>
        <p:grpSpPr>
          <a:xfrm>
            <a:off x="1035859" y="5390677"/>
            <a:ext cx="1067422" cy="1067422"/>
            <a:chOff x="5562289" y="2728377"/>
            <a:chExt cx="1067422" cy="1067422"/>
          </a:xfrm>
        </p:grpSpPr>
        <p:sp>
          <p:nvSpPr>
            <p:cNvPr id="24" name="矩形: 圆角 23">
              <a:hlinkClick r:id="rId3" action="ppaction://hlinksldjump"/>
              <a:extLst>
                <a:ext uri="{FF2B5EF4-FFF2-40B4-BE49-F238E27FC236}">
                  <a16:creationId xmlns:a16="http://schemas.microsoft.com/office/drawing/2014/main" id="{F8B20E0C-3D15-4F55-904D-140EF46E67E2}"/>
                </a:ext>
              </a:extLst>
            </p:cNvPr>
            <p:cNvSpPr/>
            <p:nvPr/>
          </p:nvSpPr>
          <p:spPr>
            <a:xfrm>
              <a:off x="5562289" y="2728377"/>
              <a:ext cx="1067422" cy="106742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25" name="椭圆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DD18C43E-5AD4-E884-469A-BB2593119663}"/>
                </a:ext>
              </a:extLst>
            </p:cNvPr>
            <p:cNvSpPr/>
            <p:nvPr/>
          </p:nvSpPr>
          <p:spPr>
            <a:xfrm>
              <a:off x="5987143" y="3009554"/>
              <a:ext cx="217714" cy="2177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26" name="矩形: 圆角 25">
              <a:hlinkClick r:id="rId3" action="ppaction://hlinksldjump"/>
              <a:extLst>
                <a:ext uri="{FF2B5EF4-FFF2-40B4-BE49-F238E27FC236}">
                  <a16:creationId xmlns:a16="http://schemas.microsoft.com/office/drawing/2014/main" id="{4828AF8A-7D5D-DEA4-2763-65D11D9A981C}"/>
                </a:ext>
              </a:extLst>
            </p:cNvPr>
            <p:cNvSpPr/>
            <p:nvPr/>
          </p:nvSpPr>
          <p:spPr>
            <a:xfrm>
              <a:off x="5834743" y="3301352"/>
              <a:ext cx="522514" cy="2032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27" name="!! 用户名">
            <a:extLst>
              <a:ext uri="{FF2B5EF4-FFF2-40B4-BE49-F238E27FC236}">
                <a16:creationId xmlns:a16="http://schemas.microsoft.com/office/drawing/2014/main" id="{AA957C3E-A631-C78F-C0C2-3B3E4328571B}"/>
              </a:ext>
            </a:extLst>
          </p:cNvPr>
          <p:cNvSpPr txBox="1"/>
          <p:nvPr/>
        </p:nvSpPr>
        <p:spPr>
          <a:xfrm>
            <a:off x="4322050" y="5636380"/>
            <a:ext cx="3547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Yusurmount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grpSp>
        <p:nvGrpSpPr>
          <p:cNvPr id="33" name="!! 电源">
            <a:extLst>
              <a:ext uri="{FF2B5EF4-FFF2-40B4-BE49-F238E27FC236}">
                <a16:creationId xmlns:a16="http://schemas.microsoft.com/office/drawing/2014/main" id="{35D4FCF4-E238-61DF-BF48-34B4078A97AA}"/>
              </a:ext>
            </a:extLst>
          </p:cNvPr>
          <p:cNvGrpSpPr/>
          <p:nvPr/>
        </p:nvGrpSpPr>
        <p:grpSpPr>
          <a:xfrm>
            <a:off x="10815992" y="636641"/>
            <a:ext cx="372533" cy="369332"/>
            <a:chOff x="2999260" y="4811053"/>
            <a:chExt cx="372533" cy="369332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0A31863-C79C-B02D-E6FC-CF58D365605F}"/>
                </a:ext>
              </a:extLst>
            </p:cNvPr>
            <p:cNvSpPr/>
            <p:nvPr/>
          </p:nvSpPr>
          <p:spPr>
            <a:xfrm>
              <a:off x="2999260" y="4811053"/>
              <a:ext cx="372533" cy="3693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dir="5400000" sx="99000" sy="99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35" name="图形 34">
              <a:extLst>
                <a:ext uri="{FF2B5EF4-FFF2-40B4-BE49-F238E27FC236}">
                  <a16:creationId xmlns:a16="http://schemas.microsoft.com/office/drawing/2014/main" id="{E0D26BFC-9289-930E-CF43-E03C3C9C6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1340" y="4891534"/>
              <a:ext cx="208372" cy="208370"/>
            </a:xfrm>
            <a:prstGeom prst="rect">
              <a:avLst/>
            </a:prstGeom>
          </p:spPr>
        </p:pic>
      </p:grpSp>
      <p:sp>
        <p:nvSpPr>
          <p:cNvPr id="3" name="!! 确定按钮">
            <a:hlinkClick r:id="rId6" action="ppaction://hlinksldjump"/>
            <a:extLst>
              <a:ext uri="{FF2B5EF4-FFF2-40B4-BE49-F238E27FC236}">
                <a16:creationId xmlns:a16="http://schemas.microsoft.com/office/drawing/2014/main" id="{BE6AADE5-5E09-C982-FA17-54B4A3C6014E}"/>
              </a:ext>
            </a:extLst>
          </p:cNvPr>
          <p:cNvSpPr/>
          <p:nvPr/>
        </p:nvSpPr>
        <p:spPr>
          <a:xfrm>
            <a:off x="9863666" y="5739721"/>
            <a:ext cx="1473200" cy="369332"/>
          </a:xfrm>
          <a:prstGeom prst="roundRect">
            <a:avLst/>
          </a:prstGeom>
          <a:solidFill>
            <a:srgbClr val="8FB39B"/>
          </a:solidFill>
          <a:ln>
            <a:noFill/>
          </a:ln>
          <a:effectLst>
            <a:outerShdw blurRad="50800" dist="38100" dir="5400000" sx="96000" sy="96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FFFF"/>
                </a:solidFill>
                <a:latin typeface="OPPOSans M"/>
                <a:ea typeface="OPPOSans M"/>
              </a:rPr>
              <a:t>登录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sp>
        <p:nvSpPr>
          <p:cNvPr id="4" name="!! 时间">
            <a:extLst>
              <a:ext uri="{FF2B5EF4-FFF2-40B4-BE49-F238E27FC236}">
                <a16:creationId xmlns:a16="http://schemas.microsoft.com/office/drawing/2014/main" id="{5E024EBC-C626-493C-5213-823BA099BD44}"/>
              </a:ext>
            </a:extLst>
          </p:cNvPr>
          <p:cNvSpPr txBox="1"/>
          <p:nvPr/>
        </p:nvSpPr>
        <p:spPr>
          <a:xfrm>
            <a:off x="880534" y="3252809"/>
            <a:ext cx="30903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20:45</a:t>
            </a:r>
          </a:p>
        </p:txBody>
      </p:sp>
      <p:sp>
        <p:nvSpPr>
          <p:cNvPr id="5" name="!! 日期">
            <a:extLst>
              <a:ext uri="{FF2B5EF4-FFF2-40B4-BE49-F238E27FC236}">
                <a16:creationId xmlns:a16="http://schemas.microsoft.com/office/drawing/2014/main" id="{32CA2C5B-0F6B-D19F-3F08-0BD1C07964B5}"/>
              </a:ext>
            </a:extLst>
          </p:cNvPr>
          <p:cNvSpPr txBox="1"/>
          <p:nvPr/>
        </p:nvSpPr>
        <p:spPr>
          <a:xfrm>
            <a:off x="939801" y="4282681"/>
            <a:ext cx="2777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6</a:t>
            </a:r>
            <a:r>
              <a:rPr lang="zh-CN" altLang="en-US" sz="2000" dirty="0"/>
              <a:t>月</a:t>
            </a:r>
            <a:r>
              <a:rPr lang="en-US" altLang="zh-CN" sz="2000" dirty="0"/>
              <a:t>14</a:t>
            </a:r>
            <a:r>
              <a:rPr lang="zh-CN" altLang="en-US" sz="2000" dirty="0"/>
              <a:t>日 星期五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77131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22BC4E-71C4-8DC0-1FCD-B4DDEFC93BF1}"/>
              </a:ext>
            </a:extLst>
          </p:cNvPr>
          <p:cNvSpPr/>
          <p:nvPr/>
        </p:nvSpPr>
        <p:spPr>
          <a:xfrm>
            <a:off x="0" y="4983126"/>
            <a:ext cx="12192000" cy="187487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1B22DD-7DC1-D294-7955-87326F1911DD}"/>
              </a:ext>
            </a:extLst>
          </p:cNvPr>
          <p:cNvGrpSpPr/>
          <p:nvPr/>
        </p:nvGrpSpPr>
        <p:grpSpPr>
          <a:xfrm>
            <a:off x="1003475" y="641721"/>
            <a:ext cx="2901629" cy="369332"/>
            <a:chOff x="3016572" y="1683712"/>
            <a:chExt cx="2901629" cy="369332"/>
          </a:xfrm>
        </p:grpSpPr>
        <p:sp>
          <p:nvSpPr>
            <p:cNvPr id="13" name="!! 标题">
              <a:extLst>
                <a:ext uri="{FF2B5EF4-FFF2-40B4-BE49-F238E27FC236}">
                  <a16:creationId xmlns:a16="http://schemas.microsoft.com/office/drawing/2014/main" id="{3BD2A303-FE33-D525-D67B-024640ECDA41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登录</a:t>
              </a:r>
            </a:p>
          </p:txBody>
        </p:sp>
        <p:sp>
          <p:nvSpPr>
            <p:cNvPr id="14" name="!! 标题符">
              <a:extLst>
                <a:ext uri="{FF2B5EF4-FFF2-40B4-BE49-F238E27FC236}">
                  <a16:creationId xmlns:a16="http://schemas.microsoft.com/office/drawing/2014/main" id="{E066B002-2EF8-9953-B1D2-E0EB914E070B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28" name="!! 用户头像">
            <a:extLst>
              <a:ext uri="{FF2B5EF4-FFF2-40B4-BE49-F238E27FC236}">
                <a16:creationId xmlns:a16="http://schemas.microsoft.com/office/drawing/2014/main" id="{AC45B01E-9A2C-6F32-0C2B-995513D0CBDA}"/>
              </a:ext>
            </a:extLst>
          </p:cNvPr>
          <p:cNvGrpSpPr/>
          <p:nvPr/>
        </p:nvGrpSpPr>
        <p:grpSpPr>
          <a:xfrm>
            <a:off x="1035859" y="5390677"/>
            <a:ext cx="1067422" cy="1067422"/>
            <a:chOff x="5562289" y="2728377"/>
            <a:chExt cx="1067422" cy="1067422"/>
          </a:xfrm>
        </p:grpSpPr>
        <p:sp>
          <p:nvSpPr>
            <p:cNvPr id="24" name="矩形: 圆角 23">
              <a:hlinkClick r:id="rId3" action="ppaction://hlinksldjump"/>
              <a:extLst>
                <a:ext uri="{FF2B5EF4-FFF2-40B4-BE49-F238E27FC236}">
                  <a16:creationId xmlns:a16="http://schemas.microsoft.com/office/drawing/2014/main" id="{F8B20E0C-3D15-4F55-904D-140EF46E67E2}"/>
                </a:ext>
              </a:extLst>
            </p:cNvPr>
            <p:cNvSpPr/>
            <p:nvPr/>
          </p:nvSpPr>
          <p:spPr>
            <a:xfrm>
              <a:off x="5562289" y="2728377"/>
              <a:ext cx="1067422" cy="106742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25" name="椭圆 24">
              <a:hlinkClick r:id="rId3" action="ppaction://hlinksldjump"/>
              <a:extLst>
                <a:ext uri="{FF2B5EF4-FFF2-40B4-BE49-F238E27FC236}">
                  <a16:creationId xmlns:a16="http://schemas.microsoft.com/office/drawing/2014/main" id="{DD18C43E-5AD4-E884-469A-BB2593119663}"/>
                </a:ext>
              </a:extLst>
            </p:cNvPr>
            <p:cNvSpPr/>
            <p:nvPr/>
          </p:nvSpPr>
          <p:spPr>
            <a:xfrm>
              <a:off x="5987143" y="3009554"/>
              <a:ext cx="217714" cy="2177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26" name="矩形: 圆角 25">
              <a:hlinkClick r:id="rId3" action="ppaction://hlinksldjump"/>
              <a:extLst>
                <a:ext uri="{FF2B5EF4-FFF2-40B4-BE49-F238E27FC236}">
                  <a16:creationId xmlns:a16="http://schemas.microsoft.com/office/drawing/2014/main" id="{4828AF8A-7D5D-DEA4-2763-65D11D9A981C}"/>
                </a:ext>
              </a:extLst>
            </p:cNvPr>
            <p:cNvSpPr/>
            <p:nvPr/>
          </p:nvSpPr>
          <p:spPr>
            <a:xfrm>
              <a:off x="5834743" y="3301352"/>
              <a:ext cx="522514" cy="2032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27" name="!! 用户名">
            <a:extLst>
              <a:ext uri="{FF2B5EF4-FFF2-40B4-BE49-F238E27FC236}">
                <a16:creationId xmlns:a16="http://schemas.microsoft.com/office/drawing/2014/main" id="{AA957C3E-A631-C78F-C0C2-3B3E4328571B}"/>
              </a:ext>
            </a:extLst>
          </p:cNvPr>
          <p:cNvSpPr txBox="1"/>
          <p:nvPr/>
        </p:nvSpPr>
        <p:spPr>
          <a:xfrm>
            <a:off x="4322050" y="5636380"/>
            <a:ext cx="3547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Yusurmount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3" name="!! 确定按钮">
            <a:extLst>
              <a:ext uri="{FF2B5EF4-FFF2-40B4-BE49-F238E27FC236}">
                <a16:creationId xmlns:a16="http://schemas.microsoft.com/office/drawing/2014/main" id="{BE6AADE5-5E09-C982-FA17-54B4A3C6014E}"/>
              </a:ext>
            </a:extLst>
          </p:cNvPr>
          <p:cNvSpPr/>
          <p:nvPr/>
        </p:nvSpPr>
        <p:spPr>
          <a:xfrm>
            <a:off x="9863666" y="5739721"/>
            <a:ext cx="1473200" cy="36933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sx="96000" sy="96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rPr>
              <a:t>登录中</a:t>
            </a:r>
          </a:p>
        </p:txBody>
      </p:sp>
      <p:sp>
        <p:nvSpPr>
          <p:cNvPr id="4" name="!! 时间">
            <a:extLst>
              <a:ext uri="{FF2B5EF4-FFF2-40B4-BE49-F238E27FC236}">
                <a16:creationId xmlns:a16="http://schemas.microsoft.com/office/drawing/2014/main" id="{5E024EBC-C626-493C-5213-823BA099BD44}"/>
              </a:ext>
            </a:extLst>
          </p:cNvPr>
          <p:cNvSpPr txBox="1"/>
          <p:nvPr/>
        </p:nvSpPr>
        <p:spPr>
          <a:xfrm>
            <a:off x="880534" y="3252809"/>
            <a:ext cx="30903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20:45</a:t>
            </a:r>
          </a:p>
        </p:txBody>
      </p:sp>
      <p:sp>
        <p:nvSpPr>
          <p:cNvPr id="5" name="!! 日期">
            <a:extLst>
              <a:ext uri="{FF2B5EF4-FFF2-40B4-BE49-F238E27FC236}">
                <a16:creationId xmlns:a16="http://schemas.microsoft.com/office/drawing/2014/main" id="{32CA2C5B-0F6B-D19F-3F08-0BD1C07964B5}"/>
              </a:ext>
            </a:extLst>
          </p:cNvPr>
          <p:cNvSpPr txBox="1"/>
          <p:nvPr/>
        </p:nvSpPr>
        <p:spPr>
          <a:xfrm>
            <a:off x="939801" y="4282681"/>
            <a:ext cx="2777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14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rPr>
              <a:t>日 星期五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OPPOSans 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8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CF168B9-822F-26E7-4F1A-5449DC778AC2}"/>
              </a:ext>
            </a:extLst>
          </p:cNvPr>
          <p:cNvSpPr/>
          <p:nvPr/>
        </p:nvSpPr>
        <p:spPr>
          <a:xfrm>
            <a:off x="0" y="6968407"/>
            <a:ext cx="12192000" cy="187487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!! 用户头像">
            <a:extLst>
              <a:ext uri="{FF2B5EF4-FFF2-40B4-BE49-F238E27FC236}">
                <a16:creationId xmlns:a16="http://schemas.microsoft.com/office/drawing/2014/main" id="{2B7C9F5B-885F-2D4E-6D43-19163342866F}"/>
              </a:ext>
            </a:extLst>
          </p:cNvPr>
          <p:cNvGrpSpPr/>
          <p:nvPr/>
        </p:nvGrpSpPr>
        <p:grpSpPr>
          <a:xfrm>
            <a:off x="1035859" y="7417953"/>
            <a:ext cx="1067422" cy="1067422"/>
            <a:chOff x="5562289" y="2728377"/>
            <a:chExt cx="1067422" cy="1067422"/>
          </a:xfrm>
        </p:grpSpPr>
        <p:sp>
          <p:nvSpPr>
            <p:cNvPr id="12" name="矩形: 圆角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73009F6B-7554-6F00-83E3-AB2E605EB58D}"/>
                </a:ext>
              </a:extLst>
            </p:cNvPr>
            <p:cNvSpPr/>
            <p:nvPr/>
          </p:nvSpPr>
          <p:spPr>
            <a:xfrm>
              <a:off x="5562289" y="2728377"/>
              <a:ext cx="1067422" cy="106742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3" name="椭圆 12">
              <a:hlinkClick r:id="rId3" action="ppaction://hlinksldjump"/>
              <a:extLst>
                <a:ext uri="{FF2B5EF4-FFF2-40B4-BE49-F238E27FC236}">
                  <a16:creationId xmlns:a16="http://schemas.microsoft.com/office/drawing/2014/main" id="{019195FE-1B1B-6BAE-4BF5-BDC86C015FB4}"/>
                </a:ext>
              </a:extLst>
            </p:cNvPr>
            <p:cNvSpPr/>
            <p:nvPr/>
          </p:nvSpPr>
          <p:spPr>
            <a:xfrm>
              <a:off x="5987143" y="3009554"/>
              <a:ext cx="217714" cy="217714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14" name="矩形: 圆角 13">
              <a:hlinkClick r:id="rId3" action="ppaction://hlinksldjump"/>
              <a:extLst>
                <a:ext uri="{FF2B5EF4-FFF2-40B4-BE49-F238E27FC236}">
                  <a16:creationId xmlns:a16="http://schemas.microsoft.com/office/drawing/2014/main" id="{97F95AE4-4537-FFDD-F6A5-86549832475F}"/>
                </a:ext>
              </a:extLst>
            </p:cNvPr>
            <p:cNvSpPr/>
            <p:nvPr/>
          </p:nvSpPr>
          <p:spPr>
            <a:xfrm>
              <a:off x="5834743" y="3301352"/>
              <a:ext cx="522514" cy="2032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sp>
        <p:nvSpPr>
          <p:cNvPr id="15" name="!! 用户名">
            <a:extLst>
              <a:ext uri="{FF2B5EF4-FFF2-40B4-BE49-F238E27FC236}">
                <a16:creationId xmlns:a16="http://schemas.microsoft.com/office/drawing/2014/main" id="{CBDAF91F-0114-469B-21EF-3B0FCBE6BACE}"/>
              </a:ext>
            </a:extLst>
          </p:cNvPr>
          <p:cNvSpPr txBox="1"/>
          <p:nvPr/>
        </p:nvSpPr>
        <p:spPr>
          <a:xfrm>
            <a:off x="4322050" y="7656570"/>
            <a:ext cx="3547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uLnTx/>
                <a:uFillTx/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Yusurmount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uLnTx/>
              <a:uFillTx/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6" name="!! 确定按钮">
            <a:hlinkClick r:id="rId4" action="ppaction://hlinksldjump"/>
            <a:extLst>
              <a:ext uri="{FF2B5EF4-FFF2-40B4-BE49-F238E27FC236}">
                <a16:creationId xmlns:a16="http://schemas.microsoft.com/office/drawing/2014/main" id="{D0361BFB-2566-47E9-EE20-853A7190A9F7}"/>
              </a:ext>
            </a:extLst>
          </p:cNvPr>
          <p:cNvSpPr/>
          <p:nvPr/>
        </p:nvSpPr>
        <p:spPr>
          <a:xfrm>
            <a:off x="9863666" y="7766997"/>
            <a:ext cx="1473200" cy="369332"/>
          </a:xfrm>
          <a:prstGeom prst="roundRect">
            <a:avLst/>
          </a:prstGeom>
          <a:solidFill>
            <a:srgbClr val="8FB39B"/>
          </a:solidFill>
          <a:ln>
            <a:noFill/>
          </a:ln>
          <a:effectLst>
            <a:outerShdw blurRad="50800" dist="38100" dir="5400000" sx="96000" sy="96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FFFF"/>
                </a:solidFill>
                <a:latin typeface="OPPOSans M"/>
                <a:ea typeface="OPPOSans M"/>
              </a:rPr>
              <a:t>登录中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E2EE045-29A7-0C73-462A-F6207C09E872}"/>
              </a:ext>
            </a:extLst>
          </p:cNvPr>
          <p:cNvGrpSpPr/>
          <p:nvPr/>
        </p:nvGrpSpPr>
        <p:grpSpPr>
          <a:xfrm>
            <a:off x="1003475" y="-747599"/>
            <a:ext cx="2901629" cy="369332"/>
            <a:chOff x="3016572" y="1683712"/>
            <a:chExt cx="2901629" cy="369332"/>
          </a:xfrm>
        </p:grpSpPr>
        <p:sp>
          <p:nvSpPr>
            <p:cNvPr id="18" name="!! 标题">
              <a:extLst>
                <a:ext uri="{FF2B5EF4-FFF2-40B4-BE49-F238E27FC236}">
                  <a16:creationId xmlns:a16="http://schemas.microsoft.com/office/drawing/2014/main" id="{9DF9F203-6DA2-E88E-E1E3-770AA213E53E}"/>
                </a:ext>
              </a:extLst>
            </p:cNvPr>
            <p:cNvSpPr txBox="1"/>
            <p:nvPr/>
          </p:nvSpPr>
          <p:spPr>
            <a:xfrm>
              <a:off x="3086102" y="1683712"/>
              <a:ext cx="2832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登录</a:t>
              </a:r>
            </a:p>
          </p:txBody>
        </p:sp>
        <p:sp>
          <p:nvSpPr>
            <p:cNvPr id="19" name="!! 标题符">
              <a:extLst>
                <a:ext uri="{FF2B5EF4-FFF2-40B4-BE49-F238E27FC236}">
                  <a16:creationId xmlns:a16="http://schemas.microsoft.com/office/drawing/2014/main" id="{909EA78B-087C-0859-FA83-7AF2086CF887}"/>
                </a:ext>
              </a:extLst>
            </p:cNvPr>
            <p:cNvSpPr/>
            <p:nvPr/>
          </p:nvSpPr>
          <p:spPr>
            <a:xfrm>
              <a:off x="3016572" y="1730684"/>
              <a:ext cx="64768" cy="26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20" name="!! 电源">
            <a:extLst>
              <a:ext uri="{FF2B5EF4-FFF2-40B4-BE49-F238E27FC236}">
                <a16:creationId xmlns:a16="http://schemas.microsoft.com/office/drawing/2014/main" id="{46165E36-D1F9-FC5D-3EE7-52605D988235}"/>
              </a:ext>
            </a:extLst>
          </p:cNvPr>
          <p:cNvGrpSpPr/>
          <p:nvPr/>
        </p:nvGrpSpPr>
        <p:grpSpPr>
          <a:xfrm>
            <a:off x="10815992" y="-752679"/>
            <a:ext cx="372533" cy="369332"/>
            <a:chOff x="2999260" y="4811053"/>
            <a:chExt cx="372533" cy="369332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B03F22C-C7E1-19AE-0964-207F62397A87}"/>
                </a:ext>
              </a:extLst>
            </p:cNvPr>
            <p:cNvSpPr/>
            <p:nvPr/>
          </p:nvSpPr>
          <p:spPr>
            <a:xfrm>
              <a:off x="2999260" y="4811053"/>
              <a:ext cx="372533" cy="36933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dir="5400000" sx="99000" sy="99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F36AD643-BE36-1636-5702-807A17918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81340" y="4891534"/>
              <a:ext cx="208372" cy="208370"/>
            </a:xfrm>
            <a:prstGeom prst="rect">
              <a:avLst/>
            </a:prstGeom>
          </p:spPr>
        </p:pic>
      </p:grpSp>
      <p:grpSp>
        <p:nvGrpSpPr>
          <p:cNvPr id="31" name="!! dock左">
            <a:extLst>
              <a:ext uri="{FF2B5EF4-FFF2-40B4-BE49-F238E27FC236}">
                <a16:creationId xmlns:a16="http://schemas.microsoft.com/office/drawing/2014/main" id="{B35E13A2-A7B3-2578-9318-93C9509C4489}"/>
              </a:ext>
            </a:extLst>
          </p:cNvPr>
          <p:cNvGrpSpPr>
            <a:grpSpLocks/>
          </p:cNvGrpSpPr>
          <p:nvPr/>
        </p:nvGrpSpPr>
        <p:grpSpPr>
          <a:xfrm>
            <a:off x="2331507" y="7807901"/>
            <a:ext cx="4904317" cy="704838"/>
            <a:chOff x="4097867" y="5740400"/>
            <a:chExt cx="3996266" cy="846667"/>
          </a:xfrm>
        </p:grpSpPr>
        <p:sp useBgFill="1">
          <p:nvSpPr>
            <p:cNvPr id="32" name="!! 模糊">
              <a:extLst>
                <a:ext uri="{FF2B5EF4-FFF2-40B4-BE49-F238E27FC236}">
                  <a16:creationId xmlns:a16="http://schemas.microsoft.com/office/drawing/2014/main" id="{8B81378A-7B5A-87AE-8731-134D5DDE6954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3" name="!! 颜色遮罩">
              <a:extLst>
                <a:ext uri="{FF2B5EF4-FFF2-40B4-BE49-F238E27FC236}">
                  <a16:creationId xmlns:a16="http://schemas.microsoft.com/office/drawing/2014/main" id="{66D8DB0F-8D88-98F9-D703-4311377E8F06}"/>
                </a:ext>
              </a:extLst>
            </p:cNvPr>
            <p:cNvSpPr>
              <a:spLocks/>
            </p:cNvSpPr>
            <p:nvPr/>
          </p:nvSpPr>
          <p:spPr>
            <a:xfrm>
              <a:off x="4097867" y="5740400"/>
              <a:ext cx="3996266" cy="846667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</p:grpSp>
      <p:grpSp>
        <p:nvGrpSpPr>
          <p:cNvPr id="34" name="!! dock右">
            <a:extLst>
              <a:ext uri="{FF2B5EF4-FFF2-40B4-BE49-F238E27FC236}">
                <a16:creationId xmlns:a16="http://schemas.microsoft.com/office/drawing/2014/main" id="{C3EA23A4-A40E-81FE-D776-FAC4292A22F6}"/>
              </a:ext>
            </a:extLst>
          </p:cNvPr>
          <p:cNvGrpSpPr/>
          <p:nvPr/>
        </p:nvGrpSpPr>
        <p:grpSpPr>
          <a:xfrm>
            <a:off x="7408333" y="7807900"/>
            <a:ext cx="2452159" cy="704838"/>
            <a:chOff x="7408333" y="5780624"/>
            <a:chExt cx="2452159" cy="704838"/>
          </a:xfrm>
        </p:grpSpPr>
        <p:sp useBgFill="1">
          <p:nvSpPr>
            <p:cNvPr id="35" name="!! 模糊">
              <a:extLst>
                <a:ext uri="{FF2B5EF4-FFF2-40B4-BE49-F238E27FC236}">
                  <a16:creationId xmlns:a16="http://schemas.microsoft.com/office/drawing/2014/main" id="{61F6B475-5F8B-6E86-7962-97324F1F2D81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36" name="!! 颜色遮罩">
              <a:extLst>
                <a:ext uri="{FF2B5EF4-FFF2-40B4-BE49-F238E27FC236}">
                  <a16:creationId xmlns:a16="http://schemas.microsoft.com/office/drawing/2014/main" id="{81CA3D04-FD42-7A18-68F7-18F558BD1CDD}"/>
                </a:ext>
              </a:extLst>
            </p:cNvPr>
            <p:cNvSpPr>
              <a:spLocks/>
            </p:cNvSpPr>
            <p:nvPr/>
          </p:nvSpPr>
          <p:spPr>
            <a:xfrm>
              <a:off x="7408333" y="5780624"/>
              <a:ext cx="2452159" cy="704838"/>
            </a:xfrm>
            <a:prstGeom prst="roundRect">
              <a:avLst>
                <a:gd name="adj" fmla="val 15000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37" name="!! 信号">
              <a:extLst>
                <a:ext uri="{FF2B5EF4-FFF2-40B4-BE49-F238E27FC236}">
                  <a16:creationId xmlns:a16="http://schemas.microsoft.com/office/drawing/2014/main" id="{8DBF4FB8-3D78-341D-8C70-262EC50E7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38254" y="5893986"/>
              <a:ext cx="221460" cy="221458"/>
            </a:xfrm>
            <a:prstGeom prst="rect">
              <a:avLst/>
            </a:prstGeom>
          </p:spPr>
        </p:pic>
        <p:sp>
          <p:nvSpPr>
            <p:cNvPr id="38" name="!! 运营商">
              <a:extLst>
                <a:ext uri="{FF2B5EF4-FFF2-40B4-BE49-F238E27FC236}">
                  <a16:creationId xmlns:a16="http://schemas.microsoft.com/office/drawing/2014/main" id="{35F64F91-592C-889E-66DC-1D64A2A5312C}"/>
                </a:ext>
              </a:extLst>
            </p:cNvPr>
            <p:cNvSpPr txBox="1"/>
            <p:nvPr/>
          </p:nvSpPr>
          <p:spPr>
            <a:xfrm>
              <a:off x="7813676" y="5913454"/>
              <a:ext cx="11144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M"/>
                  <a:ea typeface="OPPOSans M"/>
                  <a:cs typeface="+mn-cs"/>
                </a:rPr>
                <a:t>Virtual Net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M"/>
                <a:ea typeface="OPPOSans M"/>
                <a:cs typeface="+mn-cs"/>
              </a:endParaRPr>
            </a:p>
          </p:txBody>
        </p:sp>
        <p:pic>
          <p:nvPicPr>
            <p:cNvPr id="39" name="!! 通知">
              <a:extLst>
                <a:ext uri="{FF2B5EF4-FFF2-40B4-BE49-F238E27FC236}">
                  <a16:creationId xmlns:a16="http://schemas.microsoft.com/office/drawing/2014/main" id="{E1CE03DB-6620-0AE3-BA41-4B618B4A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87931" y="5948436"/>
              <a:ext cx="152400" cy="152400"/>
            </a:xfrm>
            <a:prstGeom prst="rect">
              <a:avLst/>
            </a:prstGeom>
          </p:spPr>
        </p:pic>
        <p:pic>
          <p:nvPicPr>
            <p:cNvPr id="40" name="!! 电池">
              <a:extLst>
                <a:ext uri="{FF2B5EF4-FFF2-40B4-BE49-F238E27FC236}">
                  <a16:creationId xmlns:a16="http://schemas.microsoft.com/office/drawing/2014/main" id="{5BBDC4BB-1B25-9427-4F4E-D00DAC4E0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37460" y="6171965"/>
              <a:ext cx="191558" cy="191558"/>
            </a:xfrm>
            <a:prstGeom prst="rect">
              <a:avLst/>
            </a:prstGeom>
          </p:spPr>
        </p:pic>
        <p:pic>
          <p:nvPicPr>
            <p:cNvPr id="41" name="!! 图标-设备解锁">
              <a:extLst>
                <a:ext uri="{FF2B5EF4-FFF2-40B4-BE49-F238E27FC236}">
                  <a16:creationId xmlns:a16="http://schemas.microsoft.com/office/drawing/2014/main" id="{5D681716-6570-CDBC-FD1E-7B4374E2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091223" y="6191544"/>
              <a:ext cx="152400" cy="152400"/>
            </a:xfrm>
            <a:prstGeom prst="rect">
              <a:avLst/>
            </a:prstGeom>
          </p:spPr>
        </p:pic>
        <p:sp>
          <p:nvSpPr>
            <p:cNvPr id="42" name="!! 时间">
              <a:extLst>
                <a:ext uri="{FF2B5EF4-FFF2-40B4-BE49-F238E27FC236}">
                  <a16:creationId xmlns:a16="http://schemas.microsoft.com/office/drawing/2014/main" id="{2CFF74D4-0525-359A-01EC-E494FB22A54D}"/>
                </a:ext>
              </a:extLst>
            </p:cNvPr>
            <p:cNvSpPr txBox="1"/>
            <p:nvPr/>
          </p:nvSpPr>
          <p:spPr>
            <a:xfrm>
              <a:off x="8982607" y="6148520"/>
              <a:ext cx="7736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20:45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43" name="!! AC">
              <a:extLst>
                <a:ext uri="{FF2B5EF4-FFF2-40B4-BE49-F238E27FC236}">
                  <a16:creationId xmlns:a16="http://schemas.microsoft.com/office/drawing/2014/main" id="{492D1705-7190-D01B-4961-3A68BB400842}"/>
                </a:ext>
              </a:extLst>
            </p:cNvPr>
            <p:cNvSpPr txBox="1"/>
            <p:nvPr/>
          </p:nvSpPr>
          <p:spPr>
            <a:xfrm>
              <a:off x="7766842" y="6152328"/>
              <a:ext cx="382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6FF21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AC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FF21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sp>
          <p:nvSpPr>
            <p:cNvPr id="44" name="!! 设备解锁">
              <a:extLst>
                <a:ext uri="{FF2B5EF4-FFF2-40B4-BE49-F238E27FC236}">
                  <a16:creationId xmlns:a16="http://schemas.microsoft.com/office/drawing/2014/main" id="{B1DC0807-251E-955D-F50C-EA37B842BDF6}"/>
                </a:ext>
              </a:extLst>
            </p:cNvPr>
            <p:cNvSpPr txBox="1"/>
            <p:nvPr/>
          </p:nvSpPr>
          <p:spPr>
            <a:xfrm>
              <a:off x="8187527" y="6161700"/>
              <a:ext cx="9638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POSans R"/>
                  <a:ea typeface="OPPOSans R"/>
                  <a:cs typeface="+mn-cs"/>
                </a:rPr>
                <a:t>设备已解锁</a:t>
              </a:r>
            </a:p>
          </p:txBody>
        </p:sp>
        <p:pic>
          <p:nvPicPr>
            <p:cNvPr id="45" name="!! 声音">
              <a:extLst>
                <a:ext uri="{FF2B5EF4-FFF2-40B4-BE49-F238E27FC236}">
                  <a16:creationId xmlns:a16="http://schemas.microsoft.com/office/drawing/2014/main" id="{4F005486-F1AD-AD5E-CCDA-41F209965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048732" y="5934670"/>
              <a:ext cx="179932" cy="179932"/>
            </a:xfrm>
            <a:prstGeom prst="rect">
              <a:avLst/>
            </a:prstGeom>
          </p:spPr>
        </p:pic>
        <p:pic>
          <p:nvPicPr>
            <p:cNvPr id="46" name="!! 电源">
              <a:hlinkClick r:id="rId17" action="ppaction://hlinksldjump"/>
              <a:extLst>
                <a:ext uri="{FF2B5EF4-FFF2-40B4-BE49-F238E27FC236}">
                  <a16:creationId xmlns:a16="http://schemas.microsoft.com/office/drawing/2014/main" id="{38BF71C0-8EBD-4E5A-638C-CAF7BEAF4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489000" y="5925331"/>
              <a:ext cx="208372" cy="208370"/>
            </a:xfrm>
            <a:prstGeom prst="rect">
              <a:avLst/>
            </a:prstGeom>
          </p:spPr>
        </p:pic>
      </p:grpSp>
      <p:grpSp>
        <p:nvGrpSpPr>
          <p:cNvPr id="47" name="!! 设置">
            <a:extLst>
              <a:ext uri="{FF2B5EF4-FFF2-40B4-BE49-F238E27FC236}">
                <a16:creationId xmlns:a16="http://schemas.microsoft.com/office/drawing/2014/main" id="{22F00395-C7DB-D292-99BB-EACD8165120C}"/>
              </a:ext>
            </a:extLst>
          </p:cNvPr>
          <p:cNvGrpSpPr/>
          <p:nvPr/>
        </p:nvGrpSpPr>
        <p:grpSpPr>
          <a:xfrm>
            <a:off x="3135845" y="7936589"/>
            <a:ext cx="446930" cy="446930"/>
            <a:chOff x="4725145" y="3205535"/>
            <a:chExt cx="446930" cy="446930"/>
          </a:xfrm>
        </p:grpSpPr>
        <p:sp>
          <p:nvSpPr>
            <p:cNvPr id="48" name="背景">
              <a:hlinkClick r:id="rId20" action="ppaction://hlinksldjump"/>
              <a:extLst>
                <a:ext uri="{FF2B5EF4-FFF2-40B4-BE49-F238E27FC236}">
                  <a16:creationId xmlns:a16="http://schemas.microsoft.com/office/drawing/2014/main" id="{5F392CD2-5633-2F71-5250-AB4BFDC47DFB}"/>
                </a:ext>
              </a:extLst>
            </p:cNvPr>
            <p:cNvSpPr/>
            <p:nvPr/>
          </p:nvSpPr>
          <p:spPr>
            <a:xfrm>
              <a:off x="4725145" y="3205535"/>
              <a:ext cx="446930" cy="44693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49" name="齿轮" descr="单级齿轮 轮廓">
              <a:hlinkClick r:id="rId20" action="ppaction://hlinksldjump"/>
              <a:extLst>
                <a:ext uri="{FF2B5EF4-FFF2-40B4-BE49-F238E27FC236}">
                  <a16:creationId xmlns:a16="http://schemas.microsoft.com/office/drawing/2014/main" id="{6588A33A-14B7-BDB9-ED8E-3A02C12DA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772763" y="3253153"/>
              <a:ext cx="351694" cy="351694"/>
            </a:xfrm>
            <a:prstGeom prst="rect">
              <a:avLst/>
            </a:prstGeom>
          </p:spPr>
        </p:pic>
      </p:grpSp>
      <p:grpSp>
        <p:nvGrpSpPr>
          <p:cNvPr id="50" name="!! Leaf">
            <a:extLst>
              <a:ext uri="{FF2B5EF4-FFF2-40B4-BE49-F238E27FC236}">
                <a16:creationId xmlns:a16="http://schemas.microsoft.com/office/drawing/2014/main" id="{99DB1D41-E4FA-F394-00A6-8A3B5F11B407}"/>
              </a:ext>
            </a:extLst>
          </p:cNvPr>
          <p:cNvGrpSpPr/>
          <p:nvPr/>
        </p:nvGrpSpPr>
        <p:grpSpPr>
          <a:xfrm>
            <a:off x="2567898" y="7937119"/>
            <a:ext cx="446400" cy="446400"/>
            <a:chOff x="2567898" y="5909843"/>
            <a:chExt cx="446400" cy="446400"/>
          </a:xfrm>
        </p:grpSpPr>
        <p:sp>
          <p:nvSpPr>
            <p:cNvPr id="51" name="!! 背景">
              <a:extLst>
                <a:ext uri="{FF2B5EF4-FFF2-40B4-BE49-F238E27FC236}">
                  <a16:creationId xmlns:a16="http://schemas.microsoft.com/office/drawing/2014/main" id="{9FC4CB42-0FFE-E4AB-B2DB-E38D03645892}"/>
                </a:ext>
              </a:extLst>
            </p:cNvPr>
            <p:cNvSpPr/>
            <p:nvPr/>
          </p:nvSpPr>
          <p:spPr>
            <a:xfrm>
              <a:off x="2567898" y="5909843"/>
              <a:ext cx="446400" cy="446400"/>
            </a:xfrm>
            <a:prstGeom prst="roundRect">
              <a:avLst/>
            </a:prstGeom>
            <a:solidFill>
              <a:schemeClr val="tx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R"/>
                <a:ea typeface="OPPOSans R"/>
                <a:cs typeface="+mn-cs"/>
              </a:endParaRPr>
            </a:p>
          </p:txBody>
        </p:sp>
        <p:pic>
          <p:nvPicPr>
            <p:cNvPr id="52" name="!! leaf" descr="树叶 纯色填充">
              <a:extLst>
                <a:ext uri="{FF2B5EF4-FFF2-40B4-BE49-F238E27FC236}">
                  <a16:creationId xmlns:a16="http://schemas.microsoft.com/office/drawing/2014/main" id="{A4F9D1A8-77F9-69E9-33D4-7AE949B1A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628428" y="5972614"/>
              <a:ext cx="326678" cy="326678"/>
            </a:xfrm>
            <a:prstGeom prst="rect">
              <a:avLst/>
            </a:prstGeom>
          </p:spPr>
        </p:pic>
      </p:grpSp>
      <p:pic>
        <p:nvPicPr>
          <p:cNvPr id="2" name="!! 更新图标" descr="图标&#10;&#10;描述已自动生成">
            <a:hlinkClick r:id="rId25" action="ppaction://hlinksldjump"/>
            <a:extLst>
              <a:ext uri="{FF2B5EF4-FFF2-40B4-BE49-F238E27FC236}">
                <a16:creationId xmlns:a16="http://schemas.microsoft.com/office/drawing/2014/main" id="{FDB8CDFE-6ACD-9AC8-BD94-E6446C42B6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48" y="7882385"/>
            <a:ext cx="563636" cy="5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8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Yu-Blu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5CE5"/>
      </a:accent1>
      <a:accent2>
        <a:srgbClr val="2D8CF0"/>
      </a:accent2>
      <a:accent3>
        <a:srgbClr val="42B6E1"/>
      </a:accent3>
      <a:accent4>
        <a:srgbClr val="07F9F3"/>
      </a:accent4>
      <a:accent5>
        <a:srgbClr val="7F8EA0"/>
      </a:accent5>
      <a:accent6>
        <a:srgbClr val="ADB5BB"/>
      </a:accent6>
      <a:hlink>
        <a:srgbClr val="4472C4"/>
      </a:hlink>
      <a:folHlink>
        <a:srgbClr val="BFBFBF"/>
      </a:folHlink>
    </a:clrScheme>
    <a:fontScheme name="OPPO">
      <a:majorFont>
        <a:latin typeface="OPPOSans M"/>
        <a:ea typeface="OPPOSans M"/>
        <a:cs typeface=""/>
      </a:majorFont>
      <a:minorFont>
        <a:latin typeface="OPPOSans R"/>
        <a:ea typeface="OPPOSans 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833</Words>
  <Application>Microsoft Office PowerPoint</Application>
  <PresentationFormat>宽屏</PresentationFormat>
  <Paragraphs>381</Paragraphs>
  <Slides>36</Slides>
  <Notes>30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HarmonyOS Sans SC Medium</vt:lpstr>
      <vt:lpstr>OPPOSans L</vt:lpstr>
      <vt:lpstr>OPPOSans M</vt:lpstr>
      <vt:lpstr>OPPOSans R</vt:lpstr>
      <vt:lpstr>vivo Sans Light</vt:lpstr>
      <vt:lpstr>等线</vt:lpstr>
      <vt:lpstr>Arial</vt:lpstr>
      <vt:lpstr>Verdana Pro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夌 雨</dc:creator>
  <cp:lastModifiedBy>夌 雨</cp:lastModifiedBy>
  <cp:revision>1</cp:revision>
  <dcterms:created xsi:type="dcterms:W3CDTF">2024-06-10T12:32:49Z</dcterms:created>
  <dcterms:modified xsi:type="dcterms:W3CDTF">2024-12-07T11:41:39Z</dcterms:modified>
</cp:coreProperties>
</file>