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86" r:id="rId4"/>
    <p:sldId id="257" r:id="rId5"/>
    <p:sldId id="261" r:id="rId6"/>
    <p:sldId id="262" r:id="rId7"/>
    <p:sldId id="265" r:id="rId8"/>
    <p:sldId id="263" r:id="rId9"/>
    <p:sldId id="264" r:id="rId10"/>
    <p:sldId id="267" r:id="rId11"/>
    <p:sldId id="268" r:id="rId12"/>
    <p:sldId id="269" r:id="rId13"/>
    <p:sldId id="281" r:id="rId14"/>
    <p:sldId id="270" r:id="rId15"/>
    <p:sldId id="282" r:id="rId16"/>
    <p:sldId id="266" r:id="rId17"/>
    <p:sldId id="280" r:id="rId18"/>
    <p:sldId id="271" r:id="rId19"/>
    <p:sldId id="272" r:id="rId20"/>
    <p:sldId id="285" r:id="rId21"/>
    <p:sldId id="275" r:id="rId22"/>
    <p:sldId id="274" r:id="rId23"/>
    <p:sldId id="276" r:id="rId24"/>
    <p:sldId id="277" r:id="rId25"/>
    <p:sldId id="278" r:id="rId26"/>
    <p:sldId id="279" r:id="rId27"/>
    <p:sldId id="283" r:id="rId28"/>
    <p:sldId id="284" r:id="rId29"/>
    <p:sldId id="289" r:id="rId30"/>
    <p:sldId id="288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0EC760-240C-4FAF-A660-68F21675CCA9}">
          <p14:sldIdLst>
            <p14:sldId id="256"/>
            <p14:sldId id="258"/>
            <p14:sldId id="286"/>
            <p14:sldId id="257"/>
            <p14:sldId id="261"/>
          </p14:sldIdLst>
        </p14:section>
        <p14:section name="锁屏" id="{14F993CE-5123-4D38-B168-F984A2B88DA6}">
          <p14:sldIdLst>
            <p14:sldId id="262"/>
            <p14:sldId id="265"/>
            <p14:sldId id="263"/>
            <p14:sldId id="264"/>
            <p14:sldId id="267"/>
            <p14:sldId id="268"/>
            <p14:sldId id="269"/>
          </p14:sldIdLst>
        </p14:section>
        <p14:section name="桌面" id="{F5CAF267-143A-411C-AE20-2C0A718DF3D1}">
          <p14:sldIdLst>
            <p14:sldId id="281"/>
            <p14:sldId id="270"/>
            <p14:sldId id="282"/>
          </p14:sldIdLst>
        </p14:section>
        <p14:section name="电源" id="{62B969FB-D855-4AF0-9A8B-ECDA8100268C}">
          <p14:sldIdLst>
            <p14:sldId id="266"/>
            <p14:sldId id="280"/>
          </p14:sldIdLst>
        </p14:section>
        <p14:section name="设置" id="{5ED2F9B1-8E00-47F8-8603-D747F919287A}">
          <p14:sldIdLst>
            <p14:sldId id="271"/>
            <p14:sldId id="272"/>
            <p14:sldId id="285"/>
            <p14:sldId id="275"/>
            <p14:sldId id="274"/>
            <p14:sldId id="276"/>
            <p14:sldId id="277"/>
            <p14:sldId id="278"/>
            <p14:sldId id="279"/>
            <p14:sldId id="283"/>
            <p14:sldId id="284"/>
          </p14:sldIdLst>
        </p14:section>
        <p14:section name="更新" id="{F61D8A0E-9C08-4941-B56F-D98CEA9009A5}">
          <p14:sldIdLst>
            <p14:sldId id="289"/>
            <p14:sldId id="288"/>
            <p14:sldId id="291"/>
          </p14:sldIdLst>
        </p14:section>
        <p14:section name="浏览器" id="{4BD3F807-959D-47EA-8EE0-A792739D800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AFF"/>
    <a:srgbClr val="CADCCE"/>
    <a:srgbClr val="9FBFA6"/>
    <a:srgbClr val="8FB39B"/>
    <a:srgbClr val="54B0EE"/>
    <a:srgbClr val="55BEED"/>
    <a:srgbClr val="24DDFC"/>
    <a:srgbClr val="24FCE2"/>
    <a:srgbClr val="56FF21"/>
    <a:srgbClr val="4BC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9D1F5-307D-4798-8CF6-529EE99CD7B5}" v="226" dt="2024-11-16T07:49:19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夌 雨" userId="d086e8e3883354a1" providerId="LiveId" clId="{D7C9D1F5-307D-4798-8CF6-529EE99CD7B5}"/>
    <pc:docChg chg="undo custSel addSld delSld modSld sldOrd modMainMaster addSection delSection modSection">
      <pc:chgData name="夌 雨" userId="d086e8e3883354a1" providerId="LiveId" clId="{D7C9D1F5-307D-4798-8CF6-529EE99CD7B5}" dt="2024-11-16T07:49:19.347" v="1316"/>
      <pc:docMkLst>
        <pc:docMk/>
      </pc:docMkLst>
      <pc:sldChg chg="modTransition setBg">
        <pc:chgData name="夌 雨" userId="d086e8e3883354a1" providerId="LiveId" clId="{D7C9D1F5-307D-4798-8CF6-529EE99CD7B5}" dt="2024-11-16T07:49:19.164" v="1286"/>
        <pc:sldMkLst>
          <pc:docMk/>
          <pc:sldMk cId="3363192274" sldId="256"/>
        </pc:sldMkLst>
      </pc:sldChg>
      <pc:sldChg chg="modTransition setBg">
        <pc:chgData name="夌 雨" userId="d086e8e3883354a1" providerId="LiveId" clId="{D7C9D1F5-307D-4798-8CF6-529EE99CD7B5}" dt="2024-11-16T07:49:19.186" v="1289"/>
        <pc:sldMkLst>
          <pc:docMk/>
          <pc:sldMk cId="1169606320" sldId="257"/>
        </pc:sldMkLst>
      </pc:sldChg>
      <pc:sldChg chg="modTransition setBg">
        <pc:chgData name="夌 雨" userId="d086e8e3883354a1" providerId="LiveId" clId="{D7C9D1F5-307D-4798-8CF6-529EE99CD7B5}" dt="2024-11-16T07:49:19.172" v="1287"/>
        <pc:sldMkLst>
          <pc:docMk/>
          <pc:sldMk cId="4042827227" sldId="258"/>
        </pc:sldMkLst>
      </pc:sldChg>
      <pc:sldChg chg="addSp delSp modSp mod modTransition setBg modAnim">
        <pc:chgData name="夌 雨" userId="d086e8e3883354a1" providerId="LiveId" clId="{D7C9D1F5-307D-4798-8CF6-529EE99CD7B5}" dt="2024-11-16T07:49:19.196" v="1290"/>
        <pc:sldMkLst>
          <pc:docMk/>
          <pc:sldMk cId="578599244" sldId="261"/>
        </pc:sldMkLst>
        <pc:spChg chg="del mod">
          <ac:chgData name="夌 雨" userId="d086e8e3883354a1" providerId="LiveId" clId="{D7C9D1F5-307D-4798-8CF6-529EE99CD7B5}" dt="2024-09-06T09:40:07.240" v="462" actId="478"/>
          <ac:spMkLst>
            <pc:docMk/>
            <pc:sldMk cId="578599244" sldId="261"/>
            <ac:spMk id="2" creationId="{661B7009-257C-7AF8-25BB-005D4CFA4401}"/>
          </ac:spMkLst>
        </pc:spChg>
        <pc:spChg chg="add mod">
          <ac:chgData name="夌 雨" userId="d086e8e3883354a1" providerId="LiveId" clId="{D7C9D1F5-307D-4798-8CF6-529EE99CD7B5}" dt="2024-09-06T09:28:44.265" v="371" actId="1038"/>
          <ac:spMkLst>
            <pc:docMk/>
            <pc:sldMk cId="578599244" sldId="261"/>
            <ac:spMk id="3" creationId="{DF6152F4-F964-A853-D208-61464C07F455}"/>
          </ac:spMkLst>
        </pc:spChg>
        <pc:spChg chg="del">
          <ac:chgData name="夌 雨" userId="d086e8e3883354a1" providerId="LiveId" clId="{D7C9D1F5-307D-4798-8CF6-529EE99CD7B5}" dt="2024-09-06T09:33:52.250" v="430" actId="478"/>
          <ac:spMkLst>
            <pc:docMk/>
            <pc:sldMk cId="578599244" sldId="261"/>
            <ac:spMk id="4" creationId="{F324CD7E-E27B-4169-02E3-5C8C07D6649A}"/>
          </ac:spMkLst>
        </pc:spChg>
        <pc:spChg chg="add mod">
          <ac:chgData name="夌 雨" userId="d086e8e3883354a1" providerId="LiveId" clId="{D7C9D1F5-307D-4798-8CF6-529EE99CD7B5}" dt="2024-09-07T06:07:38.586" v="1282" actId="20577"/>
          <ac:spMkLst>
            <pc:docMk/>
            <pc:sldMk cId="578599244" sldId="261"/>
            <ac:spMk id="5" creationId="{9F26AA65-45AF-B900-FCA2-7212A36504C4}"/>
          </ac:spMkLst>
        </pc:spChg>
        <pc:spChg chg="mod">
          <ac:chgData name="夌 雨" userId="d086e8e3883354a1" providerId="LiveId" clId="{D7C9D1F5-307D-4798-8CF6-529EE99CD7B5}" dt="2024-09-06T09:30:18.672" v="408" actId="207"/>
          <ac:spMkLst>
            <pc:docMk/>
            <pc:sldMk cId="578599244" sldId="261"/>
            <ac:spMk id="8" creationId="{47660ECC-3AF7-CE7D-C313-E7F45D4970E4}"/>
          </ac:spMkLst>
        </pc:spChg>
        <pc:spChg chg="mod">
          <ac:chgData name="夌 雨" userId="d086e8e3883354a1" providerId="LiveId" clId="{D7C9D1F5-307D-4798-8CF6-529EE99CD7B5}" dt="2024-09-07T06:07:47.460" v="1285" actId="207"/>
          <ac:spMkLst>
            <pc:docMk/>
            <pc:sldMk cId="578599244" sldId="261"/>
            <ac:spMk id="10" creationId="{0DC1B420-0C55-30E3-937F-634AC37B28C9}"/>
          </ac:spMkLst>
        </pc:spChg>
      </pc:sldChg>
      <pc:sldChg chg="addSp delSp modSp mod modTransition setBg">
        <pc:chgData name="夌 雨" userId="d086e8e3883354a1" providerId="LiveId" clId="{D7C9D1F5-307D-4798-8CF6-529EE99CD7B5}" dt="2024-11-16T07:49:19.200" v="1291"/>
        <pc:sldMkLst>
          <pc:docMk/>
          <pc:sldMk cId="464703280" sldId="262"/>
        </pc:sldMkLst>
        <pc:spChg chg="add del mod">
          <ac:chgData name="夌 雨" userId="d086e8e3883354a1" providerId="LiveId" clId="{D7C9D1F5-307D-4798-8CF6-529EE99CD7B5}" dt="2024-09-06T13:29:51.371" v="1274" actId="478"/>
          <ac:spMkLst>
            <pc:docMk/>
            <pc:sldMk cId="464703280" sldId="262"/>
            <ac:spMk id="2" creationId="{E3A25C61-8A95-59B5-BB30-B4B0DB9FC4D3}"/>
          </ac:spMkLst>
        </pc:spChg>
        <pc:spChg chg="mod">
          <ac:chgData name="夌 雨" userId="d086e8e3883354a1" providerId="LiveId" clId="{D7C9D1F5-307D-4798-8CF6-529EE99CD7B5}" dt="2024-09-06T13:29:52.939" v="1280" actId="122"/>
          <ac:spMkLst>
            <pc:docMk/>
            <pc:sldMk cId="464703280" sldId="262"/>
            <ac:spMk id="11" creationId="{EBD83A7E-DDB8-98B9-A150-1149D7C62DD1}"/>
          </ac:spMkLst>
        </pc:spChg>
        <pc:picChg chg="add del mod">
          <ac:chgData name="夌 雨" userId="d086e8e3883354a1" providerId="LiveId" clId="{D7C9D1F5-307D-4798-8CF6-529EE99CD7B5}" dt="2024-09-06T13:10:41.343" v="990" actId="21"/>
          <ac:picMkLst>
            <pc:docMk/>
            <pc:sldMk cId="464703280" sldId="262"/>
            <ac:picMk id="10" creationId="{18AE6E90-6DF2-DDF2-6291-65E1CCCC7BE1}"/>
          </ac:picMkLst>
        </pc:picChg>
      </pc:sldChg>
      <pc:sldChg chg="modTransition setBg">
        <pc:chgData name="夌 雨" userId="d086e8e3883354a1" providerId="LiveId" clId="{D7C9D1F5-307D-4798-8CF6-529EE99CD7B5}" dt="2024-11-16T07:49:19.209" v="1293"/>
        <pc:sldMkLst>
          <pc:docMk/>
          <pc:sldMk cId="840534343" sldId="263"/>
        </pc:sldMkLst>
      </pc:sldChg>
      <pc:sldChg chg="modSp mod modTransition setBg">
        <pc:chgData name="夌 雨" userId="d086e8e3883354a1" providerId="LiveId" clId="{D7C9D1F5-307D-4798-8CF6-529EE99CD7B5}" dt="2024-11-16T07:49:19.219" v="1294"/>
        <pc:sldMkLst>
          <pc:docMk/>
          <pc:sldMk cId="4219332989" sldId="264"/>
        </pc:sldMkLst>
        <pc:spChg chg="mod">
          <ac:chgData name="夌 雨" userId="d086e8e3883354a1" providerId="LiveId" clId="{D7C9D1F5-307D-4798-8CF6-529EE99CD7B5}" dt="2024-09-06T13:22:12.624" v="1087" actId="207"/>
          <ac:spMkLst>
            <pc:docMk/>
            <pc:sldMk cId="4219332989" sldId="264"/>
            <ac:spMk id="20" creationId="{44F9B653-B062-F846-F235-14E1C6A3F168}"/>
          </ac:spMkLst>
        </pc:spChg>
        <pc:spChg chg="mod">
          <ac:chgData name="夌 雨" userId="d086e8e3883354a1" providerId="LiveId" clId="{D7C9D1F5-307D-4798-8CF6-529EE99CD7B5}" dt="2024-09-06T13:22:07.872" v="1086" actId="207"/>
          <ac:spMkLst>
            <pc:docMk/>
            <pc:sldMk cId="4219332989" sldId="264"/>
            <ac:spMk id="24" creationId="{F8B20E0C-3D15-4F55-904D-140EF46E67E2}"/>
          </ac:spMkLst>
        </pc:spChg>
      </pc:sldChg>
      <pc:sldChg chg="modTransition setBg">
        <pc:chgData name="夌 雨" userId="d086e8e3883354a1" providerId="LiveId" clId="{D7C9D1F5-307D-4798-8CF6-529EE99CD7B5}" dt="2024-11-16T07:49:19.202" v="1292"/>
        <pc:sldMkLst>
          <pc:docMk/>
          <pc:sldMk cId="2677131941" sldId="265"/>
        </pc:sldMkLst>
      </pc:sldChg>
      <pc:sldChg chg="modTransition setBg">
        <pc:chgData name="夌 雨" userId="d086e8e3883354a1" providerId="LiveId" clId="{D7C9D1F5-307D-4798-8CF6-529EE99CD7B5}" dt="2024-11-16T07:49:19.279" v="1301"/>
        <pc:sldMkLst>
          <pc:docMk/>
          <pc:sldMk cId="2885049166" sldId="266"/>
        </pc:sldMkLst>
      </pc:sldChg>
      <pc:sldChg chg="modSp mod modTransition setBg">
        <pc:chgData name="夌 雨" userId="d086e8e3883354a1" providerId="LiveId" clId="{D7C9D1F5-307D-4798-8CF6-529EE99CD7B5}" dt="2024-11-16T07:49:19.225" v="1295"/>
        <pc:sldMkLst>
          <pc:docMk/>
          <pc:sldMk cId="3103086815" sldId="267"/>
        </pc:sldMkLst>
        <pc:spChg chg="mod">
          <ac:chgData name="夌 雨" userId="d086e8e3883354a1" providerId="LiveId" clId="{D7C9D1F5-307D-4798-8CF6-529EE99CD7B5}" dt="2024-09-06T13:22:17.716" v="1088" actId="207"/>
          <ac:spMkLst>
            <pc:docMk/>
            <pc:sldMk cId="3103086815" sldId="267"/>
            <ac:spMk id="24" creationId="{F8B20E0C-3D15-4F55-904D-140EF46E67E2}"/>
          </ac:spMkLst>
        </pc:spChg>
      </pc:sldChg>
      <pc:sldChg chg="modSp mod modTransition setBg">
        <pc:chgData name="夌 雨" userId="d086e8e3883354a1" providerId="LiveId" clId="{D7C9D1F5-307D-4798-8CF6-529EE99CD7B5}" dt="2024-11-16T07:49:19.233" v="1296"/>
        <pc:sldMkLst>
          <pc:docMk/>
          <pc:sldMk cId="47174208" sldId="268"/>
        </pc:sldMkLst>
        <pc:spChg chg="mod">
          <ac:chgData name="夌 雨" userId="d086e8e3883354a1" providerId="LiveId" clId="{D7C9D1F5-307D-4798-8CF6-529EE99CD7B5}" dt="2024-09-06T13:22:23.147" v="1089" actId="207"/>
          <ac:spMkLst>
            <pc:docMk/>
            <pc:sldMk cId="47174208" sldId="268"/>
            <ac:spMk id="24" creationId="{F8B20E0C-3D15-4F55-904D-140EF46E67E2}"/>
          </ac:spMkLst>
        </pc:spChg>
      </pc:sldChg>
      <pc:sldChg chg="delSp mod modTransition setBg">
        <pc:chgData name="夌 雨" userId="d086e8e3883354a1" providerId="LiveId" clId="{D7C9D1F5-307D-4798-8CF6-529EE99CD7B5}" dt="2024-11-16T07:49:19.243" v="1297"/>
        <pc:sldMkLst>
          <pc:docMk/>
          <pc:sldMk cId="2951789976" sldId="269"/>
        </pc:sldMkLst>
        <pc:picChg chg="del">
          <ac:chgData name="夌 雨" userId="d086e8e3883354a1" providerId="LiveId" clId="{D7C9D1F5-307D-4798-8CF6-529EE99CD7B5}" dt="2024-09-06T13:15:37.175" v="1011" actId="478"/>
          <ac:picMkLst>
            <pc:docMk/>
            <pc:sldMk cId="2951789976" sldId="269"/>
            <ac:picMk id="9" creationId="{F6C70951-D276-D0A4-CF16-8ABFE17F355E}"/>
          </ac:picMkLst>
        </pc:picChg>
      </pc:sldChg>
      <pc:sldChg chg="modSp mod modTransition setBg">
        <pc:chgData name="夌 雨" userId="d086e8e3883354a1" providerId="LiveId" clId="{D7C9D1F5-307D-4798-8CF6-529EE99CD7B5}" dt="2024-11-16T07:49:19.258" v="1299"/>
        <pc:sldMkLst>
          <pc:docMk/>
          <pc:sldMk cId="3731245896" sldId="270"/>
        </pc:sldMkLst>
        <pc:spChg chg="mod">
          <ac:chgData name="夌 雨" userId="d086e8e3883354a1" providerId="LiveId" clId="{D7C9D1F5-307D-4798-8CF6-529EE99CD7B5}" dt="2024-09-06T13:19:03.460" v="1058" actId="14100"/>
          <ac:spMkLst>
            <pc:docMk/>
            <pc:sldMk cId="3731245896" sldId="270"/>
            <ac:spMk id="47" creationId="{F8130291-A320-725D-0CCA-A28465C2B740}"/>
          </ac:spMkLst>
        </pc:spChg>
        <pc:picChg chg="mod">
          <ac:chgData name="夌 雨" userId="d086e8e3883354a1" providerId="LiveId" clId="{D7C9D1F5-307D-4798-8CF6-529EE99CD7B5}" dt="2024-09-06T13:17:21.320" v="1042" actId="14826"/>
          <ac:picMkLst>
            <pc:docMk/>
            <pc:sldMk cId="3731245896" sldId="270"/>
            <ac:picMk id="11" creationId="{49F3FAF1-DA86-AE89-7795-1F5E9D6A5EA8}"/>
          </ac:picMkLst>
        </pc:picChg>
      </pc:sldChg>
      <pc:sldChg chg="modSp mod modTransition setBg">
        <pc:chgData name="夌 雨" userId="d086e8e3883354a1" providerId="LiveId" clId="{D7C9D1F5-307D-4798-8CF6-529EE99CD7B5}" dt="2024-11-16T07:49:19.289" v="1303"/>
        <pc:sldMkLst>
          <pc:docMk/>
          <pc:sldMk cId="1676700449" sldId="271"/>
        </pc:sldMkLst>
        <pc:spChg chg="mod">
          <ac:chgData name="夌 雨" userId="d086e8e3883354a1" providerId="LiveId" clId="{D7C9D1F5-307D-4798-8CF6-529EE99CD7B5}" dt="2024-09-06T13:28:27.263" v="1261" actId="207"/>
          <ac:spMkLst>
            <pc:docMk/>
            <pc:sldMk cId="1676700449" sldId="271"/>
            <ac:spMk id="2" creationId="{BECDAD7B-8441-EEBE-5E1C-2A55FA4E308A}"/>
          </ac:spMkLst>
        </pc:spChg>
      </pc:sldChg>
      <pc:sldChg chg="modSp mod modTransition setBg">
        <pc:chgData name="夌 雨" userId="d086e8e3883354a1" providerId="LiveId" clId="{D7C9D1F5-307D-4798-8CF6-529EE99CD7B5}" dt="2024-11-16T07:49:19.294" v="1304"/>
        <pc:sldMkLst>
          <pc:docMk/>
          <pc:sldMk cId="3056546128" sldId="272"/>
        </pc:sldMkLst>
        <pc:spChg chg="mod">
          <ac:chgData name="夌 雨" userId="d086e8e3883354a1" providerId="LiveId" clId="{D7C9D1F5-307D-4798-8CF6-529EE99CD7B5}" dt="2024-09-06T13:19:23.444" v="1064" actId="14100"/>
          <ac:spMkLst>
            <pc:docMk/>
            <pc:sldMk cId="3056546128" sldId="272"/>
            <ac:spMk id="2" creationId="{BECDAD7B-8441-EEBE-5E1C-2A55FA4E308A}"/>
          </ac:spMkLst>
        </pc:spChg>
      </pc:sldChg>
      <pc:sldChg chg="modSp mod modTransition setBg">
        <pc:chgData name="夌 雨" userId="d086e8e3883354a1" providerId="LiveId" clId="{D7C9D1F5-307D-4798-8CF6-529EE99CD7B5}" dt="2024-11-16T07:49:19.314" v="1307"/>
        <pc:sldMkLst>
          <pc:docMk/>
          <pc:sldMk cId="2780898012" sldId="274"/>
        </pc:sldMkLst>
        <pc:spChg chg="mod">
          <ac:chgData name="夌 雨" userId="d086e8e3883354a1" providerId="LiveId" clId="{D7C9D1F5-307D-4798-8CF6-529EE99CD7B5}" dt="2024-09-06T13:19:32.669" v="1067" actId="14100"/>
          <ac:spMkLst>
            <pc:docMk/>
            <pc:sldMk cId="2780898012" sldId="274"/>
            <ac:spMk id="2" creationId="{BECDAD7B-8441-EEBE-5E1C-2A55FA4E308A}"/>
          </ac:spMkLst>
        </pc:spChg>
        <pc:spChg chg="mod">
          <ac:chgData name="夌 雨" userId="d086e8e3883354a1" providerId="LiveId" clId="{D7C9D1F5-307D-4798-8CF6-529EE99CD7B5}" dt="2024-09-06T13:23:19" v="1092" actId="207"/>
          <ac:spMkLst>
            <pc:docMk/>
            <pc:sldMk cId="2780898012" sldId="274"/>
            <ac:spMk id="47" creationId="{89F4C485-7572-CC39-B1BF-FD8EF7F21A93}"/>
          </ac:spMkLst>
        </pc:spChg>
      </pc:sldChg>
      <pc:sldChg chg="modSp mod modTransition setBg">
        <pc:chgData name="夌 雨" userId="d086e8e3883354a1" providerId="LiveId" clId="{D7C9D1F5-307D-4798-8CF6-529EE99CD7B5}" dt="2024-11-16T07:49:19.306" v="1306"/>
        <pc:sldMkLst>
          <pc:docMk/>
          <pc:sldMk cId="2994587255" sldId="275"/>
        </pc:sldMkLst>
        <pc:spChg chg="mod">
          <ac:chgData name="夌 雨" userId="d086e8e3883354a1" providerId="LiveId" clId="{D7C9D1F5-307D-4798-8CF6-529EE99CD7B5}" dt="2024-09-06T13:19:29.885" v="1066" actId="14100"/>
          <ac:spMkLst>
            <pc:docMk/>
            <pc:sldMk cId="2994587255" sldId="275"/>
            <ac:spMk id="2" creationId="{BECDAD7B-8441-EEBE-5E1C-2A55FA4E308A}"/>
          </ac:spMkLst>
        </pc:spChg>
        <pc:spChg chg="mod">
          <ac:chgData name="夌 雨" userId="d086e8e3883354a1" providerId="LiveId" clId="{D7C9D1F5-307D-4798-8CF6-529EE99CD7B5}" dt="2024-09-06T13:23:15.576" v="1091" actId="207"/>
          <ac:spMkLst>
            <pc:docMk/>
            <pc:sldMk cId="2994587255" sldId="275"/>
            <ac:spMk id="47" creationId="{89F4C485-7572-CC39-B1BF-FD8EF7F21A93}"/>
          </ac:spMkLst>
        </pc:spChg>
      </pc:sldChg>
      <pc:sldChg chg="modSp mod modTransition setBg">
        <pc:chgData name="夌 雨" userId="d086e8e3883354a1" providerId="LiveId" clId="{D7C9D1F5-307D-4798-8CF6-529EE99CD7B5}" dt="2024-11-16T07:49:19.317" v="1308"/>
        <pc:sldMkLst>
          <pc:docMk/>
          <pc:sldMk cId="2485663332" sldId="276"/>
        </pc:sldMkLst>
        <pc:spChg chg="mod">
          <ac:chgData name="夌 雨" userId="d086e8e3883354a1" providerId="LiveId" clId="{D7C9D1F5-307D-4798-8CF6-529EE99CD7B5}" dt="2024-09-06T13:19:35.230" v="1068" actId="14100"/>
          <ac:spMkLst>
            <pc:docMk/>
            <pc:sldMk cId="2485663332" sldId="276"/>
            <ac:spMk id="2" creationId="{BECDAD7B-8441-EEBE-5E1C-2A55FA4E308A}"/>
          </ac:spMkLst>
        </pc:spChg>
        <pc:spChg chg="mod">
          <ac:chgData name="夌 雨" userId="d086e8e3883354a1" providerId="LiveId" clId="{D7C9D1F5-307D-4798-8CF6-529EE99CD7B5}" dt="2024-09-06T13:23:22.527" v="1093" actId="207"/>
          <ac:spMkLst>
            <pc:docMk/>
            <pc:sldMk cId="2485663332" sldId="276"/>
            <ac:spMk id="66" creationId="{8EAD741A-1C87-7439-4B0A-C4FB3629F472}"/>
          </ac:spMkLst>
        </pc:spChg>
      </pc:sldChg>
      <pc:sldChg chg="modSp mod modTransition setBg">
        <pc:chgData name="夌 雨" userId="d086e8e3883354a1" providerId="LiveId" clId="{D7C9D1F5-307D-4798-8CF6-529EE99CD7B5}" dt="2024-11-16T07:49:19.322" v="1309"/>
        <pc:sldMkLst>
          <pc:docMk/>
          <pc:sldMk cId="3690951919" sldId="277"/>
        </pc:sldMkLst>
        <pc:spChg chg="mod">
          <ac:chgData name="夌 雨" userId="d086e8e3883354a1" providerId="LiveId" clId="{D7C9D1F5-307D-4798-8CF6-529EE99CD7B5}" dt="2024-09-06T13:19:38.718" v="1069" actId="14100"/>
          <ac:spMkLst>
            <pc:docMk/>
            <pc:sldMk cId="3690951919" sldId="277"/>
            <ac:spMk id="2" creationId="{BECDAD7B-8441-EEBE-5E1C-2A55FA4E308A}"/>
          </ac:spMkLst>
        </pc:spChg>
      </pc:sldChg>
      <pc:sldChg chg="addSp delSp modSp mod modTransition setBg">
        <pc:chgData name="夌 雨" userId="d086e8e3883354a1" providerId="LiveId" clId="{D7C9D1F5-307D-4798-8CF6-529EE99CD7B5}" dt="2024-11-16T07:49:19.325" v="1310"/>
        <pc:sldMkLst>
          <pc:docMk/>
          <pc:sldMk cId="3225843026" sldId="278"/>
        </pc:sldMkLst>
        <pc:spChg chg="mod">
          <ac:chgData name="夌 雨" userId="d086e8e3883354a1" providerId="LiveId" clId="{D7C9D1F5-307D-4798-8CF6-529EE99CD7B5}" dt="2024-09-06T13:19:41.503" v="1070" actId="14100"/>
          <ac:spMkLst>
            <pc:docMk/>
            <pc:sldMk cId="3225843026" sldId="278"/>
            <ac:spMk id="2" creationId="{BECDAD7B-8441-EEBE-5E1C-2A55FA4E308A}"/>
          </ac:spMkLst>
        </pc:spChg>
        <pc:spChg chg="mod">
          <ac:chgData name="夌 雨" userId="d086e8e3883354a1" providerId="LiveId" clId="{D7C9D1F5-307D-4798-8CF6-529EE99CD7B5}" dt="2024-09-06T10:02:45.067" v="988" actId="14100"/>
          <ac:spMkLst>
            <pc:docMk/>
            <pc:sldMk cId="3225843026" sldId="278"/>
            <ac:spMk id="10" creationId="{656FE36F-8DFF-C1A7-A0F9-39642B9DACE7}"/>
          </ac:spMkLst>
        </pc:spChg>
        <pc:spChg chg="mod">
          <ac:chgData name="夌 雨" userId="d086e8e3883354a1" providerId="LiveId" clId="{D7C9D1F5-307D-4798-8CF6-529EE99CD7B5}" dt="2024-09-06T13:24:45.068" v="1232" actId="207"/>
          <ac:spMkLst>
            <pc:docMk/>
            <pc:sldMk cId="3225843026" sldId="278"/>
            <ac:spMk id="11" creationId="{20C43199-76BF-CDF4-BB3D-4354E8B40306}"/>
          </ac:spMkLst>
        </pc:spChg>
        <pc:spChg chg="mod">
          <ac:chgData name="夌 雨" userId="d086e8e3883354a1" providerId="LiveId" clId="{D7C9D1F5-307D-4798-8CF6-529EE99CD7B5}" dt="2024-09-06T09:21:34.737" v="19" actId="20577"/>
          <ac:spMkLst>
            <pc:docMk/>
            <pc:sldMk cId="3225843026" sldId="278"/>
            <ac:spMk id="19" creationId="{737251DA-A89F-76EF-5940-C3850B4F7293}"/>
          </ac:spMkLst>
        </pc:spChg>
        <pc:spChg chg="mod">
          <ac:chgData name="夌 雨" userId="d086e8e3883354a1" providerId="LiveId" clId="{D7C9D1F5-307D-4798-8CF6-529EE99CD7B5}" dt="2024-09-06T09:21:31.443" v="16"/>
          <ac:spMkLst>
            <pc:docMk/>
            <pc:sldMk cId="3225843026" sldId="278"/>
            <ac:spMk id="74" creationId="{66A81B12-C2CD-048F-5A6A-E0F938EA424C}"/>
          </ac:spMkLst>
        </pc:spChg>
        <pc:spChg chg="mod">
          <ac:chgData name="夌 雨" userId="d086e8e3883354a1" providerId="LiveId" clId="{D7C9D1F5-307D-4798-8CF6-529EE99CD7B5}" dt="2024-09-06T13:23:27.423" v="1094" actId="207"/>
          <ac:spMkLst>
            <pc:docMk/>
            <pc:sldMk cId="3225843026" sldId="278"/>
            <ac:spMk id="76" creationId="{1660F6CE-FFB3-59A8-F025-B94F4DF40E2D}"/>
          </ac:spMkLst>
        </pc:spChg>
        <pc:grpChg chg="mod">
          <ac:chgData name="夌 雨" userId="d086e8e3883354a1" providerId="LiveId" clId="{D7C9D1F5-307D-4798-8CF6-529EE99CD7B5}" dt="2024-09-06T10:01:26.001" v="972" actId="1076"/>
          <ac:grpSpMkLst>
            <pc:docMk/>
            <pc:sldMk cId="3225843026" sldId="278"/>
            <ac:grpSpMk id="21" creationId="{5B0D5D64-ECAB-9BE2-B657-1AACA56E21FA}"/>
          </ac:grpSpMkLst>
        </pc:grpChg>
        <pc:picChg chg="add mod">
          <ac:chgData name="夌 雨" userId="d086e8e3883354a1" providerId="LiveId" clId="{D7C9D1F5-307D-4798-8CF6-529EE99CD7B5}" dt="2024-09-06T10:01:23.662" v="970"/>
          <ac:picMkLst>
            <pc:docMk/>
            <pc:sldMk cId="3225843026" sldId="278"/>
            <ac:picMk id="6" creationId="{55CD28BE-E8C1-D84C-B7DE-2E3F0AA3BE36}"/>
          </ac:picMkLst>
        </pc:picChg>
        <pc:picChg chg="add del mod">
          <ac:chgData name="夌 雨" userId="d086e8e3883354a1" providerId="LiveId" clId="{D7C9D1F5-307D-4798-8CF6-529EE99CD7B5}" dt="2024-09-06T10:01:39.460" v="976" actId="27803"/>
          <ac:picMkLst>
            <pc:docMk/>
            <pc:sldMk cId="3225843026" sldId="278"/>
            <ac:picMk id="8" creationId="{656FE36F-8DFF-C1A7-A0F9-39642B9DACE7}"/>
          </ac:picMkLst>
        </pc:picChg>
      </pc:sldChg>
      <pc:sldChg chg="modSp mod modTransition setBg">
        <pc:chgData name="夌 雨" userId="d086e8e3883354a1" providerId="LiveId" clId="{D7C9D1F5-307D-4798-8CF6-529EE99CD7B5}" dt="2024-11-16T07:49:19.328" v="1311"/>
        <pc:sldMkLst>
          <pc:docMk/>
          <pc:sldMk cId="1909985220" sldId="279"/>
        </pc:sldMkLst>
        <pc:spChg chg="mod">
          <ac:chgData name="夌 雨" userId="d086e8e3883354a1" providerId="LiveId" clId="{D7C9D1F5-307D-4798-8CF6-529EE99CD7B5}" dt="2024-09-06T13:19:44.406" v="1071" actId="14100"/>
          <ac:spMkLst>
            <pc:docMk/>
            <pc:sldMk cId="1909985220" sldId="279"/>
            <ac:spMk id="2" creationId="{BECDAD7B-8441-EEBE-5E1C-2A55FA4E308A}"/>
          </ac:spMkLst>
        </pc:spChg>
        <pc:spChg chg="mod">
          <ac:chgData name="夌 雨" userId="d086e8e3883354a1" providerId="LiveId" clId="{D7C9D1F5-307D-4798-8CF6-529EE99CD7B5}" dt="2024-09-06T09:21:46.994" v="24" actId="20577"/>
          <ac:spMkLst>
            <pc:docMk/>
            <pc:sldMk cId="1909985220" sldId="279"/>
            <ac:spMk id="79" creationId="{AF776A4F-831B-403E-9D8D-3DC7D13F8B87}"/>
          </ac:spMkLst>
        </pc:spChg>
        <pc:spChg chg="mod">
          <ac:chgData name="夌 雨" userId="d086e8e3883354a1" providerId="LiveId" clId="{D7C9D1F5-307D-4798-8CF6-529EE99CD7B5}" dt="2024-09-06T09:21:56.547" v="39" actId="20577"/>
          <ac:spMkLst>
            <pc:docMk/>
            <pc:sldMk cId="1909985220" sldId="279"/>
            <ac:spMk id="83" creationId="{FC6EA626-3425-2BE3-3682-974CC25544C4}"/>
          </ac:spMkLst>
        </pc:spChg>
        <pc:spChg chg="mod">
          <ac:chgData name="夌 雨" userId="d086e8e3883354a1" providerId="LiveId" clId="{D7C9D1F5-307D-4798-8CF6-529EE99CD7B5}" dt="2024-09-06T09:22:04.637" v="41"/>
          <ac:spMkLst>
            <pc:docMk/>
            <pc:sldMk cId="1909985220" sldId="279"/>
            <ac:spMk id="97" creationId="{F2F1AC65-C488-7D2A-D86D-7D36967A0C24}"/>
          </ac:spMkLst>
        </pc:spChg>
      </pc:sldChg>
      <pc:sldChg chg="modTransition setBg">
        <pc:chgData name="夌 雨" userId="d086e8e3883354a1" providerId="LiveId" clId="{D7C9D1F5-307D-4798-8CF6-529EE99CD7B5}" dt="2024-11-16T07:49:19.285" v="1302"/>
        <pc:sldMkLst>
          <pc:docMk/>
          <pc:sldMk cId="3375529068" sldId="280"/>
        </pc:sldMkLst>
      </pc:sldChg>
      <pc:sldChg chg="addSp delSp modSp mod modTransition setBg">
        <pc:chgData name="夌 雨" userId="d086e8e3883354a1" providerId="LiveId" clId="{D7C9D1F5-307D-4798-8CF6-529EE99CD7B5}" dt="2024-11-16T07:49:19.251" v="1298"/>
        <pc:sldMkLst>
          <pc:docMk/>
          <pc:sldMk cId="4272295575" sldId="281"/>
        </pc:sldMkLst>
        <pc:spChg chg="add mod">
          <ac:chgData name="夌 雨" userId="d086e8e3883354a1" providerId="LiveId" clId="{D7C9D1F5-307D-4798-8CF6-529EE99CD7B5}" dt="2024-09-06T13:19:15.203" v="1061"/>
          <ac:spMkLst>
            <pc:docMk/>
            <pc:sldMk cId="4272295575" sldId="281"/>
            <ac:spMk id="6" creationId="{DFE7AE1D-BCEC-796E-7FD2-DDD0BB12C6C0}"/>
          </ac:spMkLst>
        </pc:spChg>
        <pc:spChg chg="del">
          <ac:chgData name="夌 雨" userId="d086e8e3883354a1" providerId="LiveId" clId="{D7C9D1F5-307D-4798-8CF6-529EE99CD7B5}" dt="2024-09-06T13:19:10.292" v="1060" actId="478"/>
          <ac:spMkLst>
            <pc:docMk/>
            <pc:sldMk cId="4272295575" sldId="281"/>
            <ac:spMk id="47" creationId="{F8130291-A320-725D-0CCA-A28465C2B740}"/>
          </ac:spMkLst>
        </pc:spChg>
        <pc:picChg chg="add del mod">
          <ac:chgData name="夌 雨" userId="d086e8e3883354a1" providerId="LiveId" clId="{D7C9D1F5-307D-4798-8CF6-529EE99CD7B5}" dt="2024-09-06T13:15:28.657" v="1008" actId="21"/>
          <ac:picMkLst>
            <pc:docMk/>
            <pc:sldMk cId="4272295575" sldId="281"/>
            <ac:picMk id="3" creationId="{34B20507-ED60-D9B0-EFA9-A8E5EA14CCA7}"/>
          </ac:picMkLst>
        </pc:picChg>
        <pc:picChg chg="add del mod">
          <ac:chgData name="夌 雨" userId="d086e8e3883354a1" providerId="LiveId" clId="{D7C9D1F5-307D-4798-8CF6-529EE99CD7B5}" dt="2024-09-06T13:16:44.245" v="1037"/>
          <ac:picMkLst>
            <pc:docMk/>
            <pc:sldMk cId="4272295575" sldId="281"/>
            <ac:picMk id="4" creationId="{34B20507-ED60-D9B0-EFA9-A8E5EA14CCA7}"/>
          </ac:picMkLst>
        </pc:picChg>
        <pc:picChg chg="add del mod">
          <ac:chgData name="夌 雨" userId="d086e8e3883354a1" providerId="LiveId" clId="{D7C9D1F5-307D-4798-8CF6-529EE99CD7B5}" dt="2024-09-06T13:16:48.901" v="1038" actId="21"/>
          <ac:picMkLst>
            <pc:docMk/>
            <pc:sldMk cId="4272295575" sldId="281"/>
            <ac:picMk id="5" creationId="{175C47BB-6447-1F3A-C05D-388E50F7C989}"/>
          </ac:picMkLst>
        </pc:picChg>
        <pc:picChg chg="add del mod">
          <ac:chgData name="夌 雨" userId="d086e8e3883354a1" providerId="LiveId" clId="{D7C9D1F5-307D-4798-8CF6-529EE99CD7B5}" dt="2024-09-06T13:16:11.481" v="1024" actId="14826"/>
          <ac:picMkLst>
            <pc:docMk/>
            <pc:sldMk cId="4272295575" sldId="281"/>
            <ac:picMk id="11" creationId="{49F3FAF1-DA86-AE89-7795-1F5E9D6A5EA8}"/>
          </ac:picMkLst>
        </pc:picChg>
      </pc:sldChg>
      <pc:sldChg chg="addSp delSp modSp mod modTransition setBg">
        <pc:chgData name="夌 雨" userId="d086e8e3883354a1" providerId="LiveId" clId="{D7C9D1F5-307D-4798-8CF6-529EE99CD7B5}" dt="2024-11-16T07:49:19.267" v="1300"/>
        <pc:sldMkLst>
          <pc:docMk/>
          <pc:sldMk cId="2721582183" sldId="282"/>
        </pc:sldMkLst>
        <pc:spChg chg="add mod">
          <ac:chgData name="夌 雨" userId="d086e8e3883354a1" providerId="LiveId" clId="{D7C9D1F5-307D-4798-8CF6-529EE99CD7B5}" dt="2024-09-06T13:19:16.235" v="1062"/>
          <ac:spMkLst>
            <pc:docMk/>
            <pc:sldMk cId="2721582183" sldId="282"/>
            <ac:spMk id="2" creationId="{37B606F2-0B8C-DA75-2C57-71BC3E3D2F79}"/>
          </ac:spMkLst>
        </pc:spChg>
        <pc:spChg chg="del mod">
          <ac:chgData name="夌 雨" userId="d086e8e3883354a1" providerId="LiveId" clId="{D7C9D1F5-307D-4798-8CF6-529EE99CD7B5}" dt="2024-09-06T13:19:07.999" v="1059" actId="478"/>
          <ac:spMkLst>
            <pc:docMk/>
            <pc:sldMk cId="2721582183" sldId="282"/>
            <ac:spMk id="47" creationId="{F8130291-A320-725D-0CCA-A28465C2B740}"/>
          </ac:spMkLst>
        </pc:spChg>
        <pc:picChg chg="mod">
          <ac:chgData name="夌 雨" userId="d086e8e3883354a1" providerId="LiveId" clId="{D7C9D1F5-307D-4798-8CF6-529EE99CD7B5}" dt="2024-09-06T13:17:24.363" v="1043" actId="14826"/>
          <ac:picMkLst>
            <pc:docMk/>
            <pc:sldMk cId="2721582183" sldId="282"/>
            <ac:picMk id="11" creationId="{49F3FAF1-DA86-AE89-7795-1F5E9D6A5EA8}"/>
          </ac:picMkLst>
        </pc:picChg>
      </pc:sldChg>
      <pc:sldChg chg="modSp mod modTransition setBg">
        <pc:chgData name="夌 雨" userId="d086e8e3883354a1" providerId="LiveId" clId="{D7C9D1F5-307D-4798-8CF6-529EE99CD7B5}" dt="2024-11-16T07:49:19.331" v="1312"/>
        <pc:sldMkLst>
          <pc:docMk/>
          <pc:sldMk cId="178855859" sldId="283"/>
        </pc:sldMkLst>
        <pc:spChg chg="mod">
          <ac:chgData name="夌 雨" userId="d086e8e3883354a1" providerId="LiveId" clId="{D7C9D1F5-307D-4798-8CF6-529EE99CD7B5}" dt="2024-09-06T13:19:46.863" v="1072" actId="14100"/>
          <ac:spMkLst>
            <pc:docMk/>
            <pc:sldMk cId="178855859" sldId="283"/>
            <ac:spMk id="2" creationId="{BECDAD7B-8441-EEBE-5E1C-2A55FA4E308A}"/>
          </ac:spMkLst>
        </pc:spChg>
        <pc:spChg chg="mod">
          <ac:chgData name="夌 雨" userId="d086e8e3883354a1" providerId="LiveId" clId="{D7C9D1F5-307D-4798-8CF6-529EE99CD7B5}" dt="2024-09-06T13:23:32.551" v="1095" actId="207"/>
          <ac:spMkLst>
            <pc:docMk/>
            <pc:sldMk cId="178855859" sldId="283"/>
            <ac:spMk id="15" creationId="{D9A0FF07-C945-56E0-C1B4-8341E3BD15A9}"/>
          </ac:spMkLst>
        </pc:spChg>
      </pc:sldChg>
      <pc:sldChg chg="modSp mod modTransition setBg">
        <pc:chgData name="夌 雨" userId="d086e8e3883354a1" providerId="LiveId" clId="{D7C9D1F5-307D-4798-8CF6-529EE99CD7B5}" dt="2024-11-16T07:49:19.336" v="1313"/>
        <pc:sldMkLst>
          <pc:docMk/>
          <pc:sldMk cId="502009140" sldId="284"/>
        </pc:sldMkLst>
        <pc:spChg chg="mod">
          <ac:chgData name="夌 雨" userId="d086e8e3883354a1" providerId="LiveId" clId="{D7C9D1F5-307D-4798-8CF6-529EE99CD7B5}" dt="2024-09-06T13:19:50.375" v="1073" actId="14100"/>
          <ac:spMkLst>
            <pc:docMk/>
            <pc:sldMk cId="502009140" sldId="284"/>
            <ac:spMk id="2" creationId="{BECDAD7B-8441-EEBE-5E1C-2A55FA4E308A}"/>
          </ac:spMkLst>
        </pc:spChg>
      </pc:sldChg>
      <pc:sldChg chg="modSp mod modTransition setBg">
        <pc:chgData name="夌 雨" userId="d086e8e3883354a1" providerId="LiveId" clId="{D7C9D1F5-307D-4798-8CF6-529EE99CD7B5}" dt="2024-11-16T07:49:19.300" v="1305"/>
        <pc:sldMkLst>
          <pc:docMk/>
          <pc:sldMk cId="1358283241" sldId="285"/>
        </pc:sldMkLst>
        <pc:spChg chg="mod">
          <ac:chgData name="夌 雨" userId="d086e8e3883354a1" providerId="LiveId" clId="{D7C9D1F5-307D-4798-8CF6-529EE99CD7B5}" dt="2024-09-06T13:19:25.685" v="1065" actId="14100"/>
          <ac:spMkLst>
            <pc:docMk/>
            <pc:sldMk cId="1358283241" sldId="285"/>
            <ac:spMk id="2" creationId="{BECDAD7B-8441-EEBE-5E1C-2A55FA4E308A}"/>
          </ac:spMkLst>
        </pc:spChg>
        <pc:spChg chg="mod">
          <ac:chgData name="夌 雨" userId="d086e8e3883354a1" providerId="LiveId" clId="{D7C9D1F5-307D-4798-8CF6-529EE99CD7B5}" dt="2024-09-06T13:23:12.207" v="1090" actId="207"/>
          <ac:spMkLst>
            <pc:docMk/>
            <pc:sldMk cId="1358283241" sldId="285"/>
            <ac:spMk id="47" creationId="{89F4C485-7572-CC39-B1BF-FD8EF7F21A93}"/>
          </ac:spMkLst>
        </pc:spChg>
      </pc:sldChg>
      <pc:sldChg chg="modTransition setBg">
        <pc:chgData name="夌 雨" userId="d086e8e3883354a1" providerId="LiveId" clId="{D7C9D1F5-307D-4798-8CF6-529EE99CD7B5}" dt="2024-11-16T07:49:19.183" v="1288"/>
        <pc:sldMkLst>
          <pc:docMk/>
          <pc:sldMk cId="3849342995" sldId="286"/>
        </pc:sldMkLst>
      </pc:sldChg>
      <pc:sldChg chg="addSp delSp modSp add del mod ord modTransition setBg">
        <pc:chgData name="夌 雨" userId="d086e8e3883354a1" providerId="LiveId" clId="{D7C9D1F5-307D-4798-8CF6-529EE99CD7B5}" dt="2024-11-16T07:49:19.344" v="1315"/>
        <pc:sldMkLst>
          <pc:docMk/>
          <pc:sldMk cId="790564371" sldId="288"/>
        </pc:sldMkLst>
        <pc:spChg chg="mod">
          <ac:chgData name="夌 雨" userId="d086e8e3883354a1" providerId="LiveId" clId="{D7C9D1F5-307D-4798-8CF6-529EE99CD7B5}" dt="2024-09-06T13:19:59.601" v="1077" actId="14100"/>
          <ac:spMkLst>
            <pc:docMk/>
            <pc:sldMk cId="790564371" sldId="288"/>
            <ac:spMk id="2" creationId="{BECDAD7B-8441-EEBE-5E1C-2A55FA4E308A}"/>
          </ac:spMkLst>
        </pc:spChg>
        <pc:spChg chg="del">
          <ac:chgData name="夌 雨" userId="d086e8e3883354a1" providerId="LiveId" clId="{D7C9D1F5-307D-4798-8CF6-529EE99CD7B5}" dt="2024-09-06T09:55:15.806" v="661" actId="478"/>
          <ac:spMkLst>
            <pc:docMk/>
            <pc:sldMk cId="790564371" sldId="288"/>
            <ac:spMk id="8" creationId="{A7BB9CDB-6F58-8BFF-D880-CFF9D5C427A3}"/>
          </ac:spMkLst>
        </pc:spChg>
        <pc:spChg chg="del">
          <ac:chgData name="夌 雨" userId="d086e8e3883354a1" providerId="LiveId" clId="{D7C9D1F5-307D-4798-8CF6-529EE99CD7B5}" dt="2024-09-06T09:54:44.732" v="655" actId="478"/>
          <ac:spMkLst>
            <pc:docMk/>
            <pc:sldMk cId="790564371" sldId="288"/>
            <ac:spMk id="10" creationId="{1D4EBBE0-C7DE-076E-DCB4-92A396279A58}"/>
          </ac:spMkLst>
        </pc:spChg>
        <pc:spChg chg="add mod">
          <ac:chgData name="夌 雨" userId="d086e8e3883354a1" providerId="LiveId" clId="{D7C9D1F5-307D-4798-8CF6-529EE99CD7B5}" dt="2024-09-06T09:58:14.231" v="701" actId="1076"/>
          <ac:spMkLst>
            <pc:docMk/>
            <pc:sldMk cId="790564371" sldId="288"/>
            <ac:spMk id="11" creationId="{6A863CE5-435A-CAE1-9E3F-47C9FCBD974C}"/>
          </ac:spMkLst>
        </pc:spChg>
        <pc:spChg chg="add mod ord">
          <ac:chgData name="夌 雨" userId="d086e8e3883354a1" providerId="LiveId" clId="{D7C9D1F5-307D-4798-8CF6-529EE99CD7B5}" dt="2024-09-06T13:27:14.354" v="1255" actId="207"/>
          <ac:spMkLst>
            <pc:docMk/>
            <pc:sldMk cId="790564371" sldId="288"/>
            <ac:spMk id="15" creationId="{12C9B51D-0D45-F4E2-EA30-A2D17663A892}"/>
          </ac:spMkLst>
        </pc:spChg>
        <pc:spChg chg="mod">
          <ac:chgData name="夌 雨" userId="d086e8e3883354a1" providerId="LiveId" clId="{D7C9D1F5-307D-4798-8CF6-529EE99CD7B5}" dt="2024-09-06T13:26:25.661" v="1239" actId="692"/>
          <ac:spMkLst>
            <pc:docMk/>
            <pc:sldMk cId="790564371" sldId="288"/>
            <ac:spMk id="50" creationId="{622EC82F-EF6B-86B4-9267-9E34CB0CB200}"/>
          </ac:spMkLst>
        </pc:spChg>
        <pc:spChg chg="mod">
          <ac:chgData name="夌 雨" userId="d086e8e3883354a1" providerId="LiveId" clId="{D7C9D1F5-307D-4798-8CF6-529EE99CD7B5}" dt="2024-09-06T10:00:36.332" v="888" actId="20577"/>
          <ac:spMkLst>
            <pc:docMk/>
            <pc:sldMk cId="790564371" sldId="288"/>
            <ac:spMk id="58" creationId="{7E018021-1DF8-E5B1-C651-DF5495FBF2A3}"/>
          </ac:spMkLst>
        </pc:spChg>
        <pc:grpChg chg="add del mod">
          <ac:chgData name="夌 雨" userId="d086e8e3883354a1" providerId="LiveId" clId="{D7C9D1F5-307D-4798-8CF6-529EE99CD7B5}" dt="2024-09-06T09:57:52.013" v="695" actId="478"/>
          <ac:grpSpMkLst>
            <pc:docMk/>
            <pc:sldMk cId="790564371" sldId="288"/>
            <ac:grpSpMk id="7" creationId="{98B3C636-7987-EE3E-6B26-83415AE08C09}"/>
          </ac:grpSpMkLst>
        </pc:grpChg>
        <pc:picChg chg="add del mod">
          <ac:chgData name="夌 雨" userId="d086e8e3883354a1" providerId="LiveId" clId="{D7C9D1F5-307D-4798-8CF6-529EE99CD7B5}" dt="2024-09-06T09:55:39.878" v="665" actId="21"/>
          <ac:picMkLst>
            <pc:docMk/>
            <pc:sldMk cId="790564371" sldId="288"/>
            <ac:picMk id="4" creationId="{BE47AAFD-82CC-82EC-ADD3-806B393E0FBF}"/>
          </ac:picMkLst>
        </pc:picChg>
        <pc:picChg chg="add del mod topLvl">
          <ac:chgData name="夌 雨" userId="d086e8e3883354a1" providerId="LiveId" clId="{D7C9D1F5-307D-4798-8CF6-529EE99CD7B5}" dt="2024-09-06T09:57:52.013" v="695" actId="478"/>
          <ac:picMkLst>
            <pc:docMk/>
            <pc:sldMk cId="790564371" sldId="288"/>
            <ac:picMk id="5" creationId="{BE47AAFD-82CC-82EC-ADD3-806B393E0FBF}"/>
          </ac:picMkLst>
        </pc:picChg>
        <pc:picChg chg="add del mod topLvl">
          <ac:chgData name="夌 雨" userId="d086e8e3883354a1" providerId="LiveId" clId="{D7C9D1F5-307D-4798-8CF6-529EE99CD7B5}" dt="2024-09-06T13:27:02.532" v="1243" actId="478"/>
          <ac:picMkLst>
            <pc:docMk/>
            <pc:sldMk cId="790564371" sldId="288"/>
            <ac:picMk id="6" creationId="{5D2048B8-9104-7093-0E7B-9CF5D069074F}"/>
          </ac:picMkLst>
        </pc:picChg>
      </pc:sldChg>
      <pc:sldChg chg="addSp delSp modSp mod ord modTransition setBg delAnim">
        <pc:chgData name="夌 雨" userId="d086e8e3883354a1" providerId="LiveId" clId="{D7C9D1F5-307D-4798-8CF6-529EE99CD7B5}" dt="2024-11-16T07:49:19.341" v="1314"/>
        <pc:sldMkLst>
          <pc:docMk/>
          <pc:sldMk cId="1515452090" sldId="289"/>
        </pc:sldMkLst>
        <pc:spChg chg="mod">
          <ac:chgData name="夌 雨" userId="d086e8e3883354a1" providerId="LiveId" clId="{D7C9D1F5-307D-4798-8CF6-529EE99CD7B5}" dt="2024-09-06T13:19:56.088" v="1075" actId="14100"/>
          <ac:spMkLst>
            <pc:docMk/>
            <pc:sldMk cId="1515452090" sldId="289"/>
            <ac:spMk id="2" creationId="{BECDAD7B-8441-EEBE-5E1C-2A55FA4E308A}"/>
          </ac:spMkLst>
        </pc:spChg>
        <pc:spChg chg="add mod">
          <ac:chgData name="夌 雨" userId="d086e8e3883354a1" providerId="LiveId" clId="{D7C9D1F5-307D-4798-8CF6-529EE99CD7B5}" dt="2024-09-06T09:58:42.059" v="706" actId="1076"/>
          <ac:spMkLst>
            <pc:docMk/>
            <pc:sldMk cId="1515452090" sldId="289"/>
            <ac:spMk id="3" creationId="{6A963303-F2E4-B7C6-737C-557E6ADAD1E4}"/>
          </ac:spMkLst>
        </pc:spChg>
        <pc:spChg chg="del mod">
          <ac:chgData name="夌 雨" userId="d086e8e3883354a1" providerId="LiveId" clId="{D7C9D1F5-307D-4798-8CF6-529EE99CD7B5}" dt="2024-09-06T09:51:39.772" v="611" actId="478"/>
          <ac:spMkLst>
            <pc:docMk/>
            <pc:sldMk cId="1515452090" sldId="289"/>
            <ac:spMk id="4" creationId="{448923B4-CDD8-32C8-437B-3C8712CCA73D}"/>
          </ac:spMkLst>
        </pc:spChg>
        <pc:spChg chg="mod">
          <ac:chgData name="夌 雨" userId="d086e8e3883354a1" providerId="LiveId" clId="{D7C9D1F5-307D-4798-8CF6-529EE99CD7B5}" dt="2024-09-06T13:27:26.994" v="1257" actId="207"/>
          <ac:spMkLst>
            <pc:docMk/>
            <pc:sldMk cId="1515452090" sldId="289"/>
            <ac:spMk id="8" creationId="{A7BB9CDB-6F58-8BFF-D880-CFF9D5C427A3}"/>
          </ac:spMkLst>
        </pc:spChg>
        <pc:spChg chg="del">
          <ac:chgData name="夌 雨" userId="d086e8e3883354a1" providerId="LiveId" clId="{D7C9D1F5-307D-4798-8CF6-529EE99CD7B5}" dt="2024-09-06T09:51:14.044" v="604" actId="478"/>
          <ac:spMkLst>
            <pc:docMk/>
            <pc:sldMk cId="1515452090" sldId="289"/>
            <ac:spMk id="10" creationId="{1D4EBBE0-C7DE-076E-DCB4-92A396279A58}"/>
          </ac:spMkLst>
        </pc:spChg>
        <pc:spChg chg="mod">
          <ac:chgData name="夌 雨" userId="d086e8e3883354a1" providerId="LiveId" clId="{D7C9D1F5-307D-4798-8CF6-529EE99CD7B5}" dt="2024-09-06T13:27:32.865" v="1258" actId="692"/>
          <ac:spMkLst>
            <pc:docMk/>
            <pc:sldMk cId="1515452090" sldId="289"/>
            <ac:spMk id="50" creationId="{622EC82F-EF6B-86B4-9267-9E34CB0CB200}"/>
          </ac:spMkLst>
        </pc:spChg>
        <pc:picChg chg="add mod">
          <ac:chgData name="夌 雨" userId="d086e8e3883354a1" providerId="LiveId" clId="{D7C9D1F5-307D-4798-8CF6-529EE99CD7B5}" dt="2024-09-06T09:59:19.366" v="779" actId="962"/>
          <ac:picMkLst>
            <pc:docMk/>
            <pc:sldMk cId="1515452090" sldId="289"/>
            <ac:picMk id="5" creationId="{3E5CABB6-1DAC-4942-E79C-2233B1F4AEBD}"/>
          </ac:picMkLst>
        </pc:picChg>
      </pc:sldChg>
      <pc:sldChg chg="modSp del mod">
        <pc:chgData name="夌 雨" userId="d086e8e3883354a1" providerId="LiveId" clId="{D7C9D1F5-307D-4798-8CF6-529EE99CD7B5}" dt="2024-09-06T09:53:00.284" v="620"/>
        <pc:sldMkLst>
          <pc:docMk/>
          <pc:sldMk cId="1234344217" sldId="290"/>
        </pc:sldMkLst>
        <pc:spChg chg="mod">
          <ac:chgData name="夌 雨" userId="d086e8e3883354a1" providerId="LiveId" clId="{D7C9D1F5-307D-4798-8CF6-529EE99CD7B5}" dt="2024-09-06T09:52:59.874" v="619" actId="14100"/>
          <ac:spMkLst>
            <pc:docMk/>
            <pc:sldMk cId="1234344217" sldId="290"/>
            <ac:spMk id="50" creationId="{622EC82F-EF6B-86B4-9267-9E34CB0CB200}"/>
          </ac:spMkLst>
        </pc:spChg>
      </pc:sldChg>
      <pc:sldChg chg="addSp modSp del mod modTransition">
        <pc:chgData name="夌 雨" userId="d086e8e3883354a1" providerId="LiveId" clId="{D7C9D1F5-307D-4798-8CF6-529EE99CD7B5}" dt="2024-09-06T09:38:34.382" v="453" actId="47"/>
        <pc:sldMkLst>
          <pc:docMk/>
          <pc:sldMk cId="2793361090" sldId="290"/>
        </pc:sldMkLst>
        <pc:spChg chg="mod">
          <ac:chgData name="夌 雨" userId="d086e8e3883354a1" providerId="LiveId" clId="{D7C9D1F5-307D-4798-8CF6-529EE99CD7B5}" dt="2024-09-06T09:33:15.773" v="426" actId="1076"/>
          <ac:spMkLst>
            <pc:docMk/>
            <pc:sldMk cId="2793361090" sldId="290"/>
            <ac:spMk id="2" creationId="{661B7009-257C-7AF8-25BB-005D4CFA4401}"/>
          </ac:spMkLst>
        </pc:spChg>
        <pc:spChg chg="add mod ord">
          <ac:chgData name="夌 雨" userId="d086e8e3883354a1" providerId="LiveId" clId="{D7C9D1F5-307D-4798-8CF6-529EE99CD7B5}" dt="2024-09-06T09:26:32.541" v="191" actId="167"/>
          <ac:spMkLst>
            <pc:docMk/>
            <pc:sldMk cId="2793361090" sldId="290"/>
            <ac:spMk id="3" creationId="{36BFCBA9-530C-6697-21AE-68A192D47CE6}"/>
          </ac:spMkLst>
        </pc:spChg>
        <pc:spChg chg="mod">
          <ac:chgData name="夌 雨" userId="d086e8e3883354a1" providerId="LiveId" clId="{D7C9D1F5-307D-4798-8CF6-529EE99CD7B5}" dt="2024-09-06T09:23:52.131" v="128" actId="1038"/>
          <ac:spMkLst>
            <pc:docMk/>
            <pc:sldMk cId="2793361090" sldId="290"/>
            <ac:spMk id="7" creationId="{0C154214-A16F-338C-B561-D7F820A65688}"/>
          </ac:spMkLst>
        </pc:spChg>
        <pc:spChg chg="mod">
          <ac:chgData name="夌 雨" userId="d086e8e3883354a1" providerId="LiveId" clId="{D7C9D1F5-307D-4798-8CF6-529EE99CD7B5}" dt="2024-09-06T09:26:38.999" v="236" actId="207"/>
          <ac:spMkLst>
            <pc:docMk/>
            <pc:sldMk cId="2793361090" sldId="290"/>
            <ac:spMk id="8" creationId="{47660ECC-3AF7-CE7D-C313-E7F45D4970E4}"/>
          </ac:spMkLst>
        </pc:spChg>
        <pc:spChg chg="mod">
          <ac:chgData name="夌 雨" userId="d086e8e3883354a1" providerId="LiveId" clId="{D7C9D1F5-307D-4798-8CF6-529EE99CD7B5}" dt="2024-09-06T09:23:52.131" v="128" actId="1038"/>
          <ac:spMkLst>
            <pc:docMk/>
            <pc:sldMk cId="2793361090" sldId="290"/>
            <ac:spMk id="10" creationId="{0DC1B420-0C55-30E3-937F-634AC37B28C9}"/>
          </ac:spMkLst>
        </pc:spChg>
      </pc:sldChg>
      <pc:sldChg chg="modSp del mod">
        <pc:chgData name="夌 雨" userId="d086e8e3883354a1" providerId="LiveId" clId="{D7C9D1F5-307D-4798-8CF6-529EE99CD7B5}" dt="2024-09-06T09:54:36.319" v="649"/>
        <pc:sldMkLst>
          <pc:docMk/>
          <pc:sldMk cId="3762920551" sldId="290"/>
        </pc:sldMkLst>
        <pc:spChg chg="mod">
          <ac:chgData name="夌 雨" userId="d086e8e3883354a1" providerId="LiveId" clId="{D7C9D1F5-307D-4798-8CF6-529EE99CD7B5}" dt="2024-09-06T09:54:35.993" v="647" actId="1076"/>
          <ac:spMkLst>
            <pc:docMk/>
            <pc:sldMk cId="3762920551" sldId="290"/>
            <ac:spMk id="8" creationId="{A7BB9CDB-6F58-8BFF-D880-CFF9D5C427A3}"/>
          </ac:spMkLst>
        </pc:spChg>
        <pc:spChg chg="mod">
          <ac:chgData name="夌 雨" userId="d086e8e3883354a1" providerId="LiveId" clId="{D7C9D1F5-307D-4798-8CF6-529EE99CD7B5}" dt="2024-09-06T09:54:36.162" v="648" actId="14100"/>
          <ac:spMkLst>
            <pc:docMk/>
            <pc:sldMk cId="3762920551" sldId="290"/>
            <ac:spMk id="50" creationId="{622EC82F-EF6B-86B4-9267-9E34CB0CB200}"/>
          </ac:spMkLst>
        </pc:spChg>
      </pc:sldChg>
      <pc:sldChg chg="add del">
        <pc:chgData name="夌 雨" userId="d086e8e3883354a1" providerId="LiveId" clId="{D7C9D1F5-307D-4798-8CF6-529EE99CD7B5}" dt="2024-09-06T09:54:36.637" v="651"/>
        <pc:sldMkLst>
          <pc:docMk/>
          <pc:sldMk cId="3892046861" sldId="290"/>
        </pc:sldMkLst>
      </pc:sldChg>
      <pc:sldChg chg="addSp delSp modSp add del mod ord modTransition setBg">
        <pc:chgData name="夌 雨" userId="d086e8e3883354a1" providerId="LiveId" clId="{D7C9D1F5-307D-4798-8CF6-529EE99CD7B5}" dt="2024-11-16T07:49:19.347" v="1316"/>
        <pc:sldMkLst>
          <pc:docMk/>
          <pc:sldMk cId="3118772410" sldId="291"/>
        </pc:sldMkLst>
        <pc:spChg chg="mod">
          <ac:chgData name="夌 雨" userId="d086e8e3883354a1" providerId="LiveId" clId="{D7C9D1F5-307D-4798-8CF6-529EE99CD7B5}" dt="2024-09-06T10:01:04.325" v="968" actId="207"/>
          <ac:spMkLst>
            <pc:docMk/>
            <pc:sldMk cId="3118772410" sldId="291"/>
            <ac:spMk id="3" creationId="{267D61FF-054D-6E8E-FE42-FC9B64349DB6}"/>
          </ac:spMkLst>
        </pc:spChg>
        <pc:spChg chg="del">
          <ac:chgData name="夌 雨" userId="d086e8e3883354a1" providerId="LiveId" clId="{D7C9D1F5-307D-4798-8CF6-529EE99CD7B5}" dt="2024-09-06T10:01:12.473" v="969" actId="478"/>
          <ac:spMkLst>
            <pc:docMk/>
            <pc:sldMk cId="3118772410" sldId="291"/>
            <ac:spMk id="4" creationId="{7E2B47F3-15DE-76D3-E6A9-EA60935A9DD5}"/>
          </ac:spMkLst>
        </pc:spChg>
        <pc:spChg chg="add mod">
          <ac:chgData name="夌 雨" userId="d086e8e3883354a1" providerId="LiveId" clId="{D7C9D1F5-307D-4798-8CF6-529EE99CD7B5}" dt="2024-09-06T13:27:22.694" v="1256"/>
          <ac:spMkLst>
            <pc:docMk/>
            <pc:sldMk cId="3118772410" sldId="291"/>
            <ac:spMk id="4" creationId="{ADB69AB8-666F-6C62-2DB6-3B0355497CC7}"/>
          </ac:spMkLst>
        </pc:spChg>
        <pc:spChg chg="del">
          <ac:chgData name="夌 雨" userId="d086e8e3883354a1" providerId="LiveId" clId="{D7C9D1F5-307D-4798-8CF6-529EE99CD7B5}" dt="2024-09-06T09:56:10.587" v="671" actId="478"/>
          <ac:spMkLst>
            <pc:docMk/>
            <pc:sldMk cId="3118772410" sldId="291"/>
            <ac:spMk id="8" creationId="{A7BB9CDB-6F58-8BFF-D880-CFF9D5C427A3}"/>
          </ac:spMkLst>
        </pc:spChg>
        <pc:spChg chg="del">
          <ac:chgData name="夌 雨" userId="d086e8e3883354a1" providerId="LiveId" clId="{D7C9D1F5-307D-4798-8CF6-529EE99CD7B5}" dt="2024-09-06T09:56:12.362" v="672" actId="478"/>
          <ac:spMkLst>
            <pc:docMk/>
            <pc:sldMk cId="3118772410" sldId="291"/>
            <ac:spMk id="10" creationId="{1D4EBBE0-C7DE-076E-DCB4-92A396279A58}"/>
          </ac:spMkLst>
        </pc:spChg>
        <pc:spChg chg="mod">
          <ac:chgData name="夌 雨" userId="d086e8e3883354a1" providerId="LiveId" clId="{D7C9D1F5-307D-4798-8CF6-529EE99CD7B5}" dt="2024-09-06T10:00:47.733" v="894"/>
          <ac:spMkLst>
            <pc:docMk/>
            <pc:sldMk cId="3118772410" sldId="291"/>
            <ac:spMk id="15" creationId="{22410738-C787-6B8C-5C04-5D897E56E2EF}"/>
          </ac:spMkLst>
        </pc:spChg>
        <pc:spChg chg="add mod">
          <ac:chgData name="夌 雨" userId="d086e8e3883354a1" providerId="LiveId" clId="{D7C9D1F5-307D-4798-8CF6-529EE99CD7B5}" dt="2024-09-06T09:58:27.057" v="704"/>
          <ac:spMkLst>
            <pc:docMk/>
            <pc:sldMk cId="3118772410" sldId="291"/>
            <ac:spMk id="19" creationId="{7605161B-8CD2-28E0-3EE6-56A1384A6315}"/>
          </ac:spMkLst>
        </pc:spChg>
        <pc:spChg chg="mod">
          <ac:chgData name="夌 雨" userId="d086e8e3883354a1" providerId="LiveId" clId="{D7C9D1F5-307D-4798-8CF6-529EE99CD7B5}" dt="2024-09-06T13:26:32.180" v="1240" actId="692"/>
          <ac:spMkLst>
            <pc:docMk/>
            <pc:sldMk cId="3118772410" sldId="291"/>
            <ac:spMk id="50" creationId="{622EC82F-EF6B-86B4-9267-9E34CB0CB200}"/>
          </ac:spMkLst>
        </pc:spChg>
        <pc:grpChg chg="add del mod">
          <ac:chgData name="夌 雨" userId="d086e8e3883354a1" providerId="LiveId" clId="{D7C9D1F5-307D-4798-8CF6-529EE99CD7B5}" dt="2024-09-06T09:58:19.382" v="702" actId="478"/>
          <ac:grpSpMkLst>
            <pc:docMk/>
            <pc:sldMk cId="3118772410" sldId="291"/>
            <ac:grpSpMk id="5" creationId="{72D82284-28FA-8DE1-89B5-01208969D944}"/>
          </ac:grpSpMkLst>
        </pc:grpChg>
        <pc:picChg chg="mod">
          <ac:chgData name="夌 雨" userId="d086e8e3883354a1" providerId="LiveId" clId="{D7C9D1F5-307D-4798-8CF6-529EE99CD7B5}" dt="2024-09-06T09:56:13.250" v="673"/>
          <ac:picMkLst>
            <pc:docMk/>
            <pc:sldMk cId="3118772410" sldId="291"/>
            <ac:picMk id="6" creationId="{626692D4-8D34-2FBF-0849-71E173607CDD}"/>
          </ac:picMkLst>
        </pc:picChg>
        <pc:picChg chg="mod">
          <ac:chgData name="夌 雨" userId="d086e8e3883354a1" providerId="LiveId" clId="{D7C9D1F5-307D-4798-8CF6-529EE99CD7B5}" dt="2024-09-06T09:56:13.250" v="673"/>
          <ac:picMkLst>
            <pc:docMk/>
            <pc:sldMk cId="3118772410" sldId="291"/>
            <ac:picMk id="14" creationId="{22582BC3-CF90-96FF-70C2-455BFFF7BEE5}"/>
          </ac:picMkLst>
        </pc:picChg>
        <pc:picChg chg="add del mod">
          <ac:chgData name="夌 雨" userId="d086e8e3883354a1" providerId="LiveId" clId="{D7C9D1F5-307D-4798-8CF6-529EE99CD7B5}" dt="2024-09-06T13:27:04.504" v="1244" actId="478"/>
          <ac:picMkLst>
            <pc:docMk/>
            <pc:sldMk cId="3118772410" sldId="291"/>
            <ac:picMk id="16" creationId="{618325EC-B151-4808-439D-E77FF7F92300}"/>
          </ac:picMkLst>
        </pc:picChg>
      </pc:sldChg>
      <pc:sldMasterChg chg="setBg modSldLayout">
        <pc:chgData name="夌 雨" userId="d086e8e3883354a1" providerId="LiveId" clId="{D7C9D1F5-307D-4798-8CF6-529EE99CD7B5}" dt="2024-09-06T13:16:59.827" v="1041"/>
        <pc:sldMasterMkLst>
          <pc:docMk/>
          <pc:sldMasterMk cId="371316122" sldId="2147483660"/>
        </pc:sldMasterMkLst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3688031399" sldId="2147483661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815033835" sldId="2147483662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981642111" sldId="2147483663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2063887698" sldId="2147483664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3812198685" sldId="2147483665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1960442501" sldId="2147483666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278779239" sldId="2147483667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910051670" sldId="2147483668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1730962601" sldId="2147483669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2981469751" sldId="2147483670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1693350432" sldId="2147483671"/>
          </pc:sldLayoutMkLst>
        </pc:sldLayoutChg>
      </pc:sldMasterChg>
    </pc:docChg>
  </pc:docChgLst>
  <pc:docChgLst>
    <pc:chgData name="夌 雨" userId="d086e8e3883354a1" providerId="LiveId" clId="{5A3B905E-95D4-4FE1-BFF9-5EAEF3DBF1CB}"/>
    <pc:docChg chg="undo custSel addSld delSld modSld sldOrd modSection">
      <pc:chgData name="夌 雨" userId="d086e8e3883354a1" providerId="LiveId" clId="{5A3B905E-95D4-4FE1-BFF9-5EAEF3DBF1CB}" dt="2024-08-30T09:54:46.590" v="1187" actId="478"/>
      <pc:docMkLst>
        <pc:docMk/>
      </pc:docMkLst>
      <pc:sldChg chg="addSp delSp modSp mod modTransition delAnim">
        <pc:chgData name="夌 雨" userId="d086e8e3883354a1" providerId="LiveId" clId="{5A3B905E-95D4-4FE1-BFF9-5EAEF3DBF1CB}" dt="2024-08-30T09:23:02.767" v="665"/>
        <pc:sldMkLst>
          <pc:docMk/>
          <pc:sldMk cId="1169606320" sldId="257"/>
        </pc:sldMkLst>
        <pc:spChg chg="add del mod">
          <ac:chgData name="夌 雨" userId="d086e8e3883354a1" providerId="LiveId" clId="{5A3B905E-95D4-4FE1-BFF9-5EAEF3DBF1CB}" dt="2024-08-30T09:07:35.925" v="15" actId="478"/>
          <ac:spMkLst>
            <pc:docMk/>
            <pc:sldMk cId="1169606320" sldId="257"/>
            <ac:spMk id="2" creationId="{4DEEC3C0-874D-99C7-AF0D-4654FC47708B}"/>
          </ac:spMkLst>
        </pc:spChg>
        <pc:spChg chg="add del mod">
          <ac:chgData name="夌 雨" userId="d086e8e3883354a1" providerId="LiveId" clId="{5A3B905E-95D4-4FE1-BFF9-5EAEF3DBF1CB}" dt="2024-08-30T09:08:27.326" v="25" actId="478"/>
          <ac:spMkLst>
            <pc:docMk/>
            <pc:sldMk cId="1169606320" sldId="257"/>
            <ac:spMk id="3" creationId="{11EDCB1F-1615-369A-1DE3-B15E77A12AB0}"/>
          </ac:spMkLst>
        </pc:spChg>
        <pc:spChg chg="del">
          <ac:chgData name="夌 雨" userId="d086e8e3883354a1" providerId="LiveId" clId="{5A3B905E-95D4-4FE1-BFF9-5EAEF3DBF1CB}" dt="2024-08-30T09:06:45.016" v="7" actId="478"/>
          <ac:spMkLst>
            <pc:docMk/>
            <pc:sldMk cId="1169606320" sldId="257"/>
            <ac:spMk id="4" creationId="{0EC96E8C-A7CE-3477-B734-0B6AEAD7002E}"/>
          </ac:spMkLst>
        </pc:spChg>
        <pc:spChg chg="del">
          <ac:chgData name="夌 雨" userId="d086e8e3883354a1" providerId="LiveId" clId="{5A3B905E-95D4-4FE1-BFF9-5EAEF3DBF1CB}" dt="2024-08-30T09:06:43.689" v="6" actId="478"/>
          <ac:spMkLst>
            <pc:docMk/>
            <pc:sldMk cId="1169606320" sldId="257"/>
            <ac:spMk id="5" creationId="{52827661-A202-0712-2CE3-50B214AA5CEF}"/>
          </ac:spMkLst>
        </pc:spChg>
        <pc:spChg chg="del">
          <ac:chgData name="夌 雨" userId="d086e8e3883354a1" providerId="LiveId" clId="{5A3B905E-95D4-4FE1-BFF9-5EAEF3DBF1CB}" dt="2024-08-30T09:06:42.812" v="5" actId="478"/>
          <ac:spMkLst>
            <pc:docMk/>
            <pc:sldMk cId="1169606320" sldId="257"/>
            <ac:spMk id="6" creationId="{575D36DC-E40F-809D-7357-2F16CFA79B06}"/>
          </ac:spMkLst>
        </pc:spChg>
        <pc:spChg chg="add del mod">
          <ac:chgData name="夌 雨" userId="d086e8e3883354a1" providerId="LiveId" clId="{5A3B905E-95D4-4FE1-BFF9-5EAEF3DBF1CB}" dt="2024-08-30T09:13:10.416" v="123" actId="21"/>
          <ac:spMkLst>
            <pc:docMk/>
            <pc:sldMk cId="1169606320" sldId="257"/>
            <ac:spMk id="7" creationId="{0C154214-A16F-338C-B561-D7F820A65688}"/>
          </ac:spMkLst>
        </pc:spChg>
        <pc:spChg chg="add del mod ord">
          <ac:chgData name="夌 雨" userId="d086e8e3883354a1" providerId="LiveId" clId="{5A3B905E-95D4-4FE1-BFF9-5EAEF3DBF1CB}" dt="2024-08-30T09:13:10.416" v="123" actId="21"/>
          <ac:spMkLst>
            <pc:docMk/>
            <pc:sldMk cId="1169606320" sldId="257"/>
            <ac:spMk id="8" creationId="{47660ECC-3AF7-CE7D-C313-E7F45D4970E4}"/>
          </ac:spMkLst>
        </pc:spChg>
        <pc:spChg chg="add del">
          <ac:chgData name="夌 雨" userId="d086e8e3883354a1" providerId="LiveId" clId="{5A3B905E-95D4-4FE1-BFF9-5EAEF3DBF1CB}" dt="2024-08-30T09:12:57.739" v="121" actId="478"/>
          <ac:spMkLst>
            <pc:docMk/>
            <pc:sldMk cId="1169606320" sldId="257"/>
            <ac:spMk id="9" creationId="{5F6632FD-1EE2-0682-B69E-CC2599953F7F}"/>
          </ac:spMkLst>
        </pc:spChg>
        <pc:spChg chg="add del mod">
          <ac:chgData name="夌 雨" userId="d086e8e3883354a1" providerId="LiveId" clId="{5A3B905E-95D4-4FE1-BFF9-5EAEF3DBF1CB}" dt="2024-08-30T09:13:10.416" v="123" actId="21"/>
          <ac:spMkLst>
            <pc:docMk/>
            <pc:sldMk cId="1169606320" sldId="257"/>
            <ac:spMk id="10" creationId="{0DC1B420-0C55-30E3-937F-634AC37B28C9}"/>
          </ac:spMkLst>
        </pc:spChg>
        <pc:spChg chg="add mod">
          <ac:chgData name="夌 雨" userId="d086e8e3883354a1" providerId="LiveId" clId="{5A3B905E-95D4-4FE1-BFF9-5EAEF3DBF1CB}" dt="2024-08-30T09:20:30.873" v="654" actId="14861"/>
          <ac:spMkLst>
            <pc:docMk/>
            <pc:sldMk cId="1169606320" sldId="257"/>
            <ac:spMk id="11" creationId="{2CEB5098-FAA5-FD20-1B3D-636D586D39DB}"/>
          </ac:spMkLst>
        </pc:spChg>
        <pc:spChg chg="add mod ord">
          <ac:chgData name="夌 雨" userId="d086e8e3883354a1" providerId="LiveId" clId="{5A3B905E-95D4-4FE1-BFF9-5EAEF3DBF1CB}" dt="2024-08-30T09:20:20.338" v="652" actId="14861"/>
          <ac:spMkLst>
            <pc:docMk/>
            <pc:sldMk cId="1169606320" sldId="257"/>
            <ac:spMk id="12" creationId="{E4EFD44D-F286-A774-EC0B-8FCE3FEB9197}"/>
          </ac:spMkLst>
        </pc:spChg>
        <pc:spChg chg="add mod">
          <ac:chgData name="夌 雨" userId="d086e8e3883354a1" providerId="LiveId" clId="{5A3B905E-95D4-4FE1-BFF9-5EAEF3DBF1CB}" dt="2024-08-30T09:15:08.905" v="197" actId="692"/>
          <ac:spMkLst>
            <pc:docMk/>
            <pc:sldMk cId="1169606320" sldId="257"/>
            <ac:spMk id="13" creationId="{D5CFC1DD-4727-9FE5-5062-9A6D09BC57D8}"/>
          </ac:spMkLst>
        </pc:spChg>
      </pc:sldChg>
      <pc:sldChg chg="del">
        <pc:chgData name="夌 雨" userId="d086e8e3883354a1" providerId="LiveId" clId="{5A3B905E-95D4-4FE1-BFF9-5EAEF3DBF1CB}" dt="2024-08-30T09:08:00.148" v="18" actId="47"/>
        <pc:sldMkLst>
          <pc:docMk/>
          <pc:sldMk cId="1451266676" sldId="260"/>
        </pc:sldMkLst>
      </pc:sldChg>
      <pc:sldChg chg="addSp delSp modSp mod modTransition">
        <pc:chgData name="夌 雨" userId="d086e8e3883354a1" providerId="LiveId" clId="{5A3B905E-95D4-4FE1-BFF9-5EAEF3DBF1CB}" dt="2024-08-30T09:15:28.301" v="203"/>
        <pc:sldMkLst>
          <pc:docMk/>
          <pc:sldMk cId="578599244" sldId="261"/>
        </pc:sldMkLst>
        <pc:spChg chg="add del mod">
          <ac:chgData name="夌 雨" userId="d086e8e3883354a1" providerId="LiveId" clId="{5A3B905E-95D4-4FE1-BFF9-5EAEF3DBF1CB}" dt="2024-08-30T09:08:21.718" v="23" actId="478"/>
          <ac:spMkLst>
            <pc:docMk/>
            <pc:sldMk cId="578599244" sldId="261"/>
            <ac:spMk id="2" creationId="{550482AA-F572-9DE1-3173-5C3F454F6487}"/>
          </ac:spMkLst>
        </pc:spChg>
        <pc:spChg chg="add mod">
          <ac:chgData name="夌 雨" userId="d086e8e3883354a1" providerId="LiveId" clId="{5A3B905E-95D4-4FE1-BFF9-5EAEF3DBF1CB}" dt="2024-08-30T09:13:12.032" v="124"/>
          <ac:spMkLst>
            <pc:docMk/>
            <pc:sldMk cId="578599244" sldId="261"/>
            <ac:spMk id="7" creationId="{0C154214-A16F-338C-B561-D7F820A65688}"/>
          </ac:spMkLst>
        </pc:spChg>
        <pc:spChg chg="add mod">
          <ac:chgData name="夌 雨" userId="d086e8e3883354a1" providerId="LiveId" clId="{5A3B905E-95D4-4FE1-BFF9-5EAEF3DBF1CB}" dt="2024-08-30T09:13:12.032" v="124"/>
          <ac:spMkLst>
            <pc:docMk/>
            <pc:sldMk cId="578599244" sldId="261"/>
            <ac:spMk id="8" creationId="{47660ECC-3AF7-CE7D-C313-E7F45D4970E4}"/>
          </ac:spMkLst>
        </pc:spChg>
        <pc:spChg chg="add mod">
          <ac:chgData name="夌 雨" userId="d086e8e3883354a1" providerId="LiveId" clId="{5A3B905E-95D4-4FE1-BFF9-5EAEF3DBF1CB}" dt="2024-08-30T09:13:15.554" v="125" actId="1076"/>
          <ac:spMkLst>
            <pc:docMk/>
            <pc:sldMk cId="578599244" sldId="261"/>
            <ac:spMk id="10" creationId="{0DC1B420-0C55-30E3-937F-634AC37B28C9}"/>
          </ac:spMkLst>
        </pc:spChg>
      </pc:sldChg>
      <pc:sldChg chg="addSp delSp modSp mod">
        <pc:chgData name="夌 雨" userId="d086e8e3883354a1" providerId="LiveId" clId="{5A3B905E-95D4-4FE1-BFF9-5EAEF3DBF1CB}" dt="2024-08-30T09:24:13.936" v="669" actId="478"/>
        <pc:sldMkLst>
          <pc:docMk/>
          <pc:sldMk cId="2780898012" sldId="274"/>
        </pc:sldMkLst>
        <pc:spChg chg="add del mod">
          <ac:chgData name="夌 雨" userId="d086e8e3883354a1" providerId="LiveId" clId="{5A3B905E-95D4-4FE1-BFF9-5EAEF3DBF1CB}" dt="2024-08-30T09:24:13.936" v="669" actId="478"/>
          <ac:spMkLst>
            <pc:docMk/>
            <pc:sldMk cId="2780898012" sldId="274"/>
            <ac:spMk id="6" creationId="{9C1D4048-89C1-FF65-3D44-358ED822A7D8}"/>
          </ac:spMkLst>
        </pc:spChg>
      </pc:sldChg>
      <pc:sldChg chg="addSp delSp modSp mod">
        <pc:chgData name="夌 雨" userId="d086e8e3883354a1" providerId="LiveId" clId="{5A3B905E-95D4-4FE1-BFF9-5EAEF3DBF1CB}" dt="2024-08-30T09:54:46.590" v="1187" actId="478"/>
        <pc:sldMkLst>
          <pc:docMk/>
          <pc:sldMk cId="2485663332" sldId="276"/>
        </pc:sldMkLst>
        <pc:spChg chg="add mod">
          <ac:chgData name="夌 雨" userId="d086e8e3883354a1" providerId="LiveId" clId="{5A3B905E-95D4-4FE1-BFF9-5EAEF3DBF1CB}" dt="2024-08-30T09:50:21.068" v="1146"/>
          <ac:spMkLst>
            <pc:docMk/>
            <pc:sldMk cId="2485663332" sldId="276"/>
            <ac:spMk id="6" creationId="{F199687F-CC99-E1F3-40B4-0610173B0CD1}"/>
          </ac:spMkLst>
        </pc:spChg>
        <pc:spChg chg="add mod ord">
          <ac:chgData name="夌 雨" userId="d086e8e3883354a1" providerId="LiveId" clId="{5A3B905E-95D4-4FE1-BFF9-5EAEF3DBF1CB}" dt="2024-08-30T09:53:32.741" v="1181" actId="167"/>
          <ac:spMkLst>
            <pc:docMk/>
            <pc:sldMk cId="2485663332" sldId="276"/>
            <ac:spMk id="7" creationId="{0B8BD25A-5569-AC8B-0DBC-BF8B160A7AC2}"/>
          </ac:spMkLst>
        </pc:spChg>
        <pc:spChg chg="add del mod ord">
          <ac:chgData name="夌 雨" userId="d086e8e3883354a1" providerId="LiveId" clId="{5A3B905E-95D4-4FE1-BFF9-5EAEF3DBF1CB}" dt="2024-08-30T09:54:46.590" v="1187" actId="478"/>
          <ac:spMkLst>
            <pc:docMk/>
            <pc:sldMk cId="2485663332" sldId="276"/>
            <ac:spMk id="8" creationId="{87144610-F907-1075-B6E4-2D97FA5D6B43}"/>
          </ac:spMkLst>
        </pc:spChg>
        <pc:spChg chg="add del mod ord">
          <ac:chgData name="夌 雨" userId="d086e8e3883354a1" providerId="LiveId" clId="{5A3B905E-95D4-4FE1-BFF9-5EAEF3DBF1CB}" dt="2024-08-30T09:54:46.590" v="1187" actId="478"/>
          <ac:spMkLst>
            <pc:docMk/>
            <pc:sldMk cId="2485663332" sldId="276"/>
            <ac:spMk id="10" creationId="{12AFA7AB-7AF8-D672-9406-3A9741DAA8F8}"/>
          </ac:spMkLst>
        </pc:spChg>
        <pc:spChg chg="add del mod ord">
          <ac:chgData name="夌 雨" userId="d086e8e3883354a1" providerId="LiveId" clId="{5A3B905E-95D4-4FE1-BFF9-5EAEF3DBF1CB}" dt="2024-08-30T09:54:46.590" v="1187" actId="478"/>
          <ac:spMkLst>
            <pc:docMk/>
            <pc:sldMk cId="2485663332" sldId="276"/>
            <ac:spMk id="47" creationId="{0A0D20A9-2691-141F-1294-459D617DB9A9}"/>
          </ac:spMkLst>
        </pc:spChg>
      </pc:sldChg>
      <pc:sldChg chg="modSp mod">
        <pc:chgData name="夌 雨" userId="d086e8e3883354a1" providerId="LiveId" clId="{5A3B905E-95D4-4FE1-BFF9-5EAEF3DBF1CB}" dt="2024-08-30T09:26:12.271" v="699" actId="1076"/>
        <pc:sldMkLst>
          <pc:docMk/>
          <pc:sldMk cId="3225843026" sldId="278"/>
        </pc:sldMkLst>
        <pc:spChg chg="mod">
          <ac:chgData name="夌 雨" userId="d086e8e3883354a1" providerId="LiveId" clId="{5A3B905E-95D4-4FE1-BFF9-5EAEF3DBF1CB}" dt="2024-08-30T09:25:39.953" v="693" actId="207"/>
          <ac:spMkLst>
            <pc:docMk/>
            <pc:sldMk cId="3225843026" sldId="278"/>
            <ac:spMk id="11" creationId="{20C43199-76BF-CDF4-BB3D-4354E8B40306}"/>
          </ac:spMkLst>
        </pc:spChg>
        <pc:spChg chg="mod">
          <ac:chgData name="夌 雨" userId="d086e8e3883354a1" providerId="LiveId" clId="{5A3B905E-95D4-4FE1-BFF9-5EAEF3DBF1CB}" dt="2024-08-30T09:25:53.977" v="695" actId="404"/>
          <ac:spMkLst>
            <pc:docMk/>
            <pc:sldMk cId="3225843026" sldId="278"/>
            <ac:spMk id="19" creationId="{737251DA-A89F-76EF-5940-C3850B4F7293}"/>
          </ac:spMkLst>
        </pc:spChg>
        <pc:spChg chg="mod">
          <ac:chgData name="夌 雨" userId="d086e8e3883354a1" providerId="LiveId" clId="{5A3B905E-95D4-4FE1-BFF9-5EAEF3DBF1CB}" dt="2024-08-30T09:26:12.271" v="699" actId="1076"/>
          <ac:spMkLst>
            <pc:docMk/>
            <pc:sldMk cId="3225843026" sldId="278"/>
            <ac:spMk id="96" creationId="{2BEF9EC1-627F-E75C-5CD7-E19D0BC31BB1}"/>
          </ac:spMkLst>
        </pc:spChg>
      </pc:sldChg>
      <pc:sldChg chg="modSp mod">
        <pc:chgData name="夌 雨" userId="d086e8e3883354a1" providerId="LiveId" clId="{5A3B905E-95D4-4FE1-BFF9-5EAEF3DBF1CB}" dt="2024-08-30T09:06:06.069" v="4" actId="20577"/>
        <pc:sldMkLst>
          <pc:docMk/>
          <pc:sldMk cId="1909985220" sldId="279"/>
        </pc:sldMkLst>
        <pc:spChg chg="mod">
          <ac:chgData name="夌 雨" userId="d086e8e3883354a1" providerId="LiveId" clId="{5A3B905E-95D4-4FE1-BFF9-5EAEF3DBF1CB}" dt="2024-08-30T09:06:06.069" v="4" actId="20577"/>
          <ac:spMkLst>
            <pc:docMk/>
            <pc:sldMk cId="1909985220" sldId="279"/>
            <ac:spMk id="83" creationId="{FC6EA626-3425-2BE3-3682-974CC25544C4}"/>
          </ac:spMkLst>
        </pc:spChg>
      </pc:sldChg>
      <pc:sldChg chg="addSp delSp modSp add mod modTransition">
        <pc:chgData name="夌 雨" userId="d086e8e3883354a1" providerId="LiveId" clId="{5A3B905E-95D4-4FE1-BFF9-5EAEF3DBF1CB}" dt="2024-08-30T09:22:37.644" v="663" actId="207"/>
        <pc:sldMkLst>
          <pc:docMk/>
          <pc:sldMk cId="3849342995" sldId="286"/>
        </pc:sldMkLst>
        <pc:spChg chg="add del mod ord">
          <ac:chgData name="夌 雨" userId="d086e8e3883354a1" providerId="LiveId" clId="{5A3B905E-95D4-4FE1-BFF9-5EAEF3DBF1CB}" dt="2024-08-30T09:17:24.399" v="238" actId="478"/>
          <ac:spMkLst>
            <pc:docMk/>
            <pc:sldMk cId="3849342995" sldId="286"/>
            <ac:spMk id="2" creationId="{C1087D51-2AF9-54B3-5347-9C4A60A81B9F}"/>
          </ac:spMkLst>
        </pc:spChg>
        <pc:spChg chg="add del mod">
          <ac:chgData name="夌 雨" userId="d086e8e3883354a1" providerId="LiveId" clId="{5A3B905E-95D4-4FE1-BFF9-5EAEF3DBF1CB}" dt="2024-08-30T09:21:34.532" v="658" actId="478"/>
          <ac:spMkLst>
            <pc:docMk/>
            <pc:sldMk cId="3849342995" sldId="286"/>
            <ac:spMk id="3" creationId="{4F2C2FD9-30FD-4103-CB6B-5F244AD92B26}"/>
          </ac:spMkLst>
        </pc:spChg>
        <pc:spChg chg="add mod">
          <ac:chgData name="夌 雨" userId="d086e8e3883354a1" providerId="LiveId" clId="{5A3B905E-95D4-4FE1-BFF9-5EAEF3DBF1CB}" dt="2024-08-30T09:22:37.644" v="663" actId="207"/>
          <ac:spMkLst>
            <pc:docMk/>
            <pc:sldMk cId="3849342995" sldId="286"/>
            <ac:spMk id="4" creationId="{99B374DC-077F-CAE3-30BB-B2EF2E7642B8}"/>
          </ac:spMkLst>
        </pc:spChg>
        <pc:spChg chg="del mod">
          <ac:chgData name="夌 雨" userId="d086e8e3883354a1" providerId="LiveId" clId="{5A3B905E-95D4-4FE1-BFF9-5EAEF3DBF1CB}" dt="2024-08-30T09:17:24.399" v="238" actId="478"/>
          <ac:spMkLst>
            <pc:docMk/>
            <pc:sldMk cId="3849342995" sldId="286"/>
            <ac:spMk id="11" creationId="{2CEB5098-FAA5-FD20-1B3D-636D586D39DB}"/>
          </ac:spMkLst>
        </pc:spChg>
        <pc:spChg chg="del">
          <ac:chgData name="夌 雨" userId="d086e8e3883354a1" providerId="LiveId" clId="{5A3B905E-95D4-4FE1-BFF9-5EAEF3DBF1CB}" dt="2024-08-30T09:15:37.798" v="205" actId="478"/>
          <ac:spMkLst>
            <pc:docMk/>
            <pc:sldMk cId="3849342995" sldId="286"/>
            <ac:spMk id="12" creationId="{E4EFD44D-F286-A774-EC0B-8FCE3FEB9197}"/>
          </ac:spMkLst>
        </pc:spChg>
        <pc:spChg chg="del">
          <ac:chgData name="夌 雨" userId="d086e8e3883354a1" providerId="LiveId" clId="{5A3B905E-95D4-4FE1-BFF9-5EAEF3DBF1CB}" dt="2024-08-30T09:17:24.399" v="238" actId="478"/>
          <ac:spMkLst>
            <pc:docMk/>
            <pc:sldMk cId="3849342995" sldId="286"/>
            <ac:spMk id="13" creationId="{D5CFC1DD-4727-9FE5-5062-9A6D09BC57D8}"/>
          </ac:spMkLst>
        </pc:spChg>
      </pc:sldChg>
      <pc:sldChg chg="add del setBg">
        <pc:chgData name="夌 雨" userId="d086e8e3883354a1" providerId="LiveId" clId="{5A3B905E-95D4-4FE1-BFF9-5EAEF3DBF1CB}" dt="2024-08-30T09:26:45.226" v="701" actId="47"/>
        <pc:sldMkLst>
          <pc:docMk/>
          <pc:sldMk cId="1008667728" sldId="287"/>
        </pc:sldMkLst>
      </pc:sldChg>
      <pc:sldChg chg="add del setBg">
        <pc:chgData name="夌 雨" userId="d086e8e3883354a1" providerId="LiveId" clId="{5A3B905E-95D4-4FE1-BFF9-5EAEF3DBF1CB}" dt="2024-08-30T09:26:55.387" v="703" actId="47"/>
        <pc:sldMkLst>
          <pc:docMk/>
          <pc:sldMk cId="1292548687" sldId="287"/>
        </pc:sldMkLst>
      </pc:sldChg>
      <pc:sldChg chg="add del setBg">
        <pc:chgData name="夌 雨" userId="d086e8e3883354a1" providerId="LiveId" clId="{5A3B905E-95D4-4FE1-BFF9-5EAEF3DBF1CB}" dt="2024-08-30T09:26:59.392" v="705"/>
        <pc:sldMkLst>
          <pc:docMk/>
          <pc:sldMk cId="3033052313" sldId="287"/>
        </pc:sldMkLst>
      </pc:sldChg>
      <pc:sldChg chg="addSp delSp modSp add del mod ord">
        <pc:chgData name="夌 雨" userId="d086e8e3883354a1" providerId="LiveId" clId="{5A3B905E-95D4-4FE1-BFF9-5EAEF3DBF1CB}" dt="2024-08-30T09:46:10.610" v="1101" actId="47"/>
        <pc:sldMkLst>
          <pc:docMk/>
          <pc:sldMk cId="3633773211" sldId="287"/>
        </pc:sldMkLst>
        <pc:spChg chg="mod">
          <ac:chgData name="夌 雨" userId="d086e8e3883354a1" providerId="LiveId" clId="{5A3B905E-95D4-4FE1-BFF9-5EAEF3DBF1CB}" dt="2024-08-30T09:43:52.610" v="1074" actId="34135"/>
          <ac:spMkLst>
            <pc:docMk/>
            <pc:sldMk cId="3633773211" sldId="287"/>
            <ac:spMk id="2" creationId="{BECDAD7B-8441-EEBE-5E1C-2A55FA4E308A}"/>
          </ac:spMkLst>
        </pc:spChg>
        <pc:spChg chg="del">
          <ac:chgData name="夌 雨" userId="d086e8e3883354a1" providerId="LiveId" clId="{5A3B905E-95D4-4FE1-BFF9-5EAEF3DBF1CB}" dt="2024-08-30T09:27:11.831" v="713" actId="478"/>
          <ac:spMkLst>
            <pc:docMk/>
            <pc:sldMk cId="3633773211" sldId="287"/>
            <ac:spMk id="6" creationId="{F199687F-CC99-E1F3-40B4-0610173B0CD1}"/>
          </ac:spMkLst>
        </pc:spChg>
        <pc:spChg chg="add del mod">
          <ac:chgData name="夌 雨" userId="d086e8e3883354a1" providerId="LiveId" clId="{5A3B905E-95D4-4FE1-BFF9-5EAEF3DBF1CB}" dt="2024-08-30T09:32:36.790" v="767" actId="478"/>
          <ac:spMkLst>
            <pc:docMk/>
            <pc:sldMk cId="3633773211" sldId="287"/>
            <ac:spMk id="7" creationId="{D3187F4C-7B02-8208-89AC-E014C67BAB8C}"/>
          </ac:spMkLst>
        </pc:spChg>
        <pc:spChg chg="add mod ord">
          <ac:chgData name="夌 雨" userId="d086e8e3883354a1" providerId="LiveId" clId="{5A3B905E-95D4-4FE1-BFF9-5EAEF3DBF1CB}" dt="2024-08-30T09:38:08.186" v="897" actId="14100"/>
          <ac:spMkLst>
            <pc:docMk/>
            <pc:sldMk cId="3633773211" sldId="287"/>
            <ac:spMk id="8" creationId="{A7BB9CDB-6F58-8BFF-D880-CFF9D5C427A3}"/>
          </ac:spMkLst>
        </pc:spChg>
        <pc:spChg chg="add mod">
          <ac:chgData name="夌 雨" userId="d086e8e3883354a1" providerId="LiveId" clId="{5A3B905E-95D4-4FE1-BFF9-5EAEF3DBF1CB}" dt="2024-08-30T09:43:36.946" v="1070" actId="1076"/>
          <ac:spMkLst>
            <pc:docMk/>
            <pc:sldMk cId="3633773211" sldId="287"/>
            <ac:spMk id="10" creationId="{1D4EBBE0-C7DE-076E-DCB4-92A396279A58}"/>
          </ac:spMkLst>
        </pc:spChg>
        <pc:spChg chg="del">
          <ac:chgData name="夌 雨" userId="d086e8e3883354a1" providerId="LiveId" clId="{5A3B905E-95D4-4FE1-BFF9-5EAEF3DBF1CB}" dt="2024-08-30T09:27:10.751" v="712" actId="478"/>
          <ac:spMkLst>
            <pc:docMk/>
            <pc:sldMk cId="3633773211" sldId="287"/>
            <ac:spMk id="11" creationId="{479BF733-2088-6C22-287E-4218CBE10722}"/>
          </ac:spMkLst>
        </pc:spChg>
        <pc:spChg chg="del mod">
          <ac:chgData name="夌 雨" userId="d086e8e3883354a1" providerId="LiveId" clId="{5A3B905E-95D4-4FE1-BFF9-5EAEF3DBF1CB}" dt="2024-08-30T09:32:41.247" v="768" actId="478"/>
          <ac:spMkLst>
            <pc:docMk/>
            <pc:sldMk cId="3633773211" sldId="287"/>
            <ac:spMk id="22" creationId="{DF4035B7-D657-C78E-74AC-C3AFC65298AF}"/>
          </ac:spMkLst>
        </pc:spChg>
        <pc:spChg chg="mod">
          <ac:chgData name="夌 雨" userId="d086e8e3883354a1" providerId="LiveId" clId="{5A3B905E-95D4-4FE1-BFF9-5EAEF3DBF1CB}" dt="2024-08-30T09:28:29.943" v="737" actId="207"/>
          <ac:spMkLst>
            <pc:docMk/>
            <pc:sldMk cId="3633773211" sldId="287"/>
            <ac:spMk id="26" creationId="{FBEDEF34-78C1-67C8-0314-CC02034FAFAA}"/>
          </ac:spMkLst>
        </pc:spChg>
        <pc:spChg chg="mod">
          <ac:chgData name="夌 雨" userId="d086e8e3883354a1" providerId="LiveId" clId="{5A3B905E-95D4-4FE1-BFF9-5EAEF3DBF1CB}" dt="2024-08-30T09:28:39.943" v="738" actId="207"/>
          <ac:spMkLst>
            <pc:docMk/>
            <pc:sldMk cId="3633773211" sldId="287"/>
            <ac:spMk id="28" creationId="{AF9A5E30-783E-0BCF-7FA0-FD4784AC9FB4}"/>
          </ac:spMkLst>
        </pc:spChg>
        <pc:spChg chg="mod">
          <ac:chgData name="夌 雨" userId="d086e8e3883354a1" providerId="LiveId" clId="{5A3B905E-95D4-4FE1-BFF9-5EAEF3DBF1CB}" dt="2024-08-30T09:28:57.602" v="742" actId="207"/>
          <ac:spMkLst>
            <pc:docMk/>
            <pc:sldMk cId="3633773211" sldId="287"/>
            <ac:spMk id="30" creationId="{F6F851A4-A04A-3C87-A7C0-AB5093F097D6}"/>
          </ac:spMkLst>
        </pc:spChg>
        <pc:spChg chg="del">
          <ac:chgData name="夌 雨" userId="d086e8e3883354a1" providerId="LiveId" clId="{5A3B905E-95D4-4FE1-BFF9-5EAEF3DBF1CB}" dt="2024-08-30T09:27:22.390" v="718" actId="478"/>
          <ac:spMkLst>
            <pc:docMk/>
            <pc:sldMk cId="3633773211" sldId="287"/>
            <ac:spMk id="32" creationId="{9B2126B1-D6EE-C9DC-A16D-DC9FA7717B4A}"/>
          </ac:spMkLst>
        </pc:spChg>
        <pc:spChg chg="del">
          <ac:chgData name="夌 雨" userId="d086e8e3883354a1" providerId="LiveId" clId="{5A3B905E-95D4-4FE1-BFF9-5EAEF3DBF1CB}" dt="2024-08-30T09:27:28.358" v="722" actId="478"/>
          <ac:spMkLst>
            <pc:docMk/>
            <pc:sldMk cId="3633773211" sldId="287"/>
            <ac:spMk id="36" creationId="{B851D82B-4FD4-870F-D0D3-42A1245EDD94}"/>
          </ac:spMkLst>
        </pc:spChg>
        <pc:spChg chg="add del mod">
          <ac:chgData name="夌 雨" userId="d086e8e3883354a1" providerId="LiveId" clId="{5A3B905E-95D4-4FE1-BFF9-5EAEF3DBF1CB}" dt="2024-08-30T09:35:32.036" v="810" actId="478"/>
          <ac:spMkLst>
            <pc:docMk/>
            <pc:sldMk cId="3633773211" sldId="287"/>
            <ac:spMk id="47" creationId="{98D524AD-D547-11EE-3E8F-18AD6C288E29}"/>
          </ac:spMkLst>
        </pc:spChg>
        <pc:spChg chg="del">
          <ac:chgData name="夌 雨" userId="d086e8e3883354a1" providerId="LiveId" clId="{5A3B905E-95D4-4FE1-BFF9-5EAEF3DBF1CB}" dt="2024-08-30T09:27:08.141" v="709" actId="478"/>
          <ac:spMkLst>
            <pc:docMk/>
            <pc:sldMk cId="3633773211" sldId="287"/>
            <ac:spMk id="48" creationId="{3977BF49-DDFD-AB84-96F6-0F7480E16A52}"/>
          </ac:spMkLst>
        </pc:spChg>
        <pc:spChg chg="add del">
          <ac:chgData name="夌 雨" userId="d086e8e3883354a1" providerId="LiveId" clId="{5A3B905E-95D4-4FE1-BFF9-5EAEF3DBF1CB}" dt="2024-08-30T09:35:38.029" v="812" actId="478"/>
          <ac:spMkLst>
            <pc:docMk/>
            <pc:sldMk cId="3633773211" sldId="287"/>
            <ac:spMk id="49" creationId="{363ADC7F-5F70-F539-FD3E-290FE39E51E3}"/>
          </ac:spMkLst>
        </pc:spChg>
        <pc:spChg chg="add mod">
          <ac:chgData name="夌 雨" userId="d086e8e3883354a1" providerId="LiveId" clId="{5A3B905E-95D4-4FE1-BFF9-5EAEF3DBF1CB}" dt="2024-08-30T09:38:13.698" v="898" actId="14100"/>
          <ac:spMkLst>
            <pc:docMk/>
            <pc:sldMk cId="3633773211" sldId="287"/>
            <ac:spMk id="50" creationId="{622EC82F-EF6B-86B4-9267-9E34CB0CB200}"/>
          </ac:spMkLst>
        </pc:spChg>
        <pc:spChg chg="del">
          <ac:chgData name="夌 雨" userId="d086e8e3883354a1" providerId="LiveId" clId="{5A3B905E-95D4-4FE1-BFF9-5EAEF3DBF1CB}" dt="2024-08-30T09:27:09.933" v="711" actId="478"/>
          <ac:spMkLst>
            <pc:docMk/>
            <pc:sldMk cId="3633773211" sldId="287"/>
            <ac:spMk id="51" creationId="{1D76F7D4-AA9C-4FDA-D495-E42A662369B8}"/>
          </ac:spMkLst>
        </pc:spChg>
        <pc:spChg chg="del">
          <ac:chgData name="夌 雨" userId="d086e8e3883354a1" providerId="LiveId" clId="{5A3B905E-95D4-4FE1-BFF9-5EAEF3DBF1CB}" dt="2024-08-30T09:27:09.271" v="710" actId="478"/>
          <ac:spMkLst>
            <pc:docMk/>
            <pc:sldMk cId="3633773211" sldId="287"/>
            <ac:spMk id="55" creationId="{9AC0E88F-B268-C398-A8A9-D0F6D0EB8C9F}"/>
          </ac:spMkLst>
        </pc:spChg>
        <pc:spChg chg="add del mod">
          <ac:chgData name="夌 雨" userId="d086e8e3883354a1" providerId="LiveId" clId="{5A3B905E-95D4-4FE1-BFF9-5EAEF3DBF1CB}" dt="2024-08-30T09:45:52.969" v="1099" actId="478"/>
          <ac:spMkLst>
            <pc:docMk/>
            <pc:sldMk cId="3633773211" sldId="287"/>
            <ac:spMk id="56" creationId="{A69AC609-78E6-D163-C8D7-CF78702898FD}"/>
          </ac:spMkLst>
        </pc:spChg>
        <pc:spChg chg="add del mod">
          <ac:chgData name="夌 雨" userId="d086e8e3883354a1" providerId="LiveId" clId="{5A3B905E-95D4-4FE1-BFF9-5EAEF3DBF1CB}" dt="2024-08-30T09:45:54.222" v="1100" actId="478"/>
          <ac:spMkLst>
            <pc:docMk/>
            <pc:sldMk cId="3633773211" sldId="287"/>
            <ac:spMk id="57" creationId="{C4715387-9A97-1147-3199-495F9D98C2D6}"/>
          </ac:spMkLst>
        </pc:spChg>
        <pc:spChg chg="add mod">
          <ac:chgData name="夌 雨" userId="d086e8e3883354a1" providerId="LiveId" clId="{5A3B905E-95D4-4FE1-BFF9-5EAEF3DBF1CB}" dt="2024-08-30T09:45:35.875" v="1098" actId="1076"/>
          <ac:spMkLst>
            <pc:docMk/>
            <pc:sldMk cId="3633773211" sldId="287"/>
            <ac:spMk id="58" creationId="{7E018021-1DF8-E5B1-C651-DF5495FBF2A3}"/>
          </ac:spMkLst>
        </pc:spChg>
        <pc:grpChg chg="del">
          <ac:chgData name="夌 雨" userId="d086e8e3883354a1" providerId="LiveId" clId="{5A3B905E-95D4-4FE1-BFF9-5EAEF3DBF1CB}" dt="2024-08-30T09:27:27.780" v="721" actId="478"/>
          <ac:grpSpMkLst>
            <pc:docMk/>
            <pc:sldMk cId="3633773211" sldId="287"/>
            <ac:grpSpMk id="3" creationId="{B92592CF-002E-8485-120F-DB938F0D34F2}"/>
          </ac:grpSpMkLst>
        </pc:grpChg>
        <pc:grpChg chg="del">
          <ac:chgData name="夌 雨" userId="d086e8e3883354a1" providerId="LiveId" clId="{5A3B905E-95D4-4FE1-BFF9-5EAEF3DBF1CB}" dt="2024-08-30T09:27:29.409" v="723" actId="478"/>
          <ac:grpSpMkLst>
            <pc:docMk/>
            <pc:sldMk cId="3633773211" sldId="287"/>
            <ac:grpSpMk id="14" creationId="{41108577-B7B9-C320-0B89-1C6E8C798555}"/>
          </ac:grpSpMkLst>
        </pc:grpChg>
        <pc:grpChg chg="del">
          <ac:chgData name="夌 雨" userId="d086e8e3883354a1" providerId="LiveId" clId="{5A3B905E-95D4-4FE1-BFF9-5EAEF3DBF1CB}" dt="2024-08-30T09:27:30.143" v="724" actId="478"/>
          <ac:grpSpMkLst>
            <pc:docMk/>
            <pc:sldMk cId="3633773211" sldId="287"/>
            <ac:grpSpMk id="15" creationId="{45EAB1E2-2364-F4E2-0F0C-7292D1D1E1A9}"/>
          </ac:grpSpMkLst>
        </pc:grpChg>
        <pc:grpChg chg="del">
          <ac:chgData name="夌 雨" userId="d086e8e3883354a1" providerId="LiveId" clId="{5A3B905E-95D4-4FE1-BFF9-5EAEF3DBF1CB}" dt="2024-08-30T09:27:23.488" v="719" actId="478"/>
          <ac:grpSpMkLst>
            <pc:docMk/>
            <pc:sldMk cId="3633773211" sldId="287"/>
            <ac:grpSpMk id="61" creationId="{1F6579CC-1049-49BE-DFA4-82961C07E2D3}"/>
          </ac:grpSpMkLst>
        </pc:grpChg>
        <pc:grpChg chg="del">
          <ac:chgData name="夌 雨" userId="d086e8e3883354a1" providerId="LiveId" clId="{5A3B905E-95D4-4FE1-BFF9-5EAEF3DBF1CB}" dt="2024-08-30T09:27:30.913" v="725" actId="478"/>
          <ac:grpSpMkLst>
            <pc:docMk/>
            <pc:sldMk cId="3633773211" sldId="287"/>
            <ac:grpSpMk id="65" creationId="{A78F96BC-B142-1711-E682-0D8BCF20616B}"/>
          </ac:grpSpMkLst>
        </pc:grpChg>
        <pc:grpChg chg="del">
          <ac:chgData name="夌 雨" userId="d086e8e3883354a1" providerId="LiveId" clId="{5A3B905E-95D4-4FE1-BFF9-5EAEF3DBF1CB}" dt="2024-08-30T09:27:32.404" v="726" actId="478"/>
          <ac:grpSpMkLst>
            <pc:docMk/>
            <pc:sldMk cId="3633773211" sldId="287"/>
            <ac:grpSpMk id="75" creationId="{7CFB134E-0740-587F-150D-E3C241587E13}"/>
          </ac:grpSpMkLst>
        </pc:grpChg>
        <pc:picChg chg="del">
          <ac:chgData name="夌 雨" userId="d086e8e3883354a1" providerId="LiveId" clId="{5A3B905E-95D4-4FE1-BFF9-5EAEF3DBF1CB}" dt="2024-08-30T09:27:26.357" v="720" actId="478"/>
          <ac:picMkLst>
            <pc:docMk/>
            <pc:sldMk cId="3633773211" sldId="287"/>
            <ac:picMk id="80" creationId="{13136C07-16B6-932D-FDD0-5B4A3AC5113A}"/>
          </ac:picMkLst>
        </pc:picChg>
      </pc:sldChg>
      <pc:sldChg chg="addSp delSp modSp mod modTransition">
        <pc:chgData name="夌 雨" userId="d086e8e3883354a1" providerId="LiveId" clId="{5A3B905E-95D4-4FE1-BFF9-5EAEF3DBF1CB}" dt="2024-08-30T09:49:52.455" v="1144" actId="478"/>
        <pc:sldMkLst>
          <pc:docMk/>
          <pc:sldMk cId="790564371" sldId="288"/>
        </pc:sldMkLst>
        <pc:spChg chg="add del mod">
          <ac:chgData name="夌 雨" userId="d086e8e3883354a1" providerId="LiveId" clId="{5A3B905E-95D4-4FE1-BFF9-5EAEF3DBF1CB}" dt="2024-08-30T09:49:52.455" v="1144" actId="478"/>
          <ac:spMkLst>
            <pc:docMk/>
            <pc:sldMk cId="790564371" sldId="288"/>
            <ac:spMk id="3" creationId="{0BDF8E08-4476-1E1C-5527-3527601908F5}"/>
          </ac:spMkLst>
        </pc:spChg>
        <pc:spChg chg="mod">
          <ac:chgData name="夌 雨" userId="d086e8e3883354a1" providerId="LiveId" clId="{5A3B905E-95D4-4FE1-BFF9-5EAEF3DBF1CB}" dt="2024-08-30T09:46:22.126" v="1102" actId="962"/>
          <ac:spMkLst>
            <pc:docMk/>
            <pc:sldMk cId="790564371" sldId="288"/>
            <ac:spMk id="56" creationId="{A69AC609-78E6-D163-C8D7-CF78702898FD}"/>
          </ac:spMkLst>
        </pc:spChg>
        <pc:spChg chg="mod">
          <ac:chgData name="夌 雨" userId="d086e8e3883354a1" providerId="LiveId" clId="{5A3B905E-95D4-4FE1-BFF9-5EAEF3DBF1CB}" dt="2024-08-30T09:46:41.063" v="1104" actId="962"/>
          <ac:spMkLst>
            <pc:docMk/>
            <pc:sldMk cId="790564371" sldId="288"/>
            <ac:spMk id="57" creationId="{C4715387-9A97-1147-3199-495F9D98C2D6}"/>
          </ac:spMkLst>
        </pc:spChg>
        <pc:spChg chg="mod">
          <ac:chgData name="夌 雨" userId="d086e8e3883354a1" providerId="LiveId" clId="{5A3B905E-95D4-4FE1-BFF9-5EAEF3DBF1CB}" dt="2024-08-30T09:46:29.539" v="1103" actId="962"/>
          <ac:spMkLst>
            <pc:docMk/>
            <pc:sldMk cId="790564371" sldId="288"/>
            <ac:spMk id="58" creationId="{7E018021-1DF8-E5B1-C651-DF5495FBF2A3}"/>
          </ac:spMkLst>
        </pc:spChg>
      </pc:sldChg>
      <pc:sldChg chg="addSp delSp modSp mod modTransition modAnim">
        <pc:chgData name="夌 雨" userId="d086e8e3883354a1" providerId="LiveId" clId="{5A3B905E-95D4-4FE1-BFF9-5EAEF3DBF1CB}" dt="2024-08-30T09:53:05.301" v="1178"/>
        <pc:sldMkLst>
          <pc:docMk/>
          <pc:sldMk cId="1515452090" sldId="289"/>
        </pc:sldMkLst>
        <pc:spChg chg="mod">
          <ac:chgData name="夌 雨" userId="d086e8e3883354a1" providerId="LiveId" clId="{5A3B905E-95D4-4FE1-BFF9-5EAEF3DBF1CB}" dt="2024-08-30T09:52:17.992" v="1168" actId="14100"/>
          <ac:spMkLst>
            <pc:docMk/>
            <pc:sldMk cId="1515452090" sldId="289"/>
            <ac:spMk id="2" creationId="{BECDAD7B-8441-EEBE-5E1C-2A55FA4E308A}"/>
          </ac:spMkLst>
        </pc:spChg>
        <pc:spChg chg="add del mod">
          <ac:chgData name="夌 雨" userId="d086e8e3883354a1" providerId="LiveId" clId="{5A3B905E-95D4-4FE1-BFF9-5EAEF3DBF1CB}" dt="2024-08-30T09:47:32.454" v="1113" actId="478"/>
          <ac:spMkLst>
            <pc:docMk/>
            <pc:sldMk cId="1515452090" sldId="289"/>
            <ac:spMk id="3" creationId="{04A2ABEE-CE5D-EDA1-0E72-19C3298C0389}"/>
          </ac:spMkLst>
        </pc:spChg>
        <pc:spChg chg="add mod">
          <ac:chgData name="夌 雨" userId="d086e8e3883354a1" providerId="LiveId" clId="{5A3B905E-95D4-4FE1-BFF9-5EAEF3DBF1CB}" dt="2024-08-30T09:47:38.516" v="1115" actId="1076"/>
          <ac:spMkLst>
            <pc:docMk/>
            <pc:sldMk cId="1515452090" sldId="289"/>
            <ac:spMk id="4" creationId="{448923B4-CDD8-32C8-437B-3C8712CCA73D}"/>
          </ac:spMkLst>
        </pc:spChg>
        <pc:spChg chg="add mod">
          <ac:chgData name="夌 雨" userId="d086e8e3883354a1" providerId="LiveId" clId="{5A3B905E-95D4-4FE1-BFF9-5EAEF3DBF1CB}" dt="2024-08-30T09:48:30.184" v="1128"/>
          <ac:spMkLst>
            <pc:docMk/>
            <pc:sldMk cId="1515452090" sldId="289"/>
            <ac:spMk id="5" creationId="{56CBDC3F-D24F-1BE3-8C3A-0158D6C2AEF2}"/>
          </ac:spMkLst>
        </pc:spChg>
        <pc:spChg chg="del">
          <ac:chgData name="夌 雨" userId="d086e8e3883354a1" providerId="LiveId" clId="{5A3B905E-95D4-4FE1-BFF9-5EAEF3DBF1CB}" dt="2024-08-30T09:46:56.469" v="1108" actId="478"/>
          <ac:spMkLst>
            <pc:docMk/>
            <pc:sldMk cId="1515452090" sldId="289"/>
            <ac:spMk id="56" creationId="{A69AC609-78E6-D163-C8D7-CF78702898FD}"/>
          </ac:spMkLst>
        </pc:spChg>
        <pc:spChg chg="del">
          <ac:chgData name="夌 雨" userId="d086e8e3883354a1" providerId="LiveId" clId="{5A3B905E-95D4-4FE1-BFF9-5EAEF3DBF1CB}" dt="2024-08-30T09:46:55.845" v="1107" actId="478"/>
          <ac:spMkLst>
            <pc:docMk/>
            <pc:sldMk cId="1515452090" sldId="289"/>
            <ac:spMk id="57" creationId="{C4715387-9A97-1147-3199-495F9D98C2D6}"/>
          </ac:spMkLst>
        </pc:spChg>
        <pc:spChg chg="del">
          <ac:chgData name="夌 雨" userId="d086e8e3883354a1" providerId="LiveId" clId="{5A3B905E-95D4-4FE1-BFF9-5EAEF3DBF1CB}" dt="2024-08-30T09:46:58.284" v="1109" actId="478"/>
          <ac:spMkLst>
            <pc:docMk/>
            <pc:sldMk cId="1515452090" sldId="289"/>
            <ac:spMk id="58" creationId="{7E018021-1DF8-E5B1-C651-DF5495FBF2A3}"/>
          </ac:spMkLst>
        </pc:spChg>
      </pc:sldChg>
      <pc:sldChg chg="add del setBg">
        <pc:chgData name="夌 雨" userId="d086e8e3883354a1" providerId="LiveId" clId="{5A3B905E-95D4-4FE1-BFF9-5EAEF3DBF1CB}" dt="2024-08-30T09:46:47.454" v="1106" actId="47"/>
        <pc:sldMkLst>
          <pc:docMk/>
          <pc:sldMk cId="3347712510" sldId="289"/>
        </pc:sldMkLst>
      </pc:sldChg>
    </pc:docChg>
  </pc:docChgLst>
  <pc:docChgLst>
    <pc:chgData name="夌 雨" userId="d086e8e3883354a1" providerId="LiveId" clId="{7571B4C5-D119-4430-8F16-99A15576A38D}"/>
    <pc:docChg chg="undo custSel addSld delSld modSld modSection">
      <pc:chgData name="夌 雨" userId="d086e8e3883354a1" providerId="LiveId" clId="{7571B4C5-D119-4430-8F16-99A15576A38D}" dt="2024-09-06T09:18:26.501" v="318"/>
      <pc:docMkLst>
        <pc:docMk/>
      </pc:docMkLst>
      <pc:sldChg chg="addSp delSp modSp mod addAnim delAnim">
        <pc:chgData name="夌 雨" userId="d086e8e3883354a1" providerId="LiveId" clId="{7571B4C5-D119-4430-8F16-99A15576A38D}" dt="2024-09-06T09:17:53.251" v="295" actId="20577"/>
        <pc:sldMkLst>
          <pc:docMk/>
          <pc:sldMk cId="4042827227" sldId="258"/>
        </pc:sldMkLst>
        <pc:spChg chg="add del mod">
          <ac:chgData name="夌 雨" userId="d086e8e3883354a1" providerId="LiveId" clId="{7571B4C5-D119-4430-8F16-99A15576A38D}" dt="2024-09-06T09:14:48.013" v="248" actId="1076"/>
          <ac:spMkLst>
            <pc:docMk/>
            <pc:sldMk cId="4042827227" sldId="258"/>
            <ac:spMk id="4" creationId="{0EC96E8C-A7CE-3477-B734-0B6AEAD7002E}"/>
          </ac:spMkLst>
        </pc:spChg>
        <pc:spChg chg="add del mod">
          <ac:chgData name="夌 雨" userId="d086e8e3883354a1" providerId="LiveId" clId="{7571B4C5-D119-4430-8F16-99A15576A38D}" dt="2024-09-06T09:17:53.251" v="295" actId="20577"/>
          <ac:spMkLst>
            <pc:docMk/>
            <pc:sldMk cId="4042827227" sldId="258"/>
            <ac:spMk id="6" creationId="{E9D2D0DE-5CE4-0B3B-8267-EF12BCADEB2B}"/>
          </ac:spMkLst>
        </pc:spChg>
        <pc:spChg chg="add del">
          <ac:chgData name="夌 雨" userId="d086e8e3883354a1" providerId="LiveId" clId="{7571B4C5-D119-4430-8F16-99A15576A38D}" dt="2024-09-06T09:13:55.811" v="197" actId="478"/>
          <ac:spMkLst>
            <pc:docMk/>
            <pc:sldMk cId="4042827227" sldId="258"/>
            <ac:spMk id="13" creationId="{D5FC6BC2-E3C3-E2D7-0E5D-5A344E1D7302}"/>
          </ac:spMkLst>
        </pc:spChg>
        <pc:spChg chg="del">
          <ac:chgData name="夌 雨" userId="d086e8e3883354a1" providerId="LiveId" clId="{7571B4C5-D119-4430-8F16-99A15576A38D}" dt="2024-09-06T09:12:18.889" v="171" actId="478"/>
          <ac:spMkLst>
            <pc:docMk/>
            <pc:sldMk cId="4042827227" sldId="258"/>
            <ac:spMk id="14" creationId="{65487EF5-5694-14DD-403E-C08EF487F4BB}"/>
          </ac:spMkLst>
        </pc:spChg>
        <pc:spChg chg="del">
          <ac:chgData name="夌 雨" userId="d086e8e3883354a1" providerId="LiveId" clId="{7571B4C5-D119-4430-8F16-99A15576A38D}" dt="2024-09-06T09:12:16.263" v="169" actId="478"/>
          <ac:spMkLst>
            <pc:docMk/>
            <pc:sldMk cId="4042827227" sldId="258"/>
            <ac:spMk id="15" creationId="{88755804-F20A-7460-CCDF-2CA30E2A889B}"/>
          </ac:spMkLst>
        </pc:spChg>
        <pc:spChg chg="del">
          <ac:chgData name="夌 雨" userId="d086e8e3883354a1" providerId="LiveId" clId="{7571B4C5-D119-4430-8F16-99A15576A38D}" dt="2024-09-06T09:12:17.623" v="170" actId="478"/>
          <ac:spMkLst>
            <pc:docMk/>
            <pc:sldMk cId="4042827227" sldId="258"/>
            <ac:spMk id="16" creationId="{D917E54C-2AA3-9663-D68E-898C9988D65A}"/>
          </ac:spMkLst>
        </pc:spChg>
        <pc:picChg chg="add del mod">
          <ac:chgData name="夌 雨" userId="d086e8e3883354a1" providerId="LiveId" clId="{7571B4C5-D119-4430-8F16-99A15576A38D}" dt="2024-09-06T09:14:48.205" v="249" actId="14100"/>
          <ac:picMkLst>
            <pc:docMk/>
            <pc:sldMk cId="4042827227" sldId="258"/>
            <ac:picMk id="3" creationId="{86F4647A-7E0F-37E4-9491-09BED1F08A52}"/>
          </ac:picMkLst>
        </pc:picChg>
      </pc:sldChg>
      <pc:sldChg chg="addSp delSp modSp del mod">
        <pc:chgData name="夌 雨" userId="d086e8e3883354a1" providerId="LiveId" clId="{7571B4C5-D119-4430-8F16-99A15576A38D}" dt="2024-09-06T09:13:37.364" v="194" actId="47"/>
        <pc:sldMkLst>
          <pc:docMk/>
          <pc:sldMk cId="1445534078" sldId="259"/>
        </pc:sldMkLst>
        <pc:spChg chg="add del">
          <ac:chgData name="夌 雨" userId="d086e8e3883354a1" providerId="LiveId" clId="{7571B4C5-D119-4430-8F16-99A15576A38D}" dt="2024-09-06T09:13:13.214" v="190" actId="478"/>
          <ac:spMkLst>
            <pc:docMk/>
            <pc:sldMk cId="1445534078" sldId="259"/>
            <ac:spMk id="4" creationId="{0EC96E8C-A7CE-3477-B734-0B6AEAD7002E}"/>
          </ac:spMkLst>
        </pc:spChg>
        <pc:spChg chg="add del">
          <ac:chgData name="夌 雨" userId="d086e8e3883354a1" providerId="LiveId" clId="{7571B4C5-D119-4430-8F16-99A15576A38D}" dt="2024-09-06T09:13:08.150" v="188" actId="478"/>
          <ac:spMkLst>
            <pc:docMk/>
            <pc:sldMk cId="1445534078" sldId="259"/>
            <ac:spMk id="6" creationId="{E9D2D0DE-5CE4-0B3B-8267-EF12BCADEB2B}"/>
          </ac:spMkLst>
        </pc:spChg>
        <pc:spChg chg="add del">
          <ac:chgData name="夌 雨" userId="d086e8e3883354a1" providerId="LiveId" clId="{7571B4C5-D119-4430-8F16-99A15576A38D}" dt="2024-09-06T09:13:12.679" v="189" actId="478"/>
          <ac:spMkLst>
            <pc:docMk/>
            <pc:sldMk cId="1445534078" sldId="259"/>
            <ac:spMk id="7" creationId="{5D54F36F-0664-27CF-5FAD-A0C2F1366E92}"/>
          </ac:spMkLst>
        </pc:spChg>
        <pc:spChg chg="add del">
          <ac:chgData name="夌 雨" userId="d086e8e3883354a1" providerId="LiveId" clId="{7571B4C5-D119-4430-8F16-99A15576A38D}" dt="2024-09-06T09:13:15.599" v="192" actId="478"/>
          <ac:spMkLst>
            <pc:docMk/>
            <pc:sldMk cId="1445534078" sldId="259"/>
            <ac:spMk id="13" creationId="{D5FC6BC2-E3C3-E2D7-0E5D-5A344E1D7302}"/>
          </ac:spMkLst>
        </pc:spChg>
        <pc:picChg chg="mod">
          <ac:chgData name="夌 雨" userId="d086e8e3883354a1" providerId="LiveId" clId="{7571B4C5-D119-4430-8F16-99A15576A38D}" dt="2024-09-06T09:13:13.577" v="191" actId="1076"/>
          <ac:picMkLst>
            <pc:docMk/>
            <pc:sldMk cId="1445534078" sldId="259"/>
            <ac:picMk id="3" creationId="{86F4647A-7E0F-37E4-9491-09BED1F08A52}"/>
          </ac:picMkLst>
        </pc:picChg>
      </pc:sldChg>
      <pc:sldChg chg="addSp delSp modSp mod delAnim modAnim">
        <pc:chgData name="夌 雨" userId="d086e8e3883354a1" providerId="LiveId" clId="{7571B4C5-D119-4430-8F16-99A15576A38D}" dt="2024-09-06T09:16:14.702" v="273"/>
        <pc:sldMkLst>
          <pc:docMk/>
          <pc:sldMk cId="578599244" sldId="261"/>
        </pc:sldMkLst>
        <pc:spChg chg="add del mod">
          <ac:chgData name="夌 雨" userId="d086e8e3883354a1" providerId="LiveId" clId="{7571B4C5-D119-4430-8F16-99A15576A38D}" dt="2024-09-06T09:15:23.195" v="255" actId="478"/>
          <ac:spMkLst>
            <pc:docMk/>
            <pc:sldMk cId="578599244" sldId="261"/>
            <ac:spMk id="3" creationId="{1D70D506-3687-40F2-B9C2-AF34C69E3F9F}"/>
          </ac:spMkLst>
        </pc:spChg>
        <pc:spChg chg="add mod">
          <ac:chgData name="夌 雨" userId="d086e8e3883354a1" providerId="LiveId" clId="{7571B4C5-D119-4430-8F16-99A15576A38D}" dt="2024-09-06T09:16:14.702" v="273"/>
          <ac:spMkLst>
            <pc:docMk/>
            <pc:sldMk cId="578599244" sldId="261"/>
            <ac:spMk id="4" creationId="{F324CD7E-E27B-4169-02E3-5C8C07D6649A}"/>
          </ac:spMkLst>
        </pc:spChg>
      </pc:sldChg>
      <pc:sldChg chg="modSp mod modNotesTx">
        <pc:chgData name="夌 雨" userId="d086e8e3883354a1" providerId="LiveId" clId="{7571B4C5-D119-4430-8F16-99A15576A38D}" dt="2024-09-06T09:17:43.496" v="292" actId="20577"/>
        <pc:sldMkLst>
          <pc:docMk/>
          <pc:sldMk cId="3225843026" sldId="278"/>
        </pc:sldMkLst>
        <pc:spChg chg="mod">
          <ac:chgData name="夌 雨" userId="d086e8e3883354a1" providerId="LiveId" clId="{7571B4C5-D119-4430-8F16-99A15576A38D}" dt="2024-09-06T09:10:00.839" v="59" actId="20577"/>
          <ac:spMkLst>
            <pc:docMk/>
            <pc:sldMk cId="3225843026" sldId="278"/>
            <ac:spMk id="74" creationId="{66A81B12-C2CD-048F-5A6A-E0F938EA424C}"/>
          </ac:spMkLst>
        </pc:spChg>
      </pc:sldChg>
      <pc:sldChg chg="modSp mod">
        <pc:chgData name="夌 雨" userId="d086e8e3883354a1" providerId="LiveId" clId="{7571B4C5-D119-4430-8F16-99A15576A38D}" dt="2024-09-06T09:09:53.936" v="57" actId="20577"/>
        <pc:sldMkLst>
          <pc:docMk/>
          <pc:sldMk cId="1909985220" sldId="279"/>
        </pc:sldMkLst>
        <pc:spChg chg="mod">
          <ac:chgData name="夌 雨" userId="d086e8e3883354a1" providerId="LiveId" clId="{7571B4C5-D119-4430-8F16-99A15576A38D}" dt="2024-09-06T09:09:48.791" v="52" actId="20577"/>
          <ac:spMkLst>
            <pc:docMk/>
            <pc:sldMk cId="1909985220" sldId="279"/>
            <ac:spMk id="79" creationId="{AF776A4F-831B-403E-9D8D-3DC7D13F8B87}"/>
          </ac:spMkLst>
        </pc:spChg>
        <pc:spChg chg="mod">
          <ac:chgData name="夌 雨" userId="d086e8e3883354a1" providerId="LiveId" clId="{7571B4C5-D119-4430-8F16-99A15576A38D}" dt="2024-09-06T09:09:53.936" v="57" actId="20577"/>
          <ac:spMkLst>
            <pc:docMk/>
            <pc:sldMk cId="1909985220" sldId="279"/>
            <ac:spMk id="83" creationId="{FC6EA626-3425-2BE3-3682-974CC25544C4}"/>
          </ac:spMkLst>
        </pc:spChg>
      </pc:sldChg>
      <pc:sldChg chg="modSp add del mod">
        <pc:chgData name="夌 雨" userId="d086e8e3883354a1" providerId="LiveId" clId="{7571B4C5-D119-4430-8F16-99A15576A38D}" dt="2024-09-06T09:17:17.701" v="284" actId="14100"/>
        <pc:sldMkLst>
          <pc:docMk/>
          <pc:sldMk cId="3849342995" sldId="286"/>
        </pc:sldMkLst>
        <pc:spChg chg="mod">
          <ac:chgData name="夌 雨" userId="d086e8e3883354a1" providerId="LiveId" clId="{7571B4C5-D119-4430-8F16-99A15576A38D}" dt="2024-09-06T09:17:17.701" v="284" actId="14100"/>
          <ac:spMkLst>
            <pc:docMk/>
            <pc:sldMk cId="3849342995" sldId="286"/>
            <ac:spMk id="4" creationId="{99B374DC-077F-CAE3-30BB-B2EF2E7642B8}"/>
          </ac:spMkLst>
        </pc:spChg>
      </pc:sldChg>
      <pc:sldChg chg="addSp delSp modSp mod delAnim modAnim">
        <pc:chgData name="夌 雨" userId="d086e8e3883354a1" providerId="LiveId" clId="{7571B4C5-D119-4430-8F16-99A15576A38D}" dt="2024-09-06T09:16:15.752" v="274"/>
        <pc:sldMkLst>
          <pc:docMk/>
          <pc:sldMk cId="2793361090" sldId="290"/>
        </pc:sldMkLst>
        <pc:spChg chg="add del mod">
          <ac:chgData name="夌 雨" userId="d086e8e3883354a1" providerId="LiveId" clId="{7571B4C5-D119-4430-8F16-99A15576A38D}" dt="2024-09-06T09:16:12.674" v="272" actId="21"/>
          <ac:spMkLst>
            <pc:docMk/>
            <pc:sldMk cId="2793361090" sldId="290"/>
            <ac:spMk id="3" creationId="{F324CD7E-E27B-4169-02E3-5C8C07D6649A}"/>
          </ac:spMkLst>
        </pc:spChg>
        <pc:spChg chg="add mod">
          <ac:chgData name="夌 雨" userId="d086e8e3883354a1" providerId="LiveId" clId="{7571B4C5-D119-4430-8F16-99A15576A38D}" dt="2024-09-06T09:16:15.752" v="274"/>
          <ac:spMkLst>
            <pc:docMk/>
            <pc:sldMk cId="2793361090" sldId="290"/>
            <ac:spMk id="4" creationId="{A6CAC7D1-50FD-B598-1C5F-10A223AF15C1}"/>
          </ac:spMkLst>
        </pc:spChg>
      </pc:sldChg>
      <pc:sldChg chg="modSp mod">
        <pc:chgData name="夌 雨" userId="d086e8e3883354a1" providerId="LiveId" clId="{7571B4C5-D119-4430-8F16-99A15576A38D}" dt="2024-09-06T09:18:26.501" v="318"/>
        <pc:sldMkLst>
          <pc:docMk/>
          <pc:sldMk cId="3118772410" sldId="291"/>
        </pc:sldMkLst>
        <pc:spChg chg="mod">
          <ac:chgData name="夌 雨" userId="d086e8e3883354a1" providerId="LiveId" clId="{7571B4C5-D119-4430-8F16-99A15576A38D}" dt="2024-09-06T09:11:23.024" v="138" actId="20577"/>
          <ac:spMkLst>
            <pc:docMk/>
            <pc:sldMk cId="3118772410" sldId="291"/>
            <ac:spMk id="3" creationId="{267D61FF-054D-6E8E-FE42-FC9B64349DB6}"/>
          </ac:spMkLst>
        </pc:spChg>
        <pc:spChg chg="mod">
          <ac:chgData name="夌 雨" userId="d086e8e3883354a1" providerId="LiveId" clId="{7571B4C5-D119-4430-8F16-99A15576A38D}" dt="2024-09-06T09:18:26.501" v="318"/>
          <ac:spMkLst>
            <pc:docMk/>
            <pc:sldMk cId="3118772410" sldId="291"/>
            <ac:spMk id="4" creationId="{7E2B47F3-15DE-76D3-E6A9-EA60935A9DD5}"/>
          </ac:spMkLst>
        </pc:spChg>
        <pc:spChg chg="mod">
          <ac:chgData name="夌 雨" userId="d086e8e3883354a1" providerId="LiveId" clId="{7571B4C5-D119-4430-8F16-99A15576A38D}" dt="2024-09-06T09:12:00.003" v="168" actId="207"/>
          <ac:spMkLst>
            <pc:docMk/>
            <pc:sldMk cId="3118772410" sldId="291"/>
            <ac:spMk id="15" creationId="{22410738-C787-6B8C-5C04-5D897E56E2EF}"/>
          </ac:spMkLst>
        </pc:spChg>
      </pc:sldChg>
    </pc:docChg>
  </pc:docChgLst>
  <pc:docChgLst>
    <pc:chgData name="夌 雨" userId="d086e8e3883354a1" providerId="LiveId" clId="{73C32D2D-2FA9-4048-B8D7-A863A84EA594}"/>
    <pc:docChg chg="undo custSel modSld">
      <pc:chgData name="夌 雨" userId="d086e8e3883354a1" providerId="LiveId" clId="{73C32D2D-2FA9-4048-B8D7-A863A84EA594}" dt="2024-09-06T09:05:06.507" v="1437"/>
      <pc:docMkLst>
        <pc:docMk/>
      </pc:docMkLst>
      <pc:sldChg chg="modSp mod modTransition">
        <pc:chgData name="夌 雨" userId="d086e8e3883354a1" providerId="LiveId" clId="{73C32D2D-2FA9-4048-B8D7-A863A84EA594}" dt="2024-08-31T09:45:25.885" v="1090"/>
        <pc:sldMkLst>
          <pc:docMk/>
          <pc:sldMk cId="1169606320" sldId="257"/>
        </pc:sldMkLst>
        <pc:spChg chg="mod">
          <ac:chgData name="夌 雨" userId="d086e8e3883354a1" providerId="LiveId" clId="{73C32D2D-2FA9-4048-B8D7-A863A84EA594}" dt="2024-08-31T09:29:27.979" v="955" actId="207"/>
          <ac:spMkLst>
            <pc:docMk/>
            <pc:sldMk cId="1169606320" sldId="257"/>
            <ac:spMk id="12" creationId="{E4EFD44D-F286-A774-EC0B-8FCE3FEB9197}"/>
          </ac:spMkLst>
        </pc:spChg>
      </pc:sldChg>
      <pc:sldChg chg="addSp delSp modSp mod modTransition delAnim modAnim">
        <pc:chgData name="夌 雨" userId="d086e8e3883354a1" providerId="LiveId" clId="{73C32D2D-2FA9-4048-B8D7-A863A84EA594}" dt="2024-08-31T09:42:21.341" v="1076"/>
        <pc:sldMkLst>
          <pc:docMk/>
          <pc:sldMk cId="578599244" sldId="261"/>
        </pc:sldMkLst>
        <pc:spChg chg="add mod">
          <ac:chgData name="夌 雨" userId="d086e8e3883354a1" providerId="LiveId" clId="{73C32D2D-2FA9-4048-B8D7-A863A84EA594}" dt="2024-08-31T09:33:24.527" v="1052" actId="1076"/>
          <ac:spMkLst>
            <pc:docMk/>
            <pc:sldMk cId="578599244" sldId="261"/>
            <ac:spMk id="2" creationId="{661B7009-257C-7AF8-25BB-005D4CFA4401}"/>
          </ac:spMkLst>
        </pc:spChg>
        <pc:picChg chg="add del mod">
          <ac:chgData name="夌 雨" userId="d086e8e3883354a1" providerId="LiveId" clId="{73C32D2D-2FA9-4048-B8D7-A863A84EA594}" dt="2024-08-31T09:40:36.967" v="1070" actId="21"/>
          <ac:picMkLst>
            <pc:docMk/>
            <pc:sldMk cId="578599244" sldId="261"/>
            <ac:picMk id="3" creationId="{30C55404-85E9-C07A-2834-1DB4C23DCE29}"/>
          </ac:picMkLst>
        </pc:picChg>
      </pc:sldChg>
      <pc:sldChg chg="modTransition">
        <pc:chgData name="夌 雨" userId="d086e8e3883354a1" providerId="LiveId" clId="{73C32D2D-2FA9-4048-B8D7-A863A84EA594}" dt="2024-08-31T09:45:51.962" v="1101"/>
        <pc:sldMkLst>
          <pc:docMk/>
          <pc:sldMk cId="464703280" sldId="262"/>
        </pc:sldMkLst>
      </pc:sldChg>
      <pc:sldChg chg="modSp">
        <pc:chgData name="夌 雨" userId="d086e8e3883354a1" providerId="LiveId" clId="{73C32D2D-2FA9-4048-B8D7-A863A84EA594}" dt="2024-08-31T09:35:27.911" v="1066"/>
        <pc:sldMkLst>
          <pc:docMk/>
          <pc:sldMk cId="2885049166" sldId="266"/>
        </pc:sldMkLst>
        <pc:spChg chg="mod">
          <ac:chgData name="夌 雨" userId="d086e8e3883354a1" providerId="LiveId" clId="{73C32D2D-2FA9-4048-B8D7-A863A84EA594}" dt="2024-08-31T09:35:27.911" v="1066"/>
          <ac:spMkLst>
            <pc:docMk/>
            <pc:sldMk cId="2885049166" sldId="266"/>
            <ac:spMk id="15" creationId="{ECD1C2F5-577C-200D-64AF-C526E018BBA9}"/>
          </ac:spMkLst>
        </pc:spChg>
      </pc:sldChg>
      <pc:sldChg chg="modSp mod">
        <pc:chgData name="夌 雨" userId="d086e8e3883354a1" providerId="LiveId" clId="{73C32D2D-2FA9-4048-B8D7-A863A84EA594}" dt="2024-08-31T09:23:00.453" v="7"/>
        <pc:sldMkLst>
          <pc:docMk/>
          <pc:sldMk cId="1909985220" sldId="279"/>
        </pc:sldMkLst>
        <pc:spChg chg="mod">
          <ac:chgData name="夌 雨" userId="d086e8e3883354a1" providerId="LiveId" clId="{73C32D2D-2FA9-4048-B8D7-A863A84EA594}" dt="2024-08-31T09:23:00.453" v="7"/>
          <ac:spMkLst>
            <pc:docMk/>
            <pc:sldMk cId="1909985220" sldId="279"/>
            <ac:spMk id="83" creationId="{FC6EA626-3425-2BE3-3682-974CC25544C4}"/>
          </ac:spMkLst>
        </pc:spChg>
      </pc:sldChg>
      <pc:sldChg chg="modSp">
        <pc:chgData name="夌 雨" userId="d086e8e3883354a1" providerId="LiveId" clId="{73C32D2D-2FA9-4048-B8D7-A863A84EA594}" dt="2024-08-31T09:35:32.402" v="1067"/>
        <pc:sldMkLst>
          <pc:docMk/>
          <pc:sldMk cId="3375529068" sldId="280"/>
        </pc:sldMkLst>
        <pc:spChg chg="mod">
          <ac:chgData name="夌 雨" userId="d086e8e3883354a1" providerId="LiveId" clId="{73C32D2D-2FA9-4048-B8D7-A863A84EA594}" dt="2024-08-31T09:35:32.402" v="1067"/>
          <ac:spMkLst>
            <pc:docMk/>
            <pc:sldMk cId="3375529068" sldId="280"/>
            <ac:spMk id="15" creationId="{ECD1C2F5-577C-200D-64AF-C526E018BBA9}"/>
          </ac:spMkLst>
        </pc:spChg>
      </pc:sldChg>
      <pc:sldChg chg="addSp delSp modSp mod modAnim">
        <pc:chgData name="夌 雨" userId="d086e8e3883354a1" providerId="LiveId" clId="{73C32D2D-2FA9-4048-B8D7-A863A84EA594}" dt="2024-08-31T09:44:29.080" v="1085" actId="1076"/>
        <pc:sldMkLst>
          <pc:docMk/>
          <pc:sldMk cId="3849342995" sldId="286"/>
        </pc:sldMkLst>
        <pc:spChg chg="add del mod ord">
          <ac:chgData name="夌 雨" userId="d086e8e3883354a1" providerId="LiveId" clId="{73C32D2D-2FA9-4048-B8D7-A863A84EA594}" dt="2024-08-31T09:31:34.745" v="963" actId="478"/>
          <ac:spMkLst>
            <pc:docMk/>
            <pc:sldMk cId="3849342995" sldId="286"/>
            <ac:spMk id="2" creationId="{5D4D675A-6531-863E-9771-BAA6DF49752B}"/>
          </ac:spMkLst>
        </pc:spChg>
        <pc:spChg chg="mod">
          <ac:chgData name="夌 雨" userId="d086e8e3883354a1" providerId="LiveId" clId="{73C32D2D-2FA9-4048-B8D7-A863A84EA594}" dt="2024-08-31T09:30:28.473" v="959" actId="14100"/>
          <ac:spMkLst>
            <pc:docMk/>
            <pc:sldMk cId="3849342995" sldId="286"/>
            <ac:spMk id="4" creationId="{99B374DC-077F-CAE3-30BB-B2EF2E7642B8}"/>
          </ac:spMkLst>
        </pc:spChg>
        <pc:picChg chg="add mod">
          <ac:chgData name="夌 雨" userId="d086e8e3883354a1" providerId="LiveId" clId="{73C32D2D-2FA9-4048-B8D7-A863A84EA594}" dt="2024-08-31T09:44:29.080" v="1085" actId="1076"/>
          <ac:picMkLst>
            <pc:docMk/>
            <pc:sldMk cId="3849342995" sldId="286"/>
            <ac:picMk id="3" creationId="{30C55404-85E9-C07A-2834-1DB4C23DCE29}"/>
          </ac:picMkLst>
        </pc:picChg>
      </pc:sldChg>
      <pc:sldChg chg="addSp delSp modSp mod">
        <pc:chgData name="夌 雨" userId="d086e8e3883354a1" providerId="LiveId" clId="{73C32D2D-2FA9-4048-B8D7-A863A84EA594}" dt="2024-09-06T09:04:14.382" v="1429" actId="14100"/>
        <pc:sldMkLst>
          <pc:docMk/>
          <pc:sldMk cId="790564371" sldId="288"/>
        </pc:sldMkLst>
        <pc:spChg chg="add del mod">
          <ac:chgData name="夌 雨" userId="d086e8e3883354a1" providerId="LiveId" clId="{73C32D2D-2FA9-4048-B8D7-A863A84EA594}" dt="2024-09-06T09:04:14.382" v="1429" actId="14100"/>
          <ac:spMkLst>
            <pc:docMk/>
            <pc:sldMk cId="790564371" sldId="288"/>
            <ac:spMk id="2" creationId="{BECDAD7B-8441-EEBE-5E1C-2A55FA4E308A}"/>
          </ac:spMkLst>
        </pc:spChg>
        <pc:spChg chg="add del mod">
          <ac:chgData name="夌 雨" userId="d086e8e3883354a1" providerId="LiveId" clId="{73C32D2D-2FA9-4048-B8D7-A863A84EA594}" dt="2024-08-31T09:24:44.089" v="38" actId="478"/>
          <ac:spMkLst>
            <pc:docMk/>
            <pc:sldMk cId="790564371" sldId="288"/>
            <ac:spMk id="3" creationId="{15A5232A-C595-DFC5-6DFA-F5EE66C4C741}"/>
          </ac:spMkLst>
        </pc:spChg>
        <pc:spChg chg="add del mod">
          <ac:chgData name="夌 雨" userId="d086e8e3883354a1" providerId="LiveId" clId="{73C32D2D-2FA9-4048-B8D7-A863A84EA594}" dt="2024-08-31T09:47:21.390" v="1131" actId="478"/>
          <ac:spMkLst>
            <pc:docMk/>
            <pc:sldMk cId="790564371" sldId="288"/>
            <ac:spMk id="6" creationId="{3ADC7A9E-6BDE-36AE-9BD1-1378D25634AB}"/>
          </ac:spMkLst>
        </pc:spChg>
        <pc:spChg chg="add del mod">
          <ac:chgData name="夌 雨" userId="d086e8e3883354a1" providerId="LiveId" clId="{73C32D2D-2FA9-4048-B8D7-A863A84EA594}" dt="2024-08-31T09:47:12.469" v="1125" actId="478"/>
          <ac:spMkLst>
            <pc:docMk/>
            <pc:sldMk cId="790564371" sldId="288"/>
            <ac:spMk id="7" creationId="{B42CF8C9-F966-4864-6B3E-4470999BF021}"/>
          </ac:spMkLst>
        </pc:spChg>
        <pc:spChg chg="add del mod">
          <ac:chgData name="夌 雨" userId="d086e8e3883354a1" providerId="LiveId" clId="{73C32D2D-2FA9-4048-B8D7-A863A84EA594}" dt="2024-08-31T09:47:16.997" v="1128" actId="478"/>
          <ac:spMkLst>
            <pc:docMk/>
            <pc:sldMk cId="790564371" sldId="288"/>
            <ac:spMk id="11" creationId="{18810751-C1CE-5E9E-A460-FD1E74255151}"/>
          </ac:spMkLst>
        </pc:spChg>
        <pc:spChg chg="add mod">
          <ac:chgData name="夌 雨" userId="d086e8e3883354a1" providerId="LiveId" clId="{73C32D2D-2FA9-4048-B8D7-A863A84EA594}" dt="2024-08-31T09:48:40.188" v="1152"/>
          <ac:spMkLst>
            <pc:docMk/>
            <pc:sldMk cId="790564371" sldId="288"/>
            <ac:spMk id="14" creationId="{3FDD02AE-CB4D-8FF3-576A-E3142F512C80}"/>
          </ac:spMkLst>
        </pc:spChg>
        <pc:spChg chg="mod">
          <ac:chgData name="夌 雨" userId="d086e8e3883354a1" providerId="LiveId" clId="{73C32D2D-2FA9-4048-B8D7-A863A84EA594}" dt="2024-08-31T09:23:41.790" v="21"/>
          <ac:spMkLst>
            <pc:docMk/>
            <pc:sldMk cId="790564371" sldId="288"/>
            <ac:spMk id="56" creationId="{A69AC609-78E6-D163-C8D7-CF78702898FD}"/>
          </ac:spMkLst>
        </pc:spChg>
        <pc:spChg chg="mod">
          <ac:chgData name="夌 雨" userId="d086e8e3883354a1" providerId="LiveId" clId="{73C32D2D-2FA9-4048-B8D7-A863A84EA594}" dt="2024-08-31T09:23:09.969" v="15" actId="20577"/>
          <ac:spMkLst>
            <pc:docMk/>
            <pc:sldMk cId="790564371" sldId="288"/>
            <ac:spMk id="58" creationId="{7E018021-1DF8-E5B1-C651-DF5495FBF2A3}"/>
          </ac:spMkLst>
        </pc:spChg>
        <pc:picChg chg="add del mod">
          <ac:chgData name="夌 雨" userId="d086e8e3883354a1" providerId="LiveId" clId="{73C32D2D-2FA9-4048-B8D7-A863A84EA594}" dt="2024-08-31T09:25:41.371" v="47" actId="478"/>
          <ac:picMkLst>
            <pc:docMk/>
            <pc:sldMk cId="790564371" sldId="288"/>
            <ac:picMk id="5" creationId="{74B6AD78-5FBB-95D1-C7DE-D17F32B7A736}"/>
          </ac:picMkLst>
        </pc:picChg>
      </pc:sldChg>
      <pc:sldChg chg="delSp modSp mod modTransition">
        <pc:chgData name="夌 雨" userId="d086e8e3883354a1" providerId="LiveId" clId="{73C32D2D-2FA9-4048-B8D7-A863A84EA594}" dt="2024-09-06T09:04:17.757" v="1430" actId="14100"/>
        <pc:sldMkLst>
          <pc:docMk/>
          <pc:sldMk cId="1515452090" sldId="289"/>
        </pc:sldMkLst>
        <pc:spChg chg="mod">
          <ac:chgData name="夌 雨" userId="d086e8e3883354a1" providerId="LiveId" clId="{73C32D2D-2FA9-4048-B8D7-A863A84EA594}" dt="2024-09-06T09:04:17.757" v="1430" actId="14100"/>
          <ac:spMkLst>
            <pc:docMk/>
            <pc:sldMk cId="1515452090" sldId="289"/>
            <ac:spMk id="2" creationId="{BECDAD7B-8441-EEBE-5E1C-2A55FA4E308A}"/>
          </ac:spMkLst>
        </pc:spChg>
        <pc:spChg chg="del">
          <ac:chgData name="夌 雨" userId="d086e8e3883354a1" providerId="LiveId" clId="{73C32D2D-2FA9-4048-B8D7-A863A84EA594}" dt="2024-08-31T09:24:50.554" v="39" actId="478"/>
          <ac:spMkLst>
            <pc:docMk/>
            <pc:sldMk cId="1515452090" sldId="289"/>
            <ac:spMk id="5" creationId="{56CBDC3F-D24F-1BE3-8C3A-0158D6C2AEF2}"/>
          </ac:spMkLst>
        </pc:spChg>
      </pc:sldChg>
      <pc:sldChg chg="modSp mod modTransition">
        <pc:chgData name="夌 雨" userId="d086e8e3883354a1" providerId="LiveId" clId="{73C32D2D-2FA9-4048-B8D7-A863A84EA594}" dt="2024-08-31T09:34:46.761" v="1065" actId="166"/>
        <pc:sldMkLst>
          <pc:docMk/>
          <pc:sldMk cId="2793361090" sldId="290"/>
        </pc:sldMkLst>
        <pc:spChg chg="mod">
          <ac:chgData name="夌 雨" userId="d086e8e3883354a1" providerId="LiveId" clId="{73C32D2D-2FA9-4048-B8D7-A863A84EA594}" dt="2024-08-31T09:34:17.682" v="1062" actId="1076"/>
          <ac:spMkLst>
            <pc:docMk/>
            <pc:sldMk cId="2793361090" sldId="290"/>
            <ac:spMk id="2" creationId="{661B7009-257C-7AF8-25BB-005D4CFA4401}"/>
          </ac:spMkLst>
        </pc:spChg>
        <pc:spChg chg="ord">
          <ac:chgData name="夌 雨" userId="d086e8e3883354a1" providerId="LiveId" clId="{73C32D2D-2FA9-4048-B8D7-A863A84EA594}" dt="2024-08-31T09:34:46.761" v="1065" actId="166"/>
          <ac:spMkLst>
            <pc:docMk/>
            <pc:sldMk cId="2793361090" sldId="290"/>
            <ac:spMk id="10" creationId="{0DC1B420-0C55-30E3-937F-634AC37B28C9}"/>
          </ac:spMkLst>
        </pc:spChg>
      </pc:sldChg>
      <pc:sldChg chg="addSp delSp modSp mod">
        <pc:chgData name="夌 雨" userId="d086e8e3883354a1" providerId="LiveId" clId="{73C32D2D-2FA9-4048-B8D7-A863A84EA594}" dt="2024-09-06T09:05:06.507" v="1437"/>
        <pc:sldMkLst>
          <pc:docMk/>
          <pc:sldMk cId="3118772410" sldId="291"/>
        </pc:sldMkLst>
        <pc:spChg chg="add mod">
          <ac:chgData name="夌 雨" userId="d086e8e3883354a1" providerId="LiveId" clId="{73C32D2D-2FA9-4048-B8D7-A863A84EA594}" dt="2024-08-31T10:02:49.762" v="1425" actId="962"/>
          <ac:spMkLst>
            <pc:docMk/>
            <pc:sldMk cId="3118772410" sldId="291"/>
            <ac:spMk id="3" creationId="{267D61FF-054D-6E8E-FE42-FC9B64349DB6}"/>
          </ac:spMkLst>
        </pc:spChg>
        <pc:spChg chg="add mod">
          <ac:chgData name="夌 雨" userId="d086e8e3883354a1" providerId="LiveId" clId="{73C32D2D-2FA9-4048-B8D7-A863A84EA594}" dt="2024-09-06T09:05:06.507" v="1437"/>
          <ac:spMkLst>
            <pc:docMk/>
            <pc:sldMk cId="3118772410" sldId="291"/>
            <ac:spMk id="4" creationId="{7E2B47F3-15DE-76D3-E6A9-EA60935A9DD5}"/>
          </ac:spMkLst>
        </pc:spChg>
        <pc:spChg chg="add del mod">
          <ac:chgData name="夌 雨" userId="d086e8e3883354a1" providerId="LiveId" clId="{73C32D2D-2FA9-4048-B8D7-A863A84EA594}" dt="2024-08-31T09:52:39.685" v="1241" actId="478"/>
          <ac:spMkLst>
            <pc:docMk/>
            <pc:sldMk cId="3118772410" sldId="291"/>
            <ac:spMk id="5" creationId="{7D0B6A39-1C4E-C9A6-05D9-B09603E75A21}"/>
          </ac:spMkLst>
        </pc:spChg>
        <pc:spChg chg="add del mod">
          <ac:chgData name="夌 雨" userId="d086e8e3883354a1" providerId="LiveId" clId="{73C32D2D-2FA9-4048-B8D7-A863A84EA594}" dt="2024-08-31T09:53:01.914" v="1247" actId="478"/>
          <ac:spMkLst>
            <pc:docMk/>
            <pc:sldMk cId="3118772410" sldId="291"/>
            <ac:spMk id="6" creationId="{BA50B337-212D-EBFD-9B2B-ADEC3B3AD3C1}"/>
          </ac:spMkLst>
        </pc:spChg>
        <pc:spChg chg="add del mod">
          <ac:chgData name="夌 雨" userId="d086e8e3883354a1" providerId="LiveId" clId="{73C32D2D-2FA9-4048-B8D7-A863A84EA594}" dt="2024-08-31T10:03:18.297" v="1427" actId="962"/>
          <ac:spMkLst>
            <pc:docMk/>
            <pc:sldMk cId="3118772410" sldId="291"/>
            <ac:spMk id="7" creationId="{7CCF4DF7-12A7-B982-DD6A-C8C7136C1E22}"/>
          </ac:spMkLst>
        </pc:spChg>
        <pc:spChg chg="add mod">
          <ac:chgData name="夌 雨" userId="d086e8e3883354a1" providerId="LiveId" clId="{73C32D2D-2FA9-4048-B8D7-A863A84EA594}" dt="2024-08-31T10:02:40.621" v="1423" actId="962"/>
          <ac:spMkLst>
            <pc:docMk/>
            <pc:sldMk cId="3118772410" sldId="291"/>
            <ac:spMk id="11" creationId="{055ABF6C-4A18-D983-7C32-C84B5EB69241}"/>
          </ac:spMkLst>
        </pc:spChg>
        <pc:spChg chg="del">
          <ac:chgData name="夌 雨" userId="d086e8e3883354a1" providerId="LiveId" clId="{73C32D2D-2FA9-4048-B8D7-A863A84EA594}" dt="2024-08-31T09:48:23.812" v="1148" actId="478"/>
          <ac:spMkLst>
            <pc:docMk/>
            <pc:sldMk cId="3118772410" sldId="291"/>
            <ac:spMk id="14" creationId="{3FDD02AE-CB4D-8FF3-576A-E3142F512C80}"/>
          </ac:spMkLst>
        </pc:spChg>
        <pc:spChg chg="add mod">
          <ac:chgData name="夌 雨" userId="d086e8e3883354a1" providerId="LiveId" clId="{73C32D2D-2FA9-4048-B8D7-A863A84EA594}" dt="2024-08-31T10:03:01.974" v="1426" actId="962"/>
          <ac:spMkLst>
            <pc:docMk/>
            <pc:sldMk cId="3118772410" sldId="291"/>
            <ac:spMk id="15" creationId="{22410738-C787-6B8C-5C04-5D897E56E2EF}"/>
          </ac:spMkLst>
        </pc:spChg>
        <pc:spChg chg="add del mod">
          <ac:chgData name="夌 雨" userId="d086e8e3883354a1" providerId="LiveId" clId="{73C32D2D-2FA9-4048-B8D7-A863A84EA594}" dt="2024-08-31T10:00:32.296" v="1416" actId="478"/>
          <ac:spMkLst>
            <pc:docMk/>
            <pc:sldMk cId="3118772410" sldId="291"/>
            <ac:spMk id="22" creationId="{EC7C2794-F29B-C816-FC6A-964EBAFCB27D}"/>
          </ac:spMkLst>
        </pc:spChg>
        <pc:spChg chg="del">
          <ac:chgData name="夌 雨" userId="d086e8e3883354a1" providerId="LiveId" clId="{73C32D2D-2FA9-4048-B8D7-A863A84EA594}" dt="2024-08-31T09:48:26.107" v="1149" actId="478"/>
          <ac:spMkLst>
            <pc:docMk/>
            <pc:sldMk cId="3118772410" sldId="291"/>
            <ac:spMk id="56" creationId="{A69AC609-78E6-D163-C8D7-CF78702898FD}"/>
          </ac:spMkLst>
        </pc:spChg>
        <pc:spChg chg="del">
          <ac:chgData name="夌 雨" userId="d086e8e3883354a1" providerId="LiveId" clId="{73C32D2D-2FA9-4048-B8D7-A863A84EA594}" dt="2024-08-31T09:48:27.479" v="1150" actId="478"/>
          <ac:spMkLst>
            <pc:docMk/>
            <pc:sldMk cId="3118772410" sldId="291"/>
            <ac:spMk id="57" creationId="{C4715387-9A97-1147-3199-495F9D98C2D6}"/>
          </ac:spMkLst>
        </pc:spChg>
        <pc:spChg chg="del">
          <ac:chgData name="夌 雨" userId="d086e8e3883354a1" providerId="LiveId" clId="{73C32D2D-2FA9-4048-B8D7-A863A84EA594}" dt="2024-08-31T09:48:29.282" v="1151" actId="478"/>
          <ac:spMkLst>
            <pc:docMk/>
            <pc:sldMk cId="3118772410" sldId="291"/>
            <ac:spMk id="58" creationId="{7E018021-1DF8-E5B1-C651-DF5495FBF2A3}"/>
          </ac:spMkLst>
        </pc:spChg>
        <pc:cxnChg chg="add del mod">
          <ac:chgData name="夌 雨" userId="d086e8e3883354a1" providerId="LiveId" clId="{73C32D2D-2FA9-4048-B8D7-A863A84EA594}" dt="2024-08-31T09:58:46.965" v="1351" actId="478"/>
          <ac:cxnSpMkLst>
            <pc:docMk/>
            <pc:sldMk cId="3118772410" sldId="291"/>
            <ac:cxnSpMk id="19" creationId="{C6097B2F-BDEA-DDB6-A82E-E8F28E593042}"/>
          </ac:cxnSpMkLst>
        </pc:cxnChg>
      </pc:sldChg>
    </pc:docChg>
  </pc:docChgLst>
  <pc:docChgLst>
    <pc:chgData name="夌 雨" userId="d086e8e3883354a1" providerId="LiveId" clId="{196BCF0A-FADF-4135-B075-C3A576EED577}"/>
    <pc:docChg chg="undo redo custSel addSld delSld modSld sldOrd addSection modSection">
      <pc:chgData name="夌 雨" userId="d086e8e3883354a1" providerId="LiveId" clId="{196BCF0A-FADF-4135-B075-C3A576EED577}" dt="2024-07-16T09:33:36.363" v="6182" actId="17846"/>
      <pc:docMkLst>
        <pc:docMk/>
      </pc:docMkLst>
      <pc:sldChg chg="modSp mod">
        <pc:chgData name="夌 雨" userId="d086e8e3883354a1" providerId="LiveId" clId="{196BCF0A-FADF-4135-B075-C3A576EED577}" dt="2024-06-14T13:02:36.948" v="829" actId="14100"/>
        <pc:sldMkLst>
          <pc:docMk/>
          <pc:sldMk cId="4042827227" sldId="258"/>
        </pc:sldMkLst>
        <pc:spChg chg="mod">
          <ac:chgData name="夌 雨" userId="d086e8e3883354a1" providerId="LiveId" clId="{196BCF0A-FADF-4135-B075-C3A576EED577}" dt="2024-06-14T13:02:36.948" v="829" actId="14100"/>
          <ac:spMkLst>
            <pc:docMk/>
            <pc:sldMk cId="4042827227" sldId="258"/>
            <ac:spMk id="15" creationId="{88755804-F20A-7460-CCDF-2CA30E2A889B}"/>
          </ac:spMkLst>
        </pc:spChg>
      </pc:sldChg>
      <pc:sldChg chg="addSp delSp modSp mod setBg">
        <pc:chgData name="夌 雨" userId="d086e8e3883354a1" providerId="LiveId" clId="{196BCF0A-FADF-4135-B075-C3A576EED577}" dt="2024-06-15T02:23:03.046" v="1958" actId="478"/>
        <pc:sldMkLst>
          <pc:docMk/>
          <pc:sldMk cId="464703280" sldId="262"/>
        </pc:sldMkLst>
        <pc:spChg chg="add mod">
          <ac:chgData name="夌 雨" userId="d086e8e3883354a1" providerId="LiveId" clId="{196BCF0A-FADF-4135-B075-C3A576EED577}" dt="2024-06-15T02:22:34.574" v="1913" actId="14100"/>
          <ac:spMkLst>
            <pc:docMk/>
            <pc:sldMk cId="464703280" sldId="262"/>
            <ac:spMk id="2" creationId="{E3A25C61-8A95-59B5-BB30-B4B0DB9FC4D3}"/>
          </ac:spMkLst>
        </pc:spChg>
        <pc:spChg chg="mod">
          <ac:chgData name="夌 雨" userId="d086e8e3883354a1" providerId="LiveId" clId="{196BCF0A-FADF-4135-B075-C3A576EED577}" dt="2024-06-15T02:20:48.291" v="1623" actId="207"/>
          <ac:spMkLst>
            <pc:docMk/>
            <pc:sldMk cId="464703280" sldId="262"/>
            <ac:spMk id="4" creationId="{084E5F7B-37F6-FFF5-CD63-FDF893D06E1D}"/>
          </ac:spMkLst>
        </pc:spChg>
        <pc:spChg chg="mod">
          <ac:chgData name="夌 雨" userId="d086e8e3883354a1" providerId="LiveId" clId="{196BCF0A-FADF-4135-B075-C3A576EED577}" dt="2024-06-15T02:21:34.370" v="1878" actId="207"/>
          <ac:spMkLst>
            <pc:docMk/>
            <pc:sldMk cId="464703280" sldId="262"/>
            <ac:spMk id="5" creationId="{6DA1A85C-6252-9D61-5E82-CACD8DD9339E}"/>
          </ac:spMkLst>
        </pc:spChg>
        <pc:spChg chg="mod">
          <ac:chgData name="夌 雨" userId="d086e8e3883354a1" providerId="LiveId" clId="{196BCF0A-FADF-4135-B075-C3A576EED577}" dt="2024-06-15T02:21:37.123" v="1907" actId="207"/>
          <ac:spMkLst>
            <pc:docMk/>
            <pc:sldMk cId="464703280" sldId="262"/>
            <ac:spMk id="7" creationId="{8F073706-9B49-1449-E61D-2CCE23F7E428}"/>
          </ac:spMkLst>
        </pc:spChg>
        <pc:spChg chg="del mod">
          <ac:chgData name="夌 雨" userId="d086e8e3883354a1" providerId="LiveId" clId="{196BCF0A-FADF-4135-B075-C3A576EED577}" dt="2024-06-14T12:45:17.940" v="32" actId="478"/>
          <ac:spMkLst>
            <pc:docMk/>
            <pc:sldMk cId="464703280" sldId="262"/>
            <ac:spMk id="10" creationId="{817F807A-2E62-0687-B21C-E9F2A6C6C28C}"/>
          </ac:spMkLst>
        </pc:spChg>
        <pc:spChg chg="mod">
          <ac:chgData name="夌 雨" userId="d086e8e3883354a1" providerId="LiveId" clId="{196BCF0A-FADF-4135-B075-C3A576EED577}" dt="2024-06-15T02:22:53.176" v="1937" actId="207"/>
          <ac:spMkLst>
            <pc:docMk/>
            <pc:sldMk cId="464703280" sldId="262"/>
            <ac:spMk id="10" creationId="{E412C376-20EB-0840-09F0-6A86791A3C02}"/>
          </ac:spMkLst>
        </pc:spChg>
        <pc:spChg chg="add mod">
          <ac:chgData name="夌 雨" userId="d086e8e3883354a1" providerId="LiveId" clId="{196BCF0A-FADF-4135-B075-C3A576EED577}" dt="2024-06-14T14:23:20.219" v="1245" actId="962"/>
          <ac:spMkLst>
            <pc:docMk/>
            <pc:sldMk cId="464703280" sldId="262"/>
            <ac:spMk id="11" creationId="{EBD83A7E-DDB8-98B9-A150-1149D7C62DD1}"/>
          </ac:spMkLst>
        </pc:spChg>
        <pc:spChg chg="add mod">
          <ac:chgData name="夌 雨" userId="d086e8e3883354a1" providerId="LiveId" clId="{196BCF0A-FADF-4135-B075-C3A576EED577}" dt="2024-06-14T14:23:28.516" v="1246" actId="962"/>
          <ac:spMkLst>
            <pc:docMk/>
            <pc:sldMk cId="464703280" sldId="262"/>
            <ac:spMk id="12" creationId="{B2558EFB-9A99-2D57-F94A-1574195E2CBB}"/>
          </ac:spMkLst>
        </pc:spChg>
        <pc:spChg chg="mod">
          <ac:chgData name="夌 雨" userId="d086e8e3883354a1" providerId="LiveId" clId="{196BCF0A-FADF-4135-B075-C3A576EED577}" dt="2024-06-15T02:22:56.672" v="1957" actId="207"/>
          <ac:spMkLst>
            <pc:docMk/>
            <pc:sldMk cId="464703280" sldId="262"/>
            <ac:spMk id="13" creationId="{0D3E6B16-EE8E-0C39-D61D-424CCF1B91B5}"/>
          </ac:spMkLst>
        </pc:spChg>
        <pc:spChg chg="add del mod">
          <ac:chgData name="夌 雨" userId="d086e8e3883354a1" providerId="LiveId" clId="{196BCF0A-FADF-4135-B075-C3A576EED577}" dt="2024-06-14T12:54:17.251" v="585" actId="478"/>
          <ac:spMkLst>
            <pc:docMk/>
            <pc:sldMk cId="464703280" sldId="262"/>
            <ac:spMk id="13" creationId="{6035402B-8B98-7E27-AAE0-CA0543274879}"/>
          </ac:spMkLst>
        </pc:spChg>
        <pc:spChg chg="add del mod">
          <ac:chgData name="夌 雨" userId="d086e8e3883354a1" providerId="LiveId" clId="{196BCF0A-FADF-4135-B075-C3A576EED577}" dt="2024-06-14T13:00:25.559" v="806" actId="478"/>
          <ac:spMkLst>
            <pc:docMk/>
            <pc:sldMk cId="464703280" sldId="262"/>
            <ac:spMk id="14" creationId="{5CEE9E39-4E0B-9984-A681-15210F4D9D7E}"/>
          </ac:spMkLst>
        </pc:spChg>
        <pc:spChg chg="mod">
          <ac:chgData name="夌 雨" userId="d086e8e3883354a1" providerId="LiveId" clId="{196BCF0A-FADF-4135-B075-C3A576EED577}" dt="2024-06-15T02:22:56.672" v="1957" actId="207"/>
          <ac:spMkLst>
            <pc:docMk/>
            <pc:sldMk cId="464703280" sldId="262"/>
            <ac:spMk id="14" creationId="{CC76E5AB-95DE-532D-5D4F-EEF008162E67}"/>
          </ac:spMkLst>
        </pc:spChg>
        <pc:spChg chg="add del mod">
          <ac:chgData name="夌 雨" userId="d086e8e3883354a1" providerId="LiveId" clId="{196BCF0A-FADF-4135-B075-C3A576EED577}" dt="2024-06-14T14:23:04.422" v="1244" actId="478"/>
          <ac:spMkLst>
            <pc:docMk/>
            <pc:sldMk cId="464703280" sldId="262"/>
            <ac:spMk id="17" creationId="{402AFDFE-589B-9F66-F956-C6614C32F604}"/>
          </ac:spMkLst>
        </pc:spChg>
        <pc:spChg chg="add del mod">
          <ac:chgData name="夌 雨" userId="d086e8e3883354a1" providerId="LiveId" clId="{196BCF0A-FADF-4135-B075-C3A576EED577}" dt="2024-06-15T02:22:10.698" v="1911" actId="478"/>
          <ac:spMkLst>
            <pc:docMk/>
            <pc:sldMk cId="464703280" sldId="262"/>
            <ac:spMk id="18" creationId="{8BADDE37-86A1-ED92-9E4F-6F0FACFB3EF5}"/>
          </ac:spMkLst>
        </pc:spChg>
        <pc:grpChg chg="add mod">
          <ac:chgData name="夌 雨" userId="d086e8e3883354a1" providerId="LiveId" clId="{196BCF0A-FADF-4135-B075-C3A576EED577}" dt="2024-06-15T02:20:20.803" v="1592" actId="1037"/>
          <ac:grpSpMkLst>
            <pc:docMk/>
            <pc:sldMk cId="464703280" sldId="262"/>
            <ac:grpSpMk id="3" creationId="{6F89DBED-FA6A-41C4-47D6-E5696C402D71}"/>
          </ac:grpSpMkLst>
        </pc:grpChg>
        <pc:grpChg chg="add mod">
          <ac:chgData name="夌 雨" userId="d086e8e3883354a1" providerId="LiveId" clId="{196BCF0A-FADF-4135-B075-C3A576EED577}" dt="2024-06-15T02:21:37.123" v="1907" actId="207"/>
          <ac:grpSpMkLst>
            <pc:docMk/>
            <pc:sldMk cId="464703280" sldId="262"/>
            <ac:grpSpMk id="6" creationId="{2A08F7A3-673C-DDD6-F588-ED3A7D30A3DE}"/>
          </ac:grpSpMkLst>
        </pc:grpChg>
        <pc:grpChg chg="add del mod">
          <ac:chgData name="夌 雨" userId="d086e8e3883354a1" providerId="LiveId" clId="{196BCF0A-FADF-4135-B075-C3A576EED577}" dt="2024-06-15T02:23:03.046" v="1958" actId="478"/>
          <ac:grpSpMkLst>
            <pc:docMk/>
            <pc:sldMk cId="464703280" sldId="262"/>
            <ac:grpSpMk id="9" creationId="{F709F736-24A2-EE0A-1BDE-5EA7936FC0F0}"/>
          </ac:grpSpMkLst>
        </pc:grpChg>
        <pc:picChg chg="del mod">
          <ac:chgData name="夌 雨" userId="d086e8e3883354a1" providerId="LiveId" clId="{196BCF0A-FADF-4135-B075-C3A576EED577}" dt="2024-06-14T12:47:59.312" v="156" actId="21"/>
          <ac:picMkLst>
            <pc:docMk/>
            <pc:sldMk cId="464703280" sldId="262"/>
            <ac:picMk id="7" creationId="{C7A6C250-7D15-EF1D-F515-15F8582A7EC8}"/>
          </ac:picMkLst>
        </pc:picChg>
        <pc:picChg chg="mod">
          <ac:chgData name="夌 雨" userId="d086e8e3883354a1" providerId="LiveId" clId="{196BCF0A-FADF-4135-B075-C3A576EED577}" dt="2024-06-15T02:21:37.123" v="1907" actId="207"/>
          <ac:picMkLst>
            <pc:docMk/>
            <pc:sldMk cId="464703280" sldId="262"/>
            <ac:picMk id="8" creationId="{1A0CB27E-BEAE-F6D5-8DDD-14512A9CCA58}"/>
          </ac:picMkLst>
        </pc:picChg>
        <pc:picChg chg="add del mod modCrop">
          <ac:chgData name="夌 雨" userId="d086e8e3883354a1" providerId="LiveId" clId="{196BCF0A-FADF-4135-B075-C3A576EED577}" dt="2024-06-14T13:18:02.102" v="907" actId="21"/>
          <ac:picMkLst>
            <pc:docMk/>
            <pc:sldMk cId="464703280" sldId="262"/>
            <ac:picMk id="16" creationId="{E42BA5C2-8605-C497-55CA-B8A875C51BC3}"/>
          </ac:picMkLst>
        </pc:picChg>
      </pc:sldChg>
      <pc:sldChg chg="addSp delSp modSp mod modTransition setBg delAnim modAnim">
        <pc:chgData name="夌 雨" userId="d086e8e3883354a1" providerId="LiveId" clId="{196BCF0A-FADF-4135-B075-C3A576EED577}" dt="2024-06-15T02:25:54.635" v="1990"/>
        <pc:sldMkLst>
          <pc:docMk/>
          <pc:sldMk cId="840534343" sldId="263"/>
        </pc:sldMkLst>
        <pc:spChg chg="add del mod">
          <ac:chgData name="夌 雨" userId="d086e8e3883354a1" providerId="LiveId" clId="{196BCF0A-FADF-4135-B075-C3A576EED577}" dt="2024-06-14T13:19:17.114" v="921" actId="478"/>
          <ac:spMkLst>
            <pc:docMk/>
            <pc:sldMk cId="840534343" sldId="263"/>
            <ac:spMk id="2" creationId="{A3524A73-3D04-C548-9FAD-A493FC9BD748}"/>
          </ac:spMkLst>
        </pc:spChg>
        <pc:spChg chg="add del mod">
          <ac:chgData name="夌 雨" userId="d086e8e3883354a1" providerId="LiveId" clId="{196BCF0A-FADF-4135-B075-C3A576EED577}" dt="2024-06-14T13:19:18.711" v="922" actId="478"/>
          <ac:spMkLst>
            <pc:docMk/>
            <pc:sldMk cId="840534343" sldId="263"/>
            <ac:spMk id="3" creationId="{FB6D62C0-AC4F-806E-79A5-1B37079DAEDF}"/>
          </ac:spMkLst>
        </pc:spChg>
        <pc:spChg chg="add del mod">
          <ac:chgData name="夌 雨" userId="d086e8e3883354a1" providerId="LiveId" clId="{196BCF0A-FADF-4135-B075-C3A576EED577}" dt="2024-06-14T12:52:04.583" v="549" actId="478"/>
          <ac:spMkLst>
            <pc:docMk/>
            <pc:sldMk cId="840534343" sldId="263"/>
            <ac:spMk id="4" creationId="{89FEE92E-1454-76D0-7ECC-174F83834DEE}"/>
          </ac:spMkLst>
        </pc:spChg>
        <pc:spChg chg="add del mod">
          <ac:chgData name="夌 雨" userId="d086e8e3883354a1" providerId="LiveId" clId="{196BCF0A-FADF-4135-B075-C3A576EED577}" dt="2024-06-14T12:52:00.729" v="547" actId="478"/>
          <ac:spMkLst>
            <pc:docMk/>
            <pc:sldMk cId="840534343" sldId="263"/>
            <ac:spMk id="5" creationId="{27A23654-F56C-11BA-EAC6-20A1E713C7DC}"/>
          </ac:spMkLst>
        </pc:spChg>
        <pc:spChg chg="add del mod">
          <ac:chgData name="夌 雨" userId="d086e8e3883354a1" providerId="LiveId" clId="{196BCF0A-FADF-4135-B075-C3A576EED577}" dt="2024-06-14T12:53:26.410" v="576" actId="478"/>
          <ac:spMkLst>
            <pc:docMk/>
            <pc:sldMk cId="840534343" sldId="263"/>
            <ac:spMk id="6" creationId="{DDC91E20-C6DF-F820-2798-4CE36168A210}"/>
          </ac:spMkLst>
        </pc:spChg>
        <pc:spChg chg="add del mod">
          <ac:chgData name="夌 雨" userId="d086e8e3883354a1" providerId="LiveId" clId="{196BCF0A-FADF-4135-B075-C3A576EED577}" dt="2024-06-14T12:53:25.504" v="575" actId="478"/>
          <ac:spMkLst>
            <pc:docMk/>
            <pc:sldMk cId="840534343" sldId="263"/>
            <ac:spMk id="7" creationId="{33159E51-47DD-62E1-0B5A-700BDDB311FF}"/>
          </ac:spMkLst>
        </pc:spChg>
        <pc:spChg chg="add del mod">
          <ac:chgData name="夌 雨" userId="d086e8e3883354a1" providerId="LiveId" clId="{196BCF0A-FADF-4135-B075-C3A576EED577}" dt="2024-06-14T14:22:31.288" v="1239" actId="164"/>
          <ac:spMkLst>
            <pc:docMk/>
            <pc:sldMk cId="840534343" sldId="263"/>
            <ac:spMk id="8" creationId="{024471C6-CD1E-3C1B-A85D-65ADFAB0D2CC}"/>
          </ac:spMkLst>
        </pc:spChg>
        <pc:spChg chg="add del mod">
          <ac:chgData name="夌 雨" userId="d086e8e3883354a1" providerId="LiveId" clId="{196BCF0A-FADF-4135-B075-C3A576EED577}" dt="2024-06-14T12:58:37.723" v="721" actId="478"/>
          <ac:spMkLst>
            <pc:docMk/>
            <pc:sldMk cId="840534343" sldId="263"/>
            <ac:spMk id="10" creationId="{EFB50B00-5EB7-7A07-72FD-9BC133D9515F}"/>
          </ac:spMkLst>
        </pc:spChg>
        <pc:spChg chg="del mod">
          <ac:chgData name="夌 雨" userId="d086e8e3883354a1" providerId="LiveId" clId="{196BCF0A-FADF-4135-B075-C3A576EED577}" dt="2024-06-14T12:49:26.440" v="237" actId="478"/>
          <ac:spMkLst>
            <pc:docMk/>
            <pc:sldMk cId="840534343" sldId="263"/>
            <ac:spMk id="11" creationId="{EBD83A7E-DDB8-98B9-A150-1149D7C62DD1}"/>
          </ac:spMkLst>
        </pc:spChg>
        <pc:spChg chg="del mod">
          <ac:chgData name="夌 雨" userId="d086e8e3883354a1" providerId="LiveId" clId="{196BCF0A-FADF-4135-B075-C3A576EED577}" dt="2024-06-14T12:49:24.935" v="236" actId="478"/>
          <ac:spMkLst>
            <pc:docMk/>
            <pc:sldMk cId="840534343" sldId="263"/>
            <ac:spMk id="12" creationId="{B2558EFB-9A99-2D57-F94A-1574195E2CBB}"/>
          </ac:spMkLst>
        </pc:spChg>
        <pc:spChg chg="add mod">
          <ac:chgData name="夌 雨" userId="d086e8e3883354a1" providerId="LiveId" clId="{196BCF0A-FADF-4135-B075-C3A576EED577}" dt="2024-06-14T14:22:39.724" v="1240" actId="164"/>
          <ac:spMkLst>
            <pc:docMk/>
            <pc:sldMk cId="840534343" sldId="263"/>
            <ac:spMk id="13" creationId="{3BD2A303-FE33-D525-D67B-024640ECDA41}"/>
          </ac:spMkLst>
        </pc:spChg>
        <pc:spChg chg="add mod">
          <ac:chgData name="夌 雨" userId="d086e8e3883354a1" providerId="LiveId" clId="{196BCF0A-FADF-4135-B075-C3A576EED577}" dt="2024-06-14T14:22:39.724" v="1240" actId="164"/>
          <ac:spMkLst>
            <pc:docMk/>
            <pc:sldMk cId="840534343" sldId="263"/>
            <ac:spMk id="14" creationId="{E066B002-2EF8-9953-B1D2-E0EB914E070B}"/>
          </ac:spMkLst>
        </pc:spChg>
        <pc:spChg chg="add del mod">
          <ac:chgData name="夌 雨" userId="d086e8e3883354a1" providerId="LiveId" clId="{196BCF0A-FADF-4135-B075-C3A576EED577}" dt="2024-06-14T13:07:17.022" v="885" actId="478"/>
          <ac:spMkLst>
            <pc:docMk/>
            <pc:sldMk cId="840534343" sldId="263"/>
            <ac:spMk id="16" creationId="{B6255749-76DE-9770-0AEF-B172A70A23CC}"/>
          </ac:spMkLst>
        </pc:spChg>
        <pc:spChg chg="add del mod ord">
          <ac:chgData name="夌 雨" userId="d086e8e3883354a1" providerId="LiveId" clId="{196BCF0A-FADF-4135-B075-C3A576EED577}" dt="2024-06-14T14:21:22.401" v="1235" actId="478"/>
          <ac:spMkLst>
            <pc:docMk/>
            <pc:sldMk cId="840534343" sldId="263"/>
            <ac:spMk id="18" creationId="{E1E9092B-D354-4425-9715-4F7301E1ABF5}"/>
          </ac:spMkLst>
        </pc:spChg>
        <pc:spChg chg="add del mod ord">
          <ac:chgData name="夌 雨" userId="d086e8e3883354a1" providerId="LiveId" clId="{196BCF0A-FADF-4135-B075-C3A576EED577}" dt="2024-06-14T14:21:23.460" v="1236" actId="478"/>
          <ac:spMkLst>
            <pc:docMk/>
            <pc:sldMk cId="840534343" sldId="263"/>
            <ac:spMk id="19" creationId="{69F70EA1-5A99-B688-0C9C-8B909E700FDF}"/>
          </ac:spMkLst>
        </pc:spChg>
        <pc:spChg chg="add del mod">
          <ac:chgData name="夌 雨" userId="d086e8e3883354a1" providerId="LiveId" clId="{196BCF0A-FADF-4135-B075-C3A576EED577}" dt="2024-06-14T14:27:27.695" v="1297" actId="478"/>
          <ac:spMkLst>
            <pc:docMk/>
            <pc:sldMk cId="840534343" sldId="263"/>
            <ac:spMk id="20" creationId="{44F9B653-B062-F846-F235-14E1C6A3F168}"/>
          </ac:spMkLst>
        </pc:spChg>
        <pc:spChg chg="add mod">
          <ac:chgData name="夌 雨" userId="d086e8e3883354a1" providerId="LiveId" clId="{196BCF0A-FADF-4135-B075-C3A576EED577}" dt="2024-06-14T14:20:50.206" v="1232" actId="164"/>
          <ac:spMkLst>
            <pc:docMk/>
            <pc:sldMk cId="840534343" sldId="263"/>
            <ac:spMk id="21" creationId="{B8E34A9B-5A7F-551B-C2B5-CD6FDA4B3CCD}"/>
          </ac:spMkLst>
        </pc:spChg>
        <pc:spChg chg="add mod">
          <ac:chgData name="夌 雨" userId="d086e8e3883354a1" providerId="LiveId" clId="{196BCF0A-FADF-4135-B075-C3A576EED577}" dt="2024-06-14T14:26:44.938" v="1282"/>
          <ac:spMkLst>
            <pc:docMk/>
            <pc:sldMk cId="840534343" sldId="263"/>
            <ac:spMk id="24" creationId="{F8B20E0C-3D15-4F55-904D-140EF46E67E2}"/>
          </ac:spMkLst>
        </pc:spChg>
        <pc:spChg chg="add mod">
          <ac:chgData name="夌 雨" userId="d086e8e3883354a1" providerId="LiveId" clId="{196BCF0A-FADF-4135-B075-C3A576EED577}" dt="2024-06-14T14:26:51.892" v="1283"/>
          <ac:spMkLst>
            <pc:docMk/>
            <pc:sldMk cId="840534343" sldId="263"/>
            <ac:spMk id="25" creationId="{DD18C43E-5AD4-E884-469A-BB2593119663}"/>
          </ac:spMkLst>
        </pc:spChg>
        <pc:spChg chg="add mod ord">
          <ac:chgData name="夌 雨" userId="d086e8e3883354a1" providerId="LiveId" clId="{196BCF0A-FADF-4135-B075-C3A576EED577}" dt="2024-06-14T14:26:57.270" v="1284"/>
          <ac:spMkLst>
            <pc:docMk/>
            <pc:sldMk cId="840534343" sldId="263"/>
            <ac:spMk id="26" creationId="{4828AF8A-7D5D-DEA4-2763-65D11D9A981C}"/>
          </ac:spMkLst>
        </pc:spChg>
        <pc:spChg chg="add mod">
          <ac:chgData name="夌 雨" userId="d086e8e3883354a1" providerId="LiveId" clId="{196BCF0A-FADF-4135-B075-C3A576EED577}" dt="2024-06-14T14:24:47.420" v="1268" actId="207"/>
          <ac:spMkLst>
            <pc:docMk/>
            <pc:sldMk cId="840534343" sldId="263"/>
            <ac:spMk id="27" creationId="{AA957C3E-A631-C78F-C0C2-3B3E4328571B}"/>
          </ac:spMkLst>
        </pc:spChg>
        <pc:spChg chg="add del mod">
          <ac:chgData name="夌 雨" userId="d086e8e3883354a1" providerId="LiveId" clId="{196BCF0A-FADF-4135-B075-C3A576EED577}" dt="2024-06-14T14:27:49.900" v="1302" actId="478"/>
          <ac:spMkLst>
            <pc:docMk/>
            <pc:sldMk cId="840534343" sldId="263"/>
            <ac:spMk id="32" creationId="{047115B6-A332-7BC1-090B-807156AC4290}"/>
          </ac:spMkLst>
        </pc:spChg>
        <pc:spChg chg="mod">
          <ac:chgData name="夌 雨" userId="d086e8e3883354a1" providerId="LiveId" clId="{196BCF0A-FADF-4135-B075-C3A576EED577}" dt="2024-06-14T14:41:09.753" v="1524"/>
          <ac:spMkLst>
            <pc:docMk/>
            <pc:sldMk cId="840534343" sldId="263"/>
            <ac:spMk id="34" creationId="{00A31863-C79C-B02D-E6FC-CF58D365605F}"/>
          </ac:spMkLst>
        </pc:spChg>
        <pc:grpChg chg="add mod">
          <ac:chgData name="夌 雨" userId="d086e8e3883354a1" providerId="LiveId" clId="{196BCF0A-FADF-4135-B075-C3A576EED577}" dt="2024-06-14T14:19:58.185" v="1229" actId="962"/>
          <ac:grpSpMkLst>
            <pc:docMk/>
            <pc:sldMk cId="840534343" sldId="263"/>
            <ac:grpSpMk id="28" creationId="{AC45B01E-9A2C-6F32-0C2B-995513D0CBDA}"/>
          </ac:grpSpMkLst>
        </pc:grpChg>
        <pc:grpChg chg="add del mod">
          <ac:chgData name="夌 雨" userId="d086e8e3883354a1" providerId="LiveId" clId="{196BCF0A-FADF-4135-B075-C3A576EED577}" dt="2024-06-14T14:28:31.788" v="1306" actId="478"/>
          <ac:grpSpMkLst>
            <pc:docMk/>
            <pc:sldMk cId="840534343" sldId="263"/>
            <ac:grpSpMk id="29" creationId="{4991902D-C4B9-7466-FBBB-75DCC42CCC72}"/>
          </ac:grpSpMkLst>
        </pc:grpChg>
        <pc:grpChg chg="add mod">
          <ac:chgData name="夌 雨" userId="d086e8e3883354a1" providerId="LiveId" clId="{196BCF0A-FADF-4135-B075-C3A576EED577}" dt="2024-06-14T14:22:31.288" v="1239" actId="164"/>
          <ac:grpSpMkLst>
            <pc:docMk/>
            <pc:sldMk cId="840534343" sldId="263"/>
            <ac:grpSpMk id="30" creationId="{305D1FBB-A094-12FB-D3D0-49D6CA9F1091}"/>
          </ac:grpSpMkLst>
        </pc:grpChg>
        <pc:grpChg chg="add mod">
          <ac:chgData name="夌 雨" userId="d086e8e3883354a1" providerId="LiveId" clId="{196BCF0A-FADF-4135-B075-C3A576EED577}" dt="2024-06-14T14:22:39.724" v="1240" actId="164"/>
          <ac:grpSpMkLst>
            <pc:docMk/>
            <pc:sldMk cId="840534343" sldId="263"/>
            <ac:grpSpMk id="31" creationId="{161B22DD-7DC1-D294-7955-87326F1911DD}"/>
          </ac:grpSpMkLst>
        </pc:grpChg>
        <pc:grpChg chg="add mod">
          <ac:chgData name="夌 雨" userId="d086e8e3883354a1" providerId="LiveId" clId="{196BCF0A-FADF-4135-B075-C3A576EED577}" dt="2024-06-14T14:28:47.449" v="1308"/>
          <ac:grpSpMkLst>
            <pc:docMk/>
            <pc:sldMk cId="840534343" sldId="263"/>
            <ac:grpSpMk id="33" creationId="{35D4FCF4-E238-61DF-BF48-34B4078A97AA}"/>
          </ac:grpSpMkLst>
        </pc:grpChg>
        <pc:graphicFrameChg chg="add del mod">
          <ac:chgData name="夌 雨" userId="d086e8e3883354a1" providerId="LiveId" clId="{196BCF0A-FADF-4135-B075-C3A576EED577}" dt="2024-06-14T13:12:04.498" v="887" actId="478"/>
          <ac:graphicFrameMkLst>
            <pc:docMk/>
            <pc:sldMk cId="840534343" sldId="263"/>
            <ac:graphicFrameMk id="17" creationId="{A08B4619-B76F-B2B7-1B86-995379A633CF}"/>
          </ac:graphicFrameMkLst>
        </pc:graphicFrameChg>
        <pc:graphicFrameChg chg="add del mod modGraphic">
          <ac:chgData name="夌 雨" userId="d086e8e3883354a1" providerId="LiveId" clId="{196BCF0A-FADF-4135-B075-C3A576EED577}" dt="2024-06-14T14:15:57.426" v="1163" actId="478"/>
          <ac:graphicFrameMkLst>
            <pc:docMk/>
            <pc:sldMk cId="840534343" sldId="263"/>
            <ac:graphicFrameMk id="23" creationId="{C36AE5C0-4DDE-E064-6E9C-BBBCEA6EA8AF}"/>
          </ac:graphicFrameMkLst>
        </pc:graphicFrameChg>
        <pc:picChg chg="add del mod">
          <ac:chgData name="夌 雨" userId="d086e8e3883354a1" providerId="LiveId" clId="{196BCF0A-FADF-4135-B075-C3A576EED577}" dt="2024-06-14T12:58:41.237" v="724" actId="478"/>
          <ac:picMkLst>
            <pc:docMk/>
            <pc:sldMk cId="840534343" sldId="263"/>
            <ac:picMk id="9" creationId="{A060B6F6-C8EF-15F9-83C4-ECBC47B5489B}"/>
          </ac:picMkLst>
        </pc:picChg>
        <pc:picChg chg="add del mod">
          <ac:chgData name="夌 雨" userId="d086e8e3883354a1" providerId="LiveId" clId="{196BCF0A-FADF-4135-B075-C3A576EED577}" dt="2024-06-14T13:02:18.267" v="828" actId="478"/>
          <ac:picMkLst>
            <pc:docMk/>
            <pc:sldMk cId="840534343" sldId="263"/>
            <ac:picMk id="15" creationId="{6B0BA3CF-1DE9-B6EE-7978-BD138CDD1219}"/>
          </ac:picMkLst>
        </pc:picChg>
        <pc:picChg chg="add mod">
          <ac:chgData name="夌 雨" userId="d086e8e3883354a1" providerId="LiveId" clId="{196BCF0A-FADF-4135-B075-C3A576EED577}" dt="2024-06-14T14:20:50.206" v="1232" actId="164"/>
          <ac:picMkLst>
            <pc:docMk/>
            <pc:sldMk cId="840534343" sldId="263"/>
            <ac:picMk id="22" creationId="{C7FFA40B-B95A-641C-0C24-5D662A0E5B77}"/>
          </ac:picMkLst>
        </pc:picChg>
        <pc:picChg chg="mod">
          <ac:chgData name="夌 雨" userId="d086e8e3883354a1" providerId="LiveId" clId="{196BCF0A-FADF-4135-B075-C3A576EED577}" dt="2024-06-14T14:28:47.449" v="1308"/>
          <ac:picMkLst>
            <pc:docMk/>
            <pc:sldMk cId="840534343" sldId="263"/>
            <ac:picMk id="35" creationId="{E0D26BFC-9289-930E-CF43-E03C3C9C6D59}"/>
          </ac:picMkLst>
        </pc:picChg>
      </pc:sldChg>
      <pc:sldChg chg="modSp mod modTransition">
        <pc:chgData name="夌 雨" userId="d086e8e3883354a1" providerId="LiveId" clId="{196BCF0A-FADF-4135-B075-C3A576EED577}" dt="2024-06-15T02:33:06.612" v="2036"/>
        <pc:sldMkLst>
          <pc:docMk/>
          <pc:sldMk cId="4219332989" sldId="264"/>
        </pc:sldMkLst>
        <pc:spChg chg="mod">
          <ac:chgData name="夌 雨" userId="d086e8e3883354a1" providerId="LiveId" clId="{196BCF0A-FADF-4135-B075-C3A576EED577}" dt="2024-06-15T02:33:06.612" v="2036"/>
          <ac:spMkLst>
            <pc:docMk/>
            <pc:sldMk cId="4219332989" sldId="264"/>
            <ac:spMk id="20" creationId="{44F9B653-B062-F846-F235-14E1C6A3F168}"/>
          </ac:spMkLst>
        </pc:spChg>
        <pc:spChg chg="mod">
          <ac:chgData name="夌 雨" userId="d086e8e3883354a1" providerId="LiveId" clId="{196BCF0A-FADF-4135-B075-C3A576EED577}" dt="2024-06-14T14:41:15.282" v="1525"/>
          <ac:spMkLst>
            <pc:docMk/>
            <pc:sldMk cId="4219332989" sldId="264"/>
            <ac:spMk id="21" creationId="{B8E34A9B-5A7F-551B-C2B5-CD6FDA4B3CCD}"/>
          </ac:spMkLst>
        </pc:spChg>
        <pc:spChg chg="mod">
          <ac:chgData name="夌 雨" userId="d086e8e3883354a1" providerId="LiveId" clId="{196BCF0A-FADF-4135-B075-C3A576EED577}" dt="2024-06-14T14:29:19.323" v="1310"/>
          <ac:spMkLst>
            <pc:docMk/>
            <pc:sldMk cId="4219332989" sldId="264"/>
            <ac:spMk id="24" creationId="{F8B20E0C-3D15-4F55-904D-140EF46E67E2}"/>
          </ac:spMkLst>
        </pc:spChg>
        <pc:spChg chg="mod">
          <ac:chgData name="夌 雨" userId="d086e8e3883354a1" providerId="LiveId" clId="{196BCF0A-FADF-4135-B075-C3A576EED577}" dt="2024-06-14T14:29:26.391" v="1311"/>
          <ac:spMkLst>
            <pc:docMk/>
            <pc:sldMk cId="4219332989" sldId="264"/>
            <ac:spMk id="25" creationId="{DD18C43E-5AD4-E884-469A-BB2593119663}"/>
          </ac:spMkLst>
        </pc:spChg>
        <pc:spChg chg="mod">
          <ac:chgData name="夌 雨" userId="d086e8e3883354a1" providerId="LiveId" clId="{196BCF0A-FADF-4135-B075-C3A576EED577}" dt="2024-06-14T14:29:30.371" v="1312"/>
          <ac:spMkLst>
            <pc:docMk/>
            <pc:sldMk cId="4219332989" sldId="264"/>
            <ac:spMk id="26" creationId="{4828AF8A-7D5D-DEA4-2763-65D11D9A981C}"/>
          </ac:spMkLst>
        </pc:spChg>
        <pc:spChg chg="mod">
          <ac:chgData name="夌 雨" userId="d086e8e3883354a1" providerId="LiveId" clId="{196BCF0A-FADF-4135-B075-C3A576EED577}" dt="2024-06-14T14:28:58.033" v="1309" actId="207"/>
          <ac:spMkLst>
            <pc:docMk/>
            <pc:sldMk cId="4219332989" sldId="264"/>
            <ac:spMk id="27" creationId="{AA957C3E-A631-C78F-C0C2-3B3E4328571B}"/>
          </ac:spMkLst>
        </pc:spChg>
        <pc:grpChg chg="mod">
          <ac:chgData name="夌 雨" userId="d086e8e3883354a1" providerId="LiveId" clId="{196BCF0A-FADF-4135-B075-C3A576EED577}" dt="2024-06-14T14:27:40.121" v="1300" actId="12788"/>
          <ac:grpSpMkLst>
            <pc:docMk/>
            <pc:sldMk cId="4219332989" sldId="264"/>
            <ac:grpSpMk id="28" creationId="{AC45B01E-9A2C-6F32-0C2B-995513D0CBDA}"/>
          </ac:grpSpMkLst>
        </pc:grpChg>
        <pc:grpChg chg="mod">
          <ac:chgData name="夌 雨" userId="d086e8e3883354a1" providerId="LiveId" clId="{196BCF0A-FADF-4135-B075-C3A576EED577}" dt="2024-06-14T14:28:43.758" v="1307" actId="1076"/>
          <ac:grpSpMkLst>
            <pc:docMk/>
            <pc:sldMk cId="4219332989" sldId="264"/>
            <ac:grpSpMk id="29" creationId="{4991902D-C4B9-7466-FBBB-75DCC42CCC72}"/>
          </ac:grpSpMkLst>
        </pc:grpChg>
      </pc:sldChg>
      <pc:sldChg chg="addSp delSp mod ord modTransition">
        <pc:chgData name="夌 雨" userId="d086e8e3883354a1" providerId="LiveId" clId="{196BCF0A-FADF-4135-B075-C3A576EED577}" dt="2024-06-14T14:44:16.122" v="1567" actId="478"/>
        <pc:sldMkLst>
          <pc:docMk/>
          <pc:sldMk cId="2677131941" sldId="265"/>
        </pc:sldMkLst>
        <pc:spChg chg="add del">
          <ac:chgData name="夌 雨" userId="d086e8e3883354a1" providerId="LiveId" clId="{196BCF0A-FADF-4135-B075-C3A576EED577}" dt="2024-06-14T14:44:15.547" v="1566" actId="478"/>
          <ac:spMkLst>
            <pc:docMk/>
            <pc:sldMk cId="2677131941" sldId="265"/>
            <ac:spMk id="27" creationId="{AA957C3E-A631-C78F-C0C2-3B3E4328571B}"/>
          </ac:spMkLst>
        </pc:spChg>
        <pc:grpChg chg="add del">
          <ac:chgData name="夌 雨" userId="d086e8e3883354a1" providerId="LiveId" clId="{196BCF0A-FADF-4135-B075-C3A576EED577}" dt="2024-06-14T14:44:16.122" v="1567" actId="478"/>
          <ac:grpSpMkLst>
            <pc:docMk/>
            <pc:sldMk cId="2677131941" sldId="265"/>
            <ac:grpSpMk id="28" creationId="{AC45B01E-9A2C-6F32-0C2B-995513D0CBDA}"/>
          </ac:grpSpMkLst>
        </pc:grpChg>
      </pc:sldChg>
      <pc:sldChg chg="addSp delSp modSp mod ord modTransition setBg">
        <pc:chgData name="夌 雨" userId="d086e8e3883354a1" providerId="LiveId" clId="{196BCF0A-FADF-4135-B075-C3A576EED577}" dt="2024-06-15T07:23:16.146" v="5686" actId="962"/>
        <pc:sldMkLst>
          <pc:docMk/>
          <pc:sldMk cId="2885049166" sldId="266"/>
        </pc:sldMkLst>
        <pc:spChg chg="add del">
          <ac:chgData name="夌 雨" userId="d086e8e3883354a1" providerId="LiveId" clId="{196BCF0A-FADF-4135-B075-C3A576EED577}" dt="2024-06-15T02:23:52.319" v="1974" actId="478"/>
          <ac:spMkLst>
            <pc:docMk/>
            <pc:sldMk cId="2885049166" sldId="266"/>
            <ac:spMk id="2" creationId="{37D83F6D-E418-269D-BB19-638006F1181B}"/>
          </ac:spMkLst>
        </pc:spChg>
        <pc:spChg chg="add mod">
          <ac:chgData name="夌 雨" userId="d086e8e3883354a1" providerId="LiveId" clId="{196BCF0A-FADF-4135-B075-C3A576EED577}" dt="2024-06-14T14:31:17.976" v="1327" actId="571"/>
          <ac:spMkLst>
            <pc:docMk/>
            <pc:sldMk cId="2885049166" sldId="266"/>
            <ac:spMk id="2" creationId="{44A4E915-053D-A3AC-5D79-D600D530F374}"/>
          </ac:spMkLst>
        </pc:spChg>
        <pc:spChg chg="add mod">
          <ac:chgData name="夌 雨" userId="d086e8e3883354a1" providerId="LiveId" clId="{196BCF0A-FADF-4135-B075-C3A576EED577}" dt="2024-06-15T03:13:06.384" v="2751" actId="962"/>
          <ac:spMkLst>
            <pc:docMk/>
            <pc:sldMk cId="2885049166" sldId="266"/>
            <ac:spMk id="3" creationId="{2BB578A1-433F-2671-DAA1-65175D8E0517}"/>
          </ac:spMkLst>
        </pc:spChg>
        <pc:spChg chg="mod">
          <ac:chgData name="夌 雨" userId="d086e8e3883354a1" providerId="LiveId" clId="{196BCF0A-FADF-4135-B075-C3A576EED577}" dt="2024-06-14T14:31:17.976" v="1327" actId="571"/>
          <ac:spMkLst>
            <pc:docMk/>
            <pc:sldMk cId="2885049166" sldId="266"/>
            <ac:spMk id="4" creationId="{ECD7738E-FD0C-97FA-461E-F03E18F0D60B}"/>
          </ac:spMkLst>
        </pc:spChg>
        <pc:spChg chg="add del mod">
          <ac:chgData name="夌 雨" userId="d086e8e3883354a1" providerId="LiveId" clId="{196BCF0A-FADF-4135-B075-C3A576EED577}" dt="2024-06-14T14:34:19.031" v="1393" actId="478"/>
          <ac:spMkLst>
            <pc:docMk/>
            <pc:sldMk cId="2885049166" sldId="266"/>
            <ac:spMk id="7" creationId="{39761BC2-12D6-F3E4-D397-D3348D89BAAA}"/>
          </ac:spMkLst>
        </pc:spChg>
        <pc:spChg chg="mod">
          <ac:chgData name="夌 雨" userId="d086e8e3883354a1" providerId="LiveId" clId="{196BCF0A-FADF-4135-B075-C3A576EED577}" dt="2024-06-15T03:14:16.566" v="2758" actId="962"/>
          <ac:spMkLst>
            <pc:docMk/>
            <pc:sldMk cId="2885049166" sldId="266"/>
            <ac:spMk id="8" creationId="{024471C6-CD1E-3C1B-A85D-65ADFAB0D2CC}"/>
          </ac:spMkLst>
        </pc:spChg>
        <pc:spChg chg="del mod topLvl">
          <ac:chgData name="夌 雨" userId="d086e8e3883354a1" providerId="LiveId" clId="{196BCF0A-FADF-4135-B075-C3A576EED577}" dt="2024-06-14T14:34:54.200" v="1403" actId="478"/>
          <ac:spMkLst>
            <pc:docMk/>
            <pc:sldMk cId="2885049166" sldId="266"/>
            <ac:spMk id="10" creationId="{E0008014-5284-1754-5A0A-5B04DE20FAB0}"/>
          </ac:spMkLst>
        </pc:spChg>
        <pc:spChg chg="mod">
          <ac:chgData name="夌 雨" userId="d086e8e3883354a1" providerId="LiveId" clId="{196BCF0A-FADF-4135-B075-C3A576EED577}" dt="2024-06-14T14:33:37.851" v="1386" actId="403"/>
          <ac:spMkLst>
            <pc:docMk/>
            <pc:sldMk cId="2885049166" sldId="266"/>
            <ac:spMk id="13" creationId="{3BD2A303-FE33-D525-D67B-024640ECDA41}"/>
          </ac:spMkLst>
        </pc:spChg>
        <pc:spChg chg="mod ord">
          <ac:chgData name="夌 雨" userId="d086e8e3883354a1" providerId="LiveId" clId="{196BCF0A-FADF-4135-B075-C3A576EED577}" dt="2024-06-14T14:38:36.132" v="1453" actId="207"/>
          <ac:spMkLst>
            <pc:docMk/>
            <pc:sldMk cId="2885049166" sldId="266"/>
            <ac:spMk id="14" creationId="{E066B002-2EF8-9953-B1D2-E0EB914E070B}"/>
          </ac:spMkLst>
        </pc:spChg>
        <pc:spChg chg="add mod">
          <ac:chgData name="夌 雨" userId="d086e8e3883354a1" providerId="LiveId" clId="{196BCF0A-FADF-4135-B075-C3A576EED577}" dt="2024-06-15T03:13:30.451" v="2754" actId="962"/>
          <ac:spMkLst>
            <pc:docMk/>
            <pc:sldMk cId="2885049166" sldId="266"/>
            <ac:spMk id="15" creationId="{ECD1C2F5-577C-200D-64AF-C526E018BBA9}"/>
          </ac:spMkLst>
        </pc:spChg>
        <pc:spChg chg="add mod ord">
          <ac:chgData name="夌 雨" userId="d086e8e3883354a1" providerId="LiveId" clId="{196BCF0A-FADF-4135-B075-C3A576EED577}" dt="2024-06-15T07:23:16.146" v="5686" actId="962"/>
          <ac:spMkLst>
            <pc:docMk/>
            <pc:sldMk cId="2885049166" sldId="266"/>
            <ac:spMk id="16" creationId="{83FE63F9-0B9F-C5DE-B7E2-43B166390ADD}"/>
          </ac:spMkLst>
        </pc:spChg>
        <pc:spChg chg="add del mod">
          <ac:chgData name="夌 雨" userId="d086e8e3883354a1" providerId="LiveId" clId="{196BCF0A-FADF-4135-B075-C3A576EED577}" dt="2024-06-14T14:38:13.911" v="1449" actId="478"/>
          <ac:spMkLst>
            <pc:docMk/>
            <pc:sldMk cId="2885049166" sldId="266"/>
            <ac:spMk id="17" creationId="{FF8E7517-C7B8-40C5-3BE3-C38335D1BBDD}"/>
          </ac:spMkLst>
        </pc:spChg>
        <pc:spChg chg="add mod">
          <ac:chgData name="夌 雨" userId="d086e8e3883354a1" providerId="LiveId" clId="{196BCF0A-FADF-4135-B075-C3A576EED577}" dt="2024-06-15T03:13:18.522" v="2753" actId="962"/>
          <ac:spMkLst>
            <pc:docMk/>
            <pc:sldMk cId="2885049166" sldId="266"/>
            <ac:spMk id="18" creationId="{9007D746-2AC1-DE6D-F2EE-DFE7AE88C5B1}"/>
          </ac:spMkLst>
        </pc:spChg>
        <pc:spChg chg="add mod">
          <ac:chgData name="夌 雨" userId="d086e8e3883354a1" providerId="LiveId" clId="{196BCF0A-FADF-4135-B075-C3A576EED577}" dt="2024-06-15T03:13:11.928" v="2752" actId="962"/>
          <ac:spMkLst>
            <pc:docMk/>
            <pc:sldMk cId="2885049166" sldId="266"/>
            <ac:spMk id="19" creationId="{F60B73CB-B0E4-16E3-DB0E-8B5CEE581C81}"/>
          </ac:spMkLst>
        </pc:spChg>
        <pc:spChg chg="add del">
          <ac:chgData name="夌 雨" userId="d086e8e3883354a1" providerId="LiveId" clId="{196BCF0A-FADF-4135-B075-C3A576EED577}" dt="2024-06-14T14:31:21.764" v="1333" actId="478"/>
          <ac:spMkLst>
            <pc:docMk/>
            <pc:sldMk cId="2885049166" sldId="266"/>
            <ac:spMk id="20" creationId="{44F9B653-B062-F846-F235-14E1C6A3F168}"/>
          </ac:spMkLst>
        </pc:spChg>
        <pc:spChg chg="add del">
          <ac:chgData name="夌 雨" userId="d086e8e3883354a1" providerId="LiveId" clId="{196BCF0A-FADF-4135-B075-C3A576EED577}" dt="2024-06-14T14:31:21.467" v="1332" actId="478"/>
          <ac:spMkLst>
            <pc:docMk/>
            <pc:sldMk cId="2885049166" sldId="266"/>
            <ac:spMk id="27" creationId="{AA957C3E-A631-C78F-C0C2-3B3E4328571B}"/>
          </ac:spMkLst>
        </pc:spChg>
        <pc:spChg chg="add mod ord">
          <ac:chgData name="夌 雨" userId="d086e8e3883354a1" providerId="LiveId" clId="{196BCF0A-FADF-4135-B075-C3A576EED577}" dt="2024-06-15T03:14:07.765" v="2757" actId="962"/>
          <ac:spMkLst>
            <pc:docMk/>
            <pc:sldMk cId="2885049166" sldId="266"/>
            <ac:spMk id="30" creationId="{2893798F-216C-A97E-8748-977B83830D30}"/>
          </ac:spMkLst>
        </pc:spChg>
        <pc:grpChg chg="add mod">
          <ac:chgData name="夌 雨" userId="d086e8e3883354a1" providerId="LiveId" clId="{196BCF0A-FADF-4135-B075-C3A576EED577}" dt="2024-06-14T14:31:17.976" v="1327" actId="571"/>
          <ac:grpSpMkLst>
            <pc:docMk/>
            <pc:sldMk cId="2885049166" sldId="266"/>
            <ac:grpSpMk id="3" creationId="{CBE40BCD-9AD3-D5A5-2DB8-52F796760451}"/>
          </ac:grpSpMkLst>
        </pc:grpChg>
        <pc:grpChg chg="add del mod">
          <ac:chgData name="夌 雨" userId="d086e8e3883354a1" providerId="LiveId" clId="{196BCF0A-FADF-4135-B075-C3A576EED577}" dt="2024-06-14T14:34:53.003" v="1402" actId="21"/>
          <ac:grpSpMkLst>
            <pc:docMk/>
            <pc:sldMk cId="2885049166" sldId="266"/>
            <ac:grpSpMk id="9" creationId="{67A599B2-0D32-1C7C-0635-D54BE3AB578E}"/>
          </ac:grpSpMkLst>
        </pc:grpChg>
        <pc:grpChg chg="add del">
          <ac:chgData name="夌 雨" userId="d086e8e3883354a1" providerId="LiveId" clId="{196BCF0A-FADF-4135-B075-C3A576EED577}" dt="2024-06-14T14:31:21.138" v="1331" actId="478"/>
          <ac:grpSpMkLst>
            <pc:docMk/>
            <pc:sldMk cId="2885049166" sldId="266"/>
            <ac:grpSpMk id="28" creationId="{AC45B01E-9A2C-6F32-0C2B-995513D0CBDA}"/>
          </ac:grpSpMkLst>
        </pc:grpChg>
        <pc:grpChg chg="add del mod">
          <ac:chgData name="夌 雨" userId="d086e8e3883354a1" providerId="LiveId" clId="{196BCF0A-FADF-4135-B075-C3A576EED577}" dt="2024-06-14T14:31:53.311" v="1345" actId="478"/>
          <ac:grpSpMkLst>
            <pc:docMk/>
            <pc:sldMk cId="2885049166" sldId="266"/>
            <ac:grpSpMk id="29" creationId="{4991902D-C4B9-7466-FBBB-75DCC42CCC72}"/>
          </ac:grpSpMkLst>
        </pc:grpChg>
        <pc:grpChg chg="mod">
          <ac:chgData name="夌 雨" userId="d086e8e3883354a1" providerId="LiveId" clId="{196BCF0A-FADF-4135-B075-C3A576EED577}" dt="2024-06-15T03:13:53.147" v="2756" actId="962"/>
          <ac:grpSpMkLst>
            <pc:docMk/>
            <pc:sldMk cId="2885049166" sldId="266"/>
            <ac:grpSpMk id="31" creationId="{161B22DD-7DC1-D294-7955-87326F1911DD}"/>
          </ac:grpSpMkLst>
        </pc:grpChg>
        <pc:picChg chg="mod">
          <ac:chgData name="夌 雨" userId="d086e8e3883354a1" providerId="LiveId" clId="{196BCF0A-FADF-4135-B075-C3A576EED577}" dt="2024-06-14T14:31:17.976" v="1327" actId="571"/>
          <ac:picMkLst>
            <pc:docMk/>
            <pc:sldMk cId="2885049166" sldId="266"/>
            <ac:picMk id="5" creationId="{CF8CF704-2C48-AD1B-D446-0E1136251D7D}"/>
          </ac:picMkLst>
        </pc:picChg>
        <pc:picChg chg="add del mod">
          <ac:chgData name="夌 雨" userId="d086e8e3883354a1" providerId="LiveId" clId="{196BCF0A-FADF-4135-B075-C3A576EED577}" dt="2024-06-14T14:34:08.286" v="1390" actId="478"/>
          <ac:picMkLst>
            <pc:docMk/>
            <pc:sldMk cId="2885049166" sldId="266"/>
            <ac:picMk id="6" creationId="{50A1394D-2031-FC15-D8CE-D74E63746480}"/>
          </ac:picMkLst>
        </pc:picChg>
        <pc:picChg chg="del mod topLvl">
          <ac:chgData name="夌 雨" userId="d086e8e3883354a1" providerId="LiveId" clId="{196BCF0A-FADF-4135-B075-C3A576EED577}" dt="2024-06-14T14:34:53.003" v="1402" actId="21"/>
          <ac:picMkLst>
            <pc:docMk/>
            <pc:sldMk cId="2885049166" sldId="266"/>
            <ac:picMk id="11" creationId="{31FEC024-25E4-70D3-B7C6-91A1703E3ED2}"/>
          </ac:picMkLst>
        </pc:picChg>
        <pc:picChg chg="add mod">
          <ac:chgData name="夌 雨" userId="d086e8e3883354a1" providerId="LiveId" clId="{196BCF0A-FADF-4135-B075-C3A576EED577}" dt="2024-06-15T03:13:36.354" v="2755" actId="962"/>
          <ac:picMkLst>
            <pc:docMk/>
            <pc:sldMk cId="2885049166" sldId="266"/>
            <ac:picMk id="12" creationId="{31FEC024-25E4-70D3-B7C6-91A1703E3ED2}"/>
          </ac:picMkLst>
        </pc:picChg>
        <pc:picChg chg="add del mod">
          <ac:chgData name="夌 雨" userId="d086e8e3883354a1" providerId="LiveId" clId="{196BCF0A-FADF-4135-B075-C3A576EED577}" dt="2024-06-14T14:42:47.195" v="1548" actId="21"/>
          <ac:picMkLst>
            <pc:docMk/>
            <pc:sldMk cId="2885049166" sldId="266"/>
            <ac:picMk id="23" creationId="{E11A896A-3C19-705E-F0DF-BA509EDBB6B8}"/>
          </ac:picMkLst>
        </pc:picChg>
        <pc:picChg chg="add del">
          <ac:chgData name="夌 雨" userId="d086e8e3883354a1" providerId="LiveId" clId="{196BCF0A-FADF-4135-B075-C3A576EED577}" dt="2024-06-14T14:44:28.475" v="1571" actId="21"/>
          <ac:picMkLst>
            <pc:docMk/>
            <pc:sldMk cId="2885049166" sldId="266"/>
            <ac:picMk id="32" creationId="{861E1193-2C82-881F-FBBD-BD0647AA844E}"/>
          </ac:picMkLst>
        </pc:picChg>
      </pc:sldChg>
      <pc:sldChg chg="add del setBg">
        <pc:chgData name="夌 雨" userId="d086e8e3883354a1" providerId="LiveId" clId="{196BCF0A-FADF-4135-B075-C3A576EED577}" dt="2024-06-14T14:44:23.810" v="1569" actId="47"/>
        <pc:sldMkLst>
          <pc:docMk/>
          <pc:sldMk cId="1100196759" sldId="267"/>
        </pc:sldMkLst>
      </pc:sldChg>
      <pc:sldChg chg="new del">
        <pc:chgData name="夌 雨" userId="d086e8e3883354a1" providerId="LiveId" clId="{196BCF0A-FADF-4135-B075-C3A576EED577}" dt="2024-06-15T02:30:10.549" v="1996" actId="47"/>
        <pc:sldMkLst>
          <pc:docMk/>
          <pc:sldMk cId="2883520797" sldId="267"/>
        </pc:sldMkLst>
      </pc:sldChg>
      <pc:sldChg chg="delSp modSp mod ord modTransition">
        <pc:chgData name="夌 雨" userId="d086e8e3883354a1" providerId="LiveId" clId="{196BCF0A-FADF-4135-B075-C3A576EED577}" dt="2024-06-15T02:33:32.456" v="2040"/>
        <pc:sldMkLst>
          <pc:docMk/>
          <pc:sldMk cId="3103086815" sldId="267"/>
        </pc:sldMkLst>
        <pc:spChg chg="mod">
          <ac:chgData name="夌 雨" userId="d086e8e3883354a1" providerId="LiveId" clId="{196BCF0A-FADF-4135-B075-C3A576EED577}" dt="2024-06-15T02:31:39.795" v="2017"/>
          <ac:spMkLst>
            <pc:docMk/>
            <pc:sldMk cId="3103086815" sldId="267"/>
            <ac:spMk id="20" creationId="{44F9B653-B062-F846-F235-14E1C6A3F168}"/>
          </ac:spMkLst>
        </pc:spChg>
        <pc:grpChg chg="del">
          <ac:chgData name="夌 雨" userId="d086e8e3883354a1" providerId="LiveId" clId="{196BCF0A-FADF-4135-B075-C3A576EED577}" dt="2024-06-15T02:31:35.363" v="2014" actId="478"/>
          <ac:grpSpMkLst>
            <pc:docMk/>
            <pc:sldMk cId="3103086815" sldId="267"/>
            <ac:grpSpMk id="29" creationId="{4991902D-C4B9-7466-FBBB-75DCC42CCC72}"/>
          </ac:grpSpMkLst>
        </pc:grpChg>
      </pc:sldChg>
      <pc:sldChg chg="delSp modSp mod modTransition">
        <pc:chgData name="夌 雨" userId="d086e8e3883354a1" providerId="LiveId" clId="{196BCF0A-FADF-4135-B075-C3A576EED577}" dt="2024-06-15T02:33:30.152" v="2039"/>
        <pc:sldMkLst>
          <pc:docMk/>
          <pc:sldMk cId="47174208" sldId="268"/>
        </pc:sldMkLst>
        <pc:spChg chg="del">
          <ac:chgData name="夌 雨" userId="d086e8e3883354a1" providerId="LiveId" clId="{196BCF0A-FADF-4135-B075-C3A576EED577}" dt="2024-06-15T02:31:45.267" v="2019" actId="478"/>
          <ac:spMkLst>
            <pc:docMk/>
            <pc:sldMk cId="47174208" sldId="268"/>
            <ac:spMk id="20" creationId="{44F9B653-B062-F846-F235-14E1C6A3F168}"/>
          </ac:spMkLst>
        </pc:spChg>
        <pc:spChg chg="del">
          <ac:chgData name="夌 雨" userId="d086e8e3883354a1" providerId="LiveId" clId="{196BCF0A-FADF-4135-B075-C3A576EED577}" dt="2024-06-15T02:30:59.133" v="2003" actId="478"/>
          <ac:spMkLst>
            <pc:docMk/>
            <pc:sldMk cId="47174208" sldId="268"/>
            <ac:spMk id="27" creationId="{AA957C3E-A631-C78F-C0C2-3B3E4328571B}"/>
          </ac:spMkLst>
        </pc:spChg>
        <pc:grpChg chg="mod">
          <ac:chgData name="夌 雨" userId="d086e8e3883354a1" providerId="LiveId" clId="{196BCF0A-FADF-4135-B075-C3A576EED577}" dt="2024-06-15T02:31:02.318" v="2004" actId="1076"/>
          <ac:grpSpMkLst>
            <pc:docMk/>
            <pc:sldMk cId="47174208" sldId="268"/>
            <ac:grpSpMk id="28" creationId="{AC45B01E-9A2C-6F32-0C2B-995513D0CBDA}"/>
          </ac:grpSpMkLst>
        </pc:grpChg>
        <pc:grpChg chg="del">
          <ac:chgData name="夌 雨" userId="d086e8e3883354a1" providerId="LiveId" clId="{196BCF0A-FADF-4135-B075-C3A576EED577}" dt="2024-06-15T02:31:44.420" v="2018" actId="478"/>
          <ac:grpSpMkLst>
            <pc:docMk/>
            <pc:sldMk cId="47174208" sldId="268"/>
            <ac:grpSpMk id="29" creationId="{4991902D-C4B9-7466-FBBB-75DCC42CCC72}"/>
          </ac:grpSpMkLst>
        </pc:grpChg>
      </pc:sldChg>
      <pc:sldChg chg="addSp delSp modSp mod modTransition">
        <pc:chgData name="夌 雨" userId="d086e8e3883354a1" providerId="LiveId" clId="{196BCF0A-FADF-4135-B075-C3A576EED577}" dt="2024-06-15T03:09:39.441" v="2658" actId="34135"/>
        <pc:sldMkLst>
          <pc:docMk/>
          <pc:sldMk cId="2951789976" sldId="269"/>
        </pc:sldMkLst>
        <pc:spChg chg="del">
          <ac:chgData name="夌 雨" userId="d086e8e3883354a1" providerId="LiveId" clId="{196BCF0A-FADF-4135-B075-C3A576EED577}" dt="2024-06-15T02:32:18.025" v="2020" actId="478"/>
          <ac:spMkLst>
            <pc:docMk/>
            <pc:sldMk cId="2951789976" sldId="269"/>
            <ac:spMk id="11" creationId="{EBD83A7E-DDB8-98B9-A150-1149D7C62DD1}"/>
          </ac:spMkLst>
        </pc:spChg>
        <pc:spChg chg="del">
          <ac:chgData name="夌 雨" userId="d086e8e3883354a1" providerId="LiveId" clId="{196BCF0A-FADF-4135-B075-C3A576EED577}" dt="2024-06-15T02:32:18.852" v="2021" actId="478"/>
          <ac:spMkLst>
            <pc:docMk/>
            <pc:sldMk cId="2951789976" sldId="269"/>
            <ac:spMk id="12" creationId="{B2558EFB-9A99-2D57-F94A-1574195E2CBB}"/>
          </ac:spMkLst>
        </pc:spChg>
        <pc:picChg chg="add mod">
          <ac:chgData name="夌 雨" userId="d086e8e3883354a1" providerId="LiveId" clId="{196BCF0A-FADF-4135-B075-C3A576EED577}" dt="2024-06-15T03:09:39.441" v="2658" actId="34135"/>
          <ac:picMkLst>
            <pc:docMk/>
            <pc:sldMk cId="2951789976" sldId="269"/>
            <ac:picMk id="9" creationId="{F6C70951-D276-D0A4-CF16-8ABFE17F355E}"/>
          </ac:picMkLst>
        </pc:picChg>
      </pc:sldChg>
      <pc:sldChg chg="addSp delSp modSp mod modTransition setBg">
        <pc:chgData name="夌 雨" userId="d086e8e3883354a1" providerId="LiveId" clId="{196BCF0A-FADF-4135-B075-C3A576EED577}" dt="2024-06-19T14:38:48.965" v="6110" actId="478"/>
        <pc:sldMkLst>
          <pc:docMk/>
          <pc:sldMk cId="3731245896" sldId="270"/>
        </pc:sldMkLst>
        <pc:spChg chg="add del mod">
          <ac:chgData name="夌 雨" userId="d086e8e3883354a1" providerId="LiveId" clId="{196BCF0A-FADF-4135-B075-C3A576EED577}" dt="2024-06-19T14:38:48.965" v="6110" actId="478"/>
          <ac:spMkLst>
            <pc:docMk/>
            <pc:sldMk cId="3731245896" sldId="270"/>
            <ac:spMk id="2" creationId="{7A05887D-7C30-4F9E-ACC3-63A4391BADE6}"/>
          </ac:spMkLst>
        </pc:spChg>
        <pc:spChg chg="del">
          <ac:chgData name="夌 雨" userId="d086e8e3883354a1" providerId="LiveId" clId="{196BCF0A-FADF-4135-B075-C3A576EED577}" dt="2024-06-15T02:33:51.331" v="2043" actId="478"/>
          <ac:spMkLst>
            <pc:docMk/>
            <pc:sldMk cId="3731245896" sldId="270"/>
            <ac:spMk id="2" creationId="{E3A25C61-8A95-59B5-BB30-B4B0DB9FC4D3}"/>
          </ac:spMkLst>
        </pc:spChg>
        <pc:spChg chg="add mod">
          <ac:chgData name="夌 雨" userId="d086e8e3883354a1" providerId="LiveId" clId="{196BCF0A-FADF-4135-B075-C3A576EED577}" dt="2024-06-15T03:02:06.368" v="2587" actId="165"/>
          <ac:spMkLst>
            <pc:docMk/>
            <pc:sldMk cId="3731245896" sldId="270"/>
            <ac:spMk id="9" creationId="{9A40CC3B-C31A-16FD-78DA-EBF54F58C505}"/>
          </ac:spMkLst>
        </pc:spChg>
        <pc:spChg chg="add mod">
          <ac:chgData name="夌 雨" userId="d086e8e3883354a1" providerId="LiveId" clId="{196BCF0A-FADF-4135-B075-C3A576EED577}" dt="2024-06-15T03:02:06.368" v="2587" actId="165"/>
          <ac:spMkLst>
            <pc:docMk/>
            <pc:sldMk cId="3731245896" sldId="270"/>
            <ac:spMk id="12" creationId="{B3134D0A-6E3D-C124-A134-999BACC46E06}"/>
          </ac:spMkLst>
        </pc:spChg>
        <pc:spChg chg="add del mod">
          <ac:chgData name="夌 雨" userId="d086e8e3883354a1" providerId="LiveId" clId="{196BCF0A-FADF-4135-B075-C3A576EED577}" dt="2024-06-15T02:40:14.481" v="2120" actId="478"/>
          <ac:spMkLst>
            <pc:docMk/>
            <pc:sldMk cId="3731245896" sldId="270"/>
            <ac:spMk id="14" creationId="{C5CDBFAB-66AA-85E3-BB90-A7613EC0D731}"/>
          </ac:spMkLst>
        </pc:spChg>
        <pc:spChg chg="add del mod">
          <ac:chgData name="夌 雨" userId="d086e8e3883354a1" providerId="LiveId" clId="{196BCF0A-FADF-4135-B075-C3A576EED577}" dt="2024-06-15T02:40:09.221" v="2116" actId="478"/>
          <ac:spMkLst>
            <pc:docMk/>
            <pc:sldMk cId="3731245896" sldId="270"/>
            <ac:spMk id="15" creationId="{66BFD60B-B58E-4B1A-C7FC-3BC6EE2DD42F}"/>
          </ac:spMkLst>
        </pc:spChg>
        <pc:spChg chg="mod topLvl">
          <ac:chgData name="夌 雨" userId="d086e8e3883354a1" providerId="LiveId" clId="{196BCF0A-FADF-4135-B075-C3A576EED577}" dt="2024-06-15T03:02:53.709" v="2591" actId="164"/>
          <ac:spMkLst>
            <pc:docMk/>
            <pc:sldMk cId="3731245896" sldId="270"/>
            <ac:spMk id="17" creationId="{D127B062-C428-7C55-07CC-D8A90D04F448}"/>
          </ac:spMkLst>
        </pc:spChg>
        <pc:spChg chg="mod topLvl">
          <ac:chgData name="夌 雨" userId="d086e8e3883354a1" providerId="LiveId" clId="{196BCF0A-FADF-4135-B075-C3A576EED577}" dt="2024-06-15T03:02:53.709" v="2591" actId="164"/>
          <ac:spMkLst>
            <pc:docMk/>
            <pc:sldMk cId="3731245896" sldId="270"/>
            <ac:spMk id="18" creationId="{D2AF2D9F-7612-1240-C912-0F992A6E0304}"/>
          </ac:spMkLst>
        </pc:spChg>
        <pc:spChg chg="add del mod">
          <ac:chgData name="夌 雨" userId="d086e8e3883354a1" providerId="LiveId" clId="{196BCF0A-FADF-4135-B075-C3A576EED577}" dt="2024-06-15T02:46:16.447" v="2256" actId="478"/>
          <ac:spMkLst>
            <pc:docMk/>
            <pc:sldMk cId="3731245896" sldId="270"/>
            <ac:spMk id="21" creationId="{4CE7BAA9-9169-35A7-EAEF-3ED829B940AD}"/>
          </ac:spMkLst>
        </pc:spChg>
        <pc:spChg chg="add del mod">
          <ac:chgData name="夌 雨" userId="d086e8e3883354a1" providerId="LiveId" clId="{196BCF0A-FADF-4135-B075-C3A576EED577}" dt="2024-06-15T02:46:14.593" v="2254" actId="478"/>
          <ac:spMkLst>
            <pc:docMk/>
            <pc:sldMk cId="3731245896" sldId="270"/>
            <ac:spMk id="22" creationId="{C9153643-A00A-2D64-B398-0CA41AE56E33}"/>
          </ac:spMkLst>
        </pc:spChg>
        <pc:spChg chg="add mod">
          <ac:chgData name="夌 雨" userId="d086e8e3883354a1" providerId="LiveId" clId="{196BCF0A-FADF-4135-B075-C3A576EED577}" dt="2024-06-15T03:02:53.709" v="2591" actId="164"/>
          <ac:spMkLst>
            <pc:docMk/>
            <pc:sldMk cId="3731245896" sldId="270"/>
            <ac:spMk id="25" creationId="{73E16E07-3C84-E43D-18D3-6E2533DC8102}"/>
          </ac:spMkLst>
        </pc:spChg>
        <pc:spChg chg="add del mod">
          <ac:chgData name="夌 雨" userId="d086e8e3883354a1" providerId="LiveId" clId="{196BCF0A-FADF-4135-B075-C3A576EED577}" dt="2024-06-15T02:50:37.253" v="2341"/>
          <ac:spMkLst>
            <pc:docMk/>
            <pc:sldMk cId="3731245896" sldId="270"/>
            <ac:spMk id="32" creationId="{50D1E0C1-725C-D285-90D5-8ED0E4CD9E6B}"/>
          </ac:spMkLst>
        </pc:spChg>
        <pc:spChg chg="add mod">
          <ac:chgData name="夌 雨" userId="d086e8e3883354a1" providerId="LiveId" clId="{196BCF0A-FADF-4135-B075-C3A576EED577}" dt="2024-06-15T03:02:53.709" v="2591" actId="164"/>
          <ac:spMkLst>
            <pc:docMk/>
            <pc:sldMk cId="3731245896" sldId="270"/>
            <ac:spMk id="33" creationId="{824646CC-7207-6A9A-55DE-DD1D273A58A2}"/>
          </ac:spMkLst>
        </pc:spChg>
        <pc:spChg chg="add mod">
          <ac:chgData name="夌 雨" userId="d086e8e3883354a1" providerId="LiveId" clId="{196BCF0A-FADF-4135-B075-C3A576EED577}" dt="2024-06-15T03:02:53.709" v="2591" actId="164"/>
          <ac:spMkLst>
            <pc:docMk/>
            <pc:sldMk cId="3731245896" sldId="270"/>
            <ac:spMk id="34" creationId="{8AC371F3-E9F4-1E37-5DA6-BA66328C1271}"/>
          </ac:spMkLst>
        </pc:spChg>
        <pc:spChg chg="add mod">
          <ac:chgData name="夌 雨" userId="d086e8e3883354a1" providerId="LiveId" clId="{196BCF0A-FADF-4135-B075-C3A576EED577}" dt="2024-06-15T03:02:53.709" v="2591" actId="164"/>
          <ac:spMkLst>
            <pc:docMk/>
            <pc:sldMk cId="3731245896" sldId="270"/>
            <ac:spMk id="35" creationId="{7A54534C-F47F-778C-53E7-A59DB8146870}"/>
          </ac:spMkLst>
        </pc:spChg>
        <pc:spChg chg="add mod">
          <ac:chgData name="夌 雨" userId="d086e8e3883354a1" providerId="LiveId" clId="{196BCF0A-FADF-4135-B075-C3A576EED577}" dt="2024-06-15T03:11:48.806" v="2745"/>
          <ac:spMkLst>
            <pc:docMk/>
            <pc:sldMk cId="3731245896" sldId="270"/>
            <ac:spMk id="41" creationId="{8AC05F46-91EC-1140-EA06-7563E37B9E49}"/>
          </ac:spMkLst>
        </pc:spChg>
        <pc:spChg chg="add mod">
          <ac:chgData name="夌 雨" userId="d086e8e3883354a1" providerId="LiveId" clId="{196BCF0A-FADF-4135-B075-C3A576EED577}" dt="2024-06-15T03:08:15.796" v="2651" actId="962"/>
          <ac:spMkLst>
            <pc:docMk/>
            <pc:sldMk cId="3731245896" sldId="270"/>
            <ac:spMk id="44" creationId="{62AAB45D-90EE-B668-CDA3-27442E23CE1E}"/>
          </ac:spMkLst>
        </pc:spChg>
        <pc:spChg chg="add mod">
          <ac:chgData name="夌 雨" userId="d086e8e3883354a1" providerId="LiveId" clId="{196BCF0A-FADF-4135-B075-C3A576EED577}" dt="2024-06-15T03:12:49.202" v="2750" actId="14100"/>
          <ac:spMkLst>
            <pc:docMk/>
            <pc:sldMk cId="3731245896" sldId="270"/>
            <ac:spMk id="47" creationId="{F8130291-A320-725D-0CCA-A28465C2B740}"/>
          </ac:spMkLst>
        </pc:spChg>
        <pc:grpChg chg="del">
          <ac:chgData name="夌 雨" userId="d086e8e3883354a1" providerId="LiveId" clId="{196BCF0A-FADF-4135-B075-C3A576EED577}" dt="2024-06-15T02:33:51.331" v="2043" actId="478"/>
          <ac:grpSpMkLst>
            <pc:docMk/>
            <pc:sldMk cId="3731245896" sldId="270"/>
            <ac:grpSpMk id="3" creationId="{6F89DBED-FA6A-41C4-47D6-E5696C402D71}"/>
          </ac:grpSpMkLst>
        </pc:grpChg>
        <pc:grpChg chg="del">
          <ac:chgData name="夌 雨" userId="d086e8e3883354a1" providerId="LiveId" clId="{196BCF0A-FADF-4135-B075-C3A576EED577}" dt="2024-06-15T02:33:51.331" v="2043" actId="478"/>
          <ac:grpSpMkLst>
            <pc:docMk/>
            <pc:sldMk cId="3731245896" sldId="270"/>
            <ac:grpSpMk id="6" creationId="{2A08F7A3-673C-DDD6-F588-ED3A7D30A3DE}"/>
          </ac:grpSpMkLst>
        </pc:grpChg>
        <pc:grpChg chg="add mod topLvl">
          <ac:chgData name="夌 雨" userId="d086e8e3883354a1" providerId="LiveId" clId="{196BCF0A-FADF-4135-B075-C3A576EED577}" dt="2024-06-15T03:02:06.368" v="2587" actId="165"/>
          <ac:grpSpMkLst>
            <pc:docMk/>
            <pc:sldMk cId="3731245896" sldId="270"/>
            <ac:grpSpMk id="13" creationId="{469EE069-72F1-9BC7-D530-25ED29CCC859}"/>
          </ac:grpSpMkLst>
        </pc:grpChg>
        <pc:grpChg chg="add del mod topLvl">
          <ac:chgData name="夌 雨" userId="d086e8e3883354a1" providerId="LiveId" clId="{196BCF0A-FADF-4135-B075-C3A576EED577}" dt="2024-06-15T03:02:42.759" v="2590" actId="165"/>
          <ac:grpSpMkLst>
            <pc:docMk/>
            <pc:sldMk cId="3731245896" sldId="270"/>
            <ac:grpSpMk id="16" creationId="{99A30ADD-E8E0-52F3-98C2-7120B6EE5C9C}"/>
          </ac:grpSpMkLst>
        </pc:grpChg>
        <pc:grpChg chg="add del mod">
          <ac:chgData name="夌 雨" userId="d086e8e3883354a1" providerId="LiveId" clId="{196BCF0A-FADF-4135-B075-C3A576EED577}" dt="2024-06-15T02:41:06.897" v="2130" actId="165"/>
          <ac:grpSpMkLst>
            <pc:docMk/>
            <pc:sldMk cId="3731245896" sldId="270"/>
            <ac:grpSpMk id="19" creationId="{3C7581D9-5B49-62AE-BB2F-846D0D8E07FF}"/>
          </ac:grpSpMkLst>
        </pc:grpChg>
        <pc:grpChg chg="add del mod">
          <ac:chgData name="夌 雨" userId="d086e8e3883354a1" providerId="LiveId" clId="{196BCF0A-FADF-4135-B075-C3A576EED577}" dt="2024-06-15T03:02:06.368" v="2587" actId="165"/>
          <ac:grpSpMkLst>
            <pc:docMk/>
            <pc:sldMk cId="3731245896" sldId="270"/>
            <ac:grpSpMk id="20" creationId="{D7FE3F75-322C-1086-B8AA-746042C4D425}"/>
          </ac:grpSpMkLst>
        </pc:grpChg>
        <pc:grpChg chg="add mod">
          <ac:chgData name="夌 雨" userId="d086e8e3883354a1" providerId="LiveId" clId="{196BCF0A-FADF-4135-B075-C3A576EED577}" dt="2024-06-15T03:02:32.358" v="2589" actId="164"/>
          <ac:grpSpMkLst>
            <pc:docMk/>
            <pc:sldMk cId="3731245896" sldId="270"/>
            <ac:grpSpMk id="39" creationId="{AF83DDF4-086A-BB89-FA1B-7A33EA041E24}"/>
          </ac:grpSpMkLst>
        </pc:grpChg>
        <pc:grpChg chg="add mod">
          <ac:chgData name="夌 雨" userId="d086e8e3883354a1" providerId="LiveId" clId="{196BCF0A-FADF-4135-B075-C3A576EED577}" dt="2024-06-15T03:03:10.964" v="2593" actId="962"/>
          <ac:grpSpMkLst>
            <pc:docMk/>
            <pc:sldMk cId="3731245896" sldId="270"/>
            <ac:grpSpMk id="40" creationId="{3ED06328-5544-316D-6D13-F69FBDC0E031}"/>
          </ac:grpSpMkLst>
        </pc:grpChg>
        <pc:grpChg chg="add mod">
          <ac:chgData name="夌 雨" userId="d086e8e3883354a1" providerId="LiveId" clId="{196BCF0A-FADF-4135-B075-C3A576EED577}" dt="2024-06-15T03:07:00.660" v="2637" actId="1076"/>
          <ac:grpSpMkLst>
            <pc:docMk/>
            <pc:sldMk cId="3731245896" sldId="270"/>
            <ac:grpSpMk id="43" creationId="{CB91F6D3-D7D7-5D2C-16C7-F77D242CBC25}"/>
          </ac:grpSpMkLst>
        </pc:grpChg>
        <pc:grpChg chg="add mod">
          <ac:chgData name="夌 雨" userId="d086e8e3883354a1" providerId="LiveId" clId="{196BCF0A-FADF-4135-B075-C3A576EED577}" dt="2024-06-15T03:07:57.509" v="2648" actId="962"/>
          <ac:grpSpMkLst>
            <pc:docMk/>
            <pc:sldMk cId="3731245896" sldId="270"/>
            <ac:grpSpMk id="46" creationId="{B983AEDA-32CF-8EF7-D2D5-F611A491D389}"/>
          </ac:grpSpMkLst>
        </pc:grpChg>
        <pc:picChg chg="del">
          <ac:chgData name="夌 雨" userId="d086e8e3883354a1" providerId="LiveId" clId="{196BCF0A-FADF-4135-B075-C3A576EED577}" dt="2024-06-15T07:26:44.840" v="5708" actId="478"/>
          <ac:picMkLst>
            <pc:docMk/>
            <pc:sldMk cId="3731245896" sldId="270"/>
            <ac:picMk id="2" creationId="{EE337F2B-B969-10F3-C457-CBB65FD2D6D8}"/>
          </ac:picMkLst>
        </pc:picChg>
        <pc:picChg chg="add mod ord">
          <ac:chgData name="夌 雨" userId="d086e8e3883354a1" providerId="LiveId" clId="{196BCF0A-FADF-4135-B075-C3A576EED577}" dt="2024-06-15T02:36:55.210" v="2085" actId="962"/>
          <ac:picMkLst>
            <pc:docMk/>
            <pc:sldMk cId="3731245896" sldId="270"/>
            <ac:picMk id="11" creationId="{49F3FAF1-DA86-AE89-7795-1F5E9D6A5EA8}"/>
          </ac:picMkLst>
        </pc:picChg>
        <pc:picChg chg="add mod">
          <ac:chgData name="夌 雨" userId="d086e8e3883354a1" providerId="LiveId" clId="{196BCF0A-FADF-4135-B075-C3A576EED577}" dt="2024-06-15T03:02:53.709" v="2591" actId="164"/>
          <ac:picMkLst>
            <pc:docMk/>
            <pc:sldMk cId="3731245896" sldId="270"/>
            <ac:picMk id="24" creationId="{5EAF8F3A-D59C-4F48-2BF6-C65038BDF263}"/>
          </ac:picMkLst>
        </pc:picChg>
        <pc:picChg chg="add mod">
          <ac:chgData name="夌 雨" userId="d086e8e3883354a1" providerId="LiveId" clId="{196BCF0A-FADF-4135-B075-C3A576EED577}" dt="2024-06-15T03:02:53.709" v="2591" actId="164"/>
          <ac:picMkLst>
            <pc:docMk/>
            <pc:sldMk cId="3731245896" sldId="270"/>
            <ac:picMk id="27" creationId="{8823108D-0025-F4B4-DCFB-8F4861FDC15E}"/>
          </ac:picMkLst>
        </pc:picChg>
        <pc:picChg chg="add mod">
          <ac:chgData name="夌 雨" userId="d086e8e3883354a1" providerId="LiveId" clId="{196BCF0A-FADF-4135-B075-C3A576EED577}" dt="2024-06-15T03:02:53.709" v="2591" actId="164"/>
          <ac:picMkLst>
            <pc:docMk/>
            <pc:sldMk cId="3731245896" sldId="270"/>
            <ac:picMk id="29" creationId="{53B59D4A-7E10-A5B5-C7FC-89BD38C1C8B1}"/>
          </ac:picMkLst>
        </pc:picChg>
        <pc:picChg chg="add mod">
          <ac:chgData name="夌 雨" userId="d086e8e3883354a1" providerId="LiveId" clId="{196BCF0A-FADF-4135-B075-C3A576EED577}" dt="2024-06-15T03:02:53.709" v="2591" actId="164"/>
          <ac:picMkLst>
            <pc:docMk/>
            <pc:sldMk cId="3731245896" sldId="270"/>
            <ac:picMk id="31" creationId="{683CDD70-A0EA-8DDB-AA52-0F9E09942AF8}"/>
          </ac:picMkLst>
        </pc:picChg>
        <pc:picChg chg="add mod">
          <ac:chgData name="夌 雨" userId="d086e8e3883354a1" providerId="LiveId" clId="{196BCF0A-FADF-4135-B075-C3A576EED577}" dt="2024-06-15T03:02:53.709" v="2591" actId="164"/>
          <ac:picMkLst>
            <pc:docMk/>
            <pc:sldMk cId="3731245896" sldId="270"/>
            <ac:picMk id="37" creationId="{6589953A-EAF7-4521-3AB4-59FEF1646776}"/>
          </ac:picMkLst>
        </pc:picChg>
        <pc:picChg chg="add mod">
          <ac:chgData name="夌 雨" userId="d086e8e3883354a1" providerId="LiveId" clId="{196BCF0A-FADF-4135-B075-C3A576EED577}" dt="2024-06-15T07:22:14.060" v="5684"/>
          <ac:picMkLst>
            <pc:docMk/>
            <pc:sldMk cId="3731245896" sldId="270"/>
            <ac:picMk id="38" creationId="{FEA2EC94-A1E9-43B6-ACEA-20B1051FF1F8}"/>
          </ac:picMkLst>
        </pc:picChg>
        <pc:picChg chg="add mod">
          <ac:chgData name="夌 雨" userId="d086e8e3883354a1" providerId="LiveId" clId="{196BCF0A-FADF-4135-B075-C3A576EED577}" dt="2024-06-15T03:11:53.316" v="2746"/>
          <ac:picMkLst>
            <pc:docMk/>
            <pc:sldMk cId="3731245896" sldId="270"/>
            <ac:picMk id="42" creationId="{A060031C-21C9-0B09-C6C3-98CE09E95BC3}"/>
          </ac:picMkLst>
        </pc:picChg>
        <pc:picChg chg="add mod">
          <ac:chgData name="夌 雨" userId="d086e8e3883354a1" providerId="LiveId" clId="{196BCF0A-FADF-4135-B075-C3A576EED577}" dt="2024-06-15T03:08:22.210" v="2654" actId="1038"/>
          <ac:picMkLst>
            <pc:docMk/>
            <pc:sldMk cId="3731245896" sldId="270"/>
            <ac:picMk id="45" creationId="{9CDFC2BC-D546-263D-6694-E500739B02FD}"/>
          </ac:picMkLst>
        </pc:picChg>
      </pc:sldChg>
      <pc:sldChg chg="addSp modSp mod ord modTransition">
        <pc:chgData name="夌 雨" userId="d086e8e3883354a1" providerId="LiveId" clId="{196BCF0A-FADF-4135-B075-C3A576EED577}" dt="2024-06-15T04:04:22.779" v="4365" actId="207"/>
        <pc:sldMkLst>
          <pc:docMk/>
          <pc:sldMk cId="1676700449" sldId="271"/>
        </pc:sldMkLst>
        <pc:spChg chg="add mod">
          <ac:chgData name="夌 雨" userId="d086e8e3883354a1" providerId="LiveId" clId="{196BCF0A-FADF-4135-B075-C3A576EED577}" dt="2024-06-15T03:28:39.308" v="3769" actId="14100"/>
          <ac:spMkLst>
            <pc:docMk/>
            <pc:sldMk cId="1676700449" sldId="271"/>
            <ac:spMk id="2" creationId="{BECDAD7B-8441-EEBE-5E1C-2A55FA4E308A}"/>
          </ac:spMkLst>
        </pc:spChg>
        <pc:spChg chg="add mod ord">
          <ac:chgData name="夌 雨" userId="d086e8e3883354a1" providerId="LiveId" clId="{196BCF0A-FADF-4135-B075-C3A576EED577}" dt="2024-06-15T04:01:04.929" v="4318" actId="13244"/>
          <ac:spMkLst>
            <pc:docMk/>
            <pc:sldMk cId="1676700449" sldId="271"/>
            <ac:spMk id="4" creationId="{ADF37643-B581-3422-06CC-1B75202C285D}"/>
          </ac:spMkLst>
        </pc:spChg>
        <pc:spChg chg="add mod ord">
          <ac:chgData name="夌 雨" userId="d086e8e3883354a1" providerId="LiveId" clId="{196BCF0A-FADF-4135-B075-C3A576EED577}" dt="2024-06-15T04:01:04.860" v="4317" actId="962"/>
          <ac:spMkLst>
            <pc:docMk/>
            <pc:sldMk cId="1676700449" sldId="271"/>
            <ac:spMk id="5" creationId="{0690317F-F536-2D0E-82BC-8A48A9E1E015}"/>
          </ac:spMkLst>
        </pc:spChg>
        <pc:spChg chg="add mod ord">
          <ac:chgData name="夌 雨" userId="d086e8e3883354a1" providerId="LiveId" clId="{196BCF0A-FADF-4135-B075-C3A576EED577}" dt="2024-06-15T04:01:15.989" v="4319" actId="962"/>
          <ac:spMkLst>
            <pc:docMk/>
            <pc:sldMk cId="1676700449" sldId="271"/>
            <ac:spMk id="6" creationId="{94532504-F79F-13D1-6087-C3F2C33FE9E0}"/>
          </ac:spMkLst>
        </pc:spChg>
        <pc:spChg chg="mod">
          <ac:chgData name="夌 雨" userId="d086e8e3883354a1" providerId="LiveId" clId="{196BCF0A-FADF-4135-B075-C3A576EED577}" dt="2024-06-15T03:59:38.674" v="4257" actId="207"/>
          <ac:spMkLst>
            <pc:docMk/>
            <pc:sldMk cId="1676700449" sldId="271"/>
            <ac:spMk id="8" creationId="{54760B3E-6404-C21E-CAFF-58955A3CE414}"/>
          </ac:spMkLst>
        </pc:spChg>
        <pc:spChg chg="mod">
          <ac:chgData name="夌 雨" userId="d086e8e3883354a1" providerId="LiveId" clId="{196BCF0A-FADF-4135-B075-C3A576EED577}" dt="2024-06-15T03:59:46.137" v="4283" actId="207"/>
          <ac:spMkLst>
            <pc:docMk/>
            <pc:sldMk cId="1676700449" sldId="271"/>
            <ac:spMk id="10" creationId="{5EDEF174-A2E2-EDBD-1367-039973D78507}"/>
          </ac:spMkLst>
        </pc:spChg>
        <pc:spChg chg="add mod">
          <ac:chgData name="夌 雨" userId="d086e8e3883354a1" providerId="LiveId" clId="{196BCF0A-FADF-4135-B075-C3A576EED577}" dt="2024-06-15T03:59:49.368" v="4309" actId="207"/>
          <ac:spMkLst>
            <pc:docMk/>
            <pc:sldMk cId="1676700449" sldId="271"/>
            <ac:spMk id="14" creationId="{9B9E2148-0DC7-95CE-3275-22EEBF4EAF42}"/>
          </ac:spMkLst>
        </pc:spChg>
        <pc:grpChg chg="add mod">
          <ac:chgData name="夌 雨" userId="d086e8e3883354a1" providerId="LiveId" clId="{196BCF0A-FADF-4135-B075-C3A576EED577}" dt="2024-06-15T03:59:29.133" v="4222"/>
          <ac:grpSpMkLst>
            <pc:docMk/>
            <pc:sldMk cId="1676700449" sldId="271"/>
            <ac:grpSpMk id="7" creationId="{0AF65FE6-600E-6285-2B9B-A2CA2EB7B9FC}"/>
          </ac:grpSpMkLst>
        </pc:grpChg>
        <pc:grpChg chg="mod">
          <ac:chgData name="夌 雨" userId="d086e8e3883354a1" providerId="LiveId" clId="{196BCF0A-FADF-4135-B075-C3A576EED577}" dt="2024-06-15T03:10:28.808" v="2727" actId="1035"/>
          <ac:grpSpMkLst>
            <pc:docMk/>
            <pc:sldMk cId="1676700449" sldId="271"/>
            <ac:grpSpMk id="13" creationId="{469EE069-72F1-9BC7-D530-25ED29CCC859}"/>
          </ac:grpSpMkLst>
        </pc:grpChg>
        <pc:grpChg chg="mod">
          <ac:chgData name="夌 雨" userId="d086e8e3883354a1" providerId="LiveId" clId="{196BCF0A-FADF-4135-B075-C3A576EED577}" dt="2024-06-15T03:10:28.808" v="2727" actId="1035"/>
          <ac:grpSpMkLst>
            <pc:docMk/>
            <pc:sldMk cId="1676700449" sldId="271"/>
            <ac:grpSpMk id="40" creationId="{3ED06328-5544-316D-6D13-F69FBDC0E031}"/>
          </ac:grpSpMkLst>
        </pc:grpChg>
        <pc:grpChg chg="mod">
          <ac:chgData name="夌 雨" userId="d086e8e3883354a1" providerId="LiveId" clId="{196BCF0A-FADF-4135-B075-C3A576EED577}" dt="2024-06-15T03:10:28.808" v="2727" actId="1035"/>
          <ac:grpSpMkLst>
            <pc:docMk/>
            <pc:sldMk cId="1676700449" sldId="271"/>
            <ac:grpSpMk id="43" creationId="{CB91F6D3-D7D7-5D2C-16C7-F77D242CBC25}"/>
          </ac:grpSpMkLst>
        </pc:grpChg>
        <pc:grpChg chg="mod">
          <ac:chgData name="夌 雨" userId="d086e8e3883354a1" providerId="LiveId" clId="{196BCF0A-FADF-4135-B075-C3A576EED577}" dt="2024-06-15T03:10:28.808" v="2727" actId="1035"/>
          <ac:grpSpMkLst>
            <pc:docMk/>
            <pc:sldMk cId="1676700449" sldId="271"/>
            <ac:grpSpMk id="46" creationId="{B983AEDA-32CF-8EF7-D2D5-F611A491D389}"/>
          </ac:grpSpMkLst>
        </pc:grpChg>
        <pc:picChg chg="add mod">
          <ac:chgData name="夌 雨" userId="d086e8e3883354a1" providerId="LiveId" clId="{196BCF0A-FADF-4135-B075-C3A576EED577}" dt="2024-06-15T03:26:45.261" v="3745" actId="14100"/>
          <ac:picMkLst>
            <pc:docMk/>
            <pc:sldMk cId="1676700449" sldId="271"/>
            <ac:picMk id="3" creationId="{FFFA1225-4698-54DF-EFA6-D14D80735108}"/>
          </ac:picMkLst>
        </pc:picChg>
        <pc:picChg chg="add mod">
          <ac:chgData name="夌 雨" userId="d086e8e3883354a1" providerId="LiveId" clId="{196BCF0A-FADF-4135-B075-C3A576EED577}" dt="2024-06-15T04:04:22.779" v="4365" actId="207"/>
          <ac:picMkLst>
            <pc:docMk/>
            <pc:sldMk cId="1676700449" sldId="271"/>
            <ac:picMk id="15" creationId="{E02684AF-60D3-5CD4-2D5D-D6C93950FC57}"/>
          </ac:picMkLst>
        </pc:picChg>
      </pc:sldChg>
      <pc:sldChg chg="addSp delSp modSp mod modTransition">
        <pc:chgData name="夌 雨" userId="d086e8e3883354a1" providerId="LiveId" clId="{196BCF0A-FADF-4135-B075-C3A576EED577}" dt="2024-06-19T14:24:59.324" v="5794"/>
        <pc:sldMkLst>
          <pc:docMk/>
          <pc:sldMk cId="3056546128" sldId="272"/>
        </pc:sldMkLst>
        <pc:spChg chg="mod">
          <ac:chgData name="夌 雨" userId="d086e8e3883354a1" providerId="LiveId" clId="{196BCF0A-FADF-4135-B075-C3A576EED577}" dt="2024-06-15T03:38:06.226" v="3829" actId="207"/>
          <ac:spMkLst>
            <pc:docMk/>
            <pc:sldMk cId="3056546128" sldId="272"/>
            <ac:spMk id="2" creationId="{BECDAD7B-8441-EEBE-5E1C-2A55FA4E308A}"/>
          </ac:spMkLst>
        </pc:spChg>
        <pc:spChg chg="add del mod">
          <ac:chgData name="夌 雨" userId="d086e8e3883354a1" providerId="LiveId" clId="{196BCF0A-FADF-4135-B075-C3A576EED577}" dt="2024-06-15T03:19:25.048" v="2851" actId="478"/>
          <ac:spMkLst>
            <pc:docMk/>
            <pc:sldMk cId="3056546128" sldId="272"/>
            <ac:spMk id="4" creationId="{4AAF8E31-8FEE-6DE1-600A-5A47630BA1AB}"/>
          </ac:spMkLst>
        </pc:spChg>
        <pc:spChg chg="mod">
          <ac:chgData name="夌 雨" userId="d086e8e3883354a1" providerId="LiveId" clId="{196BCF0A-FADF-4135-B075-C3A576EED577}" dt="2024-06-15T03:26:48.743" v="3746" actId="404"/>
          <ac:spMkLst>
            <pc:docMk/>
            <pc:sldMk cId="3056546128" sldId="272"/>
            <ac:spMk id="6" creationId="{F6073B12-C870-71A6-EDC0-D5AD12BA4F96}"/>
          </ac:spMkLst>
        </pc:spChg>
        <pc:spChg chg="mod">
          <ac:chgData name="夌 雨" userId="d086e8e3883354a1" providerId="LiveId" clId="{196BCF0A-FADF-4135-B075-C3A576EED577}" dt="2024-06-15T03:26:58.694" v="3747" actId="14100"/>
          <ac:spMkLst>
            <pc:docMk/>
            <pc:sldMk cId="3056546128" sldId="272"/>
            <ac:spMk id="7" creationId="{B361DB7A-0398-1699-A8CB-4D0A746C6B78}"/>
          </ac:spMkLst>
        </pc:spChg>
        <pc:spChg chg="add del mod">
          <ac:chgData name="夌 雨" userId="d086e8e3883354a1" providerId="LiveId" clId="{196BCF0A-FADF-4135-B075-C3A576EED577}" dt="2024-06-15T03:27:21.571" v="3760" actId="478"/>
          <ac:spMkLst>
            <pc:docMk/>
            <pc:sldMk cId="3056546128" sldId="272"/>
            <ac:spMk id="8" creationId="{1501A96C-027A-B6D3-72FC-581224C2D3E3}"/>
          </ac:spMkLst>
        </pc:spChg>
        <pc:spChg chg="add del mod">
          <ac:chgData name="夌 雨" userId="d086e8e3883354a1" providerId="LiveId" clId="{196BCF0A-FADF-4135-B075-C3A576EED577}" dt="2024-06-15T03:24:27.194" v="3104" actId="478"/>
          <ac:spMkLst>
            <pc:docMk/>
            <pc:sldMk cId="3056546128" sldId="272"/>
            <ac:spMk id="14" creationId="{53A5CCEC-88E3-5E83-2FAE-735DA6A146C8}"/>
          </ac:spMkLst>
        </pc:spChg>
        <pc:spChg chg="add del mod">
          <ac:chgData name="夌 雨" userId="d086e8e3883354a1" providerId="LiveId" clId="{196BCF0A-FADF-4135-B075-C3A576EED577}" dt="2024-06-15T03:27:15.789" v="3756" actId="478"/>
          <ac:spMkLst>
            <pc:docMk/>
            <pc:sldMk cId="3056546128" sldId="272"/>
            <ac:spMk id="16" creationId="{13E72035-DDAE-E273-75EE-6734C698A530}"/>
          </ac:spMkLst>
        </pc:spChg>
        <pc:spChg chg="add del mod">
          <ac:chgData name="夌 雨" userId="d086e8e3883354a1" providerId="LiveId" clId="{196BCF0A-FADF-4135-B075-C3A576EED577}" dt="2024-06-15T03:22:16.945" v="2915" actId="478"/>
          <ac:spMkLst>
            <pc:docMk/>
            <pc:sldMk cId="3056546128" sldId="272"/>
            <ac:spMk id="19" creationId="{D238E346-3524-F522-FE5E-A446A580187D}"/>
          </ac:spMkLst>
        </pc:spChg>
        <pc:spChg chg="add mod">
          <ac:chgData name="夌 雨" userId="d086e8e3883354a1" providerId="LiveId" clId="{196BCF0A-FADF-4135-B075-C3A576EED577}" dt="2024-06-15T03:37:56.652" v="3823" actId="207"/>
          <ac:spMkLst>
            <pc:docMk/>
            <pc:sldMk cId="3056546128" sldId="272"/>
            <ac:spMk id="22" creationId="{DF4035B7-D657-C78E-74AC-C3AFC65298AF}"/>
          </ac:spMkLst>
        </pc:spChg>
        <pc:spChg chg="mod">
          <ac:chgData name="夌 雨" userId="d086e8e3883354a1" providerId="LiveId" clId="{196BCF0A-FADF-4135-B075-C3A576EED577}" dt="2024-06-15T03:29:43.094" v="3789"/>
          <ac:spMkLst>
            <pc:docMk/>
            <pc:sldMk cId="3056546128" sldId="272"/>
            <ac:spMk id="26" creationId="{FBEDEF34-78C1-67C8-0314-CC02034FAFAA}"/>
          </ac:spMkLst>
        </pc:spChg>
        <pc:spChg chg="mod">
          <ac:chgData name="夌 雨" userId="d086e8e3883354a1" providerId="LiveId" clId="{196BCF0A-FADF-4135-B075-C3A576EED577}" dt="2024-06-15T03:29:33.602" v="3780"/>
          <ac:spMkLst>
            <pc:docMk/>
            <pc:sldMk cId="3056546128" sldId="272"/>
            <ac:spMk id="28" creationId="{AF9A5E30-783E-0BCF-7FA0-FD4784AC9FB4}"/>
          </ac:spMkLst>
        </pc:spChg>
        <pc:spChg chg="add mod">
          <ac:chgData name="夌 雨" userId="d086e8e3883354a1" providerId="LiveId" clId="{196BCF0A-FADF-4135-B075-C3A576EED577}" dt="2024-06-15T03:35:59.675" v="3794" actId="207"/>
          <ac:spMkLst>
            <pc:docMk/>
            <pc:sldMk cId="3056546128" sldId="272"/>
            <ac:spMk id="30" creationId="{F6F851A4-A04A-3C87-A7C0-AB5093F097D6}"/>
          </ac:spMkLst>
        </pc:spChg>
        <pc:spChg chg="add mod ord">
          <ac:chgData name="夌 雨" userId="d086e8e3883354a1" providerId="LiveId" clId="{196BCF0A-FADF-4135-B075-C3A576EED577}" dt="2024-06-15T04:01:43.727" v="4329" actId="207"/>
          <ac:spMkLst>
            <pc:docMk/>
            <pc:sldMk cId="3056546128" sldId="272"/>
            <ac:spMk id="32" creationId="{9B2126B1-D6EE-C9DC-A16D-DC9FA7717B4A}"/>
          </ac:spMkLst>
        </pc:spChg>
        <pc:spChg chg="add mod">
          <ac:chgData name="夌 雨" userId="d086e8e3883354a1" providerId="LiveId" clId="{196BCF0A-FADF-4135-B075-C3A576EED577}" dt="2024-06-15T04:00:57.539" v="4315" actId="962"/>
          <ac:spMkLst>
            <pc:docMk/>
            <pc:sldMk cId="3056546128" sldId="272"/>
            <ac:spMk id="36" creationId="{B851D82B-4FD4-870F-D0D3-42A1245EDD94}"/>
          </ac:spMkLst>
        </pc:spChg>
        <pc:spChg chg="add mod">
          <ac:chgData name="夌 雨" userId="d086e8e3883354a1" providerId="LiveId" clId="{196BCF0A-FADF-4135-B075-C3A576EED577}" dt="2024-06-15T04:00:39.451" v="4313" actId="962"/>
          <ac:spMkLst>
            <pc:docMk/>
            <pc:sldMk cId="3056546128" sldId="272"/>
            <ac:spMk id="39" creationId="{1659E619-B14D-3004-1787-71AF9D315E22}"/>
          </ac:spMkLst>
        </pc:spChg>
        <pc:spChg chg="add mod">
          <ac:chgData name="夌 雨" userId="d086e8e3883354a1" providerId="LiveId" clId="{196BCF0A-FADF-4135-B075-C3A576EED577}" dt="2024-06-15T04:13:10.023" v="4470"/>
          <ac:spMkLst>
            <pc:docMk/>
            <pc:sldMk cId="3056546128" sldId="272"/>
            <ac:spMk id="47" creationId="{89F4C485-7572-CC39-B1BF-FD8EF7F21A93}"/>
          </ac:spMkLst>
        </pc:spChg>
        <pc:spChg chg="add del mod">
          <ac:chgData name="夌 雨" userId="d086e8e3883354a1" providerId="LiveId" clId="{196BCF0A-FADF-4135-B075-C3A576EED577}" dt="2024-06-15T03:47:00.597" v="4042" actId="478"/>
          <ac:spMkLst>
            <pc:docMk/>
            <pc:sldMk cId="3056546128" sldId="272"/>
            <ac:spMk id="48" creationId="{37C87078-A664-0F3C-6187-85118C5C5DF2}"/>
          </ac:spMkLst>
        </pc:spChg>
        <pc:spChg chg="add del mod">
          <ac:chgData name="夌 雨" userId="d086e8e3883354a1" providerId="LiveId" clId="{196BCF0A-FADF-4135-B075-C3A576EED577}" dt="2024-06-15T03:47:01.373" v="4043" actId="478"/>
          <ac:spMkLst>
            <pc:docMk/>
            <pc:sldMk cId="3056546128" sldId="272"/>
            <ac:spMk id="49" creationId="{C89F00B6-7C49-F49F-DCFD-B6059BFCC371}"/>
          </ac:spMkLst>
        </pc:spChg>
        <pc:spChg chg="add mod">
          <ac:chgData name="夌 雨" userId="d086e8e3883354a1" providerId="LiveId" clId="{196BCF0A-FADF-4135-B075-C3A576EED577}" dt="2024-06-15T03:50:57.526" v="4091" actId="962"/>
          <ac:spMkLst>
            <pc:docMk/>
            <pc:sldMk cId="3056546128" sldId="272"/>
            <ac:spMk id="50" creationId="{93A14E00-DD34-1768-3987-5076E6D6F8A7}"/>
          </ac:spMkLst>
        </pc:spChg>
        <pc:spChg chg="add mod">
          <ac:chgData name="夌 雨" userId="d086e8e3883354a1" providerId="LiveId" clId="{196BCF0A-FADF-4135-B075-C3A576EED577}" dt="2024-06-15T04:00:32.552" v="4312" actId="962"/>
          <ac:spMkLst>
            <pc:docMk/>
            <pc:sldMk cId="3056546128" sldId="272"/>
            <ac:spMk id="52" creationId="{83EE87D2-DCF4-C65E-CFC1-8783C540D5D2}"/>
          </ac:spMkLst>
        </pc:spChg>
        <pc:spChg chg="add mod">
          <ac:chgData name="夌 雨" userId="d086e8e3883354a1" providerId="LiveId" clId="{196BCF0A-FADF-4135-B075-C3A576EED577}" dt="2024-06-15T04:00:28.347" v="4311" actId="962"/>
          <ac:spMkLst>
            <pc:docMk/>
            <pc:sldMk cId="3056546128" sldId="272"/>
            <ac:spMk id="53" creationId="{4A416AF5-774A-F756-BAA0-906CF5C1BC9E}"/>
          </ac:spMkLst>
        </pc:spChg>
        <pc:spChg chg="add mod">
          <ac:chgData name="夌 雨" userId="d086e8e3883354a1" providerId="LiveId" clId="{196BCF0A-FADF-4135-B075-C3A576EED577}" dt="2024-06-15T04:00:22.769" v="4310" actId="962"/>
          <ac:spMkLst>
            <pc:docMk/>
            <pc:sldMk cId="3056546128" sldId="272"/>
            <ac:spMk id="54" creationId="{58263B87-FB9B-4E85-E1FD-EB0AEE455967}"/>
          </ac:spMkLst>
        </pc:spChg>
        <pc:spChg chg="add del mod">
          <ac:chgData name="夌 雨" userId="d086e8e3883354a1" providerId="LiveId" clId="{196BCF0A-FADF-4135-B075-C3A576EED577}" dt="2024-06-15T03:47:06.280" v="4046" actId="478"/>
          <ac:spMkLst>
            <pc:docMk/>
            <pc:sldMk cId="3056546128" sldId="272"/>
            <ac:spMk id="55" creationId="{3A714640-CAFB-6B07-3C56-5BCAB57C58B5}"/>
          </ac:spMkLst>
        </pc:spChg>
        <pc:spChg chg="mod">
          <ac:chgData name="夌 雨" userId="d086e8e3883354a1" providerId="LiveId" clId="{196BCF0A-FADF-4135-B075-C3A576EED577}" dt="2024-06-19T14:24:59.324" v="5794"/>
          <ac:spMkLst>
            <pc:docMk/>
            <pc:sldMk cId="3056546128" sldId="272"/>
            <ac:spMk id="63" creationId="{26BA6340-178B-0FE2-1C15-DC1E156ED8E8}"/>
          </ac:spMkLst>
        </pc:spChg>
        <pc:spChg chg="mod topLvl">
          <ac:chgData name="夌 雨" userId="d086e8e3883354a1" providerId="LiveId" clId="{196BCF0A-FADF-4135-B075-C3A576EED577}" dt="2024-06-15T03:54:23.607" v="4117" actId="27803"/>
          <ac:spMkLst>
            <pc:docMk/>
            <pc:sldMk cId="3056546128" sldId="272"/>
            <ac:spMk id="66" creationId="{8EAD741A-1C87-7439-4B0A-C4FB3629F472}"/>
          </ac:spMkLst>
        </pc:spChg>
        <pc:spChg chg="mod">
          <ac:chgData name="夌 雨" userId="d086e8e3883354a1" providerId="LiveId" clId="{196BCF0A-FADF-4135-B075-C3A576EED577}" dt="2024-06-15T03:54:25.628" v="4118" actId="14100"/>
          <ac:spMkLst>
            <pc:docMk/>
            <pc:sldMk cId="3056546128" sldId="272"/>
            <ac:spMk id="69" creationId="{F2DC5309-3443-F7B9-3BA6-FC57BC2FB1C8}"/>
          </ac:spMkLst>
        </pc:spChg>
        <pc:spChg chg="del mod topLvl">
          <ac:chgData name="夌 雨" userId="d086e8e3883354a1" providerId="LiveId" clId="{196BCF0A-FADF-4135-B075-C3A576EED577}" dt="2024-06-15T03:55:36.199" v="4123" actId="478"/>
          <ac:spMkLst>
            <pc:docMk/>
            <pc:sldMk cId="3056546128" sldId="272"/>
            <ac:spMk id="71" creationId="{2636CB4E-0888-3E26-EA1B-AC9E98A215CC}"/>
          </ac:spMkLst>
        </pc:spChg>
        <pc:spChg chg="del mod topLvl">
          <ac:chgData name="夌 雨" userId="d086e8e3883354a1" providerId="LiveId" clId="{196BCF0A-FADF-4135-B075-C3A576EED577}" dt="2024-06-15T03:55:37.868" v="4124" actId="478"/>
          <ac:spMkLst>
            <pc:docMk/>
            <pc:sldMk cId="3056546128" sldId="272"/>
            <ac:spMk id="72" creationId="{CD192CCE-0CEB-21F6-DDAA-647CE7BAFAD0}"/>
          </ac:spMkLst>
        </pc:spChg>
        <pc:spChg chg="mod topLvl">
          <ac:chgData name="夌 雨" userId="d086e8e3883354a1" providerId="LiveId" clId="{196BCF0A-FADF-4135-B075-C3A576EED577}" dt="2024-06-15T03:56:12.269" v="4139"/>
          <ac:spMkLst>
            <pc:docMk/>
            <pc:sldMk cId="3056546128" sldId="272"/>
            <ac:spMk id="76" creationId="{1660F6CE-FFB3-59A8-F025-B94F4DF40E2D}"/>
          </ac:spMkLst>
        </pc:spChg>
        <pc:spChg chg="mod">
          <ac:chgData name="夌 雨" userId="d086e8e3883354a1" providerId="LiveId" clId="{196BCF0A-FADF-4135-B075-C3A576EED577}" dt="2024-06-15T06:47:00.622" v="4966"/>
          <ac:spMkLst>
            <pc:docMk/>
            <pc:sldMk cId="3056546128" sldId="272"/>
            <ac:spMk id="82" creationId="{FE023748-EFD8-438F-7B1C-CBC660FAEE40}"/>
          </ac:spMkLst>
        </pc:spChg>
        <pc:spChg chg="mod">
          <ac:chgData name="夌 雨" userId="d086e8e3883354a1" providerId="LiveId" clId="{196BCF0A-FADF-4135-B075-C3A576EED577}" dt="2024-06-15T06:01:31.533" v="4847"/>
          <ac:spMkLst>
            <pc:docMk/>
            <pc:sldMk cId="3056546128" sldId="272"/>
            <ac:spMk id="83" creationId="{C6BC09B9-0A94-C096-42AD-34BF607942D9}"/>
          </ac:spMkLst>
        </pc:spChg>
        <pc:spChg chg="mod">
          <ac:chgData name="夌 雨" userId="d086e8e3883354a1" providerId="LiveId" clId="{196BCF0A-FADF-4135-B075-C3A576EED577}" dt="2024-06-15T07:09:14.299" v="5525"/>
          <ac:spMkLst>
            <pc:docMk/>
            <pc:sldMk cId="3056546128" sldId="272"/>
            <ac:spMk id="85" creationId="{5BF9A644-5CCA-B21A-65F8-17274256B746}"/>
          </ac:spMkLst>
        </pc:spChg>
        <pc:grpChg chg="add del mod">
          <ac:chgData name="夌 雨" userId="d086e8e3883354a1" providerId="LiveId" clId="{196BCF0A-FADF-4135-B075-C3A576EED577}" dt="2024-06-15T03:27:20.410" v="3759" actId="478"/>
          <ac:grpSpMkLst>
            <pc:docMk/>
            <pc:sldMk cId="3056546128" sldId="272"/>
            <ac:grpSpMk id="5" creationId="{FA8D4932-B414-66A7-0504-08302668E84A}"/>
          </ac:grpSpMkLst>
        </pc:grpChg>
        <pc:grpChg chg="add mod">
          <ac:chgData name="夌 雨" userId="d086e8e3883354a1" providerId="LiveId" clId="{196BCF0A-FADF-4135-B075-C3A576EED577}" dt="2024-06-15T03:29:38.505" v="3781" actId="1076"/>
          <ac:grpSpMkLst>
            <pc:docMk/>
            <pc:sldMk cId="3056546128" sldId="272"/>
            <ac:grpSpMk id="23" creationId="{2E147BFB-2A0E-63D5-2FE0-46260565BEE1}"/>
          </ac:grpSpMkLst>
        </pc:grpChg>
        <pc:grpChg chg="add mod">
          <ac:chgData name="夌 雨" userId="d086e8e3883354a1" providerId="LiveId" clId="{196BCF0A-FADF-4135-B075-C3A576EED577}" dt="2024-06-15T03:50:34.958" v="4089" actId="962"/>
          <ac:grpSpMkLst>
            <pc:docMk/>
            <pc:sldMk cId="3056546128" sldId="272"/>
            <ac:grpSpMk id="60" creationId="{CFBA8BC5-B0C1-1B3E-B619-71CA3B9F3B87}"/>
          </ac:grpSpMkLst>
        </pc:grpChg>
        <pc:grpChg chg="add mod">
          <ac:chgData name="夌 雨" userId="d086e8e3883354a1" providerId="LiveId" clId="{196BCF0A-FADF-4135-B075-C3A576EED577}" dt="2024-06-15T03:50:18.403" v="4088" actId="962"/>
          <ac:grpSpMkLst>
            <pc:docMk/>
            <pc:sldMk cId="3056546128" sldId="272"/>
            <ac:grpSpMk id="61" creationId="{1F6579CC-1049-49BE-DFA4-82961C07E2D3}"/>
          </ac:grpSpMkLst>
        </pc:grpChg>
        <pc:grpChg chg="add mod">
          <ac:chgData name="夌 雨" userId="d086e8e3883354a1" providerId="LiveId" clId="{196BCF0A-FADF-4135-B075-C3A576EED577}" dt="2024-06-15T03:53:12.206" v="4106" actId="962"/>
          <ac:grpSpMkLst>
            <pc:docMk/>
            <pc:sldMk cId="3056546128" sldId="272"/>
            <ac:grpSpMk id="62" creationId="{A34BFC4A-082E-E738-DAD1-DEDF588CA180}"/>
          </ac:grpSpMkLst>
        </pc:grpChg>
        <pc:grpChg chg="add del mod">
          <ac:chgData name="夌 雨" userId="d086e8e3883354a1" providerId="LiveId" clId="{196BCF0A-FADF-4135-B075-C3A576EED577}" dt="2024-06-15T06:01:31.239" v="4846" actId="478"/>
          <ac:grpSpMkLst>
            <pc:docMk/>
            <pc:sldMk cId="3056546128" sldId="272"/>
            <ac:grpSpMk id="65" creationId="{A78F96BC-B142-1711-E682-0D8BCF20616B}"/>
          </ac:grpSpMkLst>
        </pc:grpChg>
        <pc:grpChg chg="add del mod">
          <ac:chgData name="夌 雨" userId="d086e8e3883354a1" providerId="LiveId" clId="{196BCF0A-FADF-4135-B075-C3A576EED577}" dt="2024-06-15T03:55:36.199" v="4123" actId="478"/>
          <ac:grpSpMkLst>
            <pc:docMk/>
            <pc:sldMk cId="3056546128" sldId="272"/>
            <ac:grpSpMk id="70" creationId="{3B0AE240-3C1A-7366-155D-1F4B9FD1FC22}"/>
          </ac:grpSpMkLst>
        </pc:grpChg>
        <pc:grpChg chg="add del mod">
          <ac:chgData name="夌 雨" userId="d086e8e3883354a1" providerId="LiveId" clId="{196BCF0A-FADF-4135-B075-C3A576EED577}" dt="2024-06-15T06:01:31.239" v="4846" actId="478"/>
          <ac:grpSpMkLst>
            <pc:docMk/>
            <pc:sldMk cId="3056546128" sldId="272"/>
            <ac:grpSpMk id="75" creationId="{7CFB134E-0740-587F-150D-E3C241587E13}"/>
          </ac:grpSpMkLst>
        </pc:grpChg>
        <pc:grpChg chg="add mod">
          <ac:chgData name="夌 雨" userId="d086e8e3883354a1" providerId="LiveId" clId="{196BCF0A-FADF-4135-B075-C3A576EED577}" dt="2024-06-15T06:01:31.533" v="4847"/>
          <ac:grpSpMkLst>
            <pc:docMk/>
            <pc:sldMk cId="3056546128" sldId="272"/>
            <ac:grpSpMk id="81" creationId="{4CEAB5DE-82EE-8CAF-E396-3CA947D9D66F}"/>
          </ac:grpSpMkLst>
        </pc:grpChg>
        <pc:grpChg chg="add mod">
          <ac:chgData name="夌 雨" userId="d086e8e3883354a1" providerId="LiveId" clId="{196BCF0A-FADF-4135-B075-C3A576EED577}" dt="2024-06-15T06:01:31.533" v="4847"/>
          <ac:grpSpMkLst>
            <pc:docMk/>
            <pc:sldMk cId="3056546128" sldId="272"/>
            <ac:grpSpMk id="84" creationId="{993F7657-8678-CF34-7D28-9FB6C8CAF76E}"/>
          </ac:grpSpMkLst>
        </pc:grpChg>
        <pc:picChg chg="del mod">
          <ac:chgData name="夌 雨" userId="d086e8e3883354a1" providerId="LiveId" clId="{196BCF0A-FADF-4135-B075-C3A576EED577}" dt="2024-06-15T03:17:56.092" v="2837" actId="478"/>
          <ac:picMkLst>
            <pc:docMk/>
            <pc:sldMk cId="3056546128" sldId="272"/>
            <ac:picMk id="3" creationId="{FFFA1225-4698-54DF-EFA6-D14D80735108}"/>
          </ac:picMkLst>
        </pc:picChg>
        <pc:picChg chg="add del mod">
          <ac:chgData name="夌 雨" userId="d086e8e3883354a1" providerId="LiveId" clId="{196BCF0A-FADF-4135-B075-C3A576EED577}" dt="2024-06-15T03:24:32.071" v="3106" actId="478"/>
          <ac:picMkLst>
            <pc:docMk/>
            <pc:sldMk cId="3056546128" sldId="272"/>
            <ac:picMk id="10" creationId="{4FA23B64-E36B-28B9-4FF7-5223879CFCFB}"/>
          </ac:picMkLst>
        </pc:picChg>
        <pc:picChg chg="del">
          <ac:chgData name="夌 雨" userId="d086e8e3883354a1" providerId="LiveId" clId="{196BCF0A-FADF-4135-B075-C3A576EED577}" dt="2024-06-15T03:18:29.326" v="2842" actId="478"/>
          <ac:picMkLst>
            <pc:docMk/>
            <pc:sldMk cId="3056546128" sldId="272"/>
            <ac:picMk id="11" creationId="{49F3FAF1-DA86-AE89-7795-1F5E9D6A5EA8}"/>
          </ac:picMkLst>
        </pc:picChg>
        <pc:picChg chg="add del mod">
          <ac:chgData name="夌 雨" userId="d086e8e3883354a1" providerId="LiveId" clId="{196BCF0A-FADF-4135-B075-C3A576EED577}" dt="2024-06-15T03:27:17.426" v="3757" actId="478"/>
          <ac:picMkLst>
            <pc:docMk/>
            <pc:sldMk cId="3056546128" sldId="272"/>
            <ac:picMk id="15" creationId="{BB95DCDF-4C91-FC42-D32F-099328A8B43E}"/>
          </ac:picMkLst>
        </pc:picChg>
        <pc:picChg chg="add del mod">
          <ac:chgData name="夌 雨" userId="d086e8e3883354a1" providerId="LiveId" clId="{196BCF0A-FADF-4135-B075-C3A576EED577}" dt="2024-06-15T03:27:18.994" v="3758" actId="478"/>
          <ac:picMkLst>
            <pc:docMk/>
            <pc:sldMk cId="3056546128" sldId="272"/>
            <ac:picMk id="21" creationId="{50C57CC7-A096-C4AE-8480-297964F46F05}"/>
          </ac:picMkLst>
        </pc:picChg>
        <pc:picChg chg="add mod">
          <ac:chgData name="夌 雨" userId="d086e8e3883354a1" providerId="LiveId" clId="{196BCF0A-FADF-4135-B075-C3A576EED577}" dt="2024-06-15T03:50:45.470" v="4090" actId="962"/>
          <ac:picMkLst>
            <pc:docMk/>
            <pc:sldMk cId="3056546128" sldId="272"/>
            <ac:picMk id="51" creationId="{61B70617-6D58-12BD-57DC-80A2CD91C3E4}"/>
          </ac:picMkLst>
        </pc:picChg>
        <pc:picChg chg="add del mod">
          <ac:chgData name="夌 雨" userId="d086e8e3883354a1" providerId="LiveId" clId="{196BCF0A-FADF-4135-B075-C3A576EED577}" dt="2024-06-15T03:47:53.920" v="4057" actId="478"/>
          <ac:picMkLst>
            <pc:docMk/>
            <pc:sldMk cId="3056546128" sldId="272"/>
            <ac:picMk id="57" creationId="{8125CF61-9EE0-1BB7-3A6A-86EEEE5D5039}"/>
          </ac:picMkLst>
        </pc:picChg>
        <pc:picChg chg="add mod">
          <ac:chgData name="夌 雨" userId="d086e8e3883354a1" providerId="LiveId" clId="{196BCF0A-FADF-4135-B075-C3A576EED577}" dt="2024-06-15T03:51:10.552" v="4092" actId="962"/>
          <ac:picMkLst>
            <pc:docMk/>
            <pc:sldMk cId="3056546128" sldId="272"/>
            <ac:picMk id="59" creationId="{F1C875E3-9E85-5389-40AF-87107EA08CEB}"/>
          </ac:picMkLst>
        </pc:picChg>
        <pc:picChg chg="mod">
          <ac:chgData name="夌 雨" userId="d086e8e3883354a1" providerId="LiveId" clId="{196BCF0A-FADF-4135-B075-C3A576EED577}" dt="2024-06-19T14:19:34.956" v="5771" actId="207"/>
          <ac:picMkLst>
            <pc:docMk/>
            <pc:sldMk cId="3056546128" sldId="272"/>
            <ac:picMk id="64" creationId="{CF013C6A-A58F-AC6D-194B-62D8A540B3AA}"/>
          </ac:picMkLst>
        </pc:picChg>
        <pc:picChg chg="add del mod topLvl">
          <ac:chgData name="夌 雨" userId="d086e8e3883354a1" providerId="LiveId" clId="{196BCF0A-FADF-4135-B075-C3A576EED577}" dt="2024-06-15T03:54:23.607" v="4117" actId="27803"/>
          <ac:picMkLst>
            <pc:docMk/>
            <pc:sldMk cId="3056546128" sldId="272"/>
            <ac:picMk id="67" creationId="{F2DC5309-3443-F7B9-3BA6-FC57BC2FB1C8}"/>
          </ac:picMkLst>
        </pc:picChg>
        <pc:picChg chg="add mod">
          <ac:chgData name="夌 雨" userId="d086e8e3883354a1" providerId="LiveId" clId="{196BCF0A-FADF-4135-B075-C3A576EED577}" dt="2024-06-15T03:53:41.812" v="4113"/>
          <ac:picMkLst>
            <pc:docMk/>
            <pc:sldMk cId="3056546128" sldId="272"/>
            <ac:picMk id="68" creationId="{F6CBC9F4-BAB8-FB17-687B-DF53DB7BE1DE}"/>
          </ac:picMkLst>
        </pc:picChg>
        <pc:picChg chg="add del mod">
          <ac:chgData name="夌 雨" userId="d086e8e3883354a1" providerId="LiveId" clId="{196BCF0A-FADF-4135-B075-C3A576EED577}" dt="2024-06-15T03:55:23.617" v="4122" actId="21"/>
          <ac:picMkLst>
            <pc:docMk/>
            <pc:sldMk cId="3056546128" sldId="272"/>
            <ac:picMk id="74" creationId="{D457C2C4-B5AD-5823-15C5-DE5A518589B6}"/>
          </ac:picMkLst>
        </pc:picChg>
        <pc:picChg chg="add del mod topLvl">
          <ac:chgData name="夌 雨" userId="d086e8e3883354a1" providerId="LiveId" clId="{196BCF0A-FADF-4135-B075-C3A576EED577}" dt="2024-06-15T03:56:05.835" v="4134" actId="207"/>
          <ac:picMkLst>
            <pc:docMk/>
            <pc:sldMk cId="3056546128" sldId="272"/>
            <ac:picMk id="77" creationId="{B50F7C5F-64F9-E6A7-1F14-462084FE6099}"/>
          </ac:picMkLst>
        </pc:picChg>
        <pc:picChg chg="add del mod">
          <ac:chgData name="夌 雨" userId="d086e8e3883354a1" providerId="LiveId" clId="{196BCF0A-FADF-4135-B075-C3A576EED577}" dt="2024-06-15T03:55:59.768" v="4132" actId="21"/>
          <ac:picMkLst>
            <pc:docMk/>
            <pc:sldMk cId="3056546128" sldId="272"/>
            <ac:picMk id="79" creationId="{83EBA710-EFF3-9D3A-0580-5EF7B2587091}"/>
          </ac:picMkLst>
        </pc:picChg>
        <pc:picChg chg="add mod">
          <ac:chgData name="夌 雨" userId="d086e8e3883354a1" providerId="LiveId" clId="{196BCF0A-FADF-4135-B075-C3A576EED577}" dt="2024-06-15T04:04:16.567" v="4337" actId="1076"/>
          <ac:picMkLst>
            <pc:docMk/>
            <pc:sldMk cId="3056546128" sldId="272"/>
            <ac:picMk id="80" creationId="{13136C07-16B6-932D-FDD0-5B4A3AC5113A}"/>
          </ac:picMkLst>
        </pc:picChg>
        <pc:picChg chg="mod">
          <ac:chgData name="夌 雨" userId="d086e8e3883354a1" providerId="LiveId" clId="{196BCF0A-FADF-4135-B075-C3A576EED577}" dt="2024-06-15T06:01:31.533" v="4847"/>
          <ac:picMkLst>
            <pc:docMk/>
            <pc:sldMk cId="3056546128" sldId="272"/>
            <ac:picMk id="86" creationId="{59FB96E7-BC98-E3D1-1D45-58EF1231E22B}"/>
          </ac:picMkLst>
        </pc:picChg>
      </pc:sldChg>
      <pc:sldChg chg="addSp delSp modSp del mod modTransition">
        <pc:chgData name="夌 雨" userId="d086e8e3883354a1" providerId="LiveId" clId="{196BCF0A-FADF-4135-B075-C3A576EED577}" dt="2024-06-19T14:25:05.092" v="5796" actId="47"/>
        <pc:sldMkLst>
          <pc:docMk/>
          <pc:sldMk cId="2594615732" sldId="273"/>
        </pc:sldMkLst>
        <pc:spChg chg="mod">
          <ac:chgData name="夌 雨" userId="d086e8e3883354a1" providerId="LiveId" clId="{196BCF0A-FADF-4135-B075-C3A576EED577}" dt="2024-06-15T04:11:56.932" v="4464" actId="1036"/>
          <ac:spMkLst>
            <pc:docMk/>
            <pc:sldMk cId="2594615732" sldId="273"/>
            <ac:spMk id="4" creationId="{9A033248-9FA5-6BC5-1EA0-DF72B6E47418}"/>
          </ac:spMkLst>
        </pc:spChg>
        <pc:spChg chg="mod">
          <ac:chgData name="夌 雨" userId="d086e8e3883354a1" providerId="LiveId" clId="{196BCF0A-FADF-4135-B075-C3A576EED577}" dt="2024-06-15T04:11:44.613" v="4457"/>
          <ac:spMkLst>
            <pc:docMk/>
            <pc:sldMk cId="2594615732" sldId="273"/>
            <ac:spMk id="5" creationId="{E7C27DC5-94C0-DF82-768B-747134A36644}"/>
          </ac:spMkLst>
        </pc:spChg>
        <pc:spChg chg="add mod">
          <ac:chgData name="夌 雨" userId="d086e8e3883354a1" providerId="LiveId" clId="{196BCF0A-FADF-4135-B075-C3A576EED577}" dt="2024-06-15T04:25:20.037" v="4626" actId="12789"/>
          <ac:spMkLst>
            <pc:docMk/>
            <pc:sldMk cId="2594615732" sldId="273"/>
            <ac:spMk id="7" creationId="{1DE09719-C094-BFA1-69BA-9EECB47D20F6}"/>
          </ac:spMkLst>
        </pc:spChg>
        <pc:spChg chg="add mod topLvl">
          <ac:chgData name="夌 雨" userId="d086e8e3883354a1" providerId="LiveId" clId="{196BCF0A-FADF-4135-B075-C3A576EED577}" dt="2024-06-15T06:00:31.010" v="4833"/>
          <ac:spMkLst>
            <pc:docMk/>
            <pc:sldMk cId="2594615732" sldId="273"/>
            <ac:spMk id="8" creationId="{E0E8B89F-690C-AB4A-D1A5-D6B59B59B6E3}"/>
          </ac:spMkLst>
        </pc:spChg>
        <pc:spChg chg="add del mod">
          <ac:chgData name="夌 雨" userId="d086e8e3883354a1" providerId="LiveId" clId="{196BCF0A-FADF-4135-B075-C3A576EED577}" dt="2024-06-15T04:19:37.836" v="4538" actId="478"/>
          <ac:spMkLst>
            <pc:docMk/>
            <pc:sldMk cId="2594615732" sldId="273"/>
            <ac:spMk id="10" creationId="{4CBEFA40-0884-02D8-C76A-6993AC093E4C}"/>
          </ac:spMkLst>
        </pc:spChg>
        <pc:spChg chg="mod">
          <ac:chgData name="夌 雨" userId="d086e8e3883354a1" providerId="LiveId" clId="{196BCF0A-FADF-4135-B075-C3A576EED577}" dt="2024-06-15T06:44:37.848" v="4866"/>
          <ac:spMkLst>
            <pc:docMk/>
            <pc:sldMk cId="2594615732" sldId="273"/>
            <ac:spMk id="10" creationId="{DEAE6731-B8D7-99F9-530C-0A79013CF5F0}"/>
          </ac:spMkLst>
        </pc:spChg>
        <pc:spChg chg="add del mod">
          <ac:chgData name="夌 雨" userId="d086e8e3883354a1" providerId="LiveId" clId="{196BCF0A-FADF-4135-B075-C3A576EED577}" dt="2024-06-15T04:20:37.955" v="4551" actId="478"/>
          <ac:spMkLst>
            <pc:docMk/>
            <pc:sldMk cId="2594615732" sldId="273"/>
            <ac:spMk id="11" creationId="{00E5CB25-094D-C231-2A2B-8E4C7040141C}"/>
          </ac:spMkLst>
        </pc:spChg>
        <pc:spChg chg="add mod topLvl">
          <ac:chgData name="夌 雨" userId="d086e8e3883354a1" providerId="LiveId" clId="{196BCF0A-FADF-4135-B075-C3A576EED577}" dt="2024-06-15T06:00:36.531" v="4834"/>
          <ac:spMkLst>
            <pc:docMk/>
            <pc:sldMk cId="2594615732" sldId="273"/>
            <ac:spMk id="14" creationId="{2053FB4D-0F28-122A-4D16-457BA2D37465}"/>
          </ac:spMkLst>
        </pc:spChg>
        <pc:spChg chg="add mod">
          <ac:chgData name="夌 雨" userId="d086e8e3883354a1" providerId="LiveId" clId="{196BCF0A-FADF-4135-B075-C3A576EED577}" dt="2024-06-15T05:57:26.266" v="4816"/>
          <ac:spMkLst>
            <pc:docMk/>
            <pc:sldMk cId="2594615732" sldId="273"/>
            <ac:spMk id="16" creationId="{EFB382AB-568D-FFB2-A1BA-B681812BBE8C}"/>
          </ac:spMkLst>
        </pc:spChg>
        <pc:spChg chg="add mod">
          <ac:chgData name="夌 雨" userId="d086e8e3883354a1" providerId="LiveId" clId="{196BCF0A-FADF-4135-B075-C3A576EED577}" dt="2024-06-15T06:00:01.661" v="4829" actId="692"/>
          <ac:spMkLst>
            <pc:docMk/>
            <pc:sldMk cId="2594615732" sldId="273"/>
            <ac:spMk id="19" creationId="{52B06AB1-C383-8FDE-55AE-6B941BD3258E}"/>
          </ac:spMkLst>
        </pc:spChg>
        <pc:spChg chg="add mod">
          <ac:chgData name="夌 雨" userId="d086e8e3883354a1" providerId="LiveId" clId="{196BCF0A-FADF-4135-B075-C3A576EED577}" dt="2024-06-15T06:00:01.661" v="4829" actId="692"/>
          <ac:spMkLst>
            <pc:docMk/>
            <pc:sldMk cId="2594615732" sldId="273"/>
            <ac:spMk id="20" creationId="{7775D6E4-7CD4-70B8-DCD8-9DE9CF9F2FF2}"/>
          </ac:spMkLst>
        </pc:spChg>
        <pc:spChg chg="mod">
          <ac:chgData name="夌 雨" userId="d086e8e3883354a1" providerId="LiveId" clId="{196BCF0A-FADF-4135-B075-C3A576EED577}" dt="2024-06-15T06:51:53.515" v="5066"/>
          <ac:spMkLst>
            <pc:docMk/>
            <pc:sldMk cId="2594615732" sldId="273"/>
            <ac:spMk id="21" creationId="{2641FE9A-74B0-A75F-098A-7C446E93B5A1}"/>
          </ac:spMkLst>
        </pc:spChg>
        <pc:spChg chg="mod">
          <ac:chgData name="夌 雨" userId="d086e8e3883354a1" providerId="LiveId" clId="{196BCF0A-FADF-4135-B075-C3A576EED577}" dt="2024-06-15T04:20:58.018" v="4561" actId="1076"/>
          <ac:spMkLst>
            <pc:docMk/>
            <pc:sldMk cId="2594615732" sldId="273"/>
            <ac:spMk id="36" creationId="{B851D82B-4FD4-870F-D0D3-42A1245EDD94}"/>
          </ac:spMkLst>
        </pc:spChg>
        <pc:spChg chg="mod">
          <ac:chgData name="夌 雨" userId="d086e8e3883354a1" providerId="LiveId" clId="{196BCF0A-FADF-4135-B075-C3A576EED577}" dt="2024-06-15T04:12:19.281" v="4467" actId="207"/>
          <ac:spMkLst>
            <pc:docMk/>
            <pc:sldMk cId="2594615732" sldId="273"/>
            <ac:spMk id="47" creationId="{89F4C485-7572-CC39-B1BF-FD8EF7F21A93}"/>
          </ac:spMkLst>
        </pc:spChg>
        <pc:spChg chg="mod">
          <ac:chgData name="夌 雨" userId="d086e8e3883354a1" providerId="LiveId" clId="{196BCF0A-FADF-4135-B075-C3A576EED577}" dt="2024-06-15T06:51:53.515" v="5066"/>
          <ac:spMkLst>
            <pc:docMk/>
            <pc:sldMk cId="2594615732" sldId="273"/>
            <ac:spMk id="48" creationId="{326E9C31-82E3-A2A1-691B-E5F494408676}"/>
          </ac:spMkLst>
        </pc:spChg>
        <pc:spChg chg="add mod">
          <ac:chgData name="夌 雨" userId="d086e8e3883354a1" providerId="LiveId" clId="{196BCF0A-FADF-4135-B075-C3A576EED577}" dt="2024-06-19T14:25:02.487" v="5795"/>
          <ac:spMkLst>
            <pc:docMk/>
            <pc:sldMk cId="2594615732" sldId="273"/>
            <ac:spMk id="49" creationId="{39DA2E26-EA27-BB78-FEC8-21C3DDAA4797}"/>
          </ac:spMkLst>
        </pc:spChg>
        <pc:spChg chg="del">
          <ac:chgData name="夌 雨" userId="d086e8e3883354a1" providerId="LiveId" clId="{196BCF0A-FADF-4135-B075-C3A576EED577}" dt="2024-06-15T04:08:30.777" v="4367" actId="478"/>
          <ac:spMkLst>
            <pc:docMk/>
            <pc:sldMk cId="2594615732" sldId="273"/>
            <ac:spMk id="50" creationId="{93A14E00-DD34-1768-3987-5076E6D6F8A7}"/>
          </ac:spMkLst>
        </pc:spChg>
        <pc:spChg chg="mod">
          <ac:chgData name="夌 雨" userId="d086e8e3883354a1" providerId="LiveId" clId="{196BCF0A-FADF-4135-B075-C3A576EED577}" dt="2024-06-15T07:09:19.266" v="5526"/>
          <ac:spMkLst>
            <pc:docMk/>
            <pc:sldMk cId="2594615732" sldId="273"/>
            <ac:spMk id="76" creationId="{1660F6CE-FFB3-59A8-F025-B94F4DF40E2D}"/>
          </ac:spMkLst>
        </pc:spChg>
        <pc:grpChg chg="add mod">
          <ac:chgData name="夌 雨" userId="d086e8e3883354a1" providerId="LiveId" clId="{196BCF0A-FADF-4135-B075-C3A576EED577}" dt="2024-06-15T04:11:03.768" v="4445" actId="12788"/>
          <ac:grpSpMkLst>
            <pc:docMk/>
            <pc:sldMk cId="2594615732" sldId="273"/>
            <ac:grpSpMk id="3" creationId="{B92592CF-002E-8485-120F-DB938F0D34F2}"/>
          </ac:grpSpMkLst>
        </pc:grpChg>
        <pc:grpChg chg="add del mod">
          <ac:chgData name="夌 雨" userId="d086e8e3883354a1" providerId="LiveId" clId="{196BCF0A-FADF-4135-B075-C3A576EED577}" dt="2024-06-19T14:19:40.045" v="5772" actId="478"/>
          <ac:grpSpMkLst>
            <pc:docMk/>
            <pc:sldMk cId="2594615732" sldId="273"/>
            <ac:grpSpMk id="6" creationId="{95F6D99D-2881-7C5C-2749-B1D57C1BEFD4}"/>
          </ac:grpSpMkLst>
        </pc:grpChg>
        <pc:grpChg chg="add mod">
          <ac:chgData name="夌 雨" userId="d086e8e3883354a1" providerId="LiveId" clId="{196BCF0A-FADF-4135-B075-C3A576EED577}" dt="2024-06-15T06:51:53.515" v="5066"/>
          <ac:grpSpMkLst>
            <pc:docMk/>
            <pc:sldMk cId="2594615732" sldId="273"/>
            <ac:grpSpMk id="15" creationId="{7BD73E2A-D22F-9A42-F319-0811A53DCB41}"/>
          </ac:grpSpMkLst>
        </pc:grpChg>
        <pc:grpChg chg="add del mod">
          <ac:chgData name="夌 雨" userId="d086e8e3883354a1" providerId="LiveId" clId="{196BCF0A-FADF-4135-B075-C3A576EED577}" dt="2024-06-15T04:29:11.600" v="4701" actId="165"/>
          <ac:grpSpMkLst>
            <pc:docMk/>
            <pc:sldMk cId="2594615732" sldId="273"/>
            <ac:grpSpMk id="15" creationId="{C0CCE9AD-41DE-7A88-A6D1-0E0CECC1700F}"/>
          </ac:grpSpMkLst>
        </pc:grpChg>
        <pc:grpChg chg="del">
          <ac:chgData name="夌 雨" userId="d086e8e3883354a1" providerId="LiveId" clId="{196BCF0A-FADF-4135-B075-C3A576EED577}" dt="2024-06-15T06:44:37.545" v="4865" actId="478"/>
          <ac:grpSpMkLst>
            <pc:docMk/>
            <pc:sldMk cId="2594615732" sldId="273"/>
            <ac:grpSpMk id="62" creationId="{A34BFC4A-082E-E738-DAD1-DEDF588CA180}"/>
          </ac:grpSpMkLst>
        </pc:grpChg>
        <pc:grpChg chg="del mod">
          <ac:chgData name="夌 雨" userId="d086e8e3883354a1" providerId="LiveId" clId="{196BCF0A-FADF-4135-B075-C3A576EED577}" dt="2024-06-15T06:51:53.181" v="5065" actId="478"/>
          <ac:grpSpMkLst>
            <pc:docMk/>
            <pc:sldMk cId="2594615732" sldId="273"/>
            <ac:grpSpMk id="65" creationId="{A78F96BC-B142-1711-E682-0D8BCF20616B}"/>
          </ac:grpSpMkLst>
        </pc:grpChg>
        <pc:grpChg chg="mod">
          <ac:chgData name="夌 雨" userId="d086e8e3883354a1" providerId="LiveId" clId="{196BCF0A-FADF-4135-B075-C3A576EED577}" dt="2024-06-15T04:15:32.095" v="4495" actId="962"/>
          <ac:grpSpMkLst>
            <pc:docMk/>
            <pc:sldMk cId="2594615732" sldId="273"/>
            <ac:grpSpMk id="75" creationId="{7CFB134E-0740-587F-150D-E3C241587E13}"/>
          </ac:grpSpMkLst>
        </pc:grpChg>
        <pc:picChg chg="add del mod">
          <ac:chgData name="夌 雨" userId="d086e8e3883354a1" providerId="LiveId" clId="{196BCF0A-FADF-4135-B075-C3A576EED577}" dt="2024-06-15T04:14:17.883" v="4478" actId="478"/>
          <ac:picMkLst>
            <pc:docMk/>
            <pc:sldMk cId="2594615732" sldId="273"/>
            <ac:picMk id="6" creationId="{CA1038D1-90F3-D7FE-614B-2C4B121FB0ED}"/>
          </ac:picMkLst>
        </pc:picChg>
        <pc:picChg chg="mod">
          <ac:chgData name="夌 雨" userId="d086e8e3883354a1" providerId="LiveId" clId="{196BCF0A-FADF-4135-B075-C3A576EED577}" dt="2024-06-15T06:44:37.848" v="4866"/>
          <ac:picMkLst>
            <pc:docMk/>
            <pc:sldMk cId="2594615732" sldId="273"/>
            <ac:picMk id="11" creationId="{2BA1EBCD-99B1-0BF8-8F10-3DED54DA5A39}"/>
          </ac:picMkLst>
        </pc:picChg>
        <pc:picChg chg="del">
          <ac:chgData name="夌 雨" userId="d086e8e3883354a1" providerId="LiveId" clId="{196BCF0A-FADF-4135-B075-C3A576EED577}" dt="2024-06-15T04:08:29.491" v="4366" actId="478"/>
          <ac:picMkLst>
            <pc:docMk/>
            <pc:sldMk cId="2594615732" sldId="273"/>
            <ac:picMk id="51" creationId="{61B70617-6D58-12BD-57DC-80A2CD91C3E4}"/>
          </ac:picMkLst>
        </pc:picChg>
        <pc:picChg chg="mod">
          <ac:chgData name="夌 雨" userId="d086e8e3883354a1" providerId="LiveId" clId="{196BCF0A-FADF-4135-B075-C3A576EED577}" dt="2024-06-15T04:12:22.941" v="4468" actId="207"/>
          <ac:picMkLst>
            <pc:docMk/>
            <pc:sldMk cId="2594615732" sldId="273"/>
            <ac:picMk id="59" creationId="{F1C875E3-9E85-5389-40AF-87107EA08CEB}"/>
          </ac:picMkLst>
        </pc:picChg>
      </pc:sldChg>
      <pc:sldChg chg="addSp delSp modSp mod modTransition delAnim modAnim">
        <pc:chgData name="夌 雨" userId="d086e8e3883354a1" providerId="LiveId" clId="{196BCF0A-FADF-4135-B075-C3A576EED577}" dt="2024-06-19T14:25:09.997" v="5798"/>
        <pc:sldMkLst>
          <pc:docMk/>
          <pc:sldMk cId="2780898012" sldId="274"/>
        </pc:sldMkLst>
        <pc:spChg chg="mod">
          <ac:chgData name="夌 雨" userId="d086e8e3883354a1" providerId="LiveId" clId="{196BCF0A-FADF-4135-B075-C3A576EED577}" dt="2024-06-15T06:44:43.235" v="4870"/>
          <ac:spMkLst>
            <pc:docMk/>
            <pc:sldMk cId="2780898012" sldId="274"/>
            <ac:spMk id="8" creationId="{53052A3F-C588-7416-8578-CC926840E6E1}"/>
          </ac:spMkLst>
        </pc:spChg>
        <pc:spChg chg="del mod">
          <ac:chgData name="夌 雨" userId="d086e8e3883354a1" providerId="LiveId" clId="{196BCF0A-FADF-4135-B075-C3A576EED577}" dt="2024-06-15T04:27:48.019" v="4668" actId="478"/>
          <ac:spMkLst>
            <pc:docMk/>
            <pc:sldMk cId="2780898012" sldId="274"/>
            <ac:spMk id="8" creationId="{E0E8B89F-690C-AB4A-D1A5-D6B59B59B6E3}"/>
          </ac:spMkLst>
        </pc:spChg>
        <pc:spChg chg="del mod topLvl">
          <ac:chgData name="夌 雨" userId="d086e8e3883354a1" providerId="LiveId" clId="{196BCF0A-FADF-4135-B075-C3A576EED577}" dt="2024-06-15T04:30:08.442" v="4726" actId="478"/>
          <ac:spMkLst>
            <pc:docMk/>
            <pc:sldMk cId="2780898012" sldId="274"/>
            <ac:spMk id="10" creationId="{AE145D68-ECFC-14C7-9C9E-91C62A1DB447}"/>
          </ac:spMkLst>
        </pc:spChg>
        <pc:spChg chg="del mod topLvl">
          <ac:chgData name="夌 雨" userId="d086e8e3883354a1" providerId="LiveId" clId="{196BCF0A-FADF-4135-B075-C3A576EED577}" dt="2024-06-15T04:30:07.969" v="4725" actId="478"/>
          <ac:spMkLst>
            <pc:docMk/>
            <pc:sldMk cId="2780898012" sldId="274"/>
            <ac:spMk id="11" creationId="{3AD1F5CB-DD29-214D-4BB5-B6E531B7EE54}"/>
          </ac:spMkLst>
        </pc:spChg>
        <pc:spChg chg="del mod">
          <ac:chgData name="夌 雨" userId="d086e8e3883354a1" providerId="LiveId" clId="{196BCF0A-FADF-4135-B075-C3A576EED577}" dt="2024-06-15T04:27:48.634" v="4669" actId="478"/>
          <ac:spMkLst>
            <pc:docMk/>
            <pc:sldMk cId="2780898012" sldId="274"/>
            <ac:spMk id="14" creationId="{2053FB4D-0F28-122A-4D16-457BA2D37465}"/>
          </ac:spMkLst>
        </pc:spChg>
        <pc:spChg chg="mod">
          <ac:chgData name="夌 雨" userId="d086e8e3883354a1" providerId="LiveId" clId="{196BCF0A-FADF-4135-B075-C3A576EED577}" dt="2024-06-15T06:51:58.828" v="5069"/>
          <ac:spMkLst>
            <pc:docMk/>
            <pc:sldMk cId="2780898012" sldId="274"/>
            <ac:spMk id="14" creationId="{EC8E26AC-DC44-3327-1696-2DA2DB99EC4B}"/>
          </ac:spMkLst>
        </pc:spChg>
        <pc:spChg chg="add mod">
          <ac:chgData name="夌 雨" userId="d086e8e3883354a1" providerId="LiveId" clId="{196BCF0A-FADF-4135-B075-C3A576EED577}" dt="2024-06-15T06:01:59.668" v="4851"/>
          <ac:spMkLst>
            <pc:docMk/>
            <pc:sldMk cId="2780898012" sldId="274"/>
            <ac:spMk id="15" creationId="{E6894A96-E579-0DAE-0CC3-41E6793A9FE9}"/>
          </ac:spMkLst>
        </pc:spChg>
        <pc:spChg chg="add mod">
          <ac:chgData name="夌 雨" userId="d086e8e3883354a1" providerId="LiveId" clId="{196BCF0A-FADF-4135-B075-C3A576EED577}" dt="2024-06-15T06:01:55.371" v="4850"/>
          <ac:spMkLst>
            <pc:docMk/>
            <pc:sldMk cId="2780898012" sldId="274"/>
            <ac:spMk id="16" creationId="{02F1B6B0-58A1-FEAF-6BA6-9600B2DC8E74}"/>
          </ac:spMkLst>
        </pc:spChg>
        <pc:spChg chg="mod">
          <ac:chgData name="夌 雨" userId="d086e8e3883354a1" providerId="LiveId" clId="{196BCF0A-FADF-4135-B075-C3A576EED577}" dt="2024-06-15T06:51:58.828" v="5069"/>
          <ac:spMkLst>
            <pc:docMk/>
            <pc:sldMk cId="2780898012" sldId="274"/>
            <ac:spMk id="19" creationId="{37C7D604-025E-E25A-D223-1A20898CB212}"/>
          </ac:spMkLst>
        </pc:spChg>
        <pc:spChg chg="del mod topLvl">
          <ac:chgData name="夌 雨" userId="d086e8e3883354a1" providerId="LiveId" clId="{196BCF0A-FADF-4135-B075-C3A576EED577}" dt="2024-06-15T05:56:58.672" v="4801" actId="478"/>
          <ac:spMkLst>
            <pc:docMk/>
            <pc:sldMk cId="2780898012" sldId="274"/>
            <ac:spMk id="20" creationId="{5AC4593E-08C5-87AF-560A-15F45F9E85D4}"/>
          </ac:spMkLst>
        </pc:spChg>
        <pc:spChg chg="del mod topLvl">
          <ac:chgData name="夌 雨" userId="d086e8e3883354a1" providerId="LiveId" clId="{196BCF0A-FADF-4135-B075-C3A576EED577}" dt="2024-06-15T04:35:20.793" v="4742" actId="478"/>
          <ac:spMkLst>
            <pc:docMk/>
            <pc:sldMk cId="2780898012" sldId="274"/>
            <ac:spMk id="21" creationId="{3BF48042-B079-FCEC-8D46-3E2EE8C8F884}"/>
          </ac:spMkLst>
        </pc:spChg>
        <pc:spChg chg="mod">
          <ac:chgData name="夌 雨" userId="d086e8e3883354a1" providerId="LiveId" clId="{196BCF0A-FADF-4135-B075-C3A576EED577}" dt="2024-06-19T14:25:09.997" v="5798"/>
          <ac:spMkLst>
            <pc:docMk/>
            <pc:sldMk cId="2780898012" sldId="274"/>
            <ac:spMk id="21" creationId="{A1C4B2C1-C077-6F58-1C2D-F580A999E966}"/>
          </ac:spMkLst>
        </pc:spChg>
        <pc:spChg chg="add mod">
          <ac:chgData name="夌 雨" userId="d086e8e3883354a1" providerId="LiveId" clId="{196BCF0A-FADF-4135-B075-C3A576EED577}" dt="2024-06-15T05:57:21.689" v="4815"/>
          <ac:spMkLst>
            <pc:docMk/>
            <pc:sldMk cId="2780898012" sldId="274"/>
            <ac:spMk id="48" creationId="{3977BF49-DDFD-AB84-96F6-0F7480E16A52}"/>
          </ac:spMkLst>
        </pc:spChg>
        <pc:spChg chg="add del mod">
          <ac:chgData name="夌 雨" userId="d086e8e3883354a1" providerId="LiveId" clId="{196BCF0A-FADF-4135-B075-C3A576EED577}" dt="2024-06-15T06:00:12.352" v="4831" actId="478"/>
          <ac:spMkLst>
            <pc:docMk/>
            <pc:sldMk cId="2780898012" sldId="274"/>
            <ac:spMk id="49" creationId="{A208E516-ADC1-1C06-9BCE-79351220474A}"/>
          </ac:spMkLst>
        </pc:spChg>
        <pc:spChg chg="add del mod">
          <ac:chgData name="夌 雨" userId="d086e8e3883354a1" providerId="LiveId" clId="{196BCF0A-FADF-4135-B075-C3A576EED577}" dt="2024-06-15T06:00:11.375" v="4830" actId="478"/>
          <ac:spMkLst>
            <pc:docMk/>
            <pc:sldMk cId="2780898012" sldId="274"/>
            <ac:spMk id="50" creationId="{FBA404AF-917C-C10D-6829-C4EEF5F69B9B}"/>
          </ac:spMkLst>
        </pc:spChg>
        <pc:spChg chg="add mod">
          <ac:chgData name="夌 雨" userId="d086e8e3883354a1" providerId="LiveId" clId="{196BCF0A-FADF-4135-B075-C3A576EED577}" dt="2024-06-15T06:00:17.002" v="4832"/>
          <ac:spMkLst>
            <pc:docMk/>
            <pc:sldMk cId="2780898012" sldId="274"/>
            <ac:spMk id="51" creationId="{1D76F7D4-AA9C-4FDA-D495-E42A662369B8}"/>
          </ac:spMkLst>
        </pc:spChg>
        <pc:spChg chg="add mod">
          <ac:chgData name="夌 雨" userId="d086e8e3883354a1" providerId="LiveId" clId="{196BCF0A-FADF-4135-B075-C3A576EED577}" dt="2024-06-15T06:00:17.002" v="4832"/>
          <ac:spMkLst>
            <pc:docMk/>
            <pc:sldMk cId="2780898012" sldId="274"/>
            <ac:spMk id="55" creationId="{9AC0E88F-B268-C398-A8A9-D0F6D0EB8C9F}"/>
          </ac:spMkLst>
        </pc:spChg>
        <pc:spChg chg="mod">
          <ac:chgData name="夌 雨" userId="d086e8e3883354a1" providerId="LiveId" clId="{196BCF0A-FADF-4135-B075-C3A576EED577}" dt="2024-06-15T07:09:28.347" v="5528"/>
          <ac:spMkLst>
            <pc:docMk/>
            <pc:sldMk cId="2780898012" sldId="274"/>
            <ac:spMk id="76" creationId="{1660F6CE-FFB3-59A8-F025-B94F4DF40E2D}"/>
          </ac:spMkLst>
        </pc:spChg>
        <pc:grpChg chg="add del mod">
          <ac:chgData name="夌 雨" userId="d086e8e3883354a1" providerId="LiveId" clId="{196BCF0A-FADF-4135-B075-C3A576EED577}" dt="2024-06-15T04:29:07.451" v="4700" actId="165"/>
          <ac:grpSpMkLst>
            <pc:docMk/>
            <pc:sldMk cId="2780898012" sldId="274"/>
            <ac:grpSpMk id="6" creationId="{0563C365-961A-E878-3F1F-D320FCF19182}"/>
          </ac:grpSpMkLst>
        </pc:grpChg>
        <pc:grpChg chg="add del mod">
          <ac:chgData name="夌 雨" userId="d086e8e3883354a1" providerId="LiveId" clId="{196BCF0A-FADF-4135-B075-C3A576EED577}" dt="2024-06-19T14:19:42.400" v="5774" actId="478"/>
          <ac:grpSpMkLst>
            <pc:docMk/>
            <pc:sldMk cId="2780898012" sldId="274"/>
            <ac:grpSpMk id="6" creationId="{B619A30A-871E-F050-DA78-7163BC8F4223}"/>
          </ac:grpSpMkLst>
        </pc:grpChg>
        <pc:grpChg chg="add mod">
          <ac:chgData name="夌 雨" userId="d086e8e3883354a1" providerId="LiveId" clId="{196BCF0A-FADF-4135-B075-C3A576EED577}" dt="2024-06-15T06:51:58.828" v="5069"/>
          <ac:grpSpMkLst>
            <pc:docMk/>
            <pc:sldMk cId="2780898012" sldId="274"/>
            <ac:grpSpMk id="11" creationId="{CE30FCEA-DC69-6F06-9754-DAAA9EFDE160}"/>
          </ac:grpSpMkLst>
        </pc:grpChg>
        <pc:grpChg chg="add del mod">
          <ac:chgData name="夌 雨" userId="d086e8e3883354a1" providerId="LiveId" clId="{196BCF0A-FADF-4135-B075-C3A576EED577}" dt="2024-06-15T04:35:20.793" v="4742" actId="478"/>
          <ac:grpSpMkLst>
            <pc:docMk/>
            <pc:sldMk cId="2780898012" sldId="274"/>
            <ac:grpSpMk id="19" creationId="{07035D18-E7F4-6123-E69F-2445827AF07A}"/>
          </ac:grpSpMkLst>
        </pc:grpChg>
        <pc:grpChg chg="add mod">
          <ac:chgData name="夌 雨" userId="d086e8e3883354a1" providerId="LiveId" clId="{196BCF0A-FADF-4135-B075-C3A576EED577}" dt="2024-06-19T14:25:09.997" v="5798"/>
          <ac:grpSpMkLst>
            <pc:docMk/>
            <pc:sldMk cId="2780898012" sldId="274"/>
            <ac:grpSpMk id="20" creationId="{C8EC477F-F490-0124-F1A8-71F7336B49A5}"/>
          </ac:grpSpMkLst>
        </pc:grpChg>
        <pc:grpChg chg="del">
          <ac:chgData name="夌 雨" userId="d086e8e3883354a1" providerId="LiveId" clId="{196BCF0A-FADF-4135-B075-C3A576EED577}" dt="2024-06-15T06:44:42.955" v="4869" actId="478"/>
          <ac:grpSpMkLst>
            <pc:docMk/>
            <pc:sldMk cId="2780898012" sldId="274"/>
            <ac:grpSpMk id="62" creationId="{A34BFC4A-082E-E738-DAD1-DEDF588CA180}"/>
          </ac:grpSpMkLst>
        </pc:grpChg>
        <pc:grpChg chg="del">
          <ac:chgData name="夌 雨" userId="d086e8e3883354a1" providerId="LiveId" clId="{196BCF0A-FADF-4135-B075-C3A576EED577}" dt="2024-06-15T06:51:44.133" v="5064" actId="478"/>
          <ac:grpSpMkLst>
            <pc:docMk/>
            <pc:sldMk cId="2780898012" sldId="274"/>
            <ac:grpSpMk id="65" creationId="{A78F96BC-B142-1711-E682-0D8BCF20616B}"/>
          </ac:grpSpMkLst>
        </pc:grpChg>
        <pc:picChg chg="mod">
          <ac:chgData name="夌 雨" userId="d086e8e3883354a1" providerId="LiveId" clId="{196BCF0A-FADF-4135-B075-C3A576EED577}" dt="2024-06-15T06:44:43.235" v="4870"/>
          <ac:picMkLst>
            <pc:docMk/>
            <pc:sldMk cId="2780898012" sldId="274"/>
            <ac:picMk id="10" creationId="{293C2FF6-A9AD-A694-EA45-A7F4BD1C7843}"/>
          </ac:picMkLst>
        </pc:picChg>
        <pc:picChg chg="mod">
          <ac:chgData name="夌 雨" userId="d086e8e3883354a1" providerId="LiveId" clId="{196BCF0A-FADF-4135-B075-C3A576EED577}" dt="2024-06-19T14:25:09.997" v="5798"/>
          <ac:picMkLst>
            <pc:docMk/>
            <pc:sldMk cId="2780898012" sldId="274"/>
            <ac:picMk id="49" creationId="{741F4BF6-6E1C-C65A-9C49-DECA706E46D1}"/>
          </ac:picMkLst>
        </pc:picChg>
      </pc:sldChg>
      <pc:sldChg chg="addSp delSp modSp mod modTransition">
        <pc:chgData name="夌 雨" userId="d086e8e3883354a1" providerId="LiveId" clId="{196BCF0A-FADF-4135-B075-C3A576EED577}" dt="2024-06-19T14:25:08.642" v="5797"/>
        <pc:sldMkLst>
          <pc:docMk/>
          <pc:sldMk cId="2994587255" sldId="275"/>
        </pc:sldMkLst>
        <pc:spChg chg="mod">
          <ac:chgData name="夌 雨" userId="d086e8e3883354a1" providerId="LiveId" clId="{196BCF0A-FADF-4135-B075-C3A576EED577}" dt="2024-06-15T06:44:40.414" v="4868"/>
          <ac:spMkLst>
            <pc:docMk/>
            <pc:sldMk cId="2994587255" sldId="275"/>
            <ac:spMk id="10" creationId="{31254FE7-18ED-454B-EED3-D87077917F68}"/>
          </ac:spMkLst>
        </pc:spChg>
        <pc:spChg chg="mod">
          <ac:chgData name="夌 雨" userId="d086e8e3883354a1" providerId="LiveId" clId="{196BCF0A-FADF-4135-B075-C3A576EED577}" dt="2024-06-15T06:51:56.160" v="5068"/>
          <ac:spMkLst>
            <pc:docMk/>
            <pc:sldMk cId="2994587255" sldId="275"/>
            <ac:spMk id="21" creationId="{9F61ADBC-95CB-6AB8-4CA5-34FD0918CD28}"/>
          </ac:spMkLst>
        </pc:spChg>
        <pc:spChg chg="mod">
          <ac:chgData name="夌 雨" userId="d086e8e3883354a1" providerId="LiveId" clId="{196BCF0A-FADF-4135-B075-C3A576EED577}" dt="2024-06-15T06:51:56.160" v="5068"/>
          <ac:spMkLst>
            <pc:docMk/>
            <pc:sldMk cId="2994587255" sldId="275"/>
            <ac:spMk id="48" creationId="{D6937D79-AFD9-2419-42A6-7DD6EFEADB14}"/>
          </ac:spMkLst>
        </pc:spChg>
        <pc:spChg chg="mod">
          <ac:chgData name="夌 雨" userId="d086e8e3883354a1" providerId="LiveId" clId="{196BCF0A-FADF-4135-B075-C3A576EED577}" dt="2024-06-19T14:25:08.642" v="5797"/>
          <ac:spMkLst>
            <pc:docMk/>
            <pc:sldMk cId="2994587255" sldId="275"/>
            <ac:spMk id="50" creationId="{6E0038A3-05DE-2D57-5974-AB9F5D910C99}"/>
          </ac:spMkLst>
        </pc:spChg>
        <pc:spChg chg="mod">
          <ac:chgData name="夌 雨" userId="d086e8e3883354a1" providerId="LiveId" clId="{196BCF0A-FADF-4135-B075-C3A576EED577}" dt="2024-06-15T07:09:24.381" v="5527"/>
          <ac:spMkLst>
            <pc:docMk/>
            <pc:sldMk cId="2994587255" sldId="275"/>
            <ac:spMk id="76" creationId="{1660F6CE-FFB3-59A8-F025-B94F4DF40E2D}"/>
          </ac:spMkLst>
        </pc:spChg>
        <pc:grpChg chg="add del mod">
          <ac:chgData name="夌 雨" userId="d086e8e3883354a1" providerId="LiveId" clId="{196BCF0A-FADF-4135-B075-C3A576EED577}" dt="2024-06-19T14:19:41.094" v="5773" actId="478"/>
          <ac:grpSpMkLst>
            <pc:docMk/>
            <pc:sldMk cId="2994587255" sldId="275"/>
            <ac:grpSpMk id="6" creationId="{AD10034D-58EC-D2C9-DD76-4EF223644DB3}"/>
          </ac:grpSpMkLst>
        </pc:grpChg>
        <pc:grpChg chg="add mod">
          <ac:chgData name="夌 雨" userId="d086e8e3883354a1" providerId="LiveId" clId="{196BCF0A-FADF-4135-B075-C3A576EED577}" dt="2024-06-15T06:51:56.160" v="5068"/>
          <ac:grpSpMkLst>
            <pc:docMk/>
            <pc:sldMk cId="2994587255" sldId="275"/>
            <ac:grpSpMk id="15" creationId="{4671A085-9E80-36CD-B2F9-12B930D32558}"/>
          </ac:grpSpMkLst>
        </pc:grpChg>
        <pc:grpChg chg="add mod">
          <ac:chgData name="夌 雨" userId="d086e8e3883354a1" providerId="LiveId" clId="{196BCF0A-FADF-4135-B075-C3A576EED577}" dt="2024-06-19T14:25:08.642" v="5797"/>
          <ac:grpSpMkLst>
            <pc:docMk/>
            <pc:sldMk cId="2994587255" sldId="275"/>
            <ac:grpSpMk id="49" creationId="{BAC831D3-E9DF-C45A-4663-8961445F17BA}"/>
          </ac:grpSpMkLst>
        </pc:grpChg>
        <pc:grpChg chg="del">
          <ac:chgData name="夌 雨" userId="d086e8e3883354a1" providerId="LiveId" clId="{196BCF0A-FADF-4135-B075-C3A576EED577}" dt="2024-06-15T06:44:40.197" v="4867" actId="478"/>
          <ac:grpSpMkLst>
            <pc:docMk/>
            <pc:sldMk cId="2994587255" sldId="275"/>
            <ac:grpSpMk id="62" creationId="{A34BFC4A-082E-E738-DAD1-DEDF588CA180}"/>
          </ac:grpSpMkLst>
        </pc:grpChg>
        <pc:grpChg chg="del">
          <ac:chgData name="夌 雨" userId="d086e8e3883354a1" providerId="LiveId" clId="{196BCF0A-FADF-4135-B075-C3A576EED577}" dt="2024-06-15T06:51:55.993" v="5067" actId="478"/>
          <ac:grpSpMkLst>
            <pc:docMk/>
            <pc:sldMk cId="2994587255" sldId="275"/>
            <ac:grpSpMk id="65" creationId="{A78F96BC-B142-1711-E682-0D8BCF20616B}"/>
          </ac:grpSpMkLst>
        </pc:grpChg>
        <pc:picChg chg="mod">
          <ac:chgData name="夌 雨" userId="d086e8e3883354a1" providerId="LiveId" clId="{196BCF0A-FADF-4135-B075-C3A576EED577}" dt="2024-06-15T06:44:40.414" v="4868"/>
          <ac:picMkLst>
            <pc:docMk/>
            <pc:sldMk cId="2994587255" sldId="275"/>
            <ac:picMk id="11" creationId="{5C38EC57-411D-452E-4087-2DDA4B375DD6}"/>
          </ac:picMkLst>
        </pc:picChg>
        <pc:picChg chg="mod">
          <ac:chgData name="夌 雨" userId="d086e8e3883354a1" providerId="LiveId" clId="{196BCF0A-FADF-4135-B075-C3A576EED577}" dt="2024-06-19T14:25:08.642" v="5797"/>
          <ac:picMkLst>
            <pc:docMk/>
            <pc:sldMk cId="2994587255" sldId="275"/>
            <ac:picMk id="51" creationId="{116E886E-BE1F-7D93-E667-D19967ECD76D}"/>
          </ac:picMkLst>
        </pc:picChg>
      </pc:sldChg>
      <pc:sldChg chg="addSp delSp modSp mod modTransition">
        <pc:chgData name="夌 雨" userId="d086e8e3883354a1" providerId="LiveId" clId="{196BCF0A-FADF-4135-B075-C3A576EED577}" dt="2024-06-19T14:25:11.155" v="5799"/>
        <pc:sldMkLst>
          <pc:docMk/>
          <pc:sldMk cId="2485663332" sldId="276"/>
        </pc:sldMkLst>
        <pc:spChg chg="mod">
          <ac:chgData name="夌 雨" userId="d086e8e3883354a1" providerId="LiveId" clId="{196BCF0A-FADF-4135-B075-C3A576EED577}" dt="2024-06-15T06:45:59.302" v="4886" actId="20577"/>
          <ac:spMkLst>
            <pc:docMk/>
            <pc:sldMk cId="2485663332" sldId="276"/>
            <ac:spMk id="5" creationId="{E7C27DC5-94C0-DF82-768B-747134A36644}"/>
          </ac:spMkLst>
        </pc:spChg>
        <pc:spChg chg="del">
          <ac:chgData name="夌 雨" userId="d086e8e3883354a1" providerId="LiveId" clId="{196BCF0A-FADF-4135-B075-C3A576EED577}" dt="2024-06-15T06:46:01.579" v="4887" actId="478"/>
          <ac:spMkLst>
            <pc:docMk/>
            <pc:sldMk cId="2485663332" sldId="276"/>
            <ac:spMk id="7" creationId="{1DE09719-C094-BFA1-69BA-9EECB47D20F6}"/>
          </ac:spMkLst>
        </pc:spChg>
        <pc:spChg chg="add del mod">
          <ac:chgData name="夌 雨" userId="d086e8e3883354a1" providerId="LiveId" clId="{196BCF0A-FADF-4135-B075-C3A576EED577}" dt="2024-06-19T14:19:07.552" v="5768" actId="478"/>
          <ac:spMkLst>
            <pc:docMk/>
            <pc:sldMk cId="2485663332" sldId="276"/>
            <ac:spMk id="7" creationId="{ACDA2BCA-8B2D-D6DA-9AB9-A8C9DF881E36}"/>
          </ac:spMkLst>
        </pc:spChg>
        <pc:spChg chg="add mod">
          <ac:chgData name="夌 雨" userId="d086e8e3883354a1" providerId="LiveId" clId="{196BCF0A-FADF-4135-B075-C3A576EED577}" dt="2024-06-15T06:56:37.416" v="5166" actId="962"/>
          <ac:spMkLst>
            <pc:docMk/>
            <pc:sldMk cId="2485663332" sldId="276"/>
            <ac:spMk id="11" creationId="{479BF733-2088-6C22-287E-4218CBE10722}"/>
          </ac:spMkLst>
        </pc:spChg>
        <pc:spChg chg="del">
          <ac:chgData name="夌 雨" userId="d086e8e3883354a1" providerId="LiveId" clId="{196BCF0A-FADF-4135-B075-C3A576EED577}" dt="2024-06-15T06:46:03.001" v="4889" actId="478"/>
          <ac:spMkLst>
            <pc:docMk/>
            <pc:sldMk cId="2485663332" sldId="276"/>
            <ac:spMk id="15" creationId="{E6894A96-E579-0DAE-0CC3-41E6793A9FE9}"/>
          </ac:spMkLst>
        </pc:spChg>
        <pc:spChg chg="del">
          <ac:chgData name="夌 雨" userId="d086e8e3883354a1" providerId="LiveId" clId="{196BCF0A-FADF-4135-B075-C3A576EED577}" dt="2024-06-15T06:46:02.376" v="4888" actId="478"/>
          <ac:spMkLst>
            <pc:docMk/>
            <pc:sldMk cId="2485663332" sldId="276"/>
            <ac:spMk id="16" creationId="{02F1B6B0-58A1-FEAF-6BA6-9600B2DC8E74}"/>
          </ac:spMkLst>
        </pc:spChg>
        <pc:spChg chg="mod">
          <ac:chgData name="夌 雨" userId="d086e8e3883354a1" providerId="LiveId" clId="{196BCF0A-FADF-4135-B075-C3A576EED577}" dt="2024-06-19T14:25:11.155" v="5799"/>
          <ac:spMkLst>
            <pc:docMk/>
            <pc:sldMk cId="2485663332" sldId="276"/>
            <ac:spMk id="16" creationId="{06122F47-CC4C-3E61-9DC4-42FEB1538089}"/>
          </ac:spMkLst>
        </pc:spChg>
        <pc:spChg chg="mod">
          <ac:chgData name="夌 雨" userId="d086e8e3883354a1" providerId="LiveId" clId="{196BCF0A-FADF-4135-B075-C3A576EED577}" dt="2024-06-15T06:51:34.767" v="5061"/>
          <ac:spMkLst>
            <pc:docMk/>
            <pc:sldMk cId="2485663332" sldId="276"/>
            <ac:spMk id="19" creationId="{22E94CFA-85CC-66AF-CF9C-15E73091EE92}"/>
          </ac:spMkLst>
        </pc:spChg>
        <pc:spChg chg="add del mod">
          <ac:chgData name="夌 雨" userId="d086e8e3883354a1" providerId="LiveId" clId="{196BCF0A-FADF-4135-B075-C3A576EED577}" dt="2024-06-15T06:56:05.601" v="5164" actId="478"/>
          <ac:spMkLst>
            <pc:docMk/>
            <pc:sldMk cId="2485663332" sldId="276"/>
            <ac:spMk id="21" creationId="{0676C224-24F6-B67C-D5D9-27827047F8BC}"/>
          </ac:spMkLst>
        </pc:spChg>
        <pc:spChg chg="mod">
          <ac:chgData name="夌 雨" userId="d086e8e3883354a1" providerId="LiveId" clId="{196BCF0A-FADF-4135-B075-C3A576EED577}" dt="2024-06-15T06:45:29.801" v="4872" actId="207"/>
          <ac:spMkLst>
            <pc:docMk/>
            <pc:sldMk cId="2485663332" sldId="276"/>
            <ac:spMk id="47" creationId="{89F4C485-7572-CC39-B1BF-FD8EF7F21A93}"/>
          </ac:spMkLst>
        </pc:spChg>
        <pc:spChg chg="mod">
          <ac:chgData name="夌 雨" userId="d086e8e3883354a1" providerId="LiveId" clId="{196BCF0A-FADF-4135-B075-C3A576EED577}" dt="2024-06-15T06:56:21.736" v="5165" actId="962"/>
          <ac:spMkLst>
            <pc:docMk/>
            <pc:sldMk cId="2485663332" sldId="276"/>
            <ac:spMk id="48" creationId="{3977BF49-DDFD-AB84-96F6-0F7480E16A52}"/>
          </ac:spMkLst>
        </pc:spChg>
        <pc:spChg chg="mod">
          <ac:chgData name="夌 雨" userId="d086e8e3883354a1" providerId="LiveId" clId="{196BCF0A-FADF-4135-B075-C3A576EED577}" dt="2024-06-15T06:56:44.897" v="5168" actId="962"/>
          <ac:spMkLst>
            <pc:docMk/>
            <pc:sldMk cId="2485663332" sldId="276"/>
            <ac:spMk id="51" creationId="{1D76F7D4-AA9C-4FDA-D495-E42A662369B8}"/>
          </ac:spMkLst>
        </pc:spChg>
        <pc:spChg chg="mod">
          <ac:chgData name="夌 雨" userId="d086e8e3883354a1" providerId="LiveId" clId="{196BCF0A-FADF-4135-B075-C3A576EED577}" dt="2024-06-15T06:56:42.161" v="5167" actId="962"/>
          <ac:spMkLst>
            <pc:docMk/>
            <pc:sldMk cId="2485663332" sldId="276"/>
            <ac:spMk id="55" creationId="{9AC0E88F-B268-C398-A8A9-D0F6D0EB8C9F}"/>
          </ac:spMkLst>
        </pc:spChg>
        <pc:spChg chg="mod">
          <ac:chgData name="夌 雨" userId="d086e8e3883354a1" providerId="LiveId" clId="{196BCF0A-FADF-4135-B075-C3A576EED577}" dt="2024-06-15T06:45:48.364" v="4875" actId="207"/>
          <ac:spMkLst>
            <pc:docMk/>
            <pc:sldMk cId="2485663332" sldId="276"/>
            <ac:spMk id="66" creationId="{8EAD741A-1C87-7439-4B0A-C4FB3629F472}"/>
          </ac:spMkLst>
        </pc:spChg>
        <pc:spChg chg="mod">
          <ac:chgData name="夌 雨" userId="d086e8e3883354a1" providerId="LiveId" clId="{196BCF0A-FADF-4135-B075-C3A576EED577}" dt="2024-06-15T06:45:53.194" v="4876" actId="207"/>
          <ac:spMkLst>
            <pc:docMk/>
            <pc:sldMk cId="2485663332" sldId="276"/>
            <ac:spMk id="69" creationId="{F2DC5309-3443-F7B9-3BA6-FC57BC2FB1C8}"/>
          </ac:spMkLst>
        </pc:spChg>
        <pc:spChg chg="mod">
          <ac:chgData name="夌 雨" userId="d086e8e3883354a1" providerId="LiveId" clId="{196BCF0A-FADF-4135-B075-C3A576EED577}" dt="2024-06-15T07:09:35.795" v="5529"/>
          <ac:spMkLst>
            <pc:docMk/>
            <pc:sldMk cId="2485663332" sldId="276"/>
            <ac:spMk id="76" creationId="{1660F6CE-FFB3-59A8-F025-B94F4DF40E2D}"/>
          </ac:spMkLst>
        </pc:spChg>
        <pc:grpChg chg="del">
          <ac:chgData name="夌 雨" userId="d086e8e3883354a1" providerId="LiveId" clId="{196BCF0A-FADF-4135-B075-C3A576EED577}" dt="2024-06-19T14:19:44.239" v="5775" actId="478"/>
          <ac:grpSpMkLst>
            <pc:docMk/>
            <pc:sldMk cId="2485663332" sldId="276"/>
            <ac:grpSpMk id="6" creationId="{B619A30A-871E-F050-DA78-7163BC8F4223}"/>
          </ac:grpSpMkLst>
        </pc:grpChg>
        <pc:grpChg chg="add mod">
          <ac:chgData name="夌 雨" userId="d086e8e3883354a1" providerId="LiveId" clId="{196BCF0A-FADF-4135-B075-C3A576EED577}" dt="2024-06-15T06:51:34.767" v="5061"/>
          <ac:grpSpMkLst>
            <pc:docMk/>
            <pc:sldMk cId="2485663332" sldId="276"/>
            <ac:grpSpMk id="14" creationId="{41108577-B7B9-C320-0B89-1C6E8C798555}"/>
          </ac:grpSpMkLst>
        </pc:grpChg>
        <pc:grpChg chg="add mod">
          <ac:chgData name="夌 雨" userId="d086e8e3883354a1" providerId="LiveId" clId="{196BCF0A-FADF-4135-B075-C3A576EED577}" dt="2024-06-19T14:25:11.155" v="5799"/>
          <ac:grpSpMkLst>
            <pc:docMk/>
            <pc:sldMk cId="2485663332" sldId="276"/>
            <ac:grpSpMk id="15" creationId="{45EAB1E2-2364-F4E2-0F0C-7292D1D1E1A9}"/>
          </ac:grpSpMkLst>
        </pc:grpChg>
        <pc:grpChg chg="del">
          <ac:chgData name="夌 雨" userId="d086e8e3883354a1" providerId="LiveId" clId="{196BCF0A-FADF-4135-B075-C3A576EED577}" dt="2024-06-15T06:51:28.715" v="5060" actId="478"/>
          <ac:grpSpMkLst>
            <pc:docMk/>
            <pc:sldMk cId="2485663332" sldId="276"/>
            <ac:grpSpMk id="60" creationId="{CFBA8BC5-B0C1-1B3E-B619-71CA3B9F3B87}"/>
          </ac:grpSpMkLst>
        </pc:grpChg>
        <pc:picChg chg="mod">
          <ac:chgData name="夌 雨" userId="d086e8e3883354a1" providerId="LiveId" clId="{196BCF0A-FADF-4135-B075-C3A576EED577}" dt="2024-06-15T06:51:34.767" v="5061"/>
          <ac:picMkLst>
            <pc:docMk/>
            <pc:sldMk cId="2485663332" sldId="276"/>
            <ac:picMk id="20" creationId="{7932E96D-4EF3-59FF-72AD-C34CF725D63F}"/>
          </ac:picMkLst>
        </pc:picChg>
        <pc:picChg chg="mod">
          <ac:chgData name="夌 雨" userId="d086e8e3883354a1" providerId="LiveId" clId="{196BCF0A-FADF-4135-B075-C3A576EED577}" dt="2024-06-19T14:25:11.155" v="5799"/>
          <ac:picMkLst>
            <pc:docMk/>
            <pc:sldMk cId="2485663332" sldId="276"/>
            <ac:picMk id="21" creationId="{152CCFC3-3C6B-CAB7-B58C-AE2941919201}"/>
          </ac:picMkLst>
        </pc:picChg>
        <pc:picChg chg="mod">
          <ac:chgData name="夌 雨" userId="d086e8e3883354a1" providerId="LiveId" clId="{196BCF0A-FADF-4135-B075-C3A576EED577}" dt="2024-06-15T06:45:34.241" v="4873" actId="207"/>
          <ac:picMkLst>
            <pc:docMk/>
            <pc:sldMk cId="2485663332" sldId="276"/>
            <ac:picMk id="59" creationId="{F1C875E3-9E85-5389-40AF-87107EA08CEB}"/>
          </ac:picMkLst>
        </pc:picChg>
      </pc:sldChg>
      <pc:sldChg chg="addSp delSp modSp mod modTransition">
        <pc:chgData name="夌 雨" userId="d086e8e3883354a1" providerId="LiveId" clId="{196BCF0A-FADF-4135-B075-C3A576EED577}" dt="2024-06-19T14:25:12.492" v="5800"/>
        <pc:sldMkLst>
          <pc:docMk/>
          <pc:sldMk cId="3690951919" sldId="277"/>
        </pc:sldMkLst>
        <pc:spChg chg="mod">
          <ac:chgData name="夌 雨" userId="d086e8e3883354a1" providerId="LiveId" clId="{196BCF0A-FADF-4135-B075-C3A576EED577}" dt="2024-06-15T06:47:48.460" v="4984" actId="20577"/>
          <ac:spMkLst>
            <pc:docMk/>
            <pc:sldMk cId="3690951919" sldId="277"/>
            <ac:spMk id="5" creationId="{E7C27DC5-94C0-DF82-768B-747134A36644}"/>
          </ac:spMkLst>
        </pc:spChg>
        <pc:spChg chg="add mod">
          <ac:chgData name="夌 雨" userId="d086e8e3883354a1" providerId="LiveId" clId="{196BCF0A-FADF-4135-B075-C3A576EED577}" dt="2024-06-15T07:20:11.711" v="5672" actId="962"/>
          <ac:spMkLst>
            <pc:docMk/>
            <pc:sldMk cId="3690951919" sldId="277"/>
            <ac:spMk id="7" creationId="{B504E871-0CD2-0EF6-2982-E267B6AC8A7E}"/>
          </ac:spMkLst>
        </pc:spChg>
        <pc:spChg chg="del">
          <ac:chgData name="夌 雨" userId="d086e8e3883354a1" providerId="LiveId" clId="{196BCF0A-FADF-4135-B075-C3A576EED577}" dt="2024-06-15T06:47:52.149" v="4985" actId="478"/>
          <ac:spMkLst>
            <pc:docMk/>
            <pc:sldMk cId="3690951919" sldId="277"/>
            <ac:spMk id="11" creationId="{479BF733-2088-6C22-287E-4218CBE10722}"/>
          </ac:spMkLst>
        </pc:spChg>
        <pc:spChg chg="mod">
          <ac:chgData name="夌 雨" userId="d086e8e3883354a1" providerId="LiveId" clId="{196BCF0A-FADF-4135-B075-C3A576EED577}" dt="2024-06-15T06:49:18.143" v="5047"/>
          <ac:spMkLst>
            <pc:docMk/>
            <pc:sldMk cId="3690951919" sldId="277"/>
            <ac:spMk id="15" creationId="{D3D89888-B7EB-F14F-004C-021F18B93461}"/>
          </ac:spMkLst>
        </pc:spChg>
        <pc:spChg chg="mod">
          <ac:chgData name="夌 雨" userId="d086e8e3883354a1" providerId="LiveId" clId="{196BCF0A-FADF-4135-B075-C3A576EED577}" dt="2024-06-15T06:49:18.143" v="5047"/>
          <ac:spMkLst>
            <pc:docMk/>
            <pc:sldMk cId="3690951919" sldId="277"/>
            <ac:spMk id="16" creationId="{99974EF7-5737-CF80-2AE2-4392AE9F72BC}"/>
          </ac:spMkLst>
        </pc:spChg>
        <pc:spChg chg="mod">
          <ac:chgData name="夌 雨" userId="d086e8e3883354a1" providerId="LiveId" clId="{196BCF0A-FADF-4135-B075-C3A576EED577}" dt="2024-06-19T14:25:12.492" v="5800"/>
          <ac:spMkLst>
            <pc:docMk/>
            <pc:sldMk cId="3690951919" sldId="277"/>
            <ac:spMk id="19" creationId="{066476E3-2E09-FC2F-C302-1F518464CDE6}"/>
          </ac:spMkLst>
        </pc:spChg>
        <pc:spChg chg="mod">
          <ac:chgData name="夌 雨" userId="d086e8e3883354a1" providerId="LiveId" clId="{196BCF0A-FADF-4135-B075-C3A576EED577}" dt="2024-06-15T06:50:51.914" v="5056" actId="1076"/>
          <ac:spMkLst>
            <pc:docMk/>
            <pc:sldMk cId="3690951919" sldId="277"/>
            <ac:spMk id="36" creationId="{B851D82B-4FD4-870F-D0D3-42A1245EDD94}"/>
          </ac:spMkLst>
        </pc:spChg>
        <pc:spChg chg="mod ord">
          <ac:chgData name="夌 雨" userId="d086e8e3883354a1" providerId="LiveId" clId="{196BCF0A-FADF-4135-B075-C3A576EED577}" dt="2024-06-15T06:57:36.156" v="5187" actId="962"/>
          <ac:spMkLst>
            <pc:docMk/>
            <pc:sldMk cId="3690951919" sldId="277"/>
            <ac:spMk id="48" creationId="{3977BF49-DDFD-AB84-96F6-0F7480E16A52}"/>
          </ac:spMkLst>
        </pc:spChg>
        <pc:spChg chg="mod">
          <ac:chgData name="夌 雨" userId="d086e8e3883354a1" providerId="LiveId" clId="{196BCF0A-FADF-4135-B075-C3A576EED577}" dt="2024-06-15T06:51:37.153" v="5063"/>
          <ac:spMkLst>
            <pc:docMk/>
            <pc:sldMk cId="3690951919" sldId="277"/>
            <ac:spMk id="49" creationId="{982730FC-0C4C-2FB8-5BB9-6E757AA09017}"/>
          </ac:spMkLst>
        </pc:spChg>
        <pc:spChg chg="del">
          <ac:chgData name="夌 雨" userId="d086e8e3883354a1" providerId="LiveId" clId="{196BCF0A-FADF-4135-B075-C3A576EED577}" dt="2024-06-15T06:47:58.829" v="4987" actId="478"/>
          <ac:spMkLst>
            <pc:docMk/>
            <pc:sldMk cId="3690951919" sldId="277"/>
            <ac:spMk id="51" creationId="{1D76F7D4-AA9C-4FDA-D495-E42A662369B8}"/>
          </ac:spMkLst>
        </pc:spChg>
        <pc:spChg chg="del">
          <ac:chgData name="夌 雨" userId="d086e8e3883354a1" providerId="LiveId" clId="{196BCF0A-FADF-4135-B075-C3A576EED577}" dt="2024-06-15T06:47:57.976" v="4986" actId="478"/>
          <ac:spMkLst>
            <pc:docMk/>
            <pc:sldMk cId="3690951919" sldId="277"/>
            <ac:spMk id="55" creationId="{9AC0E88F-B268-C398-A8A9-D0F6D0EB8C9F}"/>
          </ac:spMkLst>
        </pc:spChg>
        <pc:spChg chg="add mod">
          <ac:chgData name="夌 雨" userId="d086e8e3883354a1" providerId="LiveId" clId="{196BCF0A-FADF-4135-B075-C3A576EED577}" dt="2024-06-15T06:57:31.292" v="5186" actId="962"/>
          <ac:spMkLst>
            <pc:docMk/>
            <pc:sldMk cId="3690951919" sldId="277"/>
            <ac:spMk id="56" creationId="{CEFD7FC9-1FCA-9F5A-7D53-AD123F857107}"/>
          </ac:spMkLst>
        </pc:spChg>
        <pc:spChg chg="add mod">
          <ac:chgData name="夌 雨" userId="d086e8e3883354a1" providerId="LiveId" clId="{196BCF0A-FADF-4135-B075-C3A576EED577}" dt="2024-06-15T06:57:27.323" v="5185" actId="962"/>
          <ac:spMkLst>
            <pc:docMk/>
            <pc:sldMk cId="3690951919" sldId="277"/>
            <ac:spMk id="57" creationId="{57460910-2E10-D6DD-ED27-423E12463DD1}"/>
          </ac:spMkLst>
        </pc:spChg>
        <pc:spChg chg="add mod">
          <ac:chgData name="夌 雨" userId="d086e8e3883354a1" providerId="LiveId" clId="{196BCF0A-FADF-4135-B075-C3A576EED577}" dt="2024-06-15T06:57:20.072" v="5184" actId="962"/>
          <ac:spMkLst>
            <pc:docMk/>
            <pc:sldMk cId="3690951919" sldId="277"/>
            <ac:spMk id="58" creationId="{CF9F4912-9C4A-70A5-ED3A-B9D2EA672951}"/>
          </ac:spMkLst>
        </pc:spChg>
        <pc:spChg chg="add mod">
          <ac:chgData name="夌 雨" userId="d086e8e3883354a1" providerId="LiveId" clId="{196BCF0A-FADF-4135-B075-C3A576EED577}" dt="2024-06-15T06:57:12.586" v="5183" actId="962"/>
          <ac:spMkLst>
            <pc:docMk/>
            <pc:sldMk cId="3690951919" sldId="277"/>
            <ac:spMk id="62" creationId="{9A1791FA-3E87-E9F0-8D8F-95B55D20818A}"/>
          </ac:spMkLst>
        </pc:spChg>
        <pc:spChg chg="mod">
          <ac:chgData name="夌 雨" userId="d086e8e3883354a1" providerId="LiveId" clId="{196BCF0A-FADF-4135-B075-C3A576EED577}" dt="2024-06-15T06:49:10.034" v="5045" actId="207"/>
          <ac:spMkLst>
            <pc:docMk/>
            <pc:sldMk cId="3690951919" sldId="277"/>
            <ac:spMk id="66" creationId="{8EAD741A-1C87-7439-4B0A-C4FB3629F472}"/>
          </ac:spMkLst>
        </pc:spChg>
        <pc:spChg chg="mod">
          <ac:chgData name="夌 雨" userId="d086e8e3883354a1" providerId="LiveId" clId="{196BCF0A-FADF-4135-B075-C3A576EED577}" dt="2024-06-15T07:09:40.810" v="5530"/>
          <ac:spMkLst>
            <pc:docMk/>
            <pc:sldMk cId="3690951919" sldId="277"/>
            <ac:spMk id="76" creationId="{1660F6CE-FFB3-59A8-F025-B94F4DF40E2D}"/>
          </ac:spMkLst>
        </pc:spChg>
        <pc:grpChg chg="del">
          <ac:chgData name="夌 雨" userId="d086e8e3883354a1" providerId="LiveId" clId="{196BCF0A-FADF-4135-B075-C3A576EED577}" dt="2024-06-19T14:19:49.317" v="5778" actId="478"/>
          <ac:grpSpMkLst>
            <pc:docMk/>
            <pc:sldMk cId="3690951919" sldId="277"/>
            <ac:grpSpMk id="6" creationId="{B619A30A-871E-F050-DA78-7163BC8F4223}"/>
          </ac:grpSpMkLst>
        </pc:grpChg>
        <pc:grpChg chg="add mod">
          <ac:chgData name="夌 雨" userId="d086e8e3883354a1" providerId="LiveId" clId="{196BCF0A-FADF-4135-B075-C3A576EED577}" dt="2024-06-19T14:25:12.492" v="5800"/>
          <ac:grpSpMkLst>
            <pc:docMk/>
            <pc:sldMk cId="3690951919" sldId="277"/>
            <ac:grpSpMk id="11" creationId="{95D1381F-EFE9-4A74-9E3F-57536373F475}"/>
          </ac:grpSpMkLst>
        </pc:grpChg>
        <pc:grpChg chg="add mod">
          <ac:chgData name="夌 雨" userId="d086e8e3883354a1" providerId="LiveId" clId="{196BCF0A-FADF-4135-B075-C3A576EED577}" dt="2024-06-15T06:49:18.143" v="5047"/>
          <ac:grpSpMkLst>
            <pc:docMk/>
            <pc:sldMk cId="3690951919" sldId="277"/>
            <ac:grpSpMk id="14" creationId="{340FB9C0-672C-6FC5-A90E-7DCFD797EAC3}"/>
          </ac:grpSpMkLst>
        </pc:grpChg>
        <pc:grpChg chg="add mod">
          <ac:chgData name="夌 雨" userId="d086e8e3883354a1" providerId="LiveId" clId="{196BCF0A-FADF-4135-B075-C3A576EED577}" dt="2024-06-15T06:51:37.153" v="5063"/>
          <ac:grpSpMkLst>
            <pc:docMk/>
            <pc:sldMk cId="3690951919" sldId="277"/>
            <ac:grpSpMk id="21" creationId="{5B0D5D64-ECAB-9BE2-B657-1AACA56E21FA}"/>
          </ac:grpSpMkLst>
        </pc:grpChg>
        <pc:grpChg chg="del">
          <ac:chgData name="夌 雨" userId="d086e8e3883354a1" providerId="LiveId" clId="{196BCF0A-FADF-4135-B075-C3A576EED577}" dt="2024-06-15T06:51:36.818" v="5062" actId="478"/>
          <ac:grpSpMkLst>
            <pc:docMk/>
            <pc:sldMk cId="3690951919" sldId="277"/>
            <ac:grpSpMk id="60" creationId="{CFBA8BC5-B0C1-1B3E-B619-71CA3B9F3B87}"/>
          </ac:grpSpMkLst>
        </pc:grpChg>
        <pc:grpChg chg="del">
          <ac:chgData name="夌 雨" userId="d086e8e3883354a1" providerId="LiveId" clId="{196BCF0A-FADF-4135-B075-C3A576EED577}" dt="2024-06-15T06:49:13.136" v="5046" actId="478"/>
          <ac:grpSpMkLst>
            <pc:docMk/>
            <pc:sldMk cId="3690951919" sldId="277"/>
            <ac:grpSpMk id="65" creationId="{A78F96BC-B142-1711-E682-0D8BCF20616B}"/>
          </ac:grpSpMkLst>
        </pc:grpChg>
        <pc:picChg chg="add mod">
          <ac:chgData name="夌 雨" userId="d086e8e3883354a1" providerId="LiveId" clId="{196BCF0A-FADF-4135-B075-C3A576EED577}" dt="2024-06-15T07:20:02.568" v="5671" actId="962"/>
          <ac:picMkLst>
            <pc:docMk/>
            <pc:sldMk cId="3690951919" sldId="277"/>
            <ac:picMk id="20" creationId="{724B604E-EC3C-C130-CE2B-6015BF0B6CFC}"/>
          </ac:picMkLst>
        </pc:picChg>
        <pc:picChg chg="mod">
          <ac:chgData name="夌 雨" userId="d086e8e3883354a1" providerId="LiveId" clId="{196BCF0A-FADF-4135-B075-C3A576EED577}" dt="2024-06-19T14:25:12.492" v="5800"/>
          <ac:picMkLst>
            <pc:docMk/>
            <pc:sldMk cId="3690951919" sldId="277"/>
            <ac:picMk id="47" creationId="{D1EC65A2-BF66-89D8-E1A9-E8EFBC5B4DC2}"/>
          </ac:picMkLst>
        </pc:picChg>
        <pc:picChg chg="mod">
          <ac:chgData name="夌 雨" userId="d086e8e3883354a1" providerId="LiveId" clId="{196BCF0A-FADF-4135-B075-C3A576EED577}" dt="2024-06-15T06:51:37.153" v="5063"/>
          <ac:picMkLst>
            <pc:docMk/>
            <pc:sldMk cId="3690951919" sldId="277"/>
            <ac:picMk id="50" creationId="{D30FA3B4-CD4D-CB1C-763C-3289336C6BEE}"/>
          </ac:picMkLst>
        </pc:picChg>
      </pc:sldChg>
      <pc:sldChg chg="addSp delSp modSp mod">
        <pc:chgData name="夌 雨" userId="d086e8e3883354a1" providerId="LiveId" clId="{196BCF0A-FADF-4135-B075-C3A576EED577}" dt="2024-07-16T09:26:35.913" v="6180" actId="20577"/>
        <pc:sldMkLst>
          <pc:docMk/>
          <pc:sldMk cId="3225843026" sldId="278"/>
        </pc:sldMkLst>
        <pc:spChg chg="mod">
          <ac:chgData name="夌 雨" userId="d086e8e3883354a1" providerId="LiveId" clId="{196BCF0A-FADF-4135-B075-C3A576EED577}" dt="2024-06-15T06:59:56.909" v="5253" actId="12788"/>
          <ac:spMkLst>
            <pc:docMk/>
            <pc:sldMk cId="3225843026" sldId="278"/>
            <ac:spMk id="4" creationId="{9A033248-9FA5-6BC5-1EA0-DF72B6E47418}"/>
          </ac:spMkLst>
        </pc:spChg>
        <pc:spChg chg="mod">
          <ac:chgData name="夌 雨" userId="d086e8e3883354a1" providerId="LiveId" clId="{196BCF0A-FADF-4135-B075-C3A576EED577}" dt="2024-06-15T07:00:26.575" v="5303" actId="1035"/>
          <ac:spMkLst>
            <pc:docMk/>
            <pc:sldMk cId="3225843026" sldId="278"/>
            <ac:spMk id="5" creationId="{E7C27DC5-94C0-DF82-768B-747134A36644}"/>
          </ac:spMkLst>
        </pc:spChg>
        <pc:spChg chg="del">
          <ac:chgData name="夌 雨" userId="d086e8e3883354a1" providerId="LiveId" clId="{196BCF0A-FADF-4135-B075-C3A576EED577}" dt="2024-06-15T06:59:05.879" v="5197" actId="478"/>
          <ac:spMkLst>
            <pc:docMk/>
            <pc:sldMk cId="3225843026" sldId="278"/>
            <ac:spMk id="7" creationId="{B504E871-0CD2-0EF6-2982-E267B6AC8A7E}"/>
          </ac:spMkLst>
        </pc:spChg>
        <pc:spChg chg="add mod">
          <ac:chgData name="夌 雨" userId="d086e8e3883354a1" providerId="LiveId" clId="{196BCF0A-FADF-4135-B075-C3A576EED577}" dt="2024-07-16T09:26:06.139" v="6171" actId="207"/>
          <ac:spMkLst>
            <pc:docMk/>
            <pc:sldMk cId="3225843026" sldId="278"/>
            <ac:spMk id="11" creationId="{20C43199-76BF-CDF4-BB3D-4354E8B40306}"/>
          </ac:spMkLst>
        </pc:spChg>
        <pc:spChg chg="add mod">
          <ac:chgData name="夌 雨" userId="d086e8e3883354a1" providerId="LiveId" clId="{196BCF0A-FADF-4135-B075-C3A576EED577}" dt="2024-07-16T09:18:48.312" v="6137" actId="20577"/>
          <ac:spMkLst>
            <pc:docMk/>
            <pc:sldMk cId="3225843026" sldId="278"/>
            <ac:spMk id="19" creationId="{737251DA-A89F-76EF-5940-C3850B4F7293}"/>
          </ac:spMkLst>
        </pc:spChg>
        <pc:spChg chg="mod">
          <ac:chgData name="夌 雨" userId="d086e8e3883354a1" providerId="LiveId" clId="{196BCF0A-FADF-4135-B075-C3A576EED577}" dt="2024-06-19T14:25:13.788" v="5801"/>
          <ac:spMkLst>
            <pc:docMk/>
            <pc:sldMk cId="3225843026" sldId="278"/>
            <ac:spMk id="20" creationId="{BDF15362-7DA8-ABFD-ADDF-171851A16242}"/>
          </ac:spMkLst>
        </pc:spChg>
        <pc:spChg chg="mod">
          <ac:chgData name="夌 雨" userId="d086e8e3883354a1" providerId="LiveId" clId="{196BCF0A-FADF-4135-B075-C3A576EED577}" dt="2024-06-15T07:04:54.715" v="5374" actId="1076"/>
          <ac:spMkLst>
            <pc:docMk/>
            <pc:sldMk cId="3225843026" sldId="278"/>
            <ac:spMk id="36" creationId="{B851D82B-4FD4-870F-D0D3-42A1245EDD94}"/>
          </ac:spMkLst>
        </pc:spChg>
        <pc:spChg chg="del">
          <ac:chgData name="夌 雨" userId="d086e8e3883354a1" providerId="LiveId" clId="{196BCF0A-FADF-4135-B075-C3A576EED577}" dt="2024-06-15T06:59:02.923" v="5193" actId="478"/>
          <ac:spMkLst>
            <pc:docMk/>
            <pc:sldMk cId="3225843026" sldId="278"/>
            <ac:spMk id="48" creationId="{3977BF49-DDFD-AB84-96F6-0F7480E16A52}"/>
          </ac:spMkLst>
        </pc:spChg>
        <pc:spChg chg="mod">
          <ac:chgData name="夌 雨" userId="d086e8e3883354a1" providerId="LiveId" clId="{196BCF0A-FADF-4135-B075-C3A576EED577}" dt="2024-06-15T07:02:43.122" v="5352" actId="207"/>
          <ac:spMkLst>
            <pc:docMk/>
            <pc:sldMk cId="3225843026" sldId="278"/>
            <ac:spMk id="55" creationId="{38BE6111-4F13-88AE-DC50-3EB397F5C9C8}"/>
          </ac:spMkLst>
        </pc:spChg>
        <pc:spChg chg="del">
          <ac:chgData name="夌 雨" userId="d086e8e3883354a1" providerId="LiveId" clId="{196BCF0A-FADF-4135-B075-C3A576EED577}" dt="2024-06-15T06:59:03.521" v="5194" actId="478"/>
          <ac:spMkLst>
            <pc:docMk/>
            <pc:sldMk cId="3225843026" sldId="278"/>
            <ac:spMk id="56" creationId="{CEFD7FC9-1FCA-9F5A-7D53-AD123F857107}"/>
          </ac:spMkLst>
        </pc:spChg>
        <pc:spChg chg="del">
          <ac:chgData name="夌 雨" userId="d086e8e3883354a1" providerId="LiveId" clId="{196BCF0A-FADF-4135-B075-C3A576EED577}" dt="2024-06-15T06:59:02.467" v="5192" actId="478"/>
          <ac:spMkLst>
            <pc:docMk/>
            <pc:sldMk cId="3225843026" sldId="278"/>
            <ac:spMk id="57" creationId="{57460910-2E10-D6DD-ED27-423E12463DD1}"/>
          </ac:spMkLst>
        </pc:spChg>
        <pc:spChg chg="del">
          <ac:chgData name="夌 雨" userId="d086e8e3883354a1" providerId="LiveId" clId="{196BCF0A-FADF-4135-B075-C3A576EED577}" dt="2024-06-15T06:59:03.898" v="5195" actId="478"/>
          <ac:spMkLst>
            <pc:docMk/>
            <pc:sldMk cId="3225843026" sldId="278"/>
            <ac:spMk id="58" creationId="{CF9F4912-9C4A-70A5-ED3A-B9D2EA672951}"/>
          </ac:spMkLst>
        </pc:spChg>
        <pc:spChg chg="mod">
          <ac:chgData name="夌 雨" userId="d086e8e3883354a1" providerId="LiveId" clId="{196BCF0A-FADF-4135-B075-C3A576EED577}" dt="2024-06-15T07:08:00.585" v="5511" actId="20577"/>
          <ac:spMkLst>
            <pc:docMk/>
            <pc:sldMk cId="3225843026" sldId="278"/>
            <ac:spMk id="59" creationId="{9E3CF83E-71CE-D7C9-70DA-EF06A634D206}"/>
          </ac:spMkLst>
        </pc:spChg>
        <pc:spChg chg="add mod">
          <ac:chgData name="夌 雨" userId="d086e8e3883354a1" providerId="LiveId" clId="{196BCF0A-FADF-4135-B075-C3A576EED577}" dt="2024-07-16T09:26:21.088" v="6173" actId="20577"/>
          <ac:spMkLst>
            <pc:docMk/>
            <pc:sldMk cId="3225843026" sldId="278"/>
            <ac:spMk id="60" creationId="{DA15F86D-A0C5-E875-3A79-92111226721C}"/>
          </ac:spMkLst>
        </pc:spChg>
        <pc:spChg chg="del">
          <ac:chgData name="夌 雨" userId="d086e8e3883354a1" providerId="LiveId" clId="{196BCF0A-FADF-4135-B075-C3A576EED577}" dt="2024-06-15T06:59:04.204" v="5196" actId="478"/>
          <ac:spMkLst>
            <pc:docMk/>
            <pc:sldMk cId="3225843026" sldId="278"/>
            <ac:spMk id="62" creationId="{9A1791FA-3E87-E9F0-8D8F-95B55D20818A}"/>
          </ac:spMkLst>
        </pc:spChg>
        <pc:spChg chg="mod">
          <ac:chgData name="夌 雨" userId="d086e8e3883354a1" providerId="LiveId" clId="{196BCF0A-FADF-4135-B075-C3A576EED577}" dt="2024-06-15T07:01:37.612" v="5341" actId="207"/>
          <ac:spMkLst>
            <pc:docMk/>
            <pc:sldMk cId="3225843026" sldId="278"/>
            <ac:spMk id="65" creationId="{2A267954-828E-F776-87BD-C99C626CB500}"/>
          </ac:spMkLst>
        </pc:spChg>
        <pc:spChg chg="mod">
          <ac:chgData name="夌 雨" userId="d086e8e3883354a1" providerId="LiveId" clId="{196BCF0A-FADF-4135-B075-C3A576EED577}" dt="2024-06-15T07:07:50.137" v="5506"/>
          <ac:spMkLst>
            <pc:docMk/>
            <pc:sldMk cId="3225843026" sldId="278"/>
            <ac:spMk id="66" creationId="{E0F78EA8-7D03-18E9-3036-C28BB275A6B3}"/>
          </ac:spMkLst>
        </pc:spChg>
        <pc:spChg chg="mod">
          <ac:chgData name="夌 雨" userId="d086e8e3883354a1" providerId="LiveId" clId="{196BCF0A-FADF-4135-B075-C3A576EED577}" dt="2024-06-15T07:01:37.612" v="5341" actId="207"/>
          <ac:spMkLst>
            <pc:docMk/>
            <pc:sldMk cId="3225843026" sldId="278"/>
            <ac:spMk id="69" creationId="{39046C82-20EF-899C-EE9C-BCEF3BA56380}"/>
          </ac:spMkLst>
        </pc:spChg>
        <pc:spChg chg="mod">
          <ac:chgData name="夌 雨" userId="d086e8e3883354a1" providerId="LiveId" clId="{196BCF0A-FADF-4135-B075-C3A576EED577}" dt="2024-06-15T07:07:53.730" v="5509"/>
          <ac:spMkLst>
            <pc:docMk/>
            <pc:sldMk cId="3225843026" sldId="278"/>
            <ac:spMk id="70" creationId="{48FD5911-8BFF-AC26-DCD0-AB4D3057C395}"/>
          </ac:spMkLst>
        </pc:spChg>
        <pc:spChg chg="mod">
          <ac:chgData name="夌 雨" userId="d086e8e3883354a1" providerId="LiveId" clId="{196BCF0A-FADF-4135-B075-C3A576EED577}" dt="2024-06-15T07:02:21.398" v="5348" actId="207"/>
          <ac:spMkLst>
            <pc:docMk/>
            <pc:sldMk cId="3225843026" sldId="278"/>
            <ac:spMk id="72" creationId="{CA0B2DC2-97D4-2446-B49C-9DFCC8A546EA}"/>
          </ac:spMkLst>
        </pc:spChg>
        <pc:spChg chg="mod">
          <ac:chgData name="夌 雨" userId="d086e8e3883354a1" providerId="LiveId" clId="{196BCF0A-FADF-4135-B075-C3A576EED577}" dt="2024-06-15T07:01:37.612" v="5341" actId="207"/>
          <ac:spMkLst>
            <pc:docMk/>
            <pc:sldMk cId="3225843026" sldId="278"/>
            <ac:spMk id="73" creationId="{2BC3F85D-C538-DB03-D673-D19FC2472529}"/>
          </ac:spMkLst>
        </pc:spChg>
        <pc:spChg chg="mod">
          <ac:chgData name="夌 雨" userId="d086e8e3883354a1" providerId="LiveId" clId="{196BCF0A-FADF-4135-B075-C3A576EED577}" dt="2024-07-16T09:26:35.913" v="6180" actId="20577"/>
          <ac:spMkLst>
            <pc:docMk/>
            <pc:sldMk cId="3225843026" sldId="278"/>
            <ac:spMk id="74" creationId="{66A81B12-C2CD-048F-5A6A-E0F938EA424C}"/>
          </ac:spMkLst>
        </pc:spChg>
        <pc:spChg chg="mod">
          <ac:chgData name="夌 雨" userId="d086e8e3883354a1" providerId="LiveId" clId="{196BCF0A-FADF-4135-B075-C3A576EED577}" dt="2024-06-15T06:58:33.867" v="5189" actId="207"/>
          <ac:spMkLst>
            <pc:docMk/>
            <pc:sldMk cId="3225843026" sldId="278"/>
            <ac:spMk id="76" creationId="{1660F6CE-FFB3-59A8-F025-B94F4DF40E2D}"/>
          </ac:spMkLst>
        </pc:spChg>
        <pc:spChg chg="mod">
          <ac:chgData name="夌 雨" userId="d086e8e3883354a1" providerId="LiveId" clId="{196BCF0A-FADF-4135-B075-C3A576EED577}" dt="2024-06-15T07:01:37.612" v="5341" actId="207"/>
          <ac:spMkLst>
            <pc:docMk/>
            <pc:sldMk cId="3225843026" sldId="278"/>
            <ac:spMk id="83" creationId="{2A27C164-074D-1E3D-813D-128A104036D5}"/>
          </ac:spMkLst>
        </pc:spChg>
        <pc:spChg chg="mod">
          <ac:chgData name="夌 雨" userId="d086e8e3883354a1" providerId="LiveId" clId="{196BCF0A-FADF-4135-B075-C3A576EED577}" dt="2024-06-15T07:01:37.612" v="5341" actId="207"/>
          <ac:spMkLst>
            <pc:docMk/>
            <pc:sldMk cId="3225843026" sldId="278"/>
            <ac:spMk id="84" creationId="{553F853C-4200-5F12-518F-43E2D97A4D50}"/>
          </ac:spMkLst>
        </pc:spChg>
        <pc:spChg chg="mod">
          <ac:chgData name="夌 雨" userId="d086e8e3883354a1" providerId="LiveId" clId="{196BCF0A-FADF-4135-B075-C3A576EED577}" dt="2024-06-15T07:01:37.612" v="5341" actId="207"/>
          <ac:spMkLst>
            <pc:docMk/>
            <pc:sldMk cId="3225843026" sldId="278"/>
            <ac:spMk id="86" creationId="{F557579C-1179-5B21-737D-75FE550B46D0}"/>
          </ac:spMkLst>
        </pc:spChg>
        <pc:spChg chg="mod">
          <ac:chgData name="夌 雨" userId="d086e8e3883354a1" providerId="LiveId" clId="{196BCF0A-FADF-4135-B075-C3A576EED577}" dt="2024-06-15T07:01:37.612" v="5341" actId="207"/>
          <ac:spMkLst>
            <pc:docMk/>
            <pc:sldMk cId="3225843026" sldId="278"/>
            <ac:spMk id="87" creationId="{4904CF51-47DE-8CAB-D4F7-52124293F6E8}"/>
          </ac:spMkLst>
        </pc:spChg>
        <pc:spChg chg="mod">
          <ac:chgData name="夌 雨" userId="d086e8e3883354a1" providerId="LiveId" clId="{196BCF0A-FADF-4135-B075-C3A576EED577}" dt="2024-06-15T07:01:37.612" v="5341" actId="207"/>
          <ac:spMkLst>
            <pc:docMk/>
            <pc:sldMk cId="3225843026" sldId="278"/>
            <ac:spMk id="90" creationId="{2199F74F-E8DA-086C-9837-6C771568F468}"/>
          </ac:spMkLst>
        </pc:spChg>
        <pc:spChg chg="mod">
          <ac:chgData name="夌 雨" userId="d086e8e3883354a1" providerId="LiveId" clId="{196BCF0A-FADF-4135-B075-C3A576EED577}" dt="2024-06-15T07:07:43.236" v="5503" actId="20577"/>
          <ac:spMkLst>
            <pc:docMk/>
            <pc:sldMk cId="3225843026" sldId="278"/>
            <ac:spMk id="91" creationId="{970E9C39-B942-72F6-6579-BCBC3860B216}"/>
          </ac:spMkLst>
        </pc:spChg>
        <pc:spChg chg="mod">
          <ac:chgData name="夌 雨" userId="d086e8e3883354a1" providerId="LiveId" clId="{196BCF0A-FADF-4135-B075-C3A576EED577}" dt="2024-06-15T07:01:37.612" v="5341" actId="207"/>
          <ac:spMkLst>
            <pc:docMk/>
            <pc:sldMk cId="3225843026" sldId="278"/>
            <ac:spMk id="94" creationId="{9FA26D3B-A6D3-345D-08D9-35B8CF06BD6D}"/>
          </ac:spMkLst>
        </pc:spChg>
        <pc:spChg chg="mod">
          <ac:chgData name="夌 雨" userId="d086e8e3883354a1" providerId="LiveId" clId="{196BCF0A-FADF-4135-B075-C3A576EED577}" dt="2024-06-15T07:01:37.612" v="5341" actId="207"/>
          <ac:spMkLst>
            <pc:docMk/>
            <pc:sldMk cId="3225843026" sldId="278"/>
            <ac:spMk id="95" creationId="{1F8E488F-618C-31A9-E46C-7EAF023F127B}"/>
          </ac:spMkLst>
        </pc:spChg>
        <pc:spChg chg="add mod">
          <ac:chgData name="夌 雨" userId="d086e8e3883354a1" providerId="LiveId" clId="{196BCF0A-FADF-4135-B075-C3A576EED577}" dt="2024-06-15T07:17:45.089" v="5655" actId="962"/>
          <ac:spMkLst>
            <pc:docMk/>
            <pc:sldMk cId="3225843026" sldId="278"/>
            <ac:spMk id="96" creationId="{2BEF9EC1-627F-E75C-5CD7-E19D0BC31BB1}"/>
          </ac:spMkLst>
        </pc:spChg>
        <pc:grpChg chg="mod">
          <ac:chgData name="夌 雨" userId="d086e8e3883354a1" providerId="LiveId" clId="{196BCF0A-FADF-4135-B075-C3A576EED577}" dt="2024-06-15T07:00:41.136" v="5324" actId="1035"/>
          <ac:grpSpMkLst>
            <pc:docMk/>
            <pc:sldMk cId="3225843026" sldId="278"/>
            <ac:grpSpMk id="3" creationId="{B92592CF-002E-8485-120F-DB938F0D34F2}"/>
          </ac:grpSpMkLst>
        </pc:grpChg>
        <pc:grpChg chg="del">
          <ac:chgData name="夌 雨" userId="d086e8e3883354a1" providerId="LiveId" clId="{196BCF0A-FADF-4135-B075-C3A576EED577}" dt="2024-06-19T14:19:48.008" v="5777" actId="478"/>
          <ac:grpSpMkLst>
            <pc:docMk/>
            <pc:sldMk cId="3225843026" sldId="278"/>
            <ac:grpSpMk id="6" creationId="{B619A30A-871E-F050-DA78-7163BC8F4223}"/>
          </ac:grpSpMkLst>
        </pc:grpChg>
        <pc:grpChg chg="add mod">
          <ac:chgData name="夌 雨" userId="d086e8e3883354a1" providerId="LiveId" clId="{196BCF0A-FADF-4135-B075-C3A576EED577}" dt="2024-06-19T14:25:13.788" v="5801"/>
          <ac:grpSpMkLst>
            <pc:docMk/>
            <pc:sldMk cId="3225843026" sldId="278"/>
            <ac:grpSpMk id="7" creationId="{954A2ED8-7705-C88E-344B-FD28C3F79FAE}"/>
          </ac:grpSpMkLst>
        </pc:grpChg>
        <pc:grpChg chg="add mod">
          <ac:chgData name="夌 雨" userId="d086e8e3883354a1" providerId="LiveId" clId="{196BCF0A-FADF-4135-B075-C3A576EED577}" dt="2024-06-15T07:17:12.712" v="5650" actId="962"/>
          <ac:grpSpMkLst>
            <pc:docMk/>
            <pc:sldMk cId="3225843026" sldId="278"/>
            <ac:grpSpMk id="47" creationId="{A6D3DF18-3B00-4BC1-F979-4F5235DBE41B}"/>
          </ac:grpSpMkLst>
        </pc:grpChg>
        <pc:grpChg chg="add mod">
          <ac:chgData name="夌 雨" userId="d086e8e3883354a1" providerId="LiveId" clId="{196BCF0A-FADF-4135-B075-C3A576EED577}" dt="2024-06-15T07:17:21.080" v="5651" actId="962"/>
          <ac:grpSpMkLst>
            <pc:docMk/>
            <pc:sldMk cId="3225843026" sldId="278"/>
            <ac:grpSpMk id="63" creationId="{5A757DCF-47E8-31B1-4D2E-39874CB43454}"/>
          </ac:grpSpMkLst>
        </pc:grpChg>
        <pc:grpChg chg="add mod">
          <ac:chgData name="夌 雨" userId="d086e8e3883354a1" providerId="LiveId" clId="{196BCF0A-FADF-4135-B075-C3A576EED577}" dt="2024-06-15T07:17:28.071" v="5652" actId="962"/>
          <ac:grpSpMkLst>
            <pc:docMk/>
            <pc:sldMk cId="3225843026" sldId="278"/>
            <ac:grpSpMk id="67" creationId="{12B4C022-0493-6D67-5B00-B1F49686AD51}"/>
          </ac:grpSpMkLst>
        </pc:grpChg>
        <pc:grpChg chg="add mod">
          <ac:chgData name="夌 雨" userId="d086e8e3883354a1" providerId="LiveId" clId="{196BCF0A-FADF-4135-B075-C3A576EED577}" dt="2024-06-15T07:17:33.798" v="5653" actId="962"/>
          <ac:grpSpMkLst>
            <pc:docMk/>
            <pc:sldMk cId="3225843026" sldId="278"/>
            <ac:grpSpMk id="71" creationId="{519AD47B-C438-D052-F2F9-6390D3C495F2}"/>
          </ac:grpSpMkLst>
        </pc:grpChg>
        <pc:grpChg chg="add del mod">
          <ac:chgData name="夌 雨" userId="d086e8e3883354a1" providerId="LiveId" clId="{196BCF0A-FADF-4135-B075-C3A576EED577}" dt="2024-06-15T07:03:17.761" v="5358" actId="478"/>
          <ac:grpSpMkLst>
            <pc:docMk/>
            <pc:sldMk cId="3225843026" sldId="278"/>
            <ac:grpSpMk id="78" creationId="{072BC176-9E8C-A989-2CB3-DDB3DD756E24}"/>
          </ac:grpSpMkLst>
        </pc:grpChg>
        <pc:grpChg chg="mod">
          <ac:chgData name="夌 雨" userId="d086e8e3883354a1" providerId="LiveId" clId="{196BCF0A-FADF-4135-B075-C3A576EED577}" dt="2024-06-15T07:01:15.250" v="5325"/>
          <ac:grpSpMkLst>
            <pc:docMk/>
            <pc:sldMk cId="3225843026" sldId="278"/>
            <ac:grpSpMk id="79" creationId="{D5735D72-0A2C-C640-8BDB-D7783C05556A}"/>
          </ac:grpSpMkLst>
        </pc:grpChg>
        <pc:grpChg chg="mod">
          <ac:chgData name="夌 雨" userId="d086e8e3883354a1" providerId="LiveId" clId="{196BCF0A-FADF-4135-B075-C3A576EED577}" dt="2024-06-15T07:01:15.250" v="5325"/>
          <ac:grpSpMkLst>
            <pc:docMk/>
            <pc:sldMk cId="3225843026" sldId="278"/>
            <ac:grpSpMk id="82" creationId="{EA3EDCE0-E505-B10F-8CC0-8C9134B663D0}"/>
          </ac:grpSpMkLst>
        </pc:grpChg>
        <pc:grpChg chg="add mod">
          <ac:chgData name="夌 雨" userId="d086e8e3883354a1" providerId="LiveId" clId="{196BCF0A-FADF-4135-B075-C3A576EED577}" dt="2024-06-15T07:17:39.992" v="5654" actId="962"/>
          <ac:grpSpMkLst>
            <pc:docMk/>
            <pc:sldMk cId="3225843026" sldId="278"/>
            <ac:grpSpMk id="88" creationId="{B2B4C309-2C7F-21F3-8548-F59E62AC2392}"/>
          </ac:grpSpMkLst>
        </pc:grpChg>
        <pc:grpChg chg="add del mod">
          <ac:chgData name="夌 雨" userId="d086e8e3883354a1" providerId="LiveId" clId="{196BCF0A-FADF-4135-B075-C3A576EED577}" dt="2024-06-15T07:04:56.109" v="5375" actId="478"/>
          <ac:grpSpMkLst>
            <pc:docMk/>
            <pc:sldMk cId="3225843026" sldId="278"/>
            <ac:grpSpMk id="92" creationId="{2041FD9E-D9DD-5D74-907F-AB1F02305CBA}"/>
          </ac:grpSpMkLst>
        </pc:grpChg>
        <pc:picChg chg="del">
          <ac:chgData name="夌 雨" userId="d086e8e3883354a1" providerId="LiveId" clId="{196BCF0A-FADF-4135-B075-C3A576EED577}" dt="2024-06-15T06:58:45.512" v="5191" actId="478"/>
          <ac:picMkLst>
            <pc:docMk/>
            <pc:sldMk cId="3225843026" sldId="278"/>
            <ac:picMk id="20" creationId="{724B604E-EC3C-C130-CE2B-6015BF0B6CFC}"/>
          </ac:picMkLst>
        </pc:picChg>
        <pc:picChg chg="mod">
          <ac:chgData name="夌 雨" userId="d086e8e3883354a1" providerId="LiveId" clId="{196BCF0A-FADF-4135-B075-C3A576EED577}" dt="2024-06-19T14:25:13.788" v="5801"/>
          <ac:picMkLst>
            <pc:docMk/>
            <pc:sldMk cId="3225843026" sldId="278"/>
            <ac:picMk id="48" creationId="{333F0CDD-69F5-3B19-B043-6B6B4EFA318D}"/>
          </ac:picMkLst>
        </pc:picChg>
        <pc:picChg chg="mod">
          <ac:chgData name="夌 雨" userId="d086e8e3883354a1" providerId="LiveId" clId="{196BCF0A-FADF-4135-B075-C3A576EED577}" dt="2024-06-15T07:02:02.851" v="5344" actId="207"/>
          <ac:picMkLst>
            <pc:docMk/>
            <pc:sldMk cId="3225843026" sldId="278"/>
            <ac:picMk id="51" creationId="{DA2D71EA-DCB2-B0D5-4EE2-B16EE3D6F2D3}"/>
          </ac:picMkLst>
        </pc:picChg>
        <pc:picChg chg="mod">
          <ac:chgData name="夌 雨" userId="d086e8e3883354a1" providerId="LiveId" clId="{196BCF0A-FADF-4135-B075-C3A576EED577}" dt="2024-06-15T07:02:08.772" v="5345" actId="207"/>
          <ac:picMkLst>
            <pc:docMk/>
            <pc:sldMk cId="3225843026" sldId="278"/>
            <ac:picMk id="64" creationId="{7D3C87CE-0868-6DF8-0336-80A3884D29E8}"/>
          </ac:picMkLst>
        </pc:picChg>
        <pc:picChg chg="mod">
          <ac:chgData name="夌 雨" userId="d086e8e3883354a1" providerId="LiveId" clId="{196BCF0A-FADF-4135-B075-C3A576EED577}" dt="2024-06-15T07:02:13.214" v="5346" actId="207"/>
          <ac:picMkLst>
            <pc:docMk/>
            <pc:sldMk cId="3225843026" sldId="278"/>
            <ac:picMk id="68" creationId="{C9D853CC-7550-2A56-DE5D-523C5E038921}"/>
          </ac:picMkLst>
        </pc:picChg>
        <pc:picChg chg="mod">
          <ac:chgData name="夌 雨" userId="d086e8e3883354a1" providerId="LiveId" clId="{196BCF0A-FADF-4135-B075-C3A576EED577}" dt="2024-06-15T06:58:37.931" v="5190" actId="207"/>
          <ac:picMkLst>
            <pc:docMk/>
            <pc:sldMk cId="3225843026" sldId="278"/>
            <ac:picMk id="77" creationId="{B50F7C5F-64F9-E6A7-1F14-462084FE6099}"/>
          </ac:picMkLst>
        </pc:picChg>
        <pc:picChg chg="mod">
          <ac:chgData name="夌 雨" userId="d086e8e3883354a1" providerId="LiveId" clId="{196BCF0A-FADF-4135-B075-C3A576EED577}" dt="2024-06-15T07:01:28.191" v="5326" actId="207"/>
          <ac:picMkLst>
            <pc:docMk/>
            <pc:sldMk cId="3225843026" sldId="278"/>
            <ac:picMk id="81" creationId="{8FF0670A-3998-F6D9-9AC3-FCE584D1CF44}"/>
          </ac:picMkLst>
        </pc:picChg>
        <pc:picChg chg="mod">
          <ac:chgData name="夌 雨" userId="d086e8e3883354a1" providerId="LiveId" clId="{196BCF0A-FADF-4135-B075-C3A576EED577}" dt="2024-06-15T07:02:25.724" v="5349" actId="207"/>
          <ac:picMkLst>
            <pc:docMk/>
            <pc:sldMk cId="3225843026" sldId="278"/>
            <ac:picMk id="85" creationId="{7E4A71AF-72EA-93AC-C4A6-FB63999166F9}"/>
          </ac:picMkLst>
        </pc:picChg>
        <pc:picChg chg="mod">
          <ac:chgData name="夌 雨" userId="d086e8e3883354a1" providerId="LiveId" clId="{196BCF0A-FADF-4135-B075-C3A576EED577}" dt="2024-06-15T07:02:28.573" v="5350" actId="207"/>
          <ac:picMkLst>
            <pc:docMk/>
            <pc:sldMk cId="3225843026" sldId="278"/>
            <ac:picMk id="89" creationId="{6087C2E6-0F17-9EB0-D57D-AF54708D5092}"/>
          </ac:picMkLst>
        </pc:picChg>
        <pc:picChg chg="mod">
          <ac:chgData name="夌 雨" userId="d086e8e3883354a1" providerId="LiveId" clId="{196BCF0A-FADF-4135-B075-C3A576EED577}" dt="2024-06-15T07:02:17.947" v="5347" actId="207"/>
          <ac:picMkLst>
            <pc:docMk/>
            <pc:sldMk cId="3225843026" sldId="278"/>
            <ac:picMk id="93" creationId="{67624D63-A627-3CCA-644F-6CE5D4D47F94}"/>
          </ac:picMkLst>
        </pc:picChg>
      </pc:sldChg>
      <pc:sldChg chg="addSp delSp modSp mod">
        <pc:chgData name="夌 雨" userId="d086e8e3883354a1" providerId="LiveId" clId="{196BCF0A-FADF-4135-B075-C3A576EED577}" dt="2024-06-19T14:25:14.765" v="5802"/>
        <pc:sldMkLst>
          <pc:docMk/>
          <pc:sldMk cId="1909985220" sldId="279"/>
        </pc:sldMkLst>
        <pc:spChg chg="add mod">
          <ac:chgData name="夌 雨" userId="d086e8e3883354a1" providerId="LiveId" clId="{196BCF0A-FADF-4135-B075-C3A576EED577}" dt="2024-06-19T14:17:50.957" v="5735" actId="14100"/>
          <ac:spMkLst>
            <pc:docMk/>
            <pc:sldMk cId="1909985220" sldId="279"/>
            <ac:spMk id="7" creationId="{90910267-DDF9-DE8D-676D-E3CFEA06DDE0}"/>
          </ac:spMkLst>
        </pc:spChg>
        <pc:spChg chg="del">
          <ac:chgData name="夌 雨" userId="d086e8e3883354a1" providerId="LiveId" clId="{196BCF0A-FADF-4135-B075-C3A576EED577}" dt="2024-06-15T07:11:09.627" v="5533" actId="478"/>
          <ac:spMkLst>
            <pc:docMk/>
            <pc:sldMk cId="1909985220" sldId="279"/>
            <ac:spMk id="11" creationId="{20C43199-76BF-CDF4-BB3D-4354E8B40306}"/>
          </ac:spMkLst>
        </pc:spChg>
        <pc:spChg chg="del">
          <ac:chgData name="夌 雨" userId="d086e8e3883354a1" providerId="LiveId" clId="{196BCF0A-FADF-4135-B075-C3A576EED577}" dt="2024-06-15T07:11:08.889" v="5532" actId="478"/>
          <ac:spMkLst>
            <pc:docMk/>
            <pc:sldMk cId="1909985220" sldId="279"/>
            <ac:spMk id="19" creationId="{737251DA-A89F-76EF-5940-C3850B4F7293}"/>
          </ac:spMkLst>
        </pc:spChg>
        <pc:spChg chg="mod">
          <ac:chgData name="夌 雨" userId="d086e8e3883354a1" providerId="LiveId" clId="{196BCF0A-FADF-4135-B075-C3A576EED577}" dt="2024-06-19T14:25:14.765" v="5802"/>
          <ac:spMkLst>
            <pc:docMk/>
            <pc:sldMk cId="1909985220" sldId="279"/>
            <ac:spMk id="19" creationId="{B8C1AABF-2133-9678-0201-1917D4315138}"/>
          </ac:spMkLst>
        </pc:spChg>
        <pc:spChg chg="add mod ord">
          <ac:chgData name="夌 雨" userId="d086e8e3883354a1" providerId="LiveId" clId="{196BCF0A-FADF-4135-B075-C3A576EED577}" dt="2024-06-19T14:17:50.957" v="5735" actId="14100"/>
          <ac:spMkLst>
            <pc:docMk/>
            <pc:sldMk cId="1909985220" sldId="279"/>
            <ac:spMk id="20" creationId="{D2519B71-33B9-8377-B9DF-A2A21F54011B}"/>
          </ac:spMkLst>
        </pc:spChg>
        <pc:spChg chg="add mod">
          <ac:chgData name="夌 雨" userId="d086e8e3883354a1" providerId="LiveId" clId="{196BCF0A-FADF-4135-B075-C3A576EED577}" dt="2024-06-19T14:17:50.957" v="5735" actId="14100"/>
          <ac:spMkLst>
            <pc:docMk/>
            <pc:sldMk cId="1909985220" sldId="279"/>
            <ac:spMk id="48" creationId="{C0722E6D-3B01-961C-8CEC-968558DD37C9}"/>
          </ac:spMkLst>
        </pc:spChg>
        <pc:spChg chg="add mod">
          <ac:chgData name="夌 雨" userId="d086e8e3883354a1" providerId="LiveId" clId="{196BCF0A-FADF-4135-B075-C3A576EED577}" dt="2024-06-19T14:17:50.957" v="5735" actId="14100"/>
          <ac:spMkLst>
            <pc:docMk/>
            <pc:sldMk cId="1909985220" sldId="279"/>
            <ac:spMk id="56" creationId="{FF1D061D-ACBA-FAFA-B468-81D30135973E}"/>
          </ac:spMkLst>
        </pc:spChg>
        <pc:spChg chg="add mod">
          <ac:chgData name="夌 雨" userId="d086e8e3883354a1" providerId="LiveId" clId="{196BCF0A-FADF-4135-B075-C3A576EED577}" dt="2024-06-19T14:17:50.957" v="5735" actId="14100"/>
          <ac:spMkLst>
            <pc:docMk/>
            <pc:sldMk cId="1909985220" sldId="279"/>
            <ac:spMk id="57" creationId="{CEE27C3D-8ADB-CE06-DC68-CDA4B401099B}"/>
          </ac:spMkLst>
        </pc:spChg>
        <pc:spChg chg="add mod">
          <ac:chgData name="夌 雨" userId="d086e8e3883354a1" providerId="LiveId" clId="{196BCF0A-FADF-4135-B075-C3A576EED577}" dt="2024-06-19T14:17:50.957" v="5735" actId="14100"/>
          <ac:spMkLst>
            <pc:docMk/>
            <pc:sldMk cId="1909985220" sldId="279"/>
            <ac:spMk id="58" creationId="{9540A134-CEF1-6B1C-E616-E91DBE8F3891}"/>
          </ac:spMkLst>
        </pc:spChg>
        <pc:spChg chg="del mod">
          <ac:chgData name="夌 雨" userId="d086e8e3883354a1" providerId="LiveId" clId="{196BCF0A-FADF-4135-B075-C3A576EED577}" dt="2024-06-15T07:11:14.464" v="5570" actId="478"/>
          <ac:spMkLst>
            <pc:docMk/>
            <pc:sldMk cId="1909985220" sldId="279"/>
            <ac:spMk id="60" creationId="{DA15F86D-A0C5-E875-3A79-92111226721C}"/>
          </ac:spMkLst>
        </pc:spChg>
        <pc:spChg chg="mod">
          <ac:chgData name="夌 雨" userId="d086e8e3883354a1" providerId="LiveId" clId="{196BCF0A-FADF-4135-B075-C3A576EED577}" dt="2024-06-15T07:12:11.911" v="5580" actId="207"/>
          <ac:spMkLst>
            <pc:docMk/>
            <pc:sldMk cId="1909985220" sldId="279"/>
            <ac:spMk id="78" creationId="{9A045778-208A-ADE1-A26A-CFE6033ADE25}"/>
          </ac:spMkLst>
        </pc:spChg>
        <pc:spChg chg="mod">
          <ac:chgData name="夌 雨" userId="d086e8e3883354a1" providerId="LiveId" clId="{196BCF0A-FADF-4135-B075-C3A576EED577}" dt="2024-06-19T14:15:39.702" v="5731" actId="20577"/>
          <ac:spMkLst>
            <pc:docMk/>
            <pc:sldMk cId="1909985220" sldId="279"/>
            <ac:spMk id="79" creationId="{AF776A4F-831B-403E-9D8D-3DC7D13F8B87}"/>
          </ac:spMkLst>
        </pc:spChg>
        <pc:spChg chg="mod">
          <ac:chgData name="夌 雨" userId="d086e8e3883354a1" providerId="LiveId" clId="{196BCF0A-FADF-4135-B075-C3A576EED577}" dt="2024-06-15T07:12:11.911" v="5580" actId="207"/>
          <ac:spMkLst>
            <pc:docMk/>
            <pc:sldMk cId="1909985220" sldId="279"/>
            <ac:spMk id="82" creationId="{2E44C1C0-C89F-F258-49B5-74436A64473A}"/>
          </ac:spMkLst>
        </pc:spChg>
        <pc:spChg chg="mod">
          <ac:chgData name="夌 雨" userId="d086e8e3883354a1" providerId="LiveId" clId="{196BCF0A-FADF-4135-B075-C3A576EED577}" dt="2024-06-19T14:15:37.164" v="5730" actId="20577"/>
          <ac:spMkLst>
            <pc:docMk/>
            <pc:sldMk cId="1909985220" sldId="279"/>
            <ac:spMk id="83" creationId="{FC6EA626-3425-2BE3-3682-974CC25544C4}"/>
          </ac:spMkLst>
        </pc:spChg>
        <pc:spChg chg="mod">
          <ac:chgData name="夌 雨" userId="d086e8e3883354a1" providerId="LiveId" clId="{196BCF0A-FADF-4135-B075-C3A576EED577}" dt="2024-06-15T07:12:11.911" v="5580" actId="207"/>
          <ac:spMkLst>
            <pc:docMk/>
            <pc:sldMk cId="1909985220" sldId="279"/>
            <ac:spMk id="85" creationId="{1648D55D-FD51-580B-9317-5AA1AC6A00BE}"/>
          </ac:spMkLst>
        </pc:spChg>
        <pc:spChg chg="mod">
          <ac:chgData name="夌 雨" userId="d086e8e3883354a1" providerId="LiveId" clId="{196BCF0A-FADF-4135-B075-C3A576EED577}" dt="2024-06-15T07:12:11.911" v="5580" actId="207"/>
          <ac:spMkLst>
            <pc:docMk/>
            <pc:sldMk cId="1909985220" sldId="279"/>
            <ac:spMk id="86" creationId="{DA9657C2-E6B1-F4BF-DC2E-C9B3D0A8ADCD}"/>
          </ac:spMkLst>
        </pc:spChg>
        <pc:spChg chg="mod">
          <ac:chgData name="夌 雨" userId="d086e8e3883354a1" providerId="LiveId" clId="{196BCF0A-FADF-4135-B075-C3A576EED577}" dt="2024-06-15T07:12:11.911" v="5580" actId="207"/>
          <ac:spMkLst>
            <pc:docMk/>
            <pc:sldMk cId="1909985220" sldId="279"/>
            <ac:spMk id="92" creationId="{9DFD26FD-E905-5EA4-B1C2-3D4D53D81AB6}"/>
          </ac:spMkLst>
        </pc:spChg>
        <pc:spChg chg="mod">
          <ac:chgData name="夌 雨" userId="d086e8e3883354a1" providerId="LiveId" clId="{196BCF0A-FADF-4135-B075-C3A576EED577}" dt="2024-06-15T07:15:04.471" v="5647" actId="20577"/>
          <ac:spMkLst>
            <pc:docMk/>
            <pc:sldMk cId="1909985220" sldId="279"/>
            <ac:spMk id="93" creationId="{DC1B406C-B9D9-47E4-9157-5A4355462F5E}"/>
          </ac:spMkLst>
        </pc:spChg>
        <pc:spChg chg="mod">
          <ac:chgData name="夌 雨" userId="d086e8e3883354a1" providerId="LiveId" clId="{196BCF0A-FADF-4135-B075-C3A576EED577}" dt="2024-06-15T07:12:11.911" v="5580" actId="207"/>
          <ac:spMkLst>
            <pc:docMk/>
            <pc:sldMk cId="1909985220" sldId="279"/>
            <ac:spMk id="95" creationId="{AF2A91C4-DBF1-B999-2085-5CE401A51639}"/>
          </ac:spMkLst>
        </pc:spChg>
        <pc:spChg chg="del">
          <ac:chgData name="夌 雨" userId="d086e8e3883354a1" providerId="LiveId" clId="{196BCF0A-FADF-4135-B075-C3A576EED577}" dt="2024-06-15T07:11:19.880" v="5576" actId="478"/>
          <ac:spMkLst>
            <pc:docMk/>
            <pc:sldMk cId="1909985220" sldId="279"/>
            <ac:spMk id="96" creationId="{2BEF9EC1-627F-E75C-5CD7-E19D0BC31BB1}"/>
          </ac:spMkLst>
        </pc:spChg>
        <pc:spChg chg="mod">
          <ac:chgData name="夌 雨" userId="d086e8e3883354a1" providerId="LiveId" clId="{196BCF0A-FADF-4135-B075-C3A576EED577}" dt="2024-06-15T07:12:11.911" v="5580" actId="207"/>
          <ac:spMkLst>
            <pc:docMk/>
            <pc:sldMk cId="1909985220" sldId="279"/>
            <ac:spMk id="97" creationId="{F2F1AC65-C488-7D2A-D86D-7D36967A0C24}"/>
          </ac:spMkLst>
        </pc:spChg>
        <pc:spChg chg="mod">
          <ac:chgData name="夌 雨" userId="d086e8e3883354a1" providerId="LiveId" clId="{196BCF0A-FADF-4135-B075-C3A576EED577}" dt="2024-06-15T07:12:11.911" v="5580" actId="207"/>
          <ac:spMkLst>
            <pc:docMk/>
            <pc:sldMk cId="1909985220" sldId="279"/>
            <ac:spMk id="99" creationId="{8FF1D6F5-AC5A-C0AD-D941-B3700101E8A7}"/>
          </ac:spMkLst>
        </pc:spChg>
        <pc:spChg chg="mod">
          <ac:chgData name="夌 雨" userId="d086e8e3883354a1" providerId="LiveId" clId="{196BCF0A-FADF-4135-B075-C3A576EED577}" dt="2024-06-15T07:12:11.911" v="5580" actId="207"/>
          <ac:spMkLst>
            <pc:docMk/>
            <pc:sldMk cId="1909985220" sldId="279"/>
            <ac:spMk id="100" creationId="{D63709DE-C708-8D84-6D87-F32258FB52A5}"/>
          </ac:spMkLst>
        </pc:spChg>
        <pc:spChg chg="mod">
          <ac:chgData name="夌 雨" userId="d086e8e3883354a1" providerId="LiveId" clId="{196BCF0A-FADF-4135-B075-C3A576EED577}" dt="2024-06-15T07:12:49.697" v="5628"/>
          <ac:spMkLst>
            <pc:docMk/>
            <pc:sldMk cId="1909985220" sldId="279"/>
            <ac:spMk id="103" creationId="{7B275683-1AE3-3896-6A1B-4576B237C7FA}"/>
          </ac:spMkLst>
        </pc:spChg>
        <pc:grpChg chg="del">
          <ac:chgData name="夌 雨" userId="d086e8e3883354a1" providerId="LiveId" clId="{196BCF0A-FADF-4135-B075-C3A576EED577}" dt="2024-06-19T14:19:46.478" v="5776" actId="478"/>
          <ac:grpSpMkLst>
            <pc:docMk/>
            <pc:sldMk cId="1909985220" sldId="279"/>
            <ac:grpSpMk id="6" creationId="{B619A30A-871E-F050-DA78-7163BC8F4223}"/>
          </ac:grpSpMkLst>
        </pc:grpChg>
        <pc:grpChg chg="add mod">
          <ac:chgData name="夌 雨" userId="d086e8e3883354a1" providerId="LiveId" clId="{196BCF0A-FADF-4135-B075-C3A576EED577}" dt="2024-06-19T14:25:14.765" v="5802"/>
          <ac:grpSpMkLst>
            <pc:docMk/>
            <pc:sldMk cId="1909985220" sldId="279"/>
            <ac:grpSpMk id="11" creationId="{850E3AF1-C848-3CA2-59D0-04CB525F95CA}"/>
          </ac:grpSpMkLst>
        </pc:grpChg>
        <pc:grpChg chg="del">
          <ac:chgData name="夌 雨" userId="d086e8e3883354a1" providerId="LiveId" clId="{196BCF0A-FADF-4135-B075-C3A576EED577}" dt="2024-06-15T07:11:15.180" v="5571" actId="478"/>
          <ac:grpSpMkLst>
            <pc:docMk/>
            <pc:sldMk cId="1909985220" sldId="279"/>
            <ac:grpSpMk id="47" creationId="{A6D3DF18-3B00-4BC1-F979-4F5235DBE41B}"/>
          </ac:grpSpMkLst>
        </pc:grpChg>
        <pc:grpChg chg="add mod">
          <ac:chgData name="夌 雨" userId="d086e8e3883354a1" providerId="LiveId" clId="{196BCF0A-FADF-4135-B075-C3A576EED577}" dt="2024-06-19T14:18:17.940" v="5764" actId="14100"/>
          <ac:grpSpMkLst>
            <pc:docMk/>
            <pc:sldMk cId="1909985220" sldId="279"/>
            <ac:grpSpMk id="62" creationId="{4063CF5E-22A9-F7E7-6285-E1CAC4CB6E12}"/>
          </ac:grpSpMkLst>
        </pc:grpChg>
        <pc:grpChg chg="del">
          <ac:chgData name="夌 雨" userId="d086e8e3883354a1" providerId="LiveId" clId="{196BCF0A-FADF-4135-B075-C3A576EED577}" dt="2024-06-15T07:11:16.788" v="5572" actId="478"/>
          <ac:grpSpMkLst>
            <pc:docMk/>
            <pc:sldMk cId="1909985220" sldId="279"/>
            <ac:grpSpMk id="63" creationId="{5A757DCF-47E8-31B1-4D2E-39874CB43454}"/>
          </ac:grpSpMkLst>
        </pc:grpChg>
        <pc:grpChg chg="del">
          <ac:chgData name="夌 雨" userId="d086e8e3883354a1" providerId="LiveId" clId="{196BCF0A-FADF-4135-B075-C3A576EED577}" dt="2024-06-15T07:11:17.643" v="5573" actId="478"/>
          <ac:grpSpMkLst>
            <pc:docMk/>
            <pc:sldMk cId="1909985220" sldId="279"/>
            <ac:grpSpMk id="67" creationId="{12B4C022-0493-6D67-5B00-B1F49686AD51}"/>
          </ac:grpSpMkLst>
        </pc:grpChg>
        <pc:grpChg chg="del">
          <ac:chgData name="夌 雨" userId="d086e8e3883354a1" providerId="LiveId" clId="{196BCF0A-FADF-4135-B075-C3A576EED577}" dt="2024-06-15T07:11:18.299" v="5574" actId="478"/>
          <ac:grpSpMkLst>
            <pc:docMk/>
            <pc:sldMk cId="1909985220" sldId="279"/>
            <ac:grpSpMk id="71" creationId="{519AD47B-C438-D052-F2F9-6390D3C495F2}"/>
          </ac:grpSpMkLst>
        </pc:grpChg>
        <pc:grpChg chg="del">
          <ac:chgData name="夌 雨" userId="d086e8e3883354a1" providerId="LiveId" clId="{196BCF0A-FADF-4135-B075-C3A576EED577}" dt="2024-06-15T07:12:46.027" v="5627" actId="478"/>
          <ac:grpSpMkLst>
            <pc:docMk/>
            <pc:sldMk cId="1909985220" sldId="279"/>
            <ac:grpSpMk id="75" creationId="{7CFB134E-0740-587F-150D-E3C241587E13}"/>
          </ac:grpSpMkLst>
        </pc:grpChg>
        <pc:grpChg chg="add mod">
          <ac:chgData name="夌 雨" userId="d086e8e3883354a1" providerId="LiveId" clId="{196BCF0A-FADF-4135-B075-C3A576EED577}" dt="2024-06-19T14:18:17.940" v="5764" actId="14100"/>
          <ac:grpSpMkLst>
            <pc:docMk/>
            <pc:sldMk cId="1909985220" sldId="279"/>
            <ac:grpSpMk id="81" creationId="{E3C14DD0-F5B5-5B23-198A-33ED1FFBB262}"/>
          </ac:grpSpMkLst>
        </pc:grpChg>
        <pc:grpChg chg="add mod">
          <ac:chgData name="夌 雨" userId="d086e8e3883354a1" providerId="LiveId" clId="{196BCF0A-FADF-4135-B075-C3A576EED577}" dt="2024-06-19T14:18:17.940" v="5764" actId="14100"/>
          <ac:grpSpMkLst>
            <pc:docMk/>
            <pc:sldMk cId="1909985220" sldId="279"/>
            <ac:grpSpMk id="84" creationId="{813FA1B4-1ED4-B21F-DBBE-A5A3CCBE1AED}"/>
          </ac:grpSpMkLst>
        </pc:grpChg>
        <pc:grpChg chg="add mod">
          <ac:chgData name="夌 雨" userId="d086e8e3883354a1" providerId="LiveId" clId="{196BCF0A-FADF-4135-B075-C3A576EED577}" dt="2024-06-19T14:18:17.940" v="5764" actId="14100"/>
          <ac:grpSpMkLst>
            <pc:docMk/>
            <pc:sldMk cId="1909985220" sldId="279"/>
            <ac:grpSpMk id="87" creationId="{B45901AE-14C4-5B9C-D5AC-D9DFFBA9928F}"/>
          </ac:grpSpMkLst>
        </pc:grpChg>
        <pc:grpChg chg="del">
          <ac:chgData name="夌 雨" userId="d086e8e3883354a1" providerId="LiveId" clId="{196BCF0A-FADF-4135-B075-C3A576EED577}" dt="2024-06-15T07:11:18.956" v="5575" actId="478"/>
          <ac:grpSpMkLst>
            <pc:docMk/>
            <pc:sldMk cId="1909985220" sldId="279"/>
            <ac:grpSpMk id="88" creationId="{B2B4C309-2C7F-21F3-8548-F59E62AC2392}"/>
          </ac:grpSpMkLst>
        </pc:grpChg>
        <pc:grpChg chg="add mod">
          <ac:chgData name="夌 雨" userId="d086e8e3883354a1" providerId="LiveId" clId="{196BCF0A-FADF-4135-B075-C3A576EED577}" dt="2024-06-19T14:18:17.940" v="5764" actId="14100"/>
          <ac:grpSpMkLst>
            <pc:docMk/>
            <pc:sldMk cId="1909985220" sldId="279"/>
            <ac:grpSpMk id="94" creationId="{64D5568E-EAEA-BE2A-4A5B-FDAE6E39F8AC}"/>
          </ac:grpSpMkLst>
        </pc:grpChg>
        <pc:grpChg chg="add mod">
          <ac:chgData name="夌 雨" userId="d086e8e3883354a1" providerId="LiveId" clId="{196BCF0A-FADF-4135-B075-C3A576EED577}" dt="2024-06-19T14:18:17.940" v="5764" actId="14100"/>
          <ac:grpSpMkLst>
            <pc:docMk/>
            <pc:sldMk cId="1909985220" sldId="279"/>
            <ac:grpSpMk id="98" creationId="{E0DAC05E-2D05-DE01-9866-E99BCD8EB0EB}"/>
          </ac:grpSpMkLst>
        </pc:grpChg>
        <pc:grpChg chg="add mod">
          <ac:chgData name="夌 雨" userId="d086e8e3883354a1" providerId="LiveId" clId="{196BCF0A-FADF-4135-B075-C3A576EED577}" dt="2024-06-15T07:12:49.697" v="5628"/>
          <ac:grpSpMkLst>
            <pc:docMk/>
            <pc:sldMk cId="1909985220" sldId="279"/>
            <ac:grpSpMk id="102" creationId="{B319FAAB-B495-561E-81D8-52B98D97FBA4}"/>
          </ac:grpSpMkLst>
        </pc:grpChg>
        <pc:picChg chg="mod">
          <ac:chgData name="夌 雨" userId="d086e8e3883354a1" providerId="LiveId" clId="{196BCF0A-FADF-4135-B075-C3A576EED577}" dt="2024-06-19T14:25:14.765" v="5802"/>
          <ac:picMkLst>
            <pc:docMk/>
            <pc:sldMk cId="1909985220" sldId="279"/>
            <ac:picMk id="47" creationId="{F8C14CF0-3427-9F56-EEF5-ACD9FF976AD4}"/>
          </ac:picMkLst>
        </pc:picChg>
        <pc:picChg chg="add mod">
          <ac:chgData name="夌 雨" userId="d086e8e3883354a1" providerId="LiveId" clId="{196BCF0A-FADF-4135-B075-C3A576EED577}" dt="2024-06-15T07:19:55.146" v="5670" actId="962"/>
          <ac:picMkLst>
            <pc:docMk/>
            <pc:sldMk cId="1909985220" sldId="279"/>
            <ac:picMk id="101" creationId="{61DF84C0-087A-18D5-73BB-53833CC0622B}"/>
          </ac:picMkLst>
        </pc:picChg>
        <pc:picChg chg="mod">
          <ac:chgData name="夌 雨" userId="d086e8e3883354a1" providerId="LiveId" clId="{196BCF0A-FADF-4135-B075-C3A576EED577}" dt="2024-06-15T07:12:49.697" v="5628"/>
          <ac:picMkLst>
            <pc:docMk/>
            <pc:sldMk cId="1909985220" sldId="279"/>
            <ac:picMk id="104" creationId="{7C935E43-D0CD-4455-B35C-539E87664A99}"/>
          </ac:picMkLst>
        </pc:picChg>
      </pc:sldChg>
      <pc:sldChg chg="addSp delSp modSp mod setBg">
        <pc:chgData name="夌 雨" userId="d086e8e3883354a1" providerId="LiveId" clId="{196BCF0A-FADF-4135-B075-C3A576EED577}" dt="2024-06-15T07:23:09.466" v="5685" actId="962"/>
        <pc:sldMkLst>
          <pc:docMk/>
          <pc:sldMk cId="3375529068" sldId="280"/>
        </pc:sldMkLst>
        <pc:spChg chg="mod">
          <ac:chgData name="夌 雨" userId="d086e8e3883354a1" providerId="LiveId" clId="{196BCF0A-FADF-4135-B075-C3A576EED577}" dt="2024-06-15T07:23:09.466" v="5685" actId="962"/>
          <ac:spMkLst>
            <pc:docMk/>
            <pc:sldMk cId="3375529068" sldId="280"/>
            <ac:spMk id="16" creationId="{83FE63F9-0B9F-C5DE-B7E2-43B166390ADD}"/>
          </ac:spMkLst>
        </pc:spChg>
        <pc:picChg chg="add del">
          <ac:chgData name="夌 雨" userId="d086e8e3883354a1" providerId="LiveId" clId="{196BCF0A-FADF-4135-B075-C3A576EED577}" dt="2024-06-15T07:21:17.682" v="5674" actId="21"/>
          <ac:picMkLst>
            <pc:docMk/>
            <pc:sldMk cId="3375529068" sldId="280"/>
            <ac:picMk id="2" creationId="{5F3A21AD-1344-A1DC-F8D8-001658981A53}"/>
          </ac:picMkLst>
        </pc:picChg>
      </pc:sldChg>
      <pc:sldChg chg="ord modTransition">
        <pc:chgData name="夌 雨" userId="d086e8e3883354a1" providerId="LiveId" clId="{196BCF0A-FADF-4135-B075-C3A576EED577}" dt="2024-06-15T07:25:05.409" v="5705"/>
        <pc:sldMkLst>
          <pc:docMk/>
          <pc:sldMk cId="4272295575" sldId="281"/>
        </pc:sldMkLst>
      </pc:sldChg>
      <pc:sldChg chg="addSp delSp modSp mod modTransition">
        <pc:chgData name="夌 雨" userId="d086e8e3883354a1" providerId="LiveId" clId="{196BCF0A-FADF-4135-B075-C3A576EED577}" dt="2024-06-19T14:39:50.065" v="6125" actId="478"/>
        <pc:sldMkLst>
          <pc:docMk/>
          <pc:sldMk cId="2721582183" sldId="282"/>
        </pc:sldMkLst>
        <pc:spChg chg="mod">
          <ac:chgData name="夌 雨" userId="d086e8e3883354a1" providerId="LiveId" clId="{196BCF0A-FADF-4135-B075-C3A576EED577}" dt="2024-06-19T14:38:29.969" v="6101" actId="207"/>
          <ac:spMkLst>
            <pc:docMk/>
            <pc:sldMk cId="2721582183" sldId="282"/>
            <ac:spMk id="3" creationId="{B8C96BB0-9E67-7A82-53AC-3B14A0A8E785}"/>
          </ac:spMkLst>
        </pc:spChg>
        <pc:spChg chg="mod">
          <ac:chgData name="夌 雨" userId="d086e8e3883354a1" providerId="LiveId" clId="{196BCF0A-FADF-4135-B075-C3A576EED577}" dt="2024-06-15T07:26:51.300" v="5709"/>
          <ac:spMkLst>
            <pc:docMk/>
            <pc:sldMk cId="2721582183" sldId="282"/>
            <ac:spMk id="3" creationId="{D4DDD760-52ED-80A0-B394-E3C9F0329B19}"/>
          </ac:spMkLst>
        </pc:spChg>
        <pc:spChg chg="mod">
          <ac:chgData name="夌 雨" userId="d086e8e3883354a1" providerId="LiveId" clId="{196BCF0A-FADF-4135-B075-C3A576EED577}" dt="2024-06-15T07:26:58.525" v="5712" actId="14100"/>
          <ac:spMkLst>
            <pc:docMk/>
            <pc:sldMk cId="2721582183" sldId="282"/>
            <ac:spMk id="4" creationId="{1EAE0206-9FE9-8F68-3C86-A3E8D890DF41}"/>
          </ac:spMkLst>
        </pc:spChg>
        <pc:spChg chg="mod">
          <ac:chgData name="夌 雨" userId="d086e8e3883354a1" providerId="LiveId" clId="{196BCF0A-FADF-4135-B075-C3A576EED577}" dt="2024-06-19T14:36:53.130" v="6071" actId="3626"/>
          <ac:spMkLst>
            <pc:docMk/>
            <pc:sldMk cId="2721582183" sldId="282"/>
            <ac:spMk id="4" creationId="{35E0531C-0399-B2D3-AC79-BABCE65D844A}"/>
          </ac:spMkLst>
        </pc:spChg>
        <pc:spChg chg="add del mod">
          <ac:chgData name="夌 雨" userId="d086e8e3883354a1" providerId="LiveId" clId="{196BCF0A-FADF-4135-B075-C3A576EED577}" dt="2024-06-19T14:39:50.065" v="6125" actId="478"/>
          <ac:spMkLst>
            <pc:docMk/>
            <pc:sldMk cId="2721582183" sldId="282"/>
            <ac:spMk id="5" creationId="{6BDF5C81-A2FB-FDF9-F754-CB46E92081AD}"/>
          </ac:spMkLst>
        </pc:spChg>
        <pc:spChg chg="mod">
          <ac:chgData name="夌 雨" userId="d086e8e3883354a1" providerId="LiveId" clId="{196BCF0A-FADF-4135-B075-C3A576EED577}" dt="2024-06-19T14:36:55.050" v="6072" actId="3626"/>
          <ac:spMkLst>
            <pc:docMk/>
            <pc:sldMk cId="2721582183" sldId="282"/>
            <ac:spMk id="6" creationId="{36F9D80C-CA56-4A74-D3F4-42155B5AD4E4}"/>
          </ac:spMkLst>
        </pc:spChg>
        <pc:spChg chg="add del mod">
          <ac:chgData name="夌 雨" userId="d086e8e3883354a1" providerId="LiveId" clId="{196BCF0A-FADF-4135-B075-C3A576EED577}" dt="2024-06-19T14:39:45.363" v="6123" actId="478"/>
          <ac:spMkLst>
            <pc:docMk/>
            <pc:sldMk cId="2721582183" sldId="282"/>
            <ac:spMk id="7" creationId="{9C3CB59C-8205-32D6-F739-342EA0AFBDDA}"/>
          </ac:spMkLst>
        </pc:spChg>
        <pc:spChg chg="mod">
          <ac:chgData name="夌 雨" userId="d086e8e3883354a1" providerId="LiveId" clId="{196BCF0A-FADF-4135-B075-C3A576EED577}" dt="2024-06-15T07:27:57.242" v="5715" actId="14100"/>
          <ac:spMkLst>
            <pc:docMk/>
            <pc:sldMk cId="2721582183" sldId="282"/>
            <ac:spMk id="12" creationId="{B3134D0A-6E3D-C124-A134-999BACC46E06}"/>
          </ac:spMkLst>
        </pc:spChg>
        <pc:grpChg chg="add del mod">
          <ac:chgData name="夌 雨" userId="d086e8e3883354a1" providerId="LiveId" clId="{196BCF0A-FADF-4135-B075-C3A576EED577}" dt="2024-06-15T07:27:08.235" v="5713" actId="478"/>
          <ac:grpSpMkLst>
            <pc:docMk/>
            <pc:sldMk cId="2721582183" sldId="282"/>
            <ac:grpSpMk id="2" creationId="{4983400D-1913-07CD-39F2-F5B8B732B3B8}"/>
          </ac:grpSpMkLst>
        </pc:grpChg>
        <pc:grpChg chg="add del mod">
          <ac:chgData name="夌 雨" userId="d086e8e3883354a1" providerId="LiveId" clId="{196BCF0A-FADF-4135-B075-C3A576EED577}" dt="2024-06-19T14:39:46.374" v="6124" actId="478"/>
          <ac:grpSpMkLst>
            <pc:docMk/>
            <pc:sldMk cId="2721582183" sldId="282"/>
            <ac:grpSpMk id="2" creationId="{9449AD48-1BBE-DC1B-9A26-259CF9F6FF9C}"/>
          </ac:grpSpMkLst>
        </pc:grpChg>
      </pc:sldChg>
      <pc:sldChg chg="addSp delSp modSp mod ord">
        <pc:chgData name="夌 雨" userId="d086e8e3883354a1" providerId="LiveId" clId="{196BCF0A-FADF-4135-B075-C3A576EED577}" dt="2024-06-19T14:34:36.075" v="5944" actId="1035"/>
        <pc:sldMkLst>
          <pc:docMk/>
          <pc:sldMk cId="178855859" sldId="283"/>
        </pc:sldMkLst>
        <pc:spChg chg="mod">
          <ac:chgData name="夌 雨" userId="d086e8e3883354a1" providerId="LiveId" clId="{196BCF0A-FADF-4135-B075-C3A576EED577}" dt="2024-06-19T14:26:23.025" v="5816"/>
          <ac:spMkLst>
            <pc:docMk/>
            <pc:sldMk cId="178855859" sldId="283"/>
            <ac:spMk id="5" creationId="{E7C27DC5-94C0-DF82-768B-747134A36644}"/>
          </ac:spMkLst>
        </pc:spChg>
        <pc:spChg chg="mod">
          <ac:chgData name="夌 雨" userId="d086e8e3883354a1" providerId="LiveId" clId="{196BCF0A-FADF-4135-B075-C3A576EED577}" dt="2024-06-19T14:24:44.691" v="5793"/>
          <ac:spMkLst>
            <pc:docMk/>
            <pc:sldMk cId="178855859" sldId="283"/>
            <ac:spMk id="7" creationId="{F2833997-683B-0BB3-2426-02FBC6A1DE63}"/>
          </ac:spMkLst>
        </pc:spChg>
        <pc:spChg chg="mod">
          <ac:chgData name="夌 雨" userId="d086e8e3883354a1" providerId="LiveId" clId="{196BCF0A-FADF-4135-B075-C3A576EED577}" dt="2024-06-19T14:24:44.691" v="5793"/>
          <ac:spMkLst>
            <pc:docMk/>
            <pc:sldMk cId="178855859" sldId="283"/>
            <ac:spMk id="8" creationId="{52A7871B-8817-0F4C-25EB-F668A731E345}"/>
          </ac:spMkLst>
        </pc:spChg>
        <pc:spChg chg="del">
          <ac:chgData name="夌 雨" userId="d086e8e3883354a1" providerId="LiveId" clId="{196BCF0A-FADF-4135-B075-C3A576EED577}" dt="2024-06-19T14:24:24.883" v="5784" actId="478"/>
          <ac:spMkLst>
            <pc:docMk/>
            <pc:sldMk cId="178855859" sldId="283"/>
            <ac:spMk id="11" creationId="{479BF733-2088-6C22-287E-4218CBE10722}"/>
          </ac:spMkLst>
        </pc:spChg>
        <pc:spChg chg="mod">
          <ac:chgData name="夌 雨" userId="d086e8e3883354a1" providerId="LiveId" clId="{196BCF0A-FADF-4135-B075-C3A576EED577}" dt="2024-06-19T14:25:34.938" v="5806" actId="207"/>
          <ac:spMkLst>
            <pc:docMk/>
            <pc:sldMk cId="178855859" sldId="283"/>
            <ac:spMk id="15" creationId="{D9A0FF07-C945-56E0-C1B4-8341E3BD15A9}"/>
          </ac:spMkLst>
        </pc:spChg>
        <pc:spChg chg="mod">
          <ac:chgData name="夌 雨" userId="d086e8e3883354a1" providerId="LiveId" clId="{196BCF0A-FADF-4135-B075-C3A576EED577}" dt="2024-06-19T14:28:49.890" v="5850" actId="12788"/>
          <ac:spMkLst>
            <pc:docMk/>
            <pc:sldMk cId="178855859" sldId="283"/>
            <ac:spMk id="36" creationId="{B851D82B-4FD4-870F-D0D3-42A1245EDD94}"/>
          </ac:spMkLst>
        </pc:spChg>
        <pc:spChg chg="del mod">
          <ac:chgData name="夌 雨" userId="d086e8e3883354a1" providerId="LiveId" clId="{196BCF0A-FADF-4135-B075-C3A576EED577}" dt="2024-06-19T14:26:33.209" v="5818" actId="478"/>
          <ac:spMkLst>
            <pc:docMk/>
            <pc:sldMk cId="178855859" sldId="283"/>
            <ac:spMk id="48" creationId="{3977BF49-DDFD-AB84-96F6-0F7480E16A52}"/>
          </ac:spMkLst>
        </pc:spChg>
        <pc:spChg chg="add del mod">
          <ac:chgData name="夌 雨" userId="d086e8e3883354a1" providerId="LiveId" clId="{196BCF0A-FADF-4135-B075-C3A576EED577}" dt="2024-06-19T14:30:06.095" v="5865" actId="478"/>
          <ac:spMkLst>
            <pc:docMk/>
            <pc:sldMk cId="178855859" sldId="283"/>
            <ac:spMk id="49" creationId="{ED86E892-44A9-DC64-35DC-B8FF17418878}"/>
          </ac:spMkLst>
        </pc:spChg>
        <pc:spChg chg="del">
          <ac:chgData name="夌 雨" userId="d086e8e3883354a1" providerId="LiveId" clId="{196BCF0A-FADF-4135-B075-C3A576EED577}" dt="2024-06-19T14:24:26.971" v="5786" actId="478"/>
          <ac:spMkLst>
            <pc:docMk/>
            <pc:sldMk cId="178855859" sldId="283"/>
            <ac:spMk id="51" creationId="{1D76F7D4-AA9C-4FDA-D495-E42A662369B8}"/>
          </ac:spMkLst>
        </pc:spChg>
        <pc:spChg chg="del">
          <ac:chgData name="夌 雨" userId="d086e8e3883354a1" providerId="LiveId" clId="{196BCF0A-FADF-4135-B075-C3A576EED577}" dt="2024-06-19T14:24:26.217" v="5785" actId="478"/>
          <ac:spMkLst>
            <pc:docMk/>
            <pc:sldMk cId="178855859" sldId="283"/>
            <ac:spMk id="55" creationId="{9AC0E88F-B268-C398-A8A9-D0F6D0EB8C9F}"/>
          </ac:spMkLst>
        </pc:spChg>
        <pc:spChg chg="mod">
          <ac:chgData name="夌 雨" userId="d086e8e3883354a1" providerId="LiveId" clId="{196BCF0A-FADF-4135-B075-C3A576EED577}" dt="2024-06-19T14:30:07.013" v="5866"/>
          <ac:spMkLst>
            <pc:docMk/>
            <pc:sldMk cId="178855859" sldId="283"/>
            <ac:spMk id="58" creationId="{45EC5E54-A9EB-B828-9074-27B6FB2E53BF}"/>
          </ac:spMkLst>
        </pc:spChg>
        <pc:spChg chg="mod">
          <ac:chgData name="夌 雨" userId="d086e8e3883354a1" providerId="LiveId" clId="{196BCF0A-FADF-4135-B075-C3A576EED577}" dt="2024-06-19T14:30:10.225" v="5869"/>
          <ac:spMkLst>
            <pc:docMk/>
            <pc:sldMk cId="178855859" sldId="283"/>
            <ac:spMk id="59" creationId="{3DD5AC58-F223-CED3-D445-8A24DBD7F1E9}"/>
          </ac:spMkLst>
        </pc:spChg>
        <pc:spChg chg="add mod">
          <ac:chgData name="夌 雨" userId="d086e8e3883354a1" providerId="LiveId" clId="{196BCF0A-FADF-4135-B075-C3A576EED577}" dt="2024-06-19T14:34:36.075" v="5944" actId="1035"/>
          <ac:spMkLst>
            <pc:docMk/>
            <pc:sldMk cId="178855859" sldId="283"/>
            <ac:spMk id="60" creationId="{CC93CE17-758E-1BC9-8951-72017FCE3452}"/>
          </ac:spMkLst>
        </pc:spChg>
        <pc:grpChg chg="del mod">
          <ac:chgData name="夌 雨" userId="d086e8e3883354a1" providerId="LiveId" clId="{196BCF0A-FADF-4135-B075-C3A576EED577}" dt="2024-06-19T14:30:01.431" v="5862" actId="478"/>
          <ac:grpSpMkLst>
            <pc:docMk/>
            <pc:sldMk cId="178855859" sldId="283"/>
            <ac:grpSpMk id="3" creationId="{B92592CF-002E-8485-120F-DB938F0D34F2}"/>
          </ac:grpSpMkLst>
        </pc:grpChg>
        <pc:grpChg chg="add mod">
          <ac:chgData name="夌 雨" userId="d086e8e3883354a1" providerId="LiveId" clId="{196BCF0A-FADF-4135-B075-C3A576EED577}" dt="2024-06-19T14:24:44.691" v="5793"/>
          <ac:grpSpMkLst>
            <pc:docMk/>
            <pc:sldMk cId="178855859" sldId="283"/>
            <ac:grpSpMk id="6" creationId="{7E91F823-7F58-B6CB-4A09-D6A070E935BC}"/>
          </ac:grpSpMkLst>
        </pc:grpChg>
        <pc:grpChg chg="add mod">
          <ac:chgData name="夌 雨" userId="d086e8e3883354a1" providerId="LiveId" clId="{196BCF0A-FADF-4135-B075-C3A576EED577}" dt="2024-06-19T14:25:18.634" v="5803"/>
          <ac:grpSpMkLst>
            <pc:docMk/>
            <pc:sldMk cId="178855859" sldId="283"/>
            <ac:grpSpMk id="10" creationId="{8FA429BA-9658-F839-C938-B2CB15B74227}"/>
          </ac:grpSpMkLst>
        </pc:grpChg>
        <pc:grpChg chg="add mod">
          <ac:chgData name="夌 雨" userId="d086e8e3883354a1" providerId="LiveId" clId="{196BCF0A-FADF-4135-B075-C3A576EED577}" dt="2024-06-19T14:30:07.013" v="5866"/>
          <ac:grpSpMkLst>
            <pc:docMk/>
            <pc:sldMk cId="178855859" sldId="283"/>
            <ac:grpSpMk id="57" creationId="{DFABF706-CA24-ECF3-259D-CC960492E97C}"/>
          </ac:grpSpMkLst>
        </pc:grpChg>
        <pc:grpChg chg="del">
          <ac:chgData name="夌 雨" userId="d086e8e3883354a1" providerId="LiveId" clId="{196BCF0A-FADF-4135-B075-C3A576EED577}" dt="2024-06-19T14:24:41.889" v="5792" actId="478"/>
          <ac:grpSpMkLst>
            <pc:docMk/>
            <pc:sldMk cId="178855859" sldId="283"/>
            <ac:grpSpMk id="65" creationId="{A78F96BC-B142-1711-E682-0D8BCF20616B}"/>
          </ac:grpSpMkLst>
        </pc:grpChg>
        <pc:picChg chg="mod">
          <ac:chgData name="夌 雨" userId="d086e8e3883354a1" providerId="LiveId" clId="{196BCF0A-FADF-4135-B075-C3A576EED577}" dt="2024-06-19T14:25:29.379" v="5805" actId="207"/>
          <ac:picMkLst>
            <pc:docMk/>
            <pc:sldMk cId="178855859" sldId="283"/>
            <ac:picMk id="16" creationId="{33529A86-D299-92B5-357C-EE9A8595BB70}"/>
          </ac:picMkLst>
        </pc:picChg>
        <pc:picChg chg="add del mod">
          <ac:chgData name="夌 雨" userId="d086e8e3883354a1" providerId="LiveId" clId="{196BCF0A-FADF-4135-B075-C3A576EED577}" dt="2024-06-19T14:30:04.423" v="5864" actId="478"/>
          <ac:picMkLst>
            <pc:docMk/>
            <pc:sldMk cId="178855859" sldId="283"/>
            <ac:picMk id="47" creationId="{CAEF569C-FA31-2018-C32C-F75A843DA266}"/>
          </ac:picMkLst>
        </pc:picChg>
        <pc:picChg chg="add del mod">
          <ac:chgData name="夌 雨" userId="d086e8e3883354a1" providerId="LiveId" clId="{196BCF0A-FADF-4135-B075-C3A576EED577}" dt="2024-06-19T14:29:30.082" v="5858" actId="478"/>
          <ac:picMkLst>
            <pc:docMk/>
            <pc:sldMk cId="178855859" sldId="283"/>
            <ac:picMk id="50" creationId="{EFE550EB-C3C1-CE0C-ADC2-6D76141CB16A}"/>
          </ac:picMkLst>
        </pc:picChg>
        <pc:picChg chg="add del mod">
          <ac:chgData name="夌 雨" userId="d086e8e3883354a1" providerId="LiveId" clId="{196BCF0A-FADF-4135-B075-C3A576EED577}" dt="2024-06-19T14:30:03.643" v="5863" actId="478"/>
          <ac:picMkLst>
            <pc:docMk/>
            <pc:sldMk cId="178855859" sldId="283"/>
            <ac:picMk id="56" creationId="{5215430F-36E8-E971-8172-097154279A92}"/>
          </ac:picMkLst>
        </pc:picChg>
      </pc:sldChg>
      <pc:sldChg chg="addSp delSp modSp mod ord">
        <pc:chgData name="夌 雨" userId="d086e8e3883354a1" providerId="LiveId" clId="{196BCF0A-FADF-4135-B075-C3A576EED577}" dt="2024-07-16T09:25:32.372" v="6164" actId="1036"/>
        <pc:sldMkLst>
          <pc:docMk/>
          <pc:sldMk cId="502009140" sldId="284"/>
        </pc:sldMkLst>
        <pc:spChg chg="mod">
          <ac:chgData name="夌 雨" userId="d086e8e3883354a1" providerId="LiveId" clId="{196BCF0A-FADF-4135-B075-C3A576EED577}" dt="2024-06-19T14:26:03.239" v="5809"/>
          <ac:spMkLst>
            <pc:docMk/>
            <pc:sldMk cId="502009140" sldId="284"/>
            <ac:spMk id="21" creationId="{5659ABB6-1E2C-D504-E71C-38B96FBA2EA7}"/>
          </ac:spMkLst>
        </pc:spChg>
        <pc:spChg chg="del">
          <ac:chgData name="夌 雨" userId="d086e8e3883354a1" providerId="LiveId" clId="{196BCF0A-FADF-4135-B075-C3A576EED577}" dt="2024-06-19T14:25:59.216" v="5807" actId="478"/>
          <ac:spMkLst>
            <pc:docMk/>
            <pc:sldMk cId="502009140" sldId="284"/>
            <ac:spMk id="48" creationId="{3977BF49-DDFD-AB84-96F6-0F7480E16A52}"/>
          </ac:spMkLst>
        </pc:spChg>
        <pc:spChg chg="mod">
          <ac:chgData name="夌 雨" userId="d086e8e3883354a1" providerId="LiveId" clId="{196BCF0A-FADF-4135-B075-C3A576EED577}" dt="2024-06-19T14:29:50.948" v="5861"/>
          <ac:spMkLst>
            <pc:docMk/>
            <pc:sldMk cId="502009140" sldId="284"/>
            <ac:spMk id="50" creationId="{EEC72659-2586-10BB-6B9B-EB07DE7B9DA7}"/>
          </ac:spMkLst>
        </pc:spChg>
        <pc:spChg chg="mod">
          <ac:chgData name="夌 雨" userId="d086e8e3883354a1" providerId="LiveId" clId="{196BCF0A-FADF-4135-B075-C3A576EED577}" dt="2024-06-19T14:29:50.948" v="5861"/>
          <ac:spMkLst>
            <pc:docMk/>
            <pc:sldMk cId="502009140" sldId="284"/>
            <ac:spMk id="51" creationId="{5436BF99-E3DC-FA69-1A13-FFC18E851DDF}"/>
          </ac:spMkLst>
        </pc:spChg>
        <pc:spChg chg="add mod">
          <ac:chgData name="夌 雨" userId="d086e8e3883354a1" providerId="LiveId" clId="{196BCF0A-FADF-4135-B075-C3A576EED577}" dt="2024-07-16T09:25:32.372" v="6164" actId="1036"/>
          <ac:spMkLst>
            <pc:docMk/>
            <pc:sldMk cId="502009140" sldId="284"/>
            <ac:spMk id="56" creationId="{FF39471A-DC67-3436-E20D-892E5F383C0F}"/>
          </ac:spMkLst>
        </pc:spChg>
        <pc:grpChg chg="del">
          <ac:chgData name="夌 雨" userId="d086e8e3883354a1" providerId="LiveId" clId="{196BCF0A-FADF-4135-B075-C3A576EED577}" dt="2024-06-19T14:29:50.587" v="5860" actId="478"/>
          <ac:grpSpMkLst>
            <pc:docMk/>
            <pc:sldMk cId="502009140" sldId="284"/>
            <ac:grpSpMk id="3" creationId="{B92592CF-002E-8485-120F-DB938F0D34F2}"/>
          </ac:grpSpMkLst>
        </pc:grpChg>
        <pc:grpChg chg="del">
          <ac:chgData name="夌 雨" userId="d086e8e3883354a1" providerId="LiveId" clId="{196BCF0A-FADF-4135-B075-C3A576EED577}" dt="2024-06-19T14:25:59.955" v="5808" actId="478"/>
          <ac:grpSpMkLst>
            <pc:docMk/>
            <pc:sldMk cId="502009140" sldId="284"/>
            <ac:grpSpMk id="10" creationId="{8FA429BA-9658-F839-C938-B2CB15B74227}"/>
          </ac:grpSpMkLst>
        </pc:grpChg>
        <pc:grpChg chg="add mod">
          <ac:chgData name="夌 雨" userId="d086e8e3883354a1" providerId="LiveId" clId="{196BCF0A-FADF-4135-B075-C3A576EED577}" dt="2024-06-19T14:26:03.239" v="5809"/>
          <ac:grpSpMkLst>
            <pc:docMk/>
            <pc:sldMk cId="502009140" sldId="284"/>
            <ac:grpSpMk id="11" creationId="{06742F60-ED98-E73C-8EB5-23ADC5F97B7F}"/>
          </ac:grpSpMkLst>
        </pc:grpChg>
        <pc:grpChg chg="add mod">
          <ac:chgData name="夌 雨" userId="d086e8e3883354a1" providerId="LiveId" clId="{196BCF0A-FADF-4135-B075-C3A576EED577}" dt="2024-06-19T14:29:50.948" v="5861"/>
          <ac:grpSpMkLst>
            <pc:docMk/>
            <pc:sldMk cId="502009140" sldId="284"/>
            <ac:grpSpMk id="49" creationId="{DEC98FE7-F31D-65CA-8778-AA352277B526}"/>
          </ac:grpSpMkLst>
        </pc:grpChg>
        <pc:picChg chg="mod">
          <ac:chgData name="夌 雨" userId="d086e8e3883354a1" providerId="LiveId" clId="{196BCF0A-FADF-4135-B075-C3A576EED577}" dt="2024-06-19T14:26:03.239" v="5809"/>
          <ac:picMkLst>
            <pc:docMk/>
            <pc:sldMk cId="502009140" sldId="284"/>
            <ac:picMk id="47" creationId="{13019A85-0D3A-54F7-2AA8-5B9801622804}"/>
          </ac:picMkLst>
        </pc:picChg>
        <pc:picChg chg="add del mod">
          <ac:chgData name="夌 雨" userId="d086e8e3883354a1" providerId="LiveId" clId="{196BCF0A-FADF-4135-B075-C3A576EED577}" dt="2024-07-16T09:25:28.035" v="6145" actId="478"/>
          <ac:picMkLst>
            <pc:docMk/>
            <pc:sldMk cId="502009140" sldId="284"/>
            <ac:picMk id="55" creationId="{AC3D0FDE-BCDA-72AB-660F-96DFA96589DC}"/>
          </ac:picMkLst>
        </pc:picChg>
        <pc:picChg chg="add mod">
          <ac:chgData name="夌 雨" userId="d086e8e3883354a1" providerId="LiveId" clId="{196BCF0A-FADF-4135-B075-C3A576EED577}" dt="2024-06-19T14:29:50.948" v="5861"/>
          <ac:picMkLst>
            <pc:docMk/>
            <pc:sldMk cId="502009140" sldId="284"/>
            <ac:picMk id="57" creationId="{9808C207-3120-9D1B-91BF-B469D9FAAA3C}"/>
          </ac:picMkLst>
        </pc:picChg>
      </pc:sldChg>
      <pc:sldChg chg="modTransition">
        <pc:chgData name="夌 雨" userId="d086e8e3883354a1" providerId="LiveId" clId="{196BCF0A-FADF-4135-B075-C3A576EED577}" dt="2024-06-19T14:33:39.014" v="5923"/>
        <pc:sldMkLst>
          <pc:docMk/>
          <pc:sldMk cId="1358283241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909AB-A701-428D-BF6B-F2BBE3379171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5BEB8-9381-4B1B-9FF4-E1CB97F66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6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5BEB8-9381-4B1B-9FF4-E1CB97F66A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017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75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844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28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999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097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883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024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189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963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16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770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20240906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872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671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0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291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684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443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154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568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03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872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64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413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064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93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3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6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5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3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64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8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9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44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5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6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C0386E0-17D5-455B-AB61-B6EBA449C2CE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6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3.png"/><Relationship Id="rId3" Type="http://schemas.openxmlformats.org/officeDocument/2006/relationships/image" Target="../media/image10.jpeg"/><Relationship Id="rId21" Type="http://schemas.openxmlformats.org/officeDocument/2006/relationships/image" Target="../media/image3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slide" Target="slide18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2.sv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19" Type="http://schemas.openxmlformats.org/officeDocument/2006/relationships/image" Target="../media/image24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3.png"/><Relationship Id="rId3" Type="http://schemas.openxmlformats.org/officeDocument/2006/relationships/image" Target="../media/image5.jpeg"/><Relationship Id="rId21" Type="http://schemas.openxmlformats.org/officeDocument/2006/relationships/image" Target="../media/image3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slide" Target="slide18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2.sv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19" Type="http://schemas.openxmlformats.org/officeDocument/2006/relationships/image" Target="../media/image24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3.png"/><Relationship Id="rId3" Type="http://schemas.openxmlformats.org/officeDocument/2006/relationships/image" Target="../media/image5.jpeg"/><Relationship Id="rId21" Type="http://schemas.openxmlformats.org/officeDocument/2006/relationships/image" Target="../media/image3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slide" Target="slide18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.sv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19" Type="http://schemas.openxmlformats.org/officeDocument/2006/relationships/image" Target="../media/image24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3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.png"/><Relationship Id="rId3" Type="http://schemas.openxmlformats.org/officeDocument/2006/relationships/image" Target="../media/image25.jpg"/><Relationship Id="rId21" Type="http://schemas.openxmlformats.org/officeDocument/2006/relationships/image" Target="../media/image6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3.png"/><Relationship Id="rId20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3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3.svg"/><Relationship Id="rId26" Type="http://schemas.openxmlformats.org/officeDocument/2006/relationships/image" Target="../media/image31.svg"/><Relationship Id="rId3" Type="http://schemas.openxmlformats.org/officeDocument/2006/relationships/image" Target="../media/image11.png"/><Relationship Id="rId21" Type="http://schemas.openxmlformats.org/officeDocument/2006/relationships/slide" Target="slide20.xml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.png"/><Relationship Id="rId25" Type="http://schemas.openxmlformats.org/officeDocument/2006/relationships/image" Target="../media/image30.png"/><Relationship Id="rId33" Type="http://schemas.openxmlformats.org/officeDocument/2006/relationships/image" Target="../media/image35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4.svg"/><Relationship Id="rId20" Type="http://schemas.openxmlformats.org/officeDocument/2006/relationships/image" Target="../media/image27.jp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24" Type="http://schemas.openxmlformats.org/officeDocument/2006/relationships/slide" Target="slide27.xml"/><Relationship Id="rId32" Type="http://schemas.openxmlformats.org/officeDocument/2006/relationships/image" Target="../media/image34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29.svg"/><Relationship Id="rId28" Type="http://schemas.openxmlformats.org/officeDocument/2006/relationships/image" Target="../media/image32.png"/><Relationship Id="rId10" Type="http://schemas.openxmlformats.org/officeDocument/2006/relationships/image" Target="../media/image18.svg"/><Relationship Id="rId19" Type="http://schemas.openxmlformats.org/officeDocument/2006/relationships/slide" Target="slide14.xml"/><Relationship Id="rId31" Type="http://schemas.openxmlformats.org/officeDocument/2006/relationships/slide" Target="slide25.xml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28.png"/><Relationship Id="rId27" Type="http://schemas.openxmlformats.org/officeDocument/2006/relationships/slide" Target="slide18.xml"/><Relationship Id="rId30" Type="http://schemas.openxmlformats.org/officeDocument/2006/relationships/slide" Target="slide23.xml"/><Relationship Id="rId8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3.svg"/><Relationship Id="rId26" Type="http://schemas.openxmlformats.org/officeDocument/2006/relationships/slide" Target="slide18.xml"/><Relationship Id="rId3" Type="http://schemas.openxmlformats.org/officeDocument/2006/relationships/image" Target="../media/image11.png"/><Relationship Id="rId21" Type="http://schemas.openxmlformats.org/officeDocument/2006/relationships/image" Target="../media/image36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.png"/><Relationship Id="rId25" Type="http://schemas.openxmlformats.org/officeDocument/2006/relationships/image" Target="../media/image35.svg"/><Relationship Id="rId33" Type="http://schemas.openxmlformats.org/officeDocument/2006/relationships/image" Target="../media/image31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4.svg"/><Relationship Id="rId20" Type="http://schemas.openxmlformats.org/officeDocument/2006/relationships/image" Target="../media/image27.jpg"/><Relationship Id="rId29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24" Type="http://schemas.openxmlformats.org/officeDocument/2006/relationships/image" Target="../media/image34.png"/><Relationship Id="rId32" Type="http://schemas.openxmlformats.org/officeDocument/2006/relationships/image" Target="../media/image3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slide" Target="slide25.xml"/><Relationship Id="rId28" Type="http://schemas.openxmlformats.org/officeDocument/2006/relationships/image" Target="../media/image33.svg"/><Relationship Id="rId10" Type="http://schemas.openxmlformats.org/officeDocument/2006/relationships/image" Target="../media/image18.svg"/><Relationship Id="rId19" Type="http://schemas.openxmlformats.org/officeDocument/2006/relationships/slide" Target="slide14.xml"/><Relationship Id="rId31" Type="http://schemas.openxmlformats.org/officeDocument/2006/relationships/slide" Target="slide27.xml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7.svg"/><Relationship Id="rId27" Type="http://schemas.openxmlformats.org/officeDocument/2006/relationships/image" Target="../media/image32.png"/><Relationship Id="rId30" Type="http://schemas.openxmlformats.org/officeDocument/2006/relationships/slide" Target="slide23.xml"/><Relationship Id="rId8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3.svg"/><Relationship Id="rId26" Type="http://schemas.openxmlformats.org/officeDocument/2006/relationships/slide" Target="slide18.xml"/><Relationship Id="rId3" Type="http://schemas.openxmlformats.org/officeDocument/2006/relationships/image" Target="../media/image11.png"/><Relationship Id="rId21" Type="http://schemas.openxmlformats.org/officeDocument/2006/relationships/image" Target="../media/image36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.png"/><Relationship Id="rId25" Type="http://schemas.openxmlformats.org/officeDocument/2006/relationships/image" Target="../media/image35.svg"/><Relationship Id="rId33" Type="http://schemas.openxmlformats.org/officeDocument/2006/relationships/image" Target="../media/image31.sv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4.svg"/><Relationship Id="rId20" Type="http://schemas.openxmlformats.org/officeDocument/2006/relationships/image" Target="../media/image27.jpg"/><Relationship Id="rId29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24" Type="http://schemas.openxmlformats.org/officeDocument/2006/relationships/image" Target="../media/image34.png"/><Relationship Id="rId32" Type="http://schemas.openxmlformats.org/officeDocument/2006/relationships/image" Target="../media/image3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slide" Target="slide25.xml"/><Relationship Id="rId28" Type="http://schemas.openxmlformats.org/officeDocument/2006/relationships/image" Target="../media/image33.svg"/><Relationship Id="rId10" Type="http://schemas.openxmlformats.org/officeDocument/2006/relationships/image" Target="../media/image18.svg"/><Relationship Id="rId19" Type="http://schemas.openxmlformats.org/officeDocument/2006/relationships/slide" Target="slide14.xml"/><Relationship Id="rId31" Type="http://schemas.openxmlformats.org/officeDocument/2006/relationships/slide" Target="slide27.xml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7.svg"/><Relationship Id="rId27" Type="http://schemas.openxmlformats.org/officeDocument/2006/relationships/image" Target="../media/image32.png"/><Relationship Id="rId30" Type="http://schemas.openxmlformats.org/officeDocument/2006/relationships/slide" Target="slide23.xml"/><Relationship Id="rId8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3.svg"/><Relationship Id="rId26" Type="http://schemas.openxmlformats.org/officeDocument/2006/relationships/slide" Target="slide18.xml"/><Relationship Id="rId3" Type="http://schemas.openxmlformats.org/officeDocument/2006/relationships/image" Target="../media/image11.png"/><Relationship Id="rId21" Type="http://schemas.openxmlformats.org/officeDocument/2006/relationships/image" Target="../media/image36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.png"/><Relationship Id="rId25" Type="http://schemas.openxmlformats.org/officeDocument/2006/relationships/image" Target="../media/image35.svg"/><Relationship Id="rId33" Type="http://schemas.openxmlformats.org/officeDocument/2006/relationships/image" Target="../media/image31.sv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4.svg"/><Relationship Id="rId20" Type="http://schemas.openxmlformats.org/officeDocument/2006/relationships/image" Target="../media/image27.jpg"/><Relationship Id="rId29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24" Type="http://schemas.openxmlformats.org/officeDocument/2006/relationships/image" Target="../media/image34.png"/><Relationship Id="rId32" Type="http://schemas.openxmlformats.org/officeDocument/2006/relationships/image" Target="../media/image3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slide" Target="slide25.xml"/><Relationship Id="rId28" Type="http://schemas.openxmlformats.org/officeDocument/2006/relationships/image" Target="../media/image33.svg"/><Relationship Id="rId10" Type="http://schemas.openxmlformats.org/officeDocument/2006/relationships/image" Target="../media/image18.svg"/><Relationship Id="rId19" Type="http://schemas.openxmlformats.org/officeDocument/2006/relationships/slide" Target="slide14.xml"/><Relationship Id="rId31" Type="http://schemas.openxmlformats.org/officeDocument/2006/relationships/slide" Target="slide27.xml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7.svg"/><Relationship Id="rId27" Type="http://schemas.openxmlformats.org/officeDocument/2006/relationships/image" Target="../media/image32.png"/><Relationship Id="rId30" Type="http://schemas.openxmlformats.org/officeDocument/2006/relationships/slide" Target="slide23.xml"/><Relationship Id="rId8" Type="http://schemas.openxmlformats.org/officeDocument/2006/relationships/image" Target="../media/image16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3.svg"/><Relationship Id="rId26" Type="http://schemas.openxmlformats.org/officeDocument/2006/relationships/image" Target="../media/image33.svg"/><Relationship Id="rId3" Type="http://schemas.openxmlformats.org/officeDocument/2006/relationships/image" Target="../media/image11.png"/><Relationship Id="rId21" Type="http://schemas.openxmlformats.org/officeDocument/2006/relationships/slide" Target="slide25.xml"/><Relationship Id="rId34" Type="http://schemas.openxmlformats.org/officeDocument/2006/relationships/slide" Target="slide29.xml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.png"/><Relationship Id="rId25" Type="http://schemas.openxmlformats.org/officeDocument/2006/relationships/image" Target="../media/image32.png"/><Relationship Id="rId33" Type="http://schemas.openxmlformats.org/officeDocument/2006/relationships/image" Target="../media/image31.sv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4.svg"/><Relationship Id="rId20" Type="http://schemas.openxmlformats.org/officeDocument/2006/relationships/image" Target="../media/image27.jp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24" Type="http://schemas.openxmlformats.org/officeDocument/2006/relationships/slide" Target="slide18.xml"/><Relationship Id="rId32" Type="http://schemas.openxmlformats.org/officeDocument/2006/relationships/image" Target="../media/image3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5.svg"/><Relationship Id="rId28" Type="http://schemas.openxmlformats.org/officeDocument/2006/relationships/slide" Target="slide20.xml"/><Relationship Id="rId10" Type="http://schemas.openxmlformats.org/officeDocument/2006/relationships/image" Target="../media/image18.svg"/><Relationship Id="rId19" Type="http://schemas.openxmlformats.org/officeDocument/2006/relationships/slide" Target="slide14.xml"/><Relationship Id="rId31" Type="http://schemas.openxmlformats.org/officeDocument/2006/relationships/slide" Target="slide27.xml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4.png"/><Relationship Id="rId27" Type="http://schemas.openxmlformats.org/officeDocument/2006/relationships/slide" Target="slide24.xml"/><Relationship Id="rId30" Type="http://schemas.openxmlformats.org/officeDocument/2006/relationships/image" Target="../media/image29.svg"/><Relationship Id="rId8" Type="http://schemas.openxmlformats.org/officeDocument/2006/relationships/image" Target="../media/image16.sv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3.svg"/><Relationship Id="rId26" Type="http://schemas.openxmlformats.org/officeDocument/2006/relationships/image" Target="../media/image33.svg"/><Relationship Id="rId3" Type="http://schemas.openxmlformats.org/officeDocument/2006/relationships/image" Target="../media/image11.png"/><Relationship Id="rId21" Type="http://schemas.openxmlformats.org/officeDocument/2006/relationships/slide" Target="slide25.xml"/><Relationship Id="rId34" Type="http://schemas.openxmlformats.org/officeDocument/2006/relationships/image" Target="../media/image30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.png"/><Relationship Id="rId25" Type="http://schemas.openxmlformats.org/officeDocument/2006/relationships/image" Target="../media/image32.png"/><Relationship Id="rId33" Type="http://schemas.openxmlformats.org/officeDocument/2006/relationships/slide" Target="slide27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4.svg"/><Relationship Id="rId20" Type="http://schemas.openxmlformats.org/officeDocument/2006/relationships/image" Target="../media/image27.jp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24" Type="http://schemas.openxmlformats.org/officeDocument/2006/relationships/slide" Target="slide18.xml"/><Relationship Id="rId32" Type="http://schemas.openxmlformats.org/officeDocument/2006/relationships/image" Target="../media/image29.sv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5.svg"/><Relationship Id="rId28" Type="http://schemas.openxmlformats.org/officeDocument/2006/relationships/image" Target="../media/image38.png"/><Relationship Id="rId10" Type="http://schemas.openxmlformats.org/officeDocument/2006/relationships/image" Target="../media/image18.svg"/><Relationship Id="rId19" Type="http://schemas.openxmlformats.org/officeDocument/2006/relationships/slide" Target="slide14.xml"/><Relationship Id="rId31" Type="http://schemas.openxmlformats.org/officeDocument/2006/relationships/image" Target="../media/image2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4.png"/><Relationship Id="rId27" Type="http://schemas.openxmlformats.org/officeDocument/2006/relationships/slide" Target="slide23.xml"/><Relationship Id="rId30" Type="http://schemas.openxmlformats.org/officeDocument/2006/relationships/slide" Target="slide20.xml"/><Relationship Id="rId35" Type="http://schemas.openxmlformats.org/officeDocument/2006/relationships/image" Target="../media/image31.svg"/><Relationship Id="rId8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3.svg"/><Relationship Id="rId26" Type="http://schemas.openxmlformats.org/officeDocument/2006/relationships/slide" Target="slide23.xml"/><Relationship Id="rId39" Type="http://schemas.openxmlformats.org/officeDocument/2006/relationships/slide" Target="slide27.xml"/><Relationship Id="rId21" Type="http://schemas.openxmlformats.org/officeDocument/2006/relationships/image" Target="../media/image40.png"/><Relationship Id="rId34" Type="http://schemas.openxmlformats.org/officeDocument/2006/relationships/image" Target="../media/image4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4.svg"/><Relationship Id="rId20" Type="http://schemas.openxmlformats.org/officeDocument/2006/relationships/image" Target="../media/image27.jpg"/><Relationship Id="rId29" Type="http://schemas.openxmlformats.org/officeDocument/2006/relationships/image" Target="../media/image29.svg"/><Relationship Id="rId41" Type="http://schemas.openxmlformats.org/officeDocument/2006/relationships/image" Target="../media/image3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4.png"/><Relationship Id="rId37" Type="http://schemas.openxmlformats.org/officeDocument/2006/relationships/image" Target="../media/image49.svg"/><Relationship Id="rId40" Type="http://schemas.openxmlformats.org/officeDocument/2006/relationships/image" Target="../media/image3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slide" Target="slide18.xml"/><Relationship Id="rId28" Type="http://schemas.openxmlformats.org/officeDocument/2006/relationships/image" Target="../media/image28.png"/><Relationship Id="rId36" Type="http://schemas.openxmlformats.org/officeDocument/2006/relationships/image" Target="../media/image48.png"/><Relationship Id="rId10" Type="http://schemas.openxmlformats.org/officeDocument/2006/relationships/image" Target="../media/image18.svg"/><Relationship Id="rId19" Type="http://schemas.openxmlformats.org/officeDocument/2006/relationships/slide" Target="slide14.xml"/><Relationship Id="rId31" Type="http://schemas.openxmlformats.org/officeDocument/2006/relationships/image" Target="../media/image43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41.svg"/><Relationship Id="rId27" Type="http://schemas.openxmlformats.org/officeDocument/2006/relationships/slide" Target="slide20.xml"/><Relationship Id="rId30" Type="http://schemas.openxmlformats.org/officeDocument/2006/relationships/image" Target="../media/image42.png"/><Relationship Id="rId35" Type="http://schemas.openxmlformats.org/officeDocument/2006/relationships/image" Target="../media/image47.svg"/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12" Type="http://schemas.openxmlformats.org/officeDocument/2006/relationships/image" Target="../media/image20.svg"/><Relationship Id="rId17" Type="http://schemas.openxmlformats.org/officeDocument/2006/relationships/image" Target="../media/image2.png"/><Relationship Id="rId25" Type="http://schemas.openxmlformats.org/officeDocument/2006/relationships/image" Target="../media/image33.svg"/><Relationship Id="rId33" Type="http://schemas.openxmlformats.org/officeDocument/2006/relationships/image" Target="../media/image45.svg"/><Relationship Id="rId38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3.svg"/><Relationship Id="rId26" Type="http://schemas.openxmlformats.org/officeDocument/2006/relationships/image" Target="../media/image28.png"/><Relationship Id="rId3" Type="http://schemas.openxmlformats.org/officeDocument/2006/relationships/image" Target="../media/image11.png"/><Relationship Id="rId21" Type="http://schemas.openxmlformats.org/officeDocument/2006/relationships/slide" Target="slide18.xml"/><Relationship Id="rId34" Type="http://schemas.openxmlformats.org/officeDocument/2006/relationships/image" Target="../media/image30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.png"/><Relationship Id="rId25" Type="http://schemas.openxmlformats.org/officeDocument/2006/relationships/slide" Target="slide20.xml"/><Relationship Id="rId33" Type="http://schemas.openxmlformats.org/officeDocument/2006/relationships/slide" Target="slide27.xm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4.svg"/><Relationship Id="rId20" Type="http://schemas.openxmlformats.org/officeDocument/2006/relationships/image" Target="../media/image27.jp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24" Type="http://schemas.openxmlformats.org/officeDocument/2006/relationships/slide" Target="slide23.xml"/><Relationship Id="rId32" Type="http://schemas.openxmlformats.org/officeDocument/2006/relationships/image" Target="../media/image35.sv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10" Type="http://schemas.openxmlformats.org/officeDocument/2006/relationships/image" Target="../media/image18.svg"/><Relationship Id="rId19" Type="http://schemas.openxmlformats.org/officeDocument/2006/relationships/slide" Target="slide14.xml"/><Relationship Id="rId31" Type="http://schemas.openxmlformats.org/officeDocument/2006/relationships/image" Target="../media/image34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2.png"/><Relationship Id="rId27" Type="http://schemas.openxmlformats.org/officeDocument/2006/relationships/image" Target="../media/image29.svg"/><Relationship Id="rId30" Type="http://schemas.openxmlformats.org/officeDocument/2006/relationships/slide" Target="slide25.xml"/><Relationship Id="rId35" Type="http://schemas.openxmlformats.org/officeDocument/2006/relationships/image" Target="../media/image31.svg"/><Relationship Id="rId8" Type="http://schemas.openxmlformats.org/officeDocument/2006/relationships/image" Target="../media/image16.sv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3.svg"/><Relationship Id="rId26" Type="http://schemas.openxmlformats.org/officeDocument/2006/relationships/image" Target="../media/image33.svg"/><Relationship Id="rId3" Type="http://schemas.openxmlformats.org/officeDocument/2006/relationships/image" Target="../media/image11.png"/><Relationship Id="rId21" Type="http://schemas.openxmlformats.org/officeDocument/2006/relationships/slide" Target="slide25.xml"/><Relationship Id="rId34" Type="http://schemas.openxmlformats.org/officeDocument/2006/relationships/slide" Target="slide28.xml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.png"/><Relationship Id="rId25" Type="http://schemas.openxmlformats.org/officeDocument/2006/relationships/image" Target="../media/image32.png"/><Relationship Id="rId33" Type="http://schemas.openxmlformats.org/officeDocument/2006/relationships/image" Target="../media/image51.sv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4.svg"/><Relationship Id="rId20" Type="http://schemas.openxmlformats.org/officeDocument/2006/relationships/image" Target="../media/image27.jp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24" Type="http://schemas.openxmlformats.org/officeDocument/2006/relationships/slide" Target="slide18.xml"/><Relationship Id="rId32" Type="http://schemas.openxmlformats.org/officeDocument/2006/relationships/image" Target="../media/image5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5.svg"/><Relationship Id="rId28" Type="http://schemas.openxmlformats.org/officeDocument/2006/relationships/image" Target="../media/image28.png"/><Relationship Id="rId10" Type="http://schemas.openxmlformats.org/officeDocument/2006/relationships/image" Target="../media/image18.svg"/><Relationship Id="rId19" Type="http://schemas.openxmlformats.org/officeDocument/2006/relationships/slide" Target="slide14.xml"/><Relationship Id="rId31" Type="http://schemas.openxmlformats.org/officeDocument/2006/relationships/slide" Target="slide27.xml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4.png"/><Relationship Id="rId27" Type="http://schemas.openxmlformats.org/officeDocument/2006/relationships/slide" Target="slide20.xml"/><Relationship Id="rId30" Type="http://schemas.openxmlformats.org/officeDocument/2006/relationships/slide" Target="slide23.xml"/><Relationship Id="rId8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3.svg"/><Relationship Id="rId26" Type="http://schemas.openxmlformats.org/officeDocument/2006/relationships/image" Target="../media/image33.svg"/><Relationship Id="rId3" Type="http://schemas.openxmlformats.org/officeDocument/2006/relationships/image" Target="../media/image11.png"/><Relationship Id="rId21" Type="http://schemas.openxmlformats.org/officeDocument/2006/relationships/slide" Target="slide25.xml"/><Relationship Id="rId34" Type="http://schemas.openxmlformats.org/officeDocument/2006/relationships/image" Target="../media/image38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.png"/><Relationship Id="rId25" Type="http://schemas.openxmlformats.org/officeDocument/2006/relationships/image" Target="../media/image32.png"/><Relationship Id="rId33" Type="http://schemas.openxmlformats.org/officeDocument/2006/relationships/image" Target="../media/image31.sv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4.svg"/><Relationship Id="rId20" Type="http://schemas.openxmlformats.org/officeDocument/2006/relationships/image" Target="../media/image27.jp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24" Type="http://schemas.openxmlformats.org/officeDocument/2006/relationships/slide" Target="slide18.xml"/><Relationship Id="rId32" Type="http://schemas.openxmlformats.org/officeDocument/2006/relationships/image" Target="../media/image3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5.svg"/><Relationship Id="rId28" Type="http://schemas.openxmlformats.org/officeDocument/2006/relationships/image" Target="../media/image28.png"/><Relationship Id="rId10" Type="http://schemas.openxmlformats.org/officeDocument/2006/relationships/image" Target="../media/image18.svg"/><Relationship Id="rId19" Type="http://schemas.openxmlformats.org/officeDocument/2006/relationships/slide" Target="slide14.xml"/><Relationship Id="rId31" Type="http://schemas.openxmlformats.org/officeDocument/2006/relationships/slide" Target="slide27.xml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4.png"/><Relationship Id="rId27" Type="http://schemas.openxmlformats.org/officeDocument/2006/relationships/slide" Target="slide20.xml"/><Relationship Id="rId30" Type="http://schemas.openxmlformats.org/officeDocument/2006/relationships/slide" Target="slide23.xml"/><Relationship Id="rId35" Type="http://schemas.openxmlformats.org/officeDocument/2006/relationships/image" Target="../media/image39.svg"/><Relationship Id="rId8" Type="http://schemas.openxmlformats.org/officeDocument/2006/relationships/image" Target="../media/image1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3.svg"/><Relationship Id="rId3" Type="http://schemas.openxmlformats.org/officeDocument/2006/relationships/image" Target="../media/image11.png"/><Relationship Id="rId21" Type="http://schemas.openxmlformats.org/officeDocument/2006/relationships/image" Target="../media/image53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4.sv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slide" Target="slide14.xml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3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4.svg"/><Relationship Id="rId20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slide" Target="slide14.xml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3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slide" Target="slide14.xml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192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 应用背景">
            <a:extLst>
              <a:ext uri="{FF2B5EF4-FFF2-40B4-BE49-F238E27FC236}">
                <a16:creationId xmlns:a16="http://schemas.microsoft.com/office/drawing/2014/main" id="{024471C6-CD1E-3C1B-A85D-65ADFAB0D2CC}"/>
              </a:ext>
            </a:extLst>
          </p:cNvPr>
          <p:cNvSpPr/>
          <p:nvPr/>
        </p:nvSpPr>
        <p:spPr>
          <a:xfrm>
            <a:off x="2455333" y="1321053"/>
            <a:ext cx="7281334" cy="4215894"/>
          </a:xfrm>
          <a:prstGeom prst="roundRect">
            <a:avLst>
              <a:gd name="adj" fmla="val 1205"/>
            </a:avLst>
          </a:prstGeom>
          <a:solidFill>
            <a:schemeClr val="tx1">
              <a:alpha val="95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1B22DD-7DC1-D294-7955-87326F1911DD}"/>
              </a:ext>
            </a:extLst>
          </p:cNvPr>
          <p:cNvGrpSpPr/>
          <p:nvPr/>
        </p:nvGrpSpPr>
        <p:grpSpPr>
          <a:xfrm>
            <a:off x="3016572" y="1683712"/>
            <a:ext cx="2901629" cy="369332"/>
            <a:chOff x="3016572" y="1683712"/>
            <a:chExt cx="2901629" cy="369332"/>
          </a:xfrm>
        </p:grpSpPr>
        <p:sp>
          <p:nvSpPr>
            <p:cNvPr id="13" name="!! 标题">
              <a:extLst>
                <a:ext uri="{FF2B5EF4-FFF2-40B4-BE49-F238E27FC236}">
                  <a16:creationId xmlns:a16="http://schemas.microsoft.com/office/drawing/2014/main" id="{3BD2A303-FE33-D525-D67B-024640ECDA41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登录</a:t>
              </a:r>
            </a:p>
          </p:txBody>
        </p:sp>
        <p:sp>
          <p:nvSpPr>
            <p:cNvPr id="14" name="!! 标题符">
              <a:extLst>
                <a:ext uri="{FF2B5EF4-FFF2-40B4-BE49-F238E27FC236}">
                  <a16:creationId xmlns:a16="http://schemas.microsoft.com/office/drawing/2014/main" id="{E066B002-2EF8-9953-B1D2-E0EB914E070B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20" name="!! 确定按钮">
            <a:extLst>
              <a:ext uri="{FF2B5EF4-FFF2-40B4-BE49-F238E27FC236}">
                <a16:creationId xmlns:a16="http://schemas.microsoft.com/office/drawing/2014/main" id="{44F9B653-B062-F846-F235-14E1C6A3F168}"/>
              </a:ext>
            </a:extLst>
          </p:cNvPr>
          <p:cNvSpPr/>
          <p:nvPr/>
        </p:nvSpPr>
        <p:spPr>
          <a:xfrm>
            <a:off x="5359400" y="4517027"/>
            <a:ext cx="1473200" cy="369332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sx="96000" sy="96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登录中</a:t>
            </a:r>
          </a:p>
        </p:txBody>
      </p:sp>
      <p:grpSp>
        <p:nvGrpSpPr>
          <p:cNvPr id="28" name="!! 用户头像">
            <a:extLst>
              <a:ext uri="{FF2B5EF4-FFF2-40B4-BE49-F238E27FC236}">
                <a16:creationId xmlns:a16="http://schemas.microsoft.com/office/drawing/2014/main" id="{AC45B01E-9A2C-6F32-0C2B-995513D0CBDA}"/>
              </a:ext>
            </a:extLst>
          </p:cNvPr>
          <p:cNvGrpSpPr/>
          <p:nvPr/>
        </p:nvGrpSpPr>
        <p:grpSpPr>
          <a:xfrm>
            <a:off x="5562289" y="2728377"/>
            <a:ext cx="1067422" cy="1067422"/>
            <a:chOff x="5562289" y="2728377"/>
            <a:chExt cx="1067422" cy="1067422"/>
          </a:xfrm>
        </p:grpSpPr>
        <p:sp>
          <p:nvSpPr>
            <p:cNvPr id="24" name="矩形: 圆角 23">
              <a:hlinkClick r:id="rId3" action="ppaction://hlinksldjump"/>
              <a:extLst>
                <a:ext uri="{FF2B5EF4-FFF2-40B4-BE49-F238E27FC236}">
                  <a16:creationId xmlns:a16="http://schemas.microsoft.com/office/drawing/2014/main" id="{F8B20E0C-3D15-4F55-904D-140EF46E67E2}"/>
                </a:ext>
              </a:extLst>
            </p:cNvPr>
            <p:cNvSpPr/>
            <p:nvPr/>
          </p:nvSpPr>
          <p:spPr>
            <a:xfrm>
              <a:off x="5562289" y="2728377"/>
              <a:ext cx="1067422" cy="1067422"/>
            </a:xfrm>
            <a:prstGeom prst="roundRect">
              <a:avLst>
                <a:gd name="adj" fmla="val 30567"/>
              </a:avLst>
            </a:prstGeom>
            <a:solidFill>
              <a:srgbClr val="8FB39B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25" name="椭圆 24">
              <a:hlinkClick r:id="rId3" action="ppaction://hlinksldjump"/>
              <a:extLst>
                <a:ext uri="{FF2B5EF4-FFF2-40B4-BE49-F238E27FC236}">
                  <a16:creationId xmlns:a16="http://schemas.microsoft.com/office/drawing/2014/main" id="{DD18C43E-5AD4-E884-469A-BB2593119663}"/>
                </a:ext>
              </a:extLst>
            </p:cNvPr>
            <p:cNvSpPr/>
            <p:nvPr/>
          </p:nvSpPr>
          <p:spPr>
            <a:xfrm>
              <a:off x="5987143" y="3009554"/>
              <a:ext cx="217714" cy="2177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26" name="矩形: 圆角 25">
              <a:hlinkClick r:id="rId3" action="ppaction://hlinksldjump"/>
              <a:extLst>
                <a:ext uri="{FF2B5EF4-FFF2-40B4-BE49-F238E27FC236}">
                  <a16:creationId xmlns:a16="http://schemas.microsoft.com/office/drawing/2014/main" id="{4828AF8A-7D5D-DEA4-2763-65D11D9A981C}"/>
                </a:ext>
              </a:extLst>
            </p:cNvPr>
            <p:cNvSpPr/>
            <p:nvPr/>
          </p:nvSpPr>
          <p:spPr>
            <a:xfrm>
              <a:off x="5834743" y="3301352"/>
              <a:ext cx="522514" cy="203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27" name="!! 用户名">
            <a:extLst>
              <a:ext uri="{FF2B5EF4-FFF2-40B4-BE49-F238E27FC236}">
                <a16:creationId xmlns:a16="http://schemas.microsoft.com/office/drawing/2014/main" id="{AA957C3E-A631-C78F-C0C2-3B3E4328571B}"/>
              </a:ext>
            </a:extLst>
          </p:cNvPr>
          <p:cNvSpPr txBox="1"/>
          <p:nvPr/>
        </p:nvSpPr>
        <p:spPr>
          <a:xfrm>
            <a:off x="5021943" y="3869883"/>
            <a:ext cx="214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Yusurmount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08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 应用背景">
            <a:extLst>
              <a:ext uri="{FF2B5EF4-FFF2-40B4-BE49-F238E27FC236}">
                <a16:creationId xmlns:a16="http://schemas.microsoft.com/office/drawing/2014/main" id="{024471C6-CD1E-3C1B-A85D-65ADFAB0D2CC}"/>
              </a:ext>
            </a:extLst>
          </p:cNvPr>
          <p:cNvSpPr/>
          <p:nvPr/>
        </p:nvSpPr>
        <p:spPr>
          <a:xfrm>
            <a:off x="2455333" y="1321053"/>
            <a:ext cx="7281334" cy="4215894"/>
          </a:xfrm>
          <a:prstGeom prst="roundRect">
            <a:avLst>
              <a:gd name="adj" fmla="val 1205"/>
            </a:avLst>
          </a:prstGeom>
          <a:solidFill>
            <a:schemeClr val="tx1">
              <a:alpha val="95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1B22DD-7DC1-D294-7955-87326F1911DD}"/>
              </a:ext>
            </a:extLst>
          </p:cNvPr>
          <p:cNvGrpSpPr/>
          <p:nvPr/>
        </p:nvGrpSpPr>
        <p:grpSpPr>
          <a:xfrm>
            <a:off x="3016572" y="1683712"/>
            <a:ext cx="2901629" cy="369332"/>
            <a:chOff x="3016572" y="1683712"/>
            <a:chExt cx="2901629" cy="369332"/>
          </a:xfrm>
        </p:grpSpPr>
        <p:sp>
          <p:nvSpPr>
            <p:cNvPr id="13" name="!! 标题">
              <a:extLst>
                <a:ext uri="{FF2B5EF4-FFF2-40B4-BE49-F238E27FC236}">
                  <a16:creationId xmlns:a16="http://schemas.microsoft.com/office/drawing/2014/main" id="{3BD2A303-FE33-D525-D67B-024640ECDA41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登录</a:t>
              </a:r>
            </a:p>
          </p:txBody>
        </p:sp>
        <p:sp>
          <p:nvSpPr>
            <p:cNvPr id="14" name="!! 标题符">
              <a:extLst>
                <a:ext uri="{FF2B5EF4-FFF2-40B4-BE49-F238E27FC236}">
                  <a16:creationId xmlns:a16="http://schemas.microsoft.com/office/drawing/2014/main" id="{E066B002-2EF8-9953-B1D2-E0EB914E070B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28" name="!! 用户头像">
            <a:extLst>
              <a:ext uri="{FF2B5EF4-FFF2-40B4-BE49-F238E27FC236}">
                <a16:creationId xmlns:a16="http://schemas.microsoft.com/office/drawing/2014/main" id="{AC45B01E-9A2C-6F32-0C2B-995513D0CBDA}"/>
              </a:ext>
            </a:extLst>
          </p:cNvPr>
          <p:cNvGrpSpPr/>
          <p:nvPr/>
        </p:nvGrpSpPr>
        <p:grpSpPr>
          <a:xfrm>
            <a:off x="5562289" y="2895289"/>
            <a:ext cx="1067422" cy="1067422"/>
            <a:chOff x="5562289" y="2728377"/>
            <a:chExt cx="1067422" cy="1067422"/>
          </a:xfrm>
        </p:grpSpPr>
        <p:sp>
          <p:nvSpPr>
            <p:cNvPr id="24" name="矩形: 圆角 23">
              <a:hlinkClick r:id="rId3" action="ppaction://hlinksldjump"/>
              <a:extLst>
                <a:ext uri="{FF2B5EF4-FFF2-40B4-BE49-F238E27FC236}">
                  <a16:creationId xmlns:a16="http://schemas.microsoft.com/office/drawing/2014/main" id="{F8B20E0C-3D15-4F55-904D-140EF46E67E2}"/>
                </a:ext>
              </a:extLst>
            </p:cNvPr>
            <p:cNvSpPr/>
            <p:nvPr/>
          </p:nvSpPr>
          <p:spPr>
            <a:xfrm>
              <a:off x="5562289" y="2728377"/>
              <a:ext cx="1067422" cy="1067422"/>
            </a:xfrm>
            <a:prstGeom prst="roundRect">
              <a:avLst>
                <a:gd name="adj" fmla="val 30567"/>
              </a:avLst>
            </a:prstGeom>
            <a:solidFill>
              <a:srgbClr val="8FB39B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25" name="椭圆 24">
              <a:hlinkClick r:id="rId3" action="ppaction://hlinksldjump"/>
              <a:extLst>
                <a:ext uri="{FF2B5EF4-FFF2-40B4-BE49-F238E27FC236}">
                  <a16:creationId xmlns:a16="http://schemas.microsoft.com/office/drawing/2014/main" id="{DD18C43E-5AD4-E884-469A-BB2593119663}"/>
                </a:ext>
              </a:extLst>
            </p:cNvPr>
            <p:cNvSpPr/>
            <p:nvPr/>
          </p:nvSpPr>
          <p:spPr>
            <a:xfrm>
              <a:off x="5987143" y="3009554"/>
              <a:ext cx="217714" cy="2177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26" name="矩形: 圆角 25">
              <a:hlinkClick r:id="rId3" action="ppaction://hlinksldjump"/>
              <a:extLst>
                <a:ext uri="{FF2B5EF4-FFF2-40B4-BE49-F238E27FC236}">
                  <a16:creationId xmlns:a16="http://schemas.microsoft.com/office/drawing/2014/main" id="{4828AF8A-7D5D-DEA4-2763-65D11D9A981C}"/>
                </a:ext>
              </a:extLst>
            </p:cNvPr>
            <p:cNvSpPr/>
            <p:nvPr/>
          </p:nvSpPr>
          <p:spPr>
            <a:xfrm>
              <a:off x="5834743" y="3301352"/>
              <a:ext cx="522514" cy="203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74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 应用背景">
            <a:extLst>
              <a:ext uri="{FF2B5EF4-FFF2-40B4-BE49-F238E27FC236}">
                <a16:creationId xmlns:a16="http://schemas.microsoft.com/office/drawing/2014/main" id="{E3A25C61-8A95-59B5-BB30-B4B0DB9FC4D3}"/>
              </a:ext>
            </a:extLst>
          </p:cNvPr>
          <p:cNvSpPr/>
          <p:nvPr/>
        </p:nvSpPr>
        <p:spPr>
          <a:xfrm>
            <a:off x="2119423" y="1126562"/>
            <a:ext cx="7953154" cy="4604876"/>
          </a:xfrm>
          <a:prstGeom prst="roundRect">
            <a:avLst>
              <a:gd name="adj" fmla="val 1205"/>
            </a:avLst>
          </a:prstGeom>
          <a:solidFill>
            <a:schemeClr val="tx1">
              <a:alpha val="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F89DBED-FA6A-41C4-47D6-E5696C402D71}"/>
              </a:ext>
            </a:extLst>
          </p:cNvPr>
          <p:cNvGrpSpPr/>
          <p:nvPr/>
        </p:nvGrpSpPr>
        <p:grpSpPr>
          <a:xfrm>
            <a:off x="2725950" y="1527767"/>
            <a:ext cx="2901629" cy="369332"/>
            <a:chOff x="3016572" y="1683712"/>
            <a:chExt cx="2901629" cy="369332"/>
          </a:xfrm>
        </p:grpSpPr>
        <p:sp>
          <p:nvSpPr>
            <p:cNvPr id="4" name="!! 标题">
              <a:extLst>
                <a:ext uri="{FF2B5EF4-FFF2-40B4-BE49-F238E27FC236}">
                  <a16:creationId xmlns:a16="http://schemas.microsoft.com/office/drawing/2014/main" id="{084E5F7B-37F6-FFF5-CD63-FDF893D06E1D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登录</a:t>
              </a:r>
            </a:p>
          </p:txBody>
        </p:sp>
        <p:sp>
          <p:nvSpPr>
            <p:cNvPr id="5" name="!! 标题符">
              <a:extLst>
                <a:ext uri="{FF2B5EF4-FFF2-40B4-BE49-F238E27FC236}">
                  <a16:creationId xmlns:a16="http://schemas.microsoft.com/office/drawing/2014/main" id="{6DA1A85C-6252-9D61-5E82-CACD8DD9339E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6" name="!! 电源">
            <a:extLst>
              <a:ext uri="{FF2B5EF4-FFF2-40B4-BE49-F238E27FC236}">
                <a16:creationId xmlns:a16="http://schemas.microsoft.com/office/drawing/2014/main" id="{2A08F7A3-673C-DDD6-F588-ED3A7D30A3DE}"/>
              </a:ext>
            </a:extLst>
          </p:cNvPr>
          <p:cNvGrpSpPr/>
          <p:nvPr/>
        </p:nvGrpSpPr>
        <p:grpSpPr>
          <a:xfrm>
            <a:off x="8854256" y="1527767"/>
            <a:ext cx="372533" cy="369332"/>
            <a:chOff x="2999260" y="4811053"/>
            <a:chExt cx="372533" cy="369332"/>
          </a:xfrm>
          <a:solidFill>
            <a:schemeClr val="bg1">
              <a:lumMod val="50000"/>
              <a:lumOff val="50000"/>
              <a:alpha val="0"/>
            </a:schemeClr>
          </a:solidFill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F073706-9B49-1449-E61D-2CCE23F7E428}"/>
                </a:ext>
              </a:extLst>
            </p:cNvPr>
            <p:cNvSpPr/>
            <p:nvPr/>
          </p:nvSpPr>
          <p:spPr>
            <a:xfrm>
              <a:off x="2999260" y="4811053"/>
              <a:ext cx="372533" cy="369332"/>
            </a:xfrm>
            <a:prstGeom prst="roundRect">
              <a:avLst/>
            </a:prstGeom>
            <a:grpFill/>
            <a:ln>
              <a:noFill/>
            </a:ln>
            <a:effectLst>
              <a:outerShdw blurRad="63500" dir="5400000" sx="99000" sy="99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  <a:alpha val="41000"/>
                  </a:srgbClr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1A0CB27E-BEAE-F6D5-8DDD-14512A9CC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1340" y="4891534"/>
              <a:ext cx="208372" cy="208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1789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!! 背景">
            <a:extLst>
              <a:ext uri="{FF2B5EF4-FFF2-40B4-BE49-F238E27FC236}">
                <a16:creationId xmlns:a16="http://schemas.microsoft.com/office/drawing/2014/main" id="{49F3FAF1-DA86-AE89-7795-1F5E9D6A5E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74" y="7129"/>
            <a:ext cx="12166652" cy="6843742"/>
          </a:xfrm>
          <a:prstGeom prst="rect">
            <a:avLst/>
          </a:prstGeom>
        </p:spPr>
      </p:pic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5780625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5780624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hlinkClick r:id="rId14" action="ppaction://hlinksldjump"/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5909313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hlinkClick r:id="rId17" action="ppaction://hlinksldjump"/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hlinkClick r:id="rId17" action="ppaction://hlinksldjump"/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5909843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6" name="!! 应用背景">
            <a:extLst>
              <a:ext uri="{FF2B5EF4-FFF2-40B4-BE49-F238E27FC236}">
                <a16:creationId xmlns:a16="http://schemas.microsoft.com/office/drawing/2014/main" id="{DFE7AE1D-BCEC-796E-7FD2-DDD0BB12C6C0}"/>
              </a:ext>
            </a:extLst>
          </p:cNvPr>
          <p:cNvSpPr/>
          <p:nvPr/>
        </p:nvSpPr>
        <p:spPr>
          <a:xfrm>
            <a:off x="608739" y="339091"/>
            <a:ext cx="10980078" cy="617268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9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!! 背景">
            <a:extLst>
              <a:ext uri="{FF2B5EF4-FFF2-40B4-BE49-F238E27FC236}">
                <a16:creationId xmlns:a16="http://schemas.microsoft.com/office/drawing/2014/main" id="{49F3FAF1-DA86-AE89-7795-1F5E9D6A5E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67" y="7129"/>
            <a:ext cx="12163265" cy="6843742"/>
          </a:xfrm>
          <a:prstGeom prst="rect">
            <a:avLst/>
          </a:prstGeom>
        </p:spPr>
      </p:pic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5780625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5780624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+mj-ea"/>
                  <a:ea typeface="+mj-ea"/>
                </a:rPr>
                <a:t>Virtual Net</a:t>
              </a:r>
              <a:endParaRPr lang="zh-CN" altLang="en-US" sz="900" dirty="0">
                <a:latin typeface="+mj-ea"/>
                <a:ea typeface="+mj-ea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50" dirty="0"/>
                <a:t>20:45</a:t>
              </a:r>
              <a:endParaRPr lang="zh-CN" altLang="en-US" sz="1050" dirty="0"/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rgbClr val="56FF21"/>
                  </a:solidFill>
                </a:rPr>
                <a:t>AC</a:t>
              </a:r>
              <a:endParaRPr lang="zh-CN" altLang="en-US" sz="900" dirty="0">
                <a:solidFill>
                  <a:srgbClr val="56FF21"/>
                </a:solidFill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hlinkClick r:id="rId14" action="ppaction://hlinksldjump"/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5909313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hlinkClick r:id="rId17" action="ppaction://hlinksldjump"/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" name="齿轮" descr="单级齿轮 轮廓">
              <a:hlinkClick r:id="rId17" action="ppaction://hlinksldjump"/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5909843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47" name="!! 应用背景">
            <a:extLst>
              <a:ext uri="{FF2B5EF4-FFF2-40B4-BE49-F238E27FC236}">
                <a16:creationId xmlns:a16="http://schemas.microsoft.com/office/drawing/2014/main" id="{F8130291-A320-725D-0CCA-A28465C2B740}"/>
              </a:ext>
            </a:extLst>
          </p:cNvPr>
          <p:cNvSpPr/>
          <p:nvPr/>
        </p:nvSpPr>
        <p:spPr>
          <a:xfrm>
            <a:off x="608739" y="339091"/>
            <a:ext cx="10980078" cy="617268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245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!! 背景">
            <a:extLst>
              <a:ext uri="{FF2B5EF4-FFF2-40B4-BE49-F238E27FC236}">
                <a16:creationId xmlns:a16="http://schemas.microsoft.com/office/drawing/2014/main" id="{49F3FAF1-DA86-AE89-7795-1F5E9D6A5E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67" y="7129"/>
            <a:ext cx="12163265" cy="6843742"/>
          </a:xfrm>
          <a:prstGeom prst="rect">
            <a:avLst/>
          </a:prstGeom>
        </p:spPr>
      </p:pic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5780625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5780624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hlinkClick r:id="rId14" action="ppaction://hlinksldjump"/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5909313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hlinkClick r:id="rId17" action="ppaction://hlinksldjump"/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hlinkClick r:id="rId17" action="ppaction://hlinksldjump"/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5909843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37B606F2-0B8C-DA75-2C57-71BC3E3D2F79}"/>
              </a:ext>
            </a:extLst>
          </p:cNvPr>
          <p:cNvSpPr/>
          <p:nvPr/>
        </p:nvSpPr>
        <p:spPr>
          <a:xfrm>
            <a:off x="608739" y="339091"/>
            <a:ext cx="10980078" cy="617268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82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>
        <p159:morph option="byObject"/>
      </p:transition>
    </mc:Choice>
    <mc:Fallback>
      <p:transition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 深色遮罩">
            <a:extLst>
              <a:ext uri="{FF2B5EF4-FFF2-40B4-BE49-F238E27FC236}">
                <a16:creationId xmlns:a16="http://schemas.microsoft.com/office/drawing/2014/main" id="{2893798F-216C-A97E-8748-977B83830D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!! 弹窗背景">
            <a:extLst>
              <a:ext uri="{FF2B5EF4-FFF2-40B4-BE49-F238E27FC236}">
                <a16:creationId xmlns:a16="http://schemas.microsoft.com/office/drawing/2014/main" id="{83FE63F9-0B9F-C5DE-B7E2-43B166390ADD}"/>
              </a:ext>
            </a:extLst>
          </p:cNvPr>
          <p:cNvSpPr/>
          <p:nvPr/>
        </p:nvSpPr>
        <p:spPr>
          <a:xfrm>
            <a:off x="4154253" y="3148053"/>
            <a:ext cx="3883493" cy="1200103"/>
          </a:xfrm>
          <a:prstGeom prst="roundRect">
            <a:avLst>
              <a:gd name="adj" fmla="val 3664"/>
            </a:avLst>
          </a:prstGeom>
          <a:solidFill>
            <a:schemeClr val="tx1">
              <a:alpha val="97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8" name="!! 标题背景">
            <a:extLst>
              <a:ext uri="{FF2B5EF4-FFF2-40B4-BE49-F238E27FC236}">
                <a16:creationId xmlns:a16="http://schemas.microsoft.com/office/drawing/2014/main" id="{024471C6-CD1E-3C1B-A85D-65ADFAB0D2CC}"/>
              </a:ext>
            </a:extLst>
          </p:cNvPr>
          <p:cNvSpPr/>
          <p:nvPr/>
        </p:nvSpPr>
        <p:spPr>
          <a:xfrm>
            <a:off x="4154253" y="2451507"/>
            <a:ext cx="3883493" cy="583312"/>
          </a:xfrm>
          <a:prstGeom prst="roundRect">
            <a:avLst>
              <a:gd name="adj" fmla="val 7352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31" name="!! 大标题">
            <a:extLst>
              <a:ext uri="{FF2B5EF4-FFF2-40B4-BE49-F238E27FC236}">
                <a16:creationId xmlns:a16="http://schemas.microsoft.com/office/drawing/2014/main" id="{161B22DD-7DC1-D294-7955-87326F1911DD}"/>
              </a:ext>
            </a:extLst>
          </p:cNvPr>
          <p:cNvGrpSpPr/>
          <p:nvPr/>
        </p:nvGrpSpPr>
        <p:grpSpPr>
          <a:xfrm>
            <a:off x="4453345" y="2559032"/>
            <a:ext cx="2832099" cy="369332"/>
            <a:chOff x="3079752" y="1599667"/>
            <a:chExt cx="2832099" cy="369332"/>
          </a:xfrm>
        </p:grpSpPr>
        <p:sp>
          <p:nvSpPr>
            <p:cNvPr id="14" name="!! 标题符">
              <a:extLst>
                <a:ext uri="{FF2B5EF4-FFF2-40B4-BE49-F238E27FC236}">
                  <a16:creationId xmlns:a16="http://schemas.microsoft.com/office/drawing/2014/main" id="{E066B002-2EF8-9953-B1D2-E0EB914E070B}"/>
                </a:ext>
              </a:extLst>
            </p:cNvPr>
            <p:cNvSpPr/>
            <p:nvPr/>
          </p:nvSpPr>
          <p:spPr>
            <a:xfrm>
              <a:off x="3175001" y="1807505"/>
              <a:ext cx="476250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3" name="!! 标题">
              <a:extLst>
                <a:ext uri="{FF2B5EF4-FFF2-40B4-BE49-F238E27FC236}">
                  <a16:creationId xmlns:a16="http://schemas.microsoft.com/office/drawing/2014/main" id="{3BD2A303-FE33-D525-D67B-024640ECDA41}"/>
                </a:ext>
              </a:extLst>
            </p:cNvPr>
            <p:cNvSpPr txBox="1"/>
            <p:nvPr/>
          </p:nvSpPr>
          <p:spPr>
            <a:xfrm>
              <a:off x="3079752" y="1599667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电源</a:t>
              </a:r>
            </a:p>
          </p:txBody>
        </p:sp>
      </p:grpSp>
      <p:pic>
        <p:nvPicPr>
          <p:cNvPr id="12" name="!! 按钮-关机">
            <a:extLst>
              <a:ext uri="{FF2B5EF4-FFF2-40B4-BE49-F238E27FC236}">
                <a16:creationId xmlns:a16="http://schemas.microsoft.com/office/drawing/2014/main" id="{31FEC024-25E4-70D3-B7C6-91A1703E3E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2437" y="3398018"/>
            <a:ext cx="585876" cy="585872"/>
          </a:xfrm>
          <a:prstGeom prst="rect">
            <a:avLst/>
          </a:prstGeom>
        </p:spPr>
      </p:pic>
      <p:sp>
        <p:nvSpPr>
          <p:cNvPr id="15" name="!! 按钮-重启">
            <a:hlinkClick r:id="rId5" action="ppaction://hlinksldjump"/>
            <a:extLst>
              <a:ext uri="{FF2B5EF4-FFF2-40B4-BE49-F238E27FC236}">
                <a16:creationId xmlns:a16="http://schemas.microsoft.com/office/drawing/2014/main" id="{ECD1C2F5-577C-200D-64AF-C526E018BBA9}"/>
              </a:ext>
            </a:extLst>
          </p:cNvPr>
          <p:cNvSpPr/>
          <p:nvPr/>
        </p:nvSpPr>
        <p:spPr>
          <a:xfrm>
            <a:off x="6574388" y="3450533"/>
            <a:ext cx="442628" cy="442742"/>
          </a:xfrm>
          <a:custGeom>
            <a:avLst/>
            <a:gdLst>
              <a:gd name="T0" fmla="*/ 4417 w 8147"/>
              <a:gd name="T1" fmla="*/ 1971 h 8148"/>
              <a:gd name="T2" fmla="*/ 4122 w 8147"/>
              <a:gd name="T3" fmla="*/ 0 h 8148"/>
              <a:gd name="T4" fmla="*/ 3622 w 8147"/>
              <a:gd name="T5" fmla="*/ 228 h 8148"/>
              <a:gd name="T6" fmla="*/ 3917 w 8147"/>
              <a:gd name="T7" fmla="*/ 2197 h 8148"/>
              <a:gd name="T8" fmla="*/ 4122 w 8147"/>
              <a:gd name="T9" fmla="*/ 2198 h 8148"/>
              <a:gd name="T10" fmla="*/ 2410 w 8147"/>
              <a:gd name="T11" fmla="*/ 2962 h 8148"/>
              <a:gd name="T12" fmla="*/ 2781 w 8147"/>
              <a:gd name="T13" fmla="*/ 2713 h 8148"/>
              <a:gd name="T14" fmla="*/ 1596 w 8147"/>
              <a:gd name="T15" fmla="*/ 1112 h 8148"/>
              <a:gd name="T16" fmla="*/ 1081 w 8147"/>
              <a:gd name="T17" fmla="*/ 1305 h 8148"/>
              <a:gd name="T18" fmla="*/ 2266 w 8147"/>
              <a:gd name="T19" fmla="*/ 2905 h 8148"/>
              <a:gd name="T20" fmla="*/ 2197 w 8147"/>
              <a:gd name="T21" fmla="*/ 4026 h 8148"/>
              <a:gd name="T22" fmla="*/ 227 w 8147"/>
              <a:gd name="T23" fmla="*/ 3731 h 8148"/>
              <a:gd name="T24" fmla="*/ 0 w 8147"/>
              <a:gd name="T25" fmla="*/ 4231 h 8148"/>
              <a:gd name="T26" fmla="*/ 1969 w 8147"/>
              <a:gd name="T27" fmla="*/ 4526 h 8148"/>
              <a:gd name="T28" fmla="*/ 2711 w 8147"/>
              <a:gd name="T29" fmla="*/ 5366 h 8148"/>
              <a:gd name="T30" fmla="*/ 1109 w 8147"/>
              <a:gd name="T31" fmla="*/ 6550 h 8148"/>
              <a:gd name="T32" fmla="*/ 1301 w 8147"/>
              <a:gd name="T33" fmla="*/ 7065 h 8148"/>
              <a:gd name="T34" fmla="*/ 1527 w 8147"/>
              <a:gd name="T35" fmla="*/ 7168 h 8148"/>
              <a:gd name="T36" fmla="*/ 2902 w 8147"/>
              <a:gd name="T37" fmla="*/ 5881 h 8148"/>
              <a:gd name="T38" fmla="*/ 2856 w 8147"/>
              <a:gd name="T39" fmla="*/ 5512 h 8148"/>
              <a:gd name="T40" fmla="*/ 4230 w 8147"/>
              <a:gd name="T41" fmla="*/ 5951 h 8148"/>
              <a:gd name="T42" fmla="*/ 3730 w 8147"/>
              <a:gd name="T43" fmla="*/ 6178 h 8148"/>
              <a:gd name="T44" fmla="*/ 4025 w 8147"/>
              <a:gd name="T45" fmla="*/ 8148 h 8148"/>
              <a:gd name="T46" fmla="*/ 4525 w 8147"/>
              <a:gd name="T47" fmla="*/ 7920 h 8148"/>
              <a:gd name="T48" fmla="*/ 4230 w 8147"/>
              <a:gd name="T49" fmla="*/ 5951 h 8148"/>
              <a:gd name="T50" fmla="*/ 5736 w 8147"/>
              <a:gd name="T51" fmla="*/ 5187 h 8148"/>
              <a:gd name="T52" fmla="*/ 5365 w 8147"/>
              <a:gd name="T53" fmla="*/ 5436 h 8148"/>
              <a:gd name="T54" fmla="*/ 6550 w 8147"/>
              <a:gd name="T55" fmla="*/ 7037 h 8148"/>
              <a:gd name="T56" fmla="*/ 6918 w 8147"/>
              <a:gd name="T57" fmla="*/ 6991 h 8148"/>
              <a:gd name="T58" fmla="*/ 7111 w 8147"/>
              <a:gd name="T59" fmla="*/ 6476 h 8148"/>
              <a:gd name="T60" fmla="*/ 7920 w 8147"/>
              <a:gd name="T61" fmla="*/ 3623 h 8148"/>
              <a:gd name="T62" fmla="*/ 5949 w 8147"/>
              <a:gd name="T63" fmla="*/ 3918 h 8148"/>
              <a:gd name="T64" fmla="*/ 6177 w 8147"/>
              <a:gd name="T65" fmla="*/ 4418 h 8148"/>
              <a:gd name="T66" fmla="*/ 8147 w 8147"/>
              <a:gd name="T67" fmla="*/ 4123 h 8148"/>
              <a:gd name="T68" fmla="*/ 7920 w 8147"/>
              <a:gd name="T69" fmla="*/ 3623 h 8148"/>
              <a:gd name="T70" fmla="*/ 5661 w 8147"/>
              <a:gd name="T71" fmla="*/ 2885 h 8148"/>
              <a:gd name="T72" fmla="*/ 7036 w 8147"/>
              <a:gd name="T73" fmla="*/ 1597 h 8148"/>
              <a:gd name="T74" fmla="*/ 6844 w 8147"/>
              <a:gd name="T75" fmla="*/ 1082 h 8148"/>
              <a:gd name="T76" fmla="*/ 5242 w 8147"/>
              <a:gd name="T77" fmla="*/ 2266 h 8148"/>
              <a:gd name="T78" fmla="*/ 5435 w 8147"/>
              <a:gd name="T79" fmla="*/ 2782 h 8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147" h="8148">
                <a:moveTo>
                  <a:pt x="4122" y="2198"/>
                </a:moveTo>
                <a:cubicBezTo>
                  <a:pt x="4287" y="2198"/>
                  <a:pt x="4417" y="2098"/>
                  <a:pt x="4417" y="1971"/>
                </a:cubicBezTo>
                <a:lnTo>
                  <a:pt x="4417" y="228"/>
                </a:lnTo>
                <a:cubicBezTo>
                  <a:pt x="4417" y="101"/>
                  <a:pt x="4289" y="0"/>
                  <a:pt x="4122" y="0"/>
                </a:cubicBezTo>
                <a:lnTo>
                  <a:pt x="3917" y="0"/>
                </a:lnTo>
                <a:cubicBezTo>
                  <a:pt x="3752" y="0"/>
                  <a:pt x="3622" y="100"/>
                  <a:pt x="3622" y="228"/>
                </a:cubicBezTo>
                <a:lnTo>
                  <a:pt x="3622" y="1970"/>
                </a:lnTo>
                <a:cubicBezTo>
                  <a:pt x="3622" y="2097"/>
                  <a:pt x="3751" y="2197"/>
                  <a:pt x="3917" y="2197"/>
                </a:cubicBezTo>
                <a:lnTo>
                  <a:pt x="4122" y="2197"/>
                </a:lnTo>
                <a:lnTo>
                  <a:pt x="4122" y="2198"/>
                </a:lnTo>
                <a:close/>
                <a:moveTo>
                  <a:pt x="2266" y="2905"/>
                </a:moveTo>
                <a:cubicBezTo>
                  <a:pt x="2302" y="2941"/>
                  <a:pt x="2349" y="2960"/>
                  <a:pt x="2410" y="2962"/>
                </a:cubicBezTo>
                <a:cubicBezTo>
                  <a:pt x="2487" y="2962"/>
                  <a:pt x="2570" y="2925"/>
                  <a:pt x="2636" y="2858"/>
                </a:cubicBezTo>
                <a:lnTo>
                  <a:pt x="2781" y="2713"/>
                </a:lnTo>
                <a:cubicBezTo>
                  <a:pt x="2897" y="2597"/>
                  <a:pt x="2919" y="2435"/>
                  <a:pt x="2827" y="2343"/>
                </a:cubicBezTo>
                <a:lnTo>
                  <a:pt x="1596" y="1112"/>
                </a:lnTo>
                <a:cubicBezTo>
                  <a:pt x="1506" y="1022"/>
                  <a:pt x="1344" y="1042"/>
                  <a:pt x="1226" y="1159"/>
                </a:cubicBezTo>
                <a:lnTo>
                  <a:pt x="1081" y="1305"/>
                </a:lnTo>
                <a:cubicBezTo>
                  <a:pt x="965" y="1421"/>
                  <a:pt x="943" y="1583"/>
                  <a:pt x="1035" y="1675"/>
                </a:cubicBezTo>
                <a:lnTo>
                  <a:pt x="2266" y="2905"/>
                </a:lnTo>
                <a:close/>
                <a:moveTo>
                  <a:pt x="2197" y="4231"/>
                </a:moveTo>
                <a:lnTo>
                  <a:pt x="2197" y="4026"/>
                </a:lnTo>
                <a:cubicBezTo>
                  <a:pt x="2197" y="3861"/>
                  <a:pt x="2097" y="3731"/>
                  <a:pt x="1969" y="3731"/>
                </a:cubicBezTo>
                <a:lnTo>
                  <a:pt x="227" y="3731"/>
                </a:lnTo>
                <a:cubicBezTo>
                  <a:pt x="100" y="3731"/>
                  <a:pt x="0" y="3861"/>
                  <a:pt x="0" y="4026"/>
                </a:cubicBezTo>
                <a:lnTo>
                  <a:pt x="0" y="4231"/>
                </a:lnTo>
                <a:cubicBezTo>
                  <a:pt x="0" y="4396"/>
                  <a:pt x="100" y="4526"/>
                  <a:pt x="227" y="4526"/>
                </a:cubicBezTo>
                <a:lnTo>
                  <a:pt x="1969" y="4526"/>
                </a:lnTo>
                <a:cubicBezTo>
                  <a:pt x="2096" y="4524"/>
                  <a:pt x="2197" y="4396"/>
                  <a:pt x="2197" y="4231"/>
                </a:cubicBezTo>
                <a:close/>
                <a:moveTo>
                  <a:pt x="2711" y="5366"/>
                </a:moveTo>
                <a:cubicBezTo>
                  <a:pt x="2595" y="5250"/>
                  <a:pt x="2432" y="5230"/>
                  <a:pt x="2341" y="5318"/>
                </a:cubicBezTo>
                <a:lnTo>
                  <a:pt x="1109" y="6550"/>
                </a:lnTo>
                <a:cubicBezTo>
                  <a:pt x="1019" y="6640"/>
                  <a:pt x="1040" y="6802"/>
                  <a:pt x="1156" y="6920"/>
                </a:cubicBezTo>
                <a:lnTo>
                  <a:pt x="1301" y="7065"/>
                </a:lnTo>
                <a:cubicBezTo>
                  <a:pt x="1351" y="7115"/>
                  <a:pt x="1411" y="7148"/>
                  <a:pt x="1472" y="7162"/>
                </a:cubicBezTo>
                <a:cubicBezTo>
                  <a:pt x="1491" y="7166"/>
                  <a:pt x="1510" y="7168"/>
                  <a:pt x="1527" y="7168"/>
                </a:cubicBezTo>
                <a:cubicBezTo>
                  <a:pt x="1583" y="7168"/>
                  <a:pt x="1634" y="7148"/>
                  <a:pt x="1671" y="7112"/>
                </a:cubicBezTo>
                <a:lnTo>
                  <a:pt x="2902" y="5881"/>
                </a:lnTo>
                <a:cubicBezTo>
                  <a:pt x="2938" y="5845"/>
                  <a:pt x="2960" y="5793"/>
                  <a:pt x="2960" y="5738"/>
                </a:cubicBezTo>
                <a:cubicBezTo>
                  <a:pt x="2960" y="5661"/>
                  <a:pt x="2922" y="5578"/>
                  <a:pt x="2856" y="5512"/>
                </a:cubicBezTo>
                <a:lnTo>
                  <a:pt x="2711" y="5366"/>
                </a:lnTo>
                <a:close/>
                <a:moveTo>
                  <a:pt x="4230" y="5951"/>
                </a:moveTo>
                <a:lnTo>
                  <a:pt x="4025" y="5951"/>
                </a:lnTo>
                <a:cubicBezTo>
                  <a:pt x="3860" y="5951"/>
                  <a:pt x="3730" y="6051"/>
                  <a:pt x="3730" y="6178"/>
                </a:cubicBezTo>
                <a:lnTo>
                  <a:pt x="3730" y="7920"/>
                </a:lnTo>
                <a:cubicBezTo>
                  <a:pt x="3730" y="8047"/>
                  <a:pt x="3859" y="8148"/>
                  <a:pt x="4025" y="8148"/>
                </a:cubicBezTo>
                <a:lnTo>
                  <a:pt x="4230" y="8148"/>
                </a:lnTo>
                <a:cubicBezTo>
                  <a:pt x="4395" y="8148"/>
                  <a:pt x="4525" y="8048"/>
                  <a:pt x="4525" y="7920"/>
                </a:cubicBezTo>
                <a:lnTo>
                  <a:pt x="4525" y="6178"/>
                </a:lnTo>
                <a:cubicBezTo>
                  <a:pt x="4523" y="6051"/>
                  <a:pt x="4395" y="5951"/>
                  <a:pt x="4230" y="5951"/>
                </a:cubicBezTo>
                <a:close/>
                <a:moveTo>
                  <a:pt x="5880" y="5243"/>
                </a:moveTo>
                <a:cubicBezTo>
                  <a:pt x="5844" y="5207"/>
                  <a:pt x="5792" y="5187"/>
                  <a:pt x="5736" y="5187"/>
                </a:cubicBezTo>
                <a:cubicBezTo>
                  <a:pt x="5658" y="5187"/>
                  <a:pt x="5576" y="5224"/>
                  <a:pt x="5510" y="5291"/>
                </a:cubicBezTo>
                <a:lnTo>
                  <a:pt x="5365" y="5436"/>
                </a:lnTo>
                <a:cubicBezTo>
                  <a:pt x="5248" y="5552"/>
                  <a:pt x="5227" y="5714"/>
                  <a:pt x="5318" y="5806"/>
                </a:cubicBezTo>
                <a:lnTo>
                  <a:pt x="6550" y="7037"/>
                </a:lnTo>
                <a:cubicBezTo>
                  <a:pt x="6587" y="7075"/>
                  <a:pt x="6638" y="7093"/>
                  <a:pt x="6692" y="7093"/>
                </a:cubicBezTo>
                <a:cubicBezTo>
                  <a:pt x="6767" y="7093"/>
                  <a:pt x="6851" y="7058"/>
                  <a:pt x="6918" y="6991"/>
                </a:cubicBezTo>
                <a:lnTo>
                  <a:pt x="7063" y="6846"/>
                </a:lnTo>
                <a:cubicBezTo>
                  <a:pt x="7180" y="6730"/>
                  <a:pt x="7201" y="6567"/>
                  <a:pt x="7111" y="6476"/>
                </a:cubicBezTo>
                <a:lnTo>
                  <a:pt x="5880" y="5243"/>
                </a:lnTo>
                <a:close/>
                <a:moveTo>
                  <a:pt x="7920" y="3623"/>
                </a:moveTo>
                <a:lnTo>
                  <a:pt x="6177" y="3623"/>
                </a:lnTo>
                <a:cubicBezTo>
                  <a:pt x="6050" y="3623"/>
                  <a:pt x="5949" y="3753"/>
                  <a:pt x="5949" y="3918"/>
                </a:cubicBezTo>
                <a:lnTo>
                  <a:pt x="5949" y="4123"/>
                </a:lnTo>
                <a:cubicBezTo>
                  <a:pt x="5949" y="4288"/>
                  <a:pt x="6049" y="4418"/>
                  <a:pt x="6177" y="4418"/>
                </a:cubicBezTo>
                <a:lnTo>
                  <a:pt x="7919" y="4418"/>
                </a:lnTo>
                <a:cubicBezTo>
                  <a:pt x="8046" y="4418"/>
                  <a:pt x="8147" y="4288"/>
                  <a:pt x="8147" y="4123"/>
                </a:cubicBezTo>
                <a:lnTo>
                  <a:pt x="8147" y="3918"/>
                </a:lnTo>
                <a:cubicBezTo>
                  <a:pt x="8147" y="3753"/>
                  <a:pt x="8047" y="3623"/>
                  <a:pt x="7920" y="3623"/>
                </a:cubicBezTo>
                <a:close/>
                <a:moveTo>
                  <a:pt x="5435" y="2782"/>
                </a:moveTo>
                <a:cubicBezTo>
                  <a:pt x="5502" y="2849"/>
                  <a:pt x="5586" y="2885"/>
                  <a:pt x="5661" y="2885"/>
                </a:cubicBezTo>
                <a:cubicBezTo>
                  <a:pt x="5716" y="2885"/>
                  <a:pt x="5766" y="2866"/>
                  <a:pt x="5804" y="2828"/>
                </a:cubicBezTo>
                <a:lnTo>
                  <a:pt x="7036" y="1597"/>
                </a:lnTo>
                <a:cubicBezTo>
                  <a:pt x="7126" y="1507"/>
                  <a:pt x="7105" y="1344"/>
                  <a:pt x="6989" y="1227"/>
                </a:cubicBezTo>
                <a:lnTo>
                  <a:pt x="6844" y="1082"/>
                </a:lnTo>
                <a:cubicBezTo>
                  <a:pt x="6727" y="966"/>
                  <a:pt x="6565" y="944"/>
                  <a:pt x="6474" y="1034"/>
                </a:cubicBezTo>
                <a:lnTo>
                  <a:pt x="5242" y="2266"/>
                </a:lnTo>
                <a:cubicBezTo>
                  <a:pt x="5152" y="2356"/>
                  <a:pt x="5172" y="2518"/>
                  <a:pt x="5290" y="2636"/>
                </a:cubicBezTo>
                <a:lnTo>
                  <a:pt x="5435" y="2782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 w="31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 关机">
            <a:extLst>
              <a:ext uri="{FF2B5EF4-FFF2-40B4-BE49-F238E27FC236}">
                <a16:creationId xmlns:a16="http://schemas.microsoft.com/office/drawing/2014/main" id="{9007D746-2AC1-DE6D-F2EE-DFE7AE88C5B1}"/>
              </a:ext>
            </a:extLst>
          </p:cNvPr>
          <p:cNvSpPr txBox="1"/>
          <p:nvPr/>
        </p:nvSpPr>
        <p:spPr>
          <a:xfrm>
            <a:off x="4962437" y="3958319"/>
            <a:ext cx="58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关机</a:t>
            </a:r>
          </a:p>
        </p:txBody>
      </p:sp>
      <p:sp>
        <p:nvSpPr>
          <p:cNvPr id="19" name="!! 重启">
            <a:extLst>
              <a:ext uri="{FF2B5EF4-FFF2-40B4-BE49-F238E27FC236}">
                <a16:creationId xmlns:a16="http://schemas.microsoft.com/office/drawing/2014/main" id="{F60B73CB-B0E4-16E3-DB0E-8B5CEE581C81}"/>
              </a:ext>
            </a:extLst>
          </p:cNvPr>
          <p:cNvSpPr txBox="1"/>
          <p:nvPr/>
        </p:nvSpPr>
        <p:spPr>
          <a:xfrm>
            <a:off x="6500091" y="3958319"/>
            <a:ext cx="58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重启</a:t>
            </a:r>
          </a:p>
        </p:txBody>
      </p:sp>
      <p:sp>
        <p:nvSpPr>
          <p:cNvPr id="3" name="!! 退出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BB578A1-433F-2671-DAA1-65175D8E0517}"/>
              </a:ext>
            </a:extLst>
          </p:cNvPr>
          <p:cNvSpPr/>
          <p:nvPr/>
        </p:nvSpPr>
        <p:spPr>
          <a:xfrm>
            <a:off x="7406434" y="2585628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49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 advClick="0">
        <p:fade/>
      </p:transition>
    </mc:Choice>
    <mc:Fallback>
      <p:transition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 深色遮罩">
            <a:extLst>
              <a:ext uri="{FF2B5EF4-FFF2-40B4-BE49-F238E27FC236}">
                <a16:creationId xmlns:a16="http://schemas.microsoft.com/office/drawing/2014/main" id="{2893798F-216C-A97E-8748-977B83830D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6" name="!! 弹窗背景">
            <a:extLst>
              <a:ext uri="{FF2B5EF4-FFF2-40B4-BE49-F238E27FC236}">
                <a16:creationId xmlns:a16="http://schemas.microsoft.com/office/drawing/2014/main" id="{83FE63F9-0B9F-C5DE-B7E2-43B166390ADD}"/>
              </a:ext>
            </a:extLst>
          </p:cNvPr>
          <p:cNvSpPr/>
          <p:nvPr/>
        </p:nvSpPr>
        <p:spPr>
          <a:xfrm>
            <a:off x="4154253" y="3148053"/>
            <a:ext cx="3883493" cy="1200103"/>
          </a:xfrm>
          <a:prstGeom prst="roundRect">
            <a:avLst>
              <a:gd name="adj" fmla="val 3664"/>
            </a:avLst>
          </a:prstGeom>
          <a:solidFill>
            <a:schemeClr val="tx1">
              <a:alpha val="97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8" name="!! 标题背景">
            <a:extLst>
              <a:ext uri="{FF2B5EF4-FFF2-40B4-BE49-F238E27FC236}">
                <a16:creationId xmlns:a16="http://schemas.microsoft.com/office/drawing/2014/main" id="{024471C6-CD1E-3C1B-A85D-65ADFAB0D2CC}"/>
              </a:ext>
            </a:extLst>
          </p:cNvPr>
          <p:cNvSpPr/>
          <p:nvPr/>
        </p:nvSpPr>
        <p:spPr>
          <a:xfrm>
            <a:off x="4154253" y="2451507"/>
            <a:ext cx="3883493" cy="583312"/>
          </a:xfrm>
          <a:prstGeom prst="roundRect">
            <a:avLst>
              <a:gd name="adj" fmla="val 7352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31" name="!! 大标题">
            <a:extLst>
              <a:ext uri="{FF2B5EF4-FFF2-40B4-BE49-F238E27FC236}">
                <a16:creationId xmlns:a16="http://schemas.microsoft.com/office/drawing/2014/main" id="{161B22DD-7DC1-D294-7955-87326F1911DD}"/>
              </a:ext>
            </a:extLst>
          </p:cNvPr>
          <p:cNvGrpSpPr/>
          <p:nvPr/>
        </p:nvGrpSpPr>
        <p:grpSpPr>
          <a:xfrm>
            <a:off x="4453345" y="2559032"/>
            <a:ext cx="2832099" cy="369332"/>
            <a:chOff x="3079752" y="1599667"/>
            <a:chExt cx="2832099" cy="369332"/>
          </a:xfrm>
        </p:grpSpPr>
        <p:sp>
          <p:nvSpPr>
            <p:cNvPr id="14" name="!! 标题符">
              <a:extLst>
                <a:ext uri="{FF2B5EF4-FFF2-40B4-BE49-F238E27FC236}">
                  <a16:creationId xmlns:a16="http://schemas.microsoft.com/office/drawing/2014/main" id="{E066B002-2EF8-9953-B1D2-E0EB914E070B}"/>
                </a:ext>
              </a:extLst>
            </p:cNvPr>
            <p:cNvSpPr/>
            <p:nvPr/>
          </p:nvSpPr>
          <p:spPr>
            <a:xfrm>
              <a:off x="3175001" y="1807505"/>
              <a:ext cx="476250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3" name="!! 标题">
              <a:extLst>
                <a:ext uri="{FF2B5EF4-FFF2-40B4-BE49-F238E27FC236}">
                  <a16:creationId xmlns:a16="http://schemas.microsoft.com/office/drawing/2014/main" id="{3BD2A303-FE33-D525-D67B-024640ECDA41}"/>
                </a:ext>
              </a:extLst>
            </p:cNvPr>
            <p:cNvSpPr txBox="1"/>
            <p:nvPr/>
          </p:nvSpPr>
          <p:spPr>
            <a:xfrm>
              <a:off x="3079752" y="1599667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电源</a:t>
              </a:r>
            </a:p>
          </p:txBody>
        </p:sp>
      </p:grpSp>
      <p:pic>
        <p:nvPicPr>
          <p:cNvPr id="12" name="!! 按钮-关机">
            <a:extLst>
              <a:ext uri="{FF2B5EF4-FFF2-40B4-BE49-F238E27FC236}">
                <a16:creationId xmlns:a16="http://schemas.microsoft.com/office/drawing/2014/main" id="{31FEC024-25E4-70D3-B7C6-91A1703E3E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2437" y="3398018"/>
            <a:ext cx="585876" cy="585872"/>
          </a:xfrm>
          <a:prstGeom prst="rect">
            <a:avLst/>
          </a:prstGeom>
        </p:spPr>
      </p:pic>
      <p:sp>
        <p:nvSpPr>
          <p:cNvPr id="15" name="!! 按钮-重启">
            <a:hlinkClick r:id="rId5" action="ppaction://hlinksldjump"/>
            <a:extLst>
              <a:ext uri="{FF2B5EF4-FFF2-40B4-BE49-F238E27FC236}">
                <a16:creationId xmlns:a16="http://schemas.microsoft.com/office/drawing/2014/main" id="{ECD1C2F5-577C-200D-64AF-C526E018BBA9}"/>
              </a:ext>
            </a:extLst>
          </p:cNvPr>
          <p:cNvSpPr/>
          <p:nvPr/>
        </p:nvSpPr>
        <p:spPr>
          <a:xfrm>
            <a:off x="6574388" y="3450533"/>
            <a:ext cx="442628" cy="442742"/>
          </a:xfrm>
          <a:custGeom>
            <a:avLst/>
            <a:gdLst>
              <a:gd name="T0" fmla="*/ 4417 w 8147"/>
              <a:gd name="T1" fmla="*/ 1971 h 8148"/>
              <a:gd name="T2" fmla="*/ 4122 w 8147"/>
              <a:gd name="T3" fmla="*/ 0 h 8148"/>
              <a:gd name="T4" fmla="*/ 3622 w 8147"/>
              <a:gd name="T5" fmla="*/ 228 h 8148"/>
              <a:gd name="T6" fmla="*/ 3917 w 8147"/>
              <a:gd name="T7" fmla="*/ 2197 h 8148"/>
              <a:gd name="T8" fmla="*/ 4122 w 8147"/>
              <a:gd name="T9" fmla="*/ 2198 h 8148"/>
              <a:gd name="T10" fmla="*/ 2410 w 8147"/>
              <a:gd name="T11" fmla="*/ 2962 h 8148"/>
              <a:gd name="T12" fmla="*/ 2781 w 8147"/>
              <a:gd name="T13" fmla="*/ 2713 h 8148"/>
              <a:gd name="T14" fmla="*/ 1596 w 8147"/>
              <a:gd name="T15" fmla="*/ 1112 h 8148"/>
              <a:gd name="T16" fmla="*/ 1081 w 8147"/>
              <a:gd name="T17" fmla="*/ 1305 h 8148"/>
              <a:gd name="T18" fmla="*/ 2266 w 8147"/>
              <a:gd name="T19" fmla="*/ 2905 h 8148"/>
              <a:gd name="T20" fmla="*/ 2197 w 8147"/>
              <a:gd name="T21" fmla="*/ 4026 h 8148"/>
              <a:gd name="T22" fmla="*/ 227 w 8147"/>
              <a:gd name="T23" fmla="*/ 3731 h 8148"/>
              <a:gd name="T24" fmla="*/ 0 w 8147"/>
              <a:gd name="T25" fmla="*/ 4231 h 8148"/>
              <a:gd name="T26" fmla="*/ 1969 w 8147"/>
              <a:gd name="T27" fmla="*/ 4526 h 8148"/>
              <a:gd name="T28" fmla="*/ 2711 w 8147"/>
              <a:gd name="T29" fmla="*/ 5366 h 8148"/>
              <a:gd name="T30" fmla="*/ 1109 w 8147"/>
              <a:gd name="T31" fmla="*/ 6550 h 8148"/>
              <a:gd name="T32" fmla="*/ 1301 w 8147"/>
              <a:gd name="T33" fmla="*/ 7065 h 8148"/>
              <a:gd name="T34" fmla="*/ 1527 w 8147"/>
              <a:gd name="T35" fmla="*/ 7168 h 8148"/>
              <a:gd name="T36" fmla="*/ 2902 w 8147"/>
              <a:gd name="T37" fmla="*/ 5881 h 8148"/>
              <a:gd name="T38" fmla="*/ 2856 w 8147"/>
              <a:gd name="T39" fmla="*/ 5512 h 8148"/>
              <a:gd name="T40" fmla="*/ 4230 w 8147"/>
              <a:gd name="T41" fmla="*/ 5951 h 8148"/>
              <a:gd name="T42" fmla="*/ 3730 w 8147"/>
              <a:gd name="T43" fmla="*/ 6178 h 8148"/>
              <a:gd name="T44" fmla="*/ 4025 w 8147"/>
              <a:gd name="T45" fmla="*/ 8148 h 8148"/>
              <a:gd name="T46" fmla="*/ 4525 w 8147"/>
              <a:gd name="T47" fmla="*/ 7920 h 8148"/>
              <a:gd name="T48" fmla="*/ 4230 w 8147"/>
              <a:gd name="T49" fmla="*/ 5951 h 8148"/>
              <a:gd name="T50" fmla="*/ 5736 w 8147"/>
              <a:gd name="T51" fmla="*/ 5187 h 8148"/>
              <a:gd name="T52" fmla="*/ 5365 w 8147"/>
              <a:gd name="T53" fmla="*/ 5436 h 8148"/>
              <a:gd name="T54" fmla="*/ 6550 w 8147"/>
              <a:gd name="T55" fmla="*/ 7037 h 8148"/>
              <a:gd name="T56" fmla="*/ 6918 w 8147"/>
              <a:gd name="T57" fmla="*/ 6991 h 8148"/>
              <a:gd name="T58" fmla="*/ 7111 w 8147"/>
              <a:gd name="T59" fmla="*/ 6476 h 8148"/>
              <a:gd name="T60" fmla="*/ 7920 w 8147"/>
              <a:gd name="T61" fmla="*/ 3623 h 8148"/>
              <a:gd name="T62" fmla="*/ 5949 w 8147"/>
              <a:gd name="T63" fmla="*/ 3918 h 8148"/>
              <a:gd name="T64" fmla="*/ 6177 w 8147"/>
              <a:gd name="T65" fmla="*/ 4418 h 8148"/>
              <a:gd name="T66" fmla="*/ 8147 w 8147"/>
              <a:gd name="T67" fmla="*/ 4123 h 8148"/>
              <a:gd name="T68" fmla="*/ 7920 w 8147"/>
              <a:gd name="T69" fmla="*/ 3623 h 8148"/>
              <a:gd name="T70" fmla="*/ 5661 w 8147"/>
              <a:gd name="T71" fmla="*/ 2885 h 8148"/>
              <a:gd name="T72" fmla="*/ 7036 w 8147"/>
              <a:gd name="T73" fmla="*/ 1597 h 8148"/>
              <a:gd name="T74" fmla="*/ 6844 w 8147"/>
              <a:gd name="T75" fmla="*/ 1082 h 8148"/>
              <a:gd name="T76" fmla="*/ 5242 w 8147"/>
              <a:gd name="T77" fmla="*/ 2266 h 8148"/>
              <a:gd name="T78" fmla="*/ 5435 w 8147"/>
              <a:gd name="T79" fmla="*/ 2782 h 8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147" h="8148">
                <a:moveTo>
                  <a:pt x="4122" y="2198"/>
                </a:moveTo>
                <a:cubicBezTo>
                  <a:pt x="4287" y="2198"/>
                  <a:pt x="4417" y="2098"/>
                  <a:pt x="4417" y="1971"/>
                </a:cubicBezTo>
                <a:lnTo>
                  <a:pt x="4417" y="228"/>
                </a:lnTo>
                <a:cubicBezTo>
                  <a:pt x="4417" y="101"/>
                  <a:pt x="4289" y="0"/>
                  <a:pt x="4122" y="0"/>
                </a:cubicBezTo>
                <a:lnTo>
                  <a:pt x="3917" y="0"/>
                </a:lnTo>
                <a:cubicBezTo>
                  <a:pt x="3752" y="0"/>
                  <a:pt x="3622" y="100"/>
                  <a:pt x="3622" y="228"/>
                </a:cubicBezTo>
                <a:lnTo>
                  <a:pt x="3622" y="1970"/>
                </a:lnTo>
                <a:cubicBezTo>
                  <a:pt x="3622" y="2097"/>
                  <a:pt x="3751" y="2197"/>
                  <a:pt x="3917" y="2197"/>
                </a:cubicBezTo>
                <a:lnTo>
                  <a:pt x="4122" y="2197"/>
                </a:lnTo>
                <a:lnTo>
                  <a:pt x="4122" y="2198"/>
                </a:lnTo>
                <a:close/>
                <a:moveTo>
                  <a:pt x="2266" y="2905"/>
                </a:moveTo>
                <a:cubicBezTo>
                  <a:pt x="2302" y="2941"/>
                  <a:pt x="2349" y="2960"/>
                  <a:pt x="2410" y="2962"/>
                </a:cubicBezTo>
                <a:cubicBezTo>
                  <a:pt x="2487" y="2962"/>
                  <a:pt x="2570" y="2925"/>
                  <a:pt x="2636" y="2858"/>
                </a:cubicBezTo>
                <a:lnTo>
                  <a:pt x="2781" y="2713"/>
                </a:lnTo>
                <a:cubicBezTo>
                  <a:pt x="2897" y="2597"/>
                  <a:pt x="2919" y="2435"/>
                  <a:pt x="2827" y="2343"/>
                </a:cubicBezTo>
                <a:lnTo>
                  <a:pt x="1596" y="1112"/>
                </a:lnTo>
                <a:cubicBezTo>
                  <a:pt x="1506" y="1022"/>
                  <a:pt x="1344" y="1042"/>
                  <a:pt x="1226" y="1159"/>
                </a:cubicBezTo>
                <a:lnTo>
                  <a:pt x="1081" y="1305"/>
                </a:lnTo>
                <a:cubicBezTo>
                  <a:pt x="965" y="1421"/>
                  <a:pt x="943" y="1583"/>
                  <a:pt x="1035" y="1675"/>
                </a:cubicBezTo>
                <a:lnTo>
                  <a:pt x="2266" y="2905"/>
                </a:lnTo>
                <a:close/>
                <a:moveTo>
                  <a:pt x="2197" y="4231"/>
                </a:moveTo>
                <a:lnTo>
                  <a:pt x="2197" y="4026"/>
                </a:lnTo>
                <a:cubicBezTo>
                  <a:pt x="2197" y="3861"/>
                  <a:pt x="2097" y="3731"/>
                  <a:pt x="1969" y="3731"/>
                </a:cubicBezTo>
                <a:lnTo>
                  <a:pt x="227" y="3731"/>
                </a:lnTo>
                <a:cubicBezTo>
                  <a:pt x="100" y="3731"/>
                  <a:pt x="0" y="3861"/>
                  <a:pt x="0" y="4026"/>
                </a:cubicBezTo>
                <a:lnTo>
                  <a:pt x="0" y="4231"/>
                </a:lnTo>
                <a:cubicBezTo>
                  <a:pt x="0" y="4396"/>
                  <a:pt x="100" y="4526"/>
                  <a:pt x="227" y="4526"/>
                </a:cubicBezTo>
                <a:lnTo>
                  <a:pt x="1969" y="4526"/>
                </a:lnTo>
                <a:cubicBezTo>
                  <a:pt x="2096" y="4524"/>
                  <a:pt x="2197" y="4396"/>
                  <a:pt x="2197" y="4231"/>
                </a:cubicBezTo>
                <a:close/>
                <a:moveTo>
                  <a:pt x="2711" y="5366"/>
                </a:moveTo>
                <a:cubicBezTo>
                  <a:pt x="2595" y="5250"/>
                  <a:pt x="2432" y="5230"/>
                  <a:pt x="2341" y="5318"/>
                </a:cubicBezTo>
                <a:lnTo>
                  <a:pt x="1109" y="6550"/>
                </a:lnTo>
                <a:cubicBezTo>
                  <a:pt x="1019" y="6640"/>
                  <a:pt x="1040" y="6802"/>
                  <a:pt x="1156" y="6920"/>
                </a:cubicBezTo>
                <a:lnTo>
                  <a:pt x="1301" y="7065"/>
                </a:lnTo>
                <a:cubicBezTo>
                  <a:pt x="1351" y="7115"/>
                  <a:pt x="1411" y="7148"/>
                  <a:pt x="1472" y="7162"/>
                </a:cubicBezTo>
                <a:cubicBezTo>
                  <a:pt x="1491" y="7166"/>
                  <a:pt x="1510" y="7168"/>
                  <a:pt x="1527" y="7168"/>
                </a:cubicBezTo>
                <a:cubicBezTo>
                  <a:pt x="1583" y="7168"/>
                  <a:pt x="1634" y="7148"/>
                  <a:pt x="1671" y="7112"/>
                </a:cubicBezTo>
                <a:lnTo>
                  <a:pt x="2902" y="5881"/>
                </a:lnTo>
                <a:cubicBezTo>
                  <a:pt x="2938" y="5845"/>
                  <a:pt x="2960" y="5793"/>
                  <a:pt x="2960" y="5738"/>
                </a:cubicBezTo>
                <a:cubicBezTo>
                  <a:pt x="2960" y="5661"/>
                  <a:pt x="2922" y="5578"/>
                  <a:pt x="2856" y="5512"/>
                </a:cubicBezTo>
                <a:lnTo>
                  <a:pt x="2711" y="5366"/>
                </a:lnTo>
                <a:close/>
                <a:moveTo>
                  <a:pt x="4230" y="5951"/>
                </a:moveTo>
                <a:lnTo>
                  <a:pt x="4025" y="5951"/>
                </a:lnTo>
                <a:cubicBezTo>
                  <a:pt x="3860" y="5951"/>
                  <a:pt x="3730" y="6051"/>
                  <a:pt x="3730" y="6178"/>
                </a:cubicBezTo>
                <a:lnTo>
                  <a:pt x="3730" y="7920"/>
                </a:lnTo>
                <a:cubicBezTo>
                  <a:pt x="3730" y="8047"/>
                  <a:pt x="3859" y="8148"/>
                  <a:pt x="4025" y="8148"/>
                </a:cubicBezTo>
                <a:lnTo>
                  <a:pt x="4230" y="8148"/>
                </a:lnTo>
                <a:cubicBezTo>
                  <a:pt x="4395" y="8148"/>
                  <a:pt x="4525" y="8048"/>
                  <a:pt x="4525" y="7920"/>
                </a:cubicBezTo>
                <a:lnTo>
                  <a:pt x="4525" y="6178"/>
                </a:lnTo>
                <a:cubicBezTo>
                  <a:pt x="4523" y="6051"/>
                  <a:pt x="4395" y="5951"/>
                  <a:pt x="4230" y="5951"/>
                </a:cubicBezTo>
                <a:close/>
                <a:moveTo>
                  <a:pt x="5880" y="5243"/>
                </a:moveTo>
                <a:cubicBezTo>
                  <a:pt x="5844" y="5207"/>
                  <a:pt x="5792" y="5187"/>
                  <a:pt x="5736" y="5187"/>
                </a:cubicBezTo>
                <a:cubicBezTo>
                  <a:pt x="5658" y="5187"/>
                  <a:pt x="5576" y="5224"/>
                  <a:pt x="5510" y="5291"/>
                </a:cubicBezTo>
                <a:lnTo>
                  <a:pt x="5365" y="5436"/>
                </a:lnTo>
                <a:cubicBezTo>
                  <a:pt x="5248" y="5552"/>
                  <a:pt x="5227" y="5714"/>
                  <a:pt x="5318" y="5806"/>
                </a:cubicBezTo>
                <a:lnTo>
                  <a:pt x="6550" y="7037"/>
                </a:lnTo>
                <a:cubicBezTo>
                  <a:pt x="6587" y="7075"/>
                  <a:pt x="6638" y="7093"/>
                  <a:pt x="6692" y="7093"/>
                </a:cubicBezTo>
                <a:cubicBezTo>
                  <a:pt x="6767" y="7093"/>
                  <a:pt x="6851" y="7058"/>
                  <a:pt x="6918" y="6991"/>
                </a:cubicBezTo>
                <a:lnTo>
                  <a:pt x="7063" y="6846"/>
                </a:lnTo>
                <a:cubicBezTo>
                  <a:pt x="7180" y="6730"/>
                  <a:pt x="7201" y="6567"/>
                  <a:pt x="7111" y="6476"/>
                </a:cubicBezTo>
                <a:lnTo>
                  <a:pt x="5880" y="5243"/>
                </a:lnTo>
                <a:close/>
                <a:moveTo>
                  <a:pt x="7920" y="3623"/>
                </a:moveTo>
                <a:lnTo>
                  <a:pt x="6177" y="3623"/>
                </a:lnTo>
                <a:cubicBezTo>
                  <a:pt x="6050" y="3623"/>
                  <a:pt x="5949" y="3753"/>
                  <a:pt x="5949" y="3918"/>
                </a:cubicBezTo>
                <a:lnTo>
                  <a:pt x="5949" y="4123"/>
                </a:lnTo>
                <a:cubicBezTo>
                  <a:pt x="5949" y="4288"/>
                  <a:pt x="6049" y="4418"/>
                  <a:pt x="6177" y="4418"/>
                </a:cubicBezTo>
                <a:lnTo>
                  <a:pt x="7919" y="4418"/>
                </a:lnTo>
                <a:cubicBezTo>
                  <a:pt x="8046" y="4418"/>
                  <a:pt x="8147" y="4288"/>
                  <a:pt x="8147" y="4123"/>
                </a:cubicBezTo>
                <a:lnTo>
                  <a:pt x="8147" y="3918"/>
                </a:lnTo>
                <a:cubicBezTo>
                  <a:pt x="8147" y="3753"/>
                  <a:pt x="8047" y="3623"/>
                  <a:pt x="7920" y="3623"/>
                </a:cubicBezTo>
                <a:close/>
                <a:moveTo>
                  <a:pt x="5435" y="2782"/>
                </a:moveTo>
                <a:cubicBezTo>
                  <a:pt x="5502" y="2849"/>
                  <a:pt x="5586" y="2885"/>
                  <a:pt x="5661" y="2885"/>
                </a:cubicBezTo>
                <a:cubicBezTo>
                  <a:pt x="5716" y="2885"/>
                  <a:pt x="5766" y="2866"/>
                  <a:pt x="5804" y="2828"/>
                </a:cubicBezTo>
                <a:lnTo>
                  <a:pt x="7036" y="1597"/>
                </a:lnTo>
                <a:cubicBezTo>
                  <a:pt x="7126" y="1507"/>
                  <a:pt x="7105" y="1344"/>
                  <a:pt x="6989" y="1227"/>
                </a:cubicBezTo>
                <a:lnTo>
                  <a:pt x="6844" y="1082"/>
                </a:lnTo>
                <a:cubicBezTo>
                  <a:pt x="6727" y="966"/>
                  <a:pt x="6565" y="944"/>
                  <a:pt x="6474" y="1034"/>
                </a:cubicBezTo>
                <a:lnTo>
                  <a:pt x="5242" y="2266"/>
                </a:lnTo>
                <a:cubicBezTo>
                  <a:pt x="5152" y="2356"/>
                  <a:pt x="5172" y="2518"/>
                  <a:pt x="5290" y="2636"/>
                </a:cubicBezTo>
                <a:lnTo>
                  <a:pt x="5435" y="2782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 w="31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8" name="!! 关机">
            <a:extLst>
              <a:ext uri="{FF2B5EF4-FFF2-40B4-BE49-F238E27FC236}">
                <a16:creationId xmlns:a16="http://schemas.microsoft.com/office/drawing/2014/main" id="{9007D746-2AC1-DE6D-F2EE-DFE7AE88C5B1}"/>
              </a:ext>
            </a:extLst>
          </p:cNvPr>
          <p:cNvSpPr txBox="1"/>
          <p:nvPr/>
        </p:nvSpPr>
        <p:spPr>
          <a:xfrm>
            <a:off x="4962437" y="3958319"/>
            <a:ext cx="58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关机</a:t>
            </a:r>
          </a:p>
        </p:txBody>
      </p:sp>
      <p:sp>
        <p:nvSpPr>
          <p:cNvPr id="19" name="!! 重启">
            <a:extLst>
              <a:ext uri="{FF2B5EF4-FFF2-40B4-BE49-F238E27FC236}">
                <a16:creationId xmlns:a16="http://schemas.microsoft.com/office/drawing/2014/main" id="{F60B73CB-B0E4-16E3-DB0E-8B5CEE581C81}"/>
              </a:ext>
            </a:extLst>
          </p:cNvPr>
          <p:cNvSpPr txBox="1"/>
          <p:nvPr/>
        </p:nvSpPr>
        <p:spPr>
          <a:xfrm>
            <a:off x="6500091" y="3958319"/>
            <a:ext cx="58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重启</a:t>
            </a:r>
          </a:p>
        </p:txBody>
      </p:sp>
      <p:sp>
        <p:nvSpPr>
          <p:cNvPr id="3" name="!! 退出">
            <a:hlinkClick r:id="rId6" action="ppaction://hlinksldjump"/>
            <a:extLst>
              <a:ext uri="{FF2B5EF4-FFF2-40B4-BE49-F238E27FC236}">
                <a16:creationId xmlns:a16="http://schemas.microsoft.com/office/drawing/2014/main" id="{2BB578A1-433F-2671-DAA1-65175D8E0517}"/>
              </a:ext>
            </a:extLst>
          </p:cNvPr>
          <p:cNvSpPr/>
          <p:nvPr/>
        </p:nvSpPr>
        <p:spPr>
          <a:xfrm>
            <a:off x="7406434" y="2585628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529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 advClick="0">
        <p:fade/>
      </p:transition>
    </mc:Choice>
    <mc:Fallback>
      <p:transition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!! 背景" descr="背景图案&#10;&#10;描述已自动生成">
            <a:extLst>
              <a:ext uri="{FF2B5EF4-FFF2-40B4-BE49-F238E27FC236}">
                <a16:creationId xmlns:a16="http://schemas.microsoft.com/office/drawing/2014/main" id="{49F3FAF1-DA86-AE89-7795-1F5E9D6A5E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9"/>
            <a:ext cx="12192000" cy="6843742"/>
          </a:xfrm>
          <a:prstGeom prst="rect">
            <a:avLst/>
          </a:prstGeom>
        </p:spPr>
      </p:pic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!! 齿轮图标" descr="单级齿轮 轮廓">
            <a:extLst>
              <a:ext uri="{FF2B5EF4-FFF2-40B4-BE49-F238E27FC236}">
                <a16:creationId xmlns:a16="http://schemas.microsoft.com/office/drawing/2014/main" id="{FFFA1225-4698-54DF-EFA6-D14D807351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09029" y="2438463"/>
            <a:ext cx="1973942" cy="1973942"/>
          </a:xfrm>
          <a:prstGeom prst="rect">
            <a:avLst/>
          </a:prstGeom>
          <a:effectLst>
            <a:glow rad="63500">
              <a:schemeClr val="bg2">
                <a:lumMod val="75000"/>
                <a:alpha val="40000"/>
              </a:schemeClr>
            </a:glow>
          </a:effectLst>
        </p:spPr>
      </p:pic>
      <p:sp>
        <p:nvSpPr>
          <p:cNvPr id="4" name="!! 标题背景">
            <a:extLst>
              <a:ext uri="{FF2B5EF4-FFF2-40B4-BE49-F238E27FC236}">
                <a16:creationId xmlns:a16="http://schemas.microsoft.com/office/drawing/2014/main" id="{ADF37643-B581-3422-06CC-1B75202C285D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>
              <a:alpha val="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5" name="!! 左背景">
            <a:extLst>
              <a:ext uri="{FF2B5EF4-FFF2-40B4-BE49-F238E27FC236}">
                <a16:creationId xmlns:a16="http://schemas.microsoft.com/office/drawing/2014/main" id="{0690317F-F536-2D0E-82BC-8A48A9E1E015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6" name="!! 右背景">
            <a:extLst>
              <a:ext uri="{FF2B5EF4-FFF2-40B4-BE49-F238E27FC236}">
                <a16:creationId xmlns:a16="http://schemas.microsoft.com/office/drawing/2014/main" id="{94532504-F79F-13D1-6087-C3F2C33FE9E0}"/>
              </a:ext>
            </a:extLst>
          </p:cNvPr>
          <p:cNvSpPr/>
          <p:nvPr/>
        </p:nvSpPr>
        <p:spPr>
          <a:xfrm>
            <a:off x="5436053" y="1297086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AF65FE6-600E-6285-2B9B-A2CA2EB7B9FC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8" name="!! 标题">
              <a:extLst>
                <a:ext uri="{FF2B5EF4-FFF2-40B4-BE49-F238E27FC236}">
                  <a16:creationId xmlns:a16="http://schemas.microsoft.com/office/drawing/2014/main" id="{54760B3E-6404-C21E-CAFF-58955A3CE414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latin typeface="OPPOSans M"/>
                  <a:ea typeface="OPPOSans M"/>
                </a:rPr>
                <a:t>设置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sp>
          <p:nvSpPr>
            <p:cNvPr id="10" name="!! 标题符">
              <a:extLst>
                <a:ext uri="{FF2B5EF4-FFF2-40B4-BE49-F238E27FC236}">
                  <a16:creationId xmlns:a16="http://schemas.microsoft.com/office/drawing/2014/main" id="{5EDEF174-A2E2-EDBD-1367-039973D78507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14" name="!! 退出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B9E2148-0DC7-95CE-3275-22EEBF4EAF42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!! 重载">
            <a:hlinkClick r:id="rId20" action="ppaction://hlinksldjump"/>
            <a:extLst>
              <a:ext uri="{FF2B5EF4-FFF2-40B4-BE49-F238E27FC236}">
                <a16:creationId xmlns:a16="http://schemas.microsoft.com/office/drawing/2014/main" id="{E02684AF-60D3-5CD4-2D5D-D6C93950FC57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00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POSans M"/>
                  <a:ea typeface="OPPOSans M"/>
                </a:rPr>
                <a:t>设置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3" y="1297086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50" name="!! 提示1">
            <a:extLst>
              <a:ext uri="{FF2B5EF4-FFF2-40B4-BE49-F238E27FC236}">
                <a16:creationId xmlns:a16="http://schemas.microsoft.com/office/drawing/2014/main" id="{93A14E00-DD34-1768-3987-5076E6D6F8A7}"/>
              </a:ext>
            </a:extLst>
          </p:cNvPr>
          <p:cNvSpPr txBox="1"/>
          <p:nvPr/>
        </p:nvSpPr>
        <p:spPr>
          <a:xfrm>
            <a:off x="7091060" y="4107308"/>
            <a:ext cx="226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+mj-ea"/>
                <a:ea typeface="+mj-ea"/>
              </a:rPr>
              <a:t>请从右侧选择一项</a:t>
            </a:r>
          </a:p>
        </p:txBody>
      </p:sp>
      <p:pic>
        <p:nvPicPr>
          <p:cNvPr id="51" name="!! 图标-leaf" descr="树叶 纯色填充">
            <a:extLst>
              <a:ext uri="{FF2B5EF4-FFF2-40B4-BE49-F238E27FC236}">
                <a16:creationId xmlns:a16="http://schemas.microsoft.com/office/drawing/2014/main" id="{61B70617-6D58-12BD-57DC-80A2CD91C3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50992" y="2716958"/>
            <a:ext cx="1340734" cy="1340734"/>
          </a:xfrm>
          <a:prstGeom prst="rect">
            <a:avLst/>
          </a:prstGeom>
        </p:spPr>
      </p:pic>
      <p:grpSp>
        <p:nvGrpSpPr>
          <p:cNvPr id="61" name="!! 云账户">
            <a:extLst>
              <a:ext uri="{FF2B5EF4-FFF2-40B4-BE49-F238E27FC236}">
                <a16:creationId xmlns:a16="http://schemas.microsoft.com/office/drawing/2014/main" id="{1F6579CC-1049-49BE-DFA4-82961C07E2D3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39" name="背景">
              <a:extLst>
                <a:ext uri="{FF2B5EF4-FFF2-40B4-BE49-F238E27FC236}">
                  <a16:creationId xmlns:a16="http://schemas.microsoft.com/office/drawing/2014/main" id="{1659E619-B14D-3004-1787-71AF9D315E22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头像">
              <a:extLst>
                <a:ext uri="{FF2B5EF4-FFF2-40B4-BE49-F238E27FC236}">
                  <a16:creationId xmlns:a16="http://schemas.microsoft.com/office/drawing/2014/main" id="{83EE87D2-DCF4-C65E-CFC1-8783C540D5D2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20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名">
              <a:extLst>
                <a:ext uri="{FF2B5EF4-FFF2-40B4-BE49-F238E27FC236}">
                  <a16:creationId xmlns:a16="http://schemas.microsoft.com/office/drawing/2014/main" id="{4A416AF5-774A-F756-BAA0-906CF5C1BC9E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雨夌</a:t>
              </a:r>
            </a:p>
          </p:txBody>
        </p:sp>
        <p:sp>
          <p:nvSpPr>
            <p:cNvPr id="54" name="描述">
              <a:extLst>
                <a:ext uri="{FF2B5EF4-FFF2-40B4-BE49-F238E27FC236}">
                  <a16:creationId xmlns:a16="http://schemas.microsoft.com/office/drawing/2014/main" id="{58263B87-FB9B-4E85-E1FD-EB0AEE455967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管理你的云账户</a:t>
              </a:r>
            </a:p>
          </p:txBody>
        </p:sp>
      </p:grpSp>
      <p:grpSp>
        <p:nvGrpSpPr>
          <p:cNvPr id="60" name="!! 网络">
            <a:extLst>
              <a:ext uri="{FF2B5EF4-FFF2-40B4-BE49-F238E27FC236}">
                <a16:creationId xmlns:a16="http://schemas.microsoft.com/office/drawing/2014/main" id="{CFBA8BC5-B0C1-1B3E-B619-71CA3B9F3B87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47" name="按钮">
              <a:hlinkClick r:id="rId21" action="ppaction://hlinksldjump"/>
              <a:extLst>
                <a:ext uri="{FF2B5EF4-FFF2-40B4-BE49-F238E27FC236}">
                  <a16:creationId xmlns:a16="http://schemas.microsoft.com/office/drawing/2014/main" id="{89F4C485-7572-CC39-B1BF-FD8EF7F21A93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       网络</a:t>
              </a:r>
            </a:p>
          </p:txBody>
        </p:sp>
        <p:pic>
          <p:nvPicPr>
            <p:cNvPr id="59" name="图标">
              <a:extLst>
                <a:ext uri="{FF2B5EF4-FFF2-40B4-BE49-F238E27FC236}">
                  <a16:creationId xmlns:a16="http://schemas.microsoft.com/office/drawing/2014/main" id="{F1C875E3-9E85-5389-40AF-87107EA08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62" name="!! 安全">
            <a:extLst>
              <a:ext uri="{FF2B5EF4-FFF2-40B4-BE49-F238E27FC236}">
                <a16:creationId xmlns:a16="http://schemas.microsoft.com/office/drawing/2014/main" id="{A34BFC4A-082E-E738-DAD1-DEDF588CA180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63" name="按钮">
              <a:hlinkClick r:id="rId24" action="ppaction://hlinksldjump"/>
              <a:extLst>
                <a:ext uri="{FF2B5EF4-FFF2-40B4-BE49-F238E27FC236}">
                  <a16:creationId xmlns:a16="http://schemas.microsoft.com/office/drawing/2014/main" id="{26BA6340-178B-0FE2-1C15-DC1E156ED8E8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       安全</a:t>
              </a:r>
            </a:p>
          </p:txBody>
        </p:sp>
        <p:pic>
          <p:nvPicPr>
            <p:cNvPr id="64" name="图标">
              <a:extLst>
                <a:ext uri="{FF2B5EF4-FFF2-40B4-BE49-F238E27FC236}">
                  <a16:creationId xmlns:a16="http://schemas.microsoft.com/office/drawing/2014/main" id="{CF013C6A-A58F-AC6D-194B-62D8A540B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7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81" name="!! 系统">
            <a:extLst>
              <a:ext uri="{FF2B5EF4-FFF2-40B4-BE49-F238E27FC236}">
                <a16:creationId xmlns:a16="http://schemas.microsoft.com/office/drawing/2014/main" id="{4CEAB5DE-82EE-8CAF-E396-3CA947D9D66F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82" name="按钮">
              <a:hlinkClick r:id="rId30" action="ppaction://hlinksldjump"/>
              <a:extLst>
                <a:ext uri="{FF2B5EF4-FFF2-40B4-BE49-F238E27FC236}">
                  <a16:creationId xmlns:a16="http://schemas.microsoft.com/office/drawing/2014/main" id="{FE023748-EFD8-438F-7B1C-CBC660FAEE40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83" name="图标">
              <a:extLst>
                <a:ext uri="{FF2B5EF4-FFF2-40B4-BE49-F238E27FC236}">
                  <a16:creationId xmlns:a16="http://schemas.microsoft.com/office/drawing/2014/main" id="{C6BC09B9-0A94-C096-42AD-34BF607942D9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84" name="!! 关于">
            <a:extLst>
              <a:ext uri="{FF2B5EF4-FFF2-40B4-BE49-F238E27FC236}">
                <a16:creationId xmlns:a16="http://schemas.microsoft.com/office/drawing/2014/main" id="{993F7657-8678-CF34-7D28-9FB6C8CAF76E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85" name="按钮">
              <a:hlinkClick r:id="rId31" action="ppaction://hlinksldjump"/>
              <a:extLst>
                <a:ext uri="{FF2B5EF4-FFF2-40B4-BE49-F238E27FC236}">
                  <a16:creationId xmlns:a16="http://schemas.microsoft.com/office/drawing/2014/main" id="{5BF9A644-5CCA-B21A-65F8-17274256B746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86" name="图标">
              <a:extLst>
                <a:ext uri="{FF2B5EF4-FFF2-40B4-BE49-F238E27FC236}">
                  <a16:creationId xmlns:a16="http://schemas.microsoft.com/office/drawing/2014/main" id="{59FB96E7-BC98-E3D1-1D45-58EF1231E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6546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C96E8C-A7CE-3477-B734-0B6AEAD7002E}"/>
              </a:ext>
            </a:extLst>
          </p:cNvPr>
          <p:cNvSpPr txBox="1"/>
          <p:nvPr/>
        </p:nvSpPr>
        <p:spPr>
          <a:xfrm>
            <a:off x="1941032" y="4880513"/>
            <a:ext cx="4988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Leaf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系统引导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pic>
        <p:nvPicPr>
          <p:cNvPr id="3" name="图形 2" descr="树叶 纯色填充">
            <a:extLst>
              <a:ext uri="{FF2B5EF4-FFF2-40B4-BE49-F238E27FC236}">
                <a16:creationId xmlns:a16="http://schemas.microsoft.com/office/drawing/2014/main" id="{86F4647A-7E0F-37E4-9491-09BED1F08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194" y="2883194"/>
            <a:ext cx="1091612" cy="10916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D2D0DE-5CE4-0B3B-8267-EF12BCADEB2B}"/>
              </a:ext>
            </a:extLst>
          </p:cNvPr>
          <p:cNvSpPr txBox="1"/>
          <p:nvPr/>
        </p:nvSpPr>
        <p:spPr>
          <a:xfrm>
            <a:off x="1941032" y="5465288"/>
            <a:ext cx="3226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rPr>
              <a:t>version LBOOT 2.0</a:t>
            </a: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82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2" y="1297087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61" name="!! 云账户">
            <a:extLst>
              <a:ext uri="{FF2B5EF4-FFF2-40B4-BE49-F238E27FC236}">
                <a16:creationId xmlns:a16="http://schemas.microsoft.com/office/drawing/2014/main" id="{1F6579CC-1049-49BE-DFA4-82961C07E2D3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39" name="背景">
              <a:extLst>
                <a:ext uri="{FF2B5EF4-FFF2-40B4-BE49-F238E27FC236}">
                  <a16:creationId xmlns:a16="http://schemas.microsoft.com/office/drawing/2014/main" id="{1659E619-B14D-3004-1787-71AF9D315E22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2" name="头像">
              <a:extLst>
                <a:ext uri="{FF2B5EF4-FFF2-40B4-BE49-F238E27FC236}">
                  <a16:creationId xmlns:a16="http://schemas.microsoft.com/office/drawing/2014/main" id="{83EE87D2-DCF4-C65E-CFC1-8783C540D5D2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20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3" name="名">
              <a:extLst>
                <a:ext uri="{FF2B5EF4-FFF2-40B4-BE49-F238E27FC236}">
                  <a16:creationId xmlns:a16="http://schemas.microsoft.com/office/drawing/2014/main" id="{4A416AF5-774A-F756-BAA0-906CF5C1BC9E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雨夌</a:t>
              </a:r>
            </a:p>
          </p:txBody>
        </p:sp>
        <p:sp>
          <p:nvSpPr>
            <p:cNvPr id="54" name="描述">
              <a:extLst>
                <a:ext uri="{FF2B5EF4-FFF2-40B4-BE49-F238E27FC236}">
                  <a16:creationId xmlns:a16="http://schemas.microsoft.com/office/drawing/2014/main" id="{58263B87-FB9B-4E85-E1FD-EB0AEE455967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管理你的云账户</a:t>
              </a:r>
            </a:p>
          </p:txBody>
        </p:sp>
      </p:grpSp>
      <p:grpSp>
        <p:nvGrpSpPr>
          <p:cNvPr id="60" name="!! 网络">
            <a:extLst>
              <a:ext uri="{FF2B5EF4-FFF2-40B4-BE49-F238E27FC236}">
                <a16:creationId xmlns:a16="http://schemas.microsoft.com/office/drawing/2014/main" id="{CFBA8BC5-B0C1-1B3E-B619-71CA3B9F3B87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47" name="按钮">
              <a:extLst>
                <a:ext uri="{FF2B5EF4-FFF2-40B4-BE49-F238E27FC236}">
                  <a16:creationId xmlns:a16="http://schemas.microsoft.com/office/drawing/2014/main" id="{89F4C485-7572-CC39-B1BF-FD8EF7F21A93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rgbClr val="8FB39B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网络</a:t>
              </a:r>
            </a:p>
          </p:txBody>
        </p:sp>
        <p:pic>
          <p:nvPicPr>
            <p:cNvPr id="59" name="图标">
              <a:extLst>
                <a:ext uri="{FF2B5EF4-FFF2-40B4-BE49-F238E27FC236}">
                  <a16:creationId xmlns:a16="http://schemas.microsoft.com/office/drawing/2014/main" id="{F1C875E3-9E85-5389-40AF-87107EA08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75" name="!! 关于">
            <a:extLst>
              <a:ext uri="{FF2B5EF4-FFF2-40B4-BE49-F238E27FC236}">
                <a16:creationId xmlns:a16="http://schemas.microsoft.com/office/drawing/2014/main" id="{7CFB134E-0740-587F-150D-E3C241587E13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76" name="按钮">
              <a:hlinkClick r:id="rId23" action="ppaction://hlinksldjump"/>
              <a:extLst>
                <a:ext uri="{FF2B5EF4-FFF2-40B4-BE49-F238E27FC236}">
                  <a16:creationId xmlns:a16="http://schemas.microsoft.com/office/drawing/2014/main" id="{1660F6CE-FFB3-59A8-F025-B94F4DF40E2D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77" name="图标">
              <a:extLst>
                <a:ext uri="{FF2B5EF4-FFF2-40B4-BE49-F238E27FC236}">
                  <a16:creationId xmlns:a16="http://schemas.microsoft.com/office/drawing/2014/main" id="{B50F7C5F-64F9-E6A7-1F14-462084F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6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3" name="!! 大标题">
            <a:extLst>
              <a:ext uri="{FF2B5EF4-FFF2-40B4-BE49-F238E27FC236}">
                <a16:creationId xmlns:a16="http://schemas.microsoft.com/office/drawing/2014/main" id="{B92592CF-002E-8485-120F-DB938F0D34F2}"/>
              </a:ext>
            </a:extLst>
          </p:cNvPr>
          <p:cNvGrpSpPr/>
          <p:nvPr/>
        </p:nvGrpSpPr>
        <p:grpSpPr>
          <a:xfrm>
            <a:off x="7815357" y="1689505"/>
            <a:ext cx="812004" cy="461665"/>
            <a:chOff x="3079753" y="1390113"/>
            <a:chExt cx="812004" cy="461665"/>
          </a:xfrm>
        </p:grpSpPr>
        <p:sp>
          <p:nvSpPr>
            <p:cNvPr id="4" name="!! 标题符">
              <a:extLst>
                <a:ext uri="{FF2B5EF4-FFF2-40B4-BE49-F238E27FC236}">
                  <a16:creationId xmlns:a16="http://schemas.microsoft.com/office/drawing/2014/main" id="{9A033248-9FA5-6BC5-1EA0-DF72B6E47418}"/>
                </a:ext>
              </a:extLst>
            </p:cNvPr>
            <p:cNvSpPr/>
            <p:nvPr/>
          </p:nvSpPr>
          <p:spPr>
            <a:xfrm>
              <a:off x="3180291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" name="!! 标题">
              <a:extLst>
                <a:ext uri="{FF2B5EF4-FFF2-40B4-BE49-F238E27FC236}">
                  <a16:creationId xmlns:a16="http://schemas.microsoft.com/office/drawing/2014/main" id="{E7C27DC5-94C0-DF82-768B-747134A36644}"/>
                </a:ext>
              </a:extLst>
            </p:cNvPr>
            <p:cNvSpPr txBox="1"/>
            <p:nvPr/>
          </p:nvSpPr>
          <p:spPr>
            <a:xfrm>
              <a:off x="3079753" y="1390113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网络</a:t>
              </a:r>
            </a:p>
          </p:txBody>
        </p:sp>
      </p:grpSp>
      <p:sp>
        <p:nvSpPr>
          <p:cNvPr id="7" name="!! 无线网络">
            <a:extLst>
              <a:ext uri="{FF2B5EF4-FFF2-40B4-BE49-F238E27FC236}">
                <a16:creationId xmlns:a16="http://schemas.microsoft.com/office/drawing/2014/main" id="{1DE09719-C094-BFA1-69BA-9EECB47D20F6}"/>
              </a:ext>
            </a:extLst>
          </p:cNvPr>
          <p:cNvSpPr/>
          <p:nvPr/>
        </p:nvSpPr>
        <p:spPr>
          <a:xfrm>
            <a:off x="6064175" y="2413938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无线网络</a:t>
            </a:r>
          </a:p>
        </p:txBody>
      </p:sp>
      <p:sp>
        <p:nvSpPr>
          <p:cNvPr id="8" name="!! 开关1背景">
            <a:hlinkClick r:id="rId29" action="ppaction://hlinksldjump"/>
            <a:extLst>
              <a:ext uri="{FF2B5EF4-FFF2-40B4-BE49-F238E27FC236}">
                <a16:creationId xmlns:a16="http://schemas.microsoft.com/office/drawing/2014/main" id="{E0E8B89F-690C-AB4A-D1A5-D6B59B59B6E3}"/>
              </a:ext>
            </a:extLst>
          </p:cNvPr>
          <p:cNvSpPr/>
          <p:nvPr/>
        </p:nvSpPr>
        <p:spPr>
          <a:xfrm>
            <a:off x="9778807" y="2601913"/>
            <a:ext cx="328224" cy="12886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4" name="!! 开关1">
            <a:hlinkClick r:id="rId29" action="ppaction://hlinksldjump"/>
            <a:extLst>
              <a:ext uri="{FF2B5EF4-FFF2-40B4-BE49-F238E27FC236}">
                <a16:creationId xmlns:a16="http://schemas.microsoft.com/office/drawing/2014/main" id="{2053FB4D-0F28-122A-4D16-457BA2D37465}"/>
              </a:ext>
            </a:extLst>
          </p:cNvPr>
          <p:cNvSpPr/>
          <p:nvPr/>
        </p:nvSpPr>
        <p:spPr>
          <a:xfrm>
            <a:off x="9772455" y="2572548"/>
            <a:ext cx="181724" cy="18759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6" name="!! 无线网络">
            <a:extLst>
              <a:ext uri="{FF2B5EF4-FFF2-40B4-BE49-F238E27FC236}">
                <a16:creationId xmlns:a16="http://schemas.microsoft.com/office/drawing/2014/main" id="{EFB382AB-568D-FFB2-A1BA-B681812BBE8C}"/>
              </a:ext>
            </a:extLst>
          </p:cNvPr>
          <p:cNvSpPr/>
          <p:nvPr/>
        </p:nvSpPr>
        <p:spPr>
          <a:xfrm>
            <a:off x="6064174" y="3015612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移动数据</a:t>
            </a:r>
          </a:p>
        </p:txBody>
      </p:sp>
      <p:sp>
        <p:nvSpPr>
          <p:cNvPr id="19" name="!! 开关1背景">
            <a:extLst>
              <a:ext uri="{FF2B5EF4-FFF2-40B4-BE49-F238E27FC236}">
                <a16:creationId xmlns:a16="http://schemas.microsoft.com/office/drawing/2014/main" id="{52B06AB1-C383-8FDE-55AE-6B941BD3258E}"/>
              </a:ext>
            </a:extLst>
          </p:cNvPr>
          <p:cNvSpPr/>
          <p:nvPr/>
        </p:nvSpPr>
        <p:spPr>
          <a:xfrm>
            <a:off x="9778807" y="3208133"/>
            <a:ext cx="328224" cy="12886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54B0EE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0" name="!! 开关1">
            <a:extLst>
              <a:ext uri="{FF2B5EF4-FFF2-40B4-BE49-F238E27FC236}">
                <a16:creationId xmlns:a16="http://schemas.microsoft.com/office/drawing/2014/main" id="{7775D6E4-7CD4-70B8-DCD8-9DE9CF9F2FF2}"/>
              </a:ext>
            </a:extLst>
          </p:cNvPr>
          <p:cNvSpPr/>
          <p:nvPr/>
        </p:nvSpPr>
        <p:spPr>
          <a:xfrm>
            <a:off x="9930071" y="3178768"/>
            <a:ext cx="181724" cy="18759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54B0EE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15" name="!! 系统">
            <a:extLst>
              <a:ext uri="{FF2B5EF4-FFF2-40B4-BE49-F238E27FC236}">
                <a16:creationId xmlns:a16="http://schemas.microsoft.com/office/drawing/2014/main" id="{4671A085-9E80-36CD-B2F9-12B930D32558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21" name="按钮">
              <a:hlinkClick r:id="rId30" action="ppaction://hlinksldjump"/>
              <a:extLst>
                <a:ext uri="{FF2B5EF4-FFF2-40B4-BE49-F238E27FC236}">
                  <a16:creationId xmlns:a16="http://schemas.microsoft.com/office/drawing/2014/main" id="{9F61ADBC-95CB-6AB8-4CA5-34FD0918CD28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48" name="图标">
              <a:extLst>
                <a:ext uri="{FF2B5EF4-FFF2-40B4-BE49-F238E27FC236}">
                  <a16:creationId xmlns:a16="http://schemas.microsoft.com/office/drawing/2014/main" id="{D6937D79-AFD9-2419-42A6-7DD6EFEADB14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9" name="!! 安全">
            <a:extLst>
              <a:ext uri="{FF2B5EF4-FFF2-40B4-BE49-F238E27FC236}">
                <a16:creationId xmlns:a16="http://schemas.microsoft.com/office/drawing/2014/main" id="{BAC831D3-E9DF-C45A-4663-8961445F17BA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50" name="按钮">
              <a:hlinkClick r:id="rId31" action="ppaction://hlinksldjump"/>
              <a:extLst>
                <a:ext uri="{FF2B5EF4-FFF2-40B4-BE49-F238E27FC236}">
                  <a16:creationId xmlns:a16="http://schemas.microsoft.com/office/drawing/2014/main" id="{6E0038A3-05DE-2D57-5974-AB9F5D910C99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安全</a:t>
              </a:r>
            </a:p>
          </p:txBody>
        </p:sp>
        <p:pic>
          <p:nvPicPr>
            <p:cNvPr id="51" name="图标">
              <a:extLst>
                <a:ext uri="{FF2B5EF4-FFF2-40B4-BE49-F238E27FC236}">
                  <a16:creationId xmlns:a16="http://schemas.microsoft.com/office/drawing/2014/main" id="{116E886E-BE1F-7D93-E667-D19967ECD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28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2" y="1297087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61" name="!! 云账户">
            <a:extLst>
              <a:ext uri="{FF2B5EF4-FFF2-40B4-BE49-F238E27FC236}">
                <a16:creationId xmlns:a16="http://schemas.microsoft.com/office/drawing/2014/main" id="{1F6579CC-1049-49BE-DFA4-82961C07E2D3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39" name="背景">
              <a:extLst>
                <a:ext uri="{FF2B5EF4-FFF2-40B4-BE49-F238E27FC236}">
                  <a16:creationId xmlns:a16="http://schemas.microsoft.com/office/drawing/2014/main" id="{1659E619-B14D-3004-1787-71AF9D315E22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2" name="头像">
              <a:extLst>
                <a:ext uri="{FF2B5EF4-FFF2-40B4-BE49-F238E27FC236}">
                  <a16:creationId xmlns:a16="http://schemas.microsoft.com/office/drawing/2014/main" id="{83EE87D2-DCF4-C65E-CFC1-8783C540D5D2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20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3" name="名">
              <a:extLst>
                <a:ext uri="{FF2B5EF4-FFF2-40B4-BE49-F238E27FC236}">
                  <a16:creationId xmlns:a16="http://schemas.microsoft.com/office/drawing/2014/main" id="{4A416AF5-774A-F756-BAA0-906CF5C1BC9E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雨夌</a:t>
              </a:r>
            </a:p>
          </p:txBody>
        </p:sp>
        <p:sp>
          <p:nvSpPr>
            <p:cNvPr id="54" name="描述">
              <a:extLst>
                <a:ext uri="{FF2B5EF4-FFF2-40B4-BE49-F238E27FC236}">
                  <a16:creationId xmlns:a16="http://schemas.microsoft.com/office/drawing/2014/main" id="{58263B87-FB9B-4E85-E1FD-EB0AEE455967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管理你的云账户</a:t>
              </a:r>
            </a:p>
          </p:txBody>
        </p:sp>
      </p:grpSp>
      <p:grpSp>
        <p:nvGrpSpPr>
          <p:cNvPr id="60" name="!! 网络">
            <a:extLst>
              <a:ext uri="{FF2B5EF4-FFF2-40B4-BE49-F238E27FC236}">
                <a16:creationId xmlns:a16="http://schemas.microsoft.com/office/drawing/2014/main" id="{CFBA8BC5-B0C1-1B3E-B619-71CA3B9F3B87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47" name="按钮">
              <a:extLst>
                <a:ext uri="{FF2B5EF4-FFF2-40B4-BE49-F238E27FC236}">
                  <a16:creationId xmlns:a16="http://schemas.microsoft.com/office/drawing/2014/main" id="{89F4C485-7572-CC39-B1BF-FD8EF7F21A93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rgbClr val="8FB39B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网络</a:t>
              </a:r>
            </a:p>
          </p:txBody>
        </p:sp>
        <p:pic>
          <p:nvPicPr>
            <p:cNvPr id="59" name="图标">
              <a:extLst>
                <a:ext uri="{FF2B5EF4-FFF2-40B4-BE49-F238E27FC236}">
                  <a16:creationId xmlns:a16="http://schemas.microsoft.com/office/drawing/2014/main" id="{F1C875E3-9E85-5389-40AF-87107EA08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75" name="!! 关于">
            <a:extLst>
              <a:ext uri="{FF2B5EF4-FFF2-40B4-BE49-F238E27FC236}">
                <a16:creationId xmlns:a16="http://schemas.microsoft.com/office/drawing/2014/main" id="{7CFB134E-0740-587F-150D-E3C241587E13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76" name="按钮">
              <a:hlinkClick r:id="rId23" action="ppaction://hlinksldjump"/>
              <a:extLst>
                <a:ext uri="{FF2B5EF4-FFF2-40B4-BE49-F238E27FC236}">
                  <a16:creationId xmlns:a16="http://schemas.microsoft.com/office/drawing/2014/main" id="{1660F6CE-FFB3-59A8-F025-B94F4DF40E2D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77" name="图标">
              <a:extLst>
                <a:ext uri="{FF2B5EF4-FFF2-40B4-BE49-F238E27FC236}">
                  <a16:creationId xmlns:a16="http://schemas.microsoft.com/office/drawing/2014/main" id="{B50F7C5F-64F9-E6A7-1F14-462084F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6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3" name="!! 大标题">
            <a:extLst>
              <a:ext uri="{FF2B5EF4-FFF2-40B4-BE49-F238E27FC236}">
                <a16:creationId xmlns:a16="http://schemas.microsoft.com/office/drawing/2014/main" id="{B92592CF-002E-8485-120F-DB938F0D34F2}"/>
              </a:ext>
            </a:extLst>
          </p:cNvPr>
          <p:cNvGrpSpPr/>
          <p:nvPr/>
        </p:nvGrpSpPr>
        <p:grpSpPr>
          <a:xfrm>
            <a:off x="7815357" y="1689505"/>
            <a:ext cx="812004" cy="461665"/>
            <a:chOff x="3079753" y="1390113"/>
            <a:chExt cx="812004" cy="461665"/>
          </a:xfrm>
        </p:grpSpPr>
        <p:sp>
          <p:nvSpPr>
            <p:cNvPr id="4" name="!! 标题符">
              <a:extLst>
                <a:ext uri="{FF2B5EF4-FFF2-40B4-BE49-F238E27FC236}">
                  <a16:creationId xmlns:a16="http://schemas.microsoft.com/office/drawing/2014/main" id="{9A033248-9FA5-6BC5-1EA0-DF72B6E47418}"/>
                </a:ext>
              </a:extLst>
            </p:cNvPr>
            <p:cNvSpPr/>
            <p:nvPr/>
          </p:nvSpPr>
          <p:spPr>
            <a:xfrm>
              <a:off x="3180291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" name="!! 标题">
              <a:extLst>
                <a:ext uri="{FF2B5EF4-FFF2-40B4-BE49-F238E27FC236}">
                  <a16:creationId xmlns:a16="http://schemas.microsoft.com/office/drawing/2014/main" id="{E7C27DC5-94C0-DF82-768B-747134A36644}"/>
                </a:ext>
              </a:extLst>
            </p:cNvPr>
            <p:cNvSpPr txBox="1"/>
            <p:nvPr/>
          </p:nvSpPr>
          <p:spPr>
            <a:xfrm>
              <a:off x="3079753" y="1390113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网络</a:t>
              </a:r>
            </a:p>
          </p:txBody>
        </p:sp>
      </p:grpSp>
      <p:sp>
        <p:nvSpPr>
          <p:cNvPr id="7" name="!! 无线网络">
            <a:extLst>
              <a:ext uri="{FF2B5EF4-FFF2-40B4-BE49-F238E27FC236}">
                <a16:creationId xmlns:a16="http://schemas.microsoft.com/office/drawing/2014/main" id="{1DE09719-C094-BFA1-69BA-9EECB47D20F6}"/>
              </a:ext>
            </a:extLst>
          </p:cNvPr>
          <p:cNvSpPr/>
          <p:nvPr/>
        </p:nvSpPr>
        <p:spPr>
          <a:xfrm>
            <a:off x="6064175" y="2413938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无线网络</a:t>
            </a:r>
          </a:p>
        </p:txBody>
      </p:sp>
      <p:sp>
        <p:nvSpPr>
          <p:cNvPr id="8" name="!! 开关1背景">
            <a:hlinkClick r:id="rId29" action="ppaction://hlinksldjump"/>
            <a:extLst>
              <a:ext uri="{FF2B5EF4-FFF2-40B4-BE49-F238E27FC236}">
                <a16:creationId xmlns:a16="http://schemas.microsoft.com/office/drawing/2014/main" id="{E0E8B89F-690C-AB4A-D1A5-D6B59B59B6E3}"/>
              </a:ext>
            </a:extLst>
          </p:cNvPr>
          <p:cNvSpPr/>
          <p:nvPr/>
        </p:nvSpPr>
        <p:spPr>
          <a:xfrm>
            <a:off x="9778807" y="2601913"/>
            <a:ext cx="328224" cy="12886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4" name="!! 开关1">
            <a:hlinkClick r:id="rId29" action="ppaction://hlinksldjump"/>
            <a:extLst>
              <a:ext uri="{FF2B5EF4-FFF2-40B4-BE49-F238E27FC236}">
                <a16:creationId xmlns:a16="http://schemas.microsoft.com/office/drawing/2014/main" id="{2053FB4D-0F28-122A-4D16-457BA2D37465}"/>
              </a:ext>
            </a:extLst>
          </p:cNvPr>
          <p:cNvSpPr/>
          <p:nvPr/>
        </p:nvSpPr>
        <p:spPr>
          <a:xfrm>
            <a:off x="9772455" y="2572548"/>
            <a:ext cx="181724" cy="18759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6" name="!! 无线网络">
            <a:extLst>
              <a:ext uri="{FF2B5EF4-FFF2-40B4-BE49-F238E27FC236}">
                <a16:creationId xmlns:a16="http://schemas.microsoft.com/office/drawing/2014/main" id="{EFB382AB-568D-FFB2-A1BA-B681812BBE8C}"/>
              </a:ext>
            </a:extLst>
          </p:cNvPr>
          <p:cNvSpPr/>
          <p:nvPr/>
        </p:nvSpPr>
        <p:spPr>
          <a:xfrm>
            <a:off x="6064174" y="3015612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移动数据</a:t>
            </a:r>
          </a:p>
        </p:txBody>
      </p:sp>
      <p:sp>
        <p:nvSpPr>
          <p:cNvPr id="19" name="!! 开关1背景">
            <a:extLst>
              <a:ext uri="{FF2B5EF4-FFF2-40B4-BE49-F238E27FC236}">
                <a16:creationId xmlns:a16="http://schemas.microsoft.com/office/drawing/2014/main" id="{52B06AB1-C383-8FDE-55AE-6B941BD3258E}"/>
              </a:ext>
            </a:extLst>
          </p:cNvPr>
          <p:cNvSpPr/>
          <p:nvPr/>
        </p:nvSpPr>
        <p:spPr>
          <a:xfrm>
            <a:off x="9778807" y="3208133"/>
            <a:ext cx="328224" cy="12886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54B0EE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0" name="!! 开关1">
            <a:extLst>
              <a:ext uri="{FF2B5EF4-FFF2-40B4-BE49-F238E27FC236}">
                <a16:creationId xmlns:a16="http://schemas.microsoft.com/office/drawing/2014/main" id="{7775D6E4-7CD4-70B8-DCD8-9DE9CF9F2FF2}"/>
              </a:ext>
            </a:extLst>
          </p:cNvPr>
          <p:cNvSpPr/>
          <p:nvPr/>
        </p:nvSpPr>
        <p:spPr>
          <a:xfrm>
            <a:off x="9930071" y="3178768"/>
            <a:ext cx="181724" cy="18759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54B0EE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15" name="!! 系统">
            <a:extLst>
              <a:ext uri="{FF2B5EF4-FFF2-40B4-BE49-F238E27FC236}">
                <a16:creationId xmlns:a16="http://schemas.microsoft.com/office/drawing/2014/main" id="{4671A085-9E80-36CD-B2F9-12B930D32558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21" name="按钮">
              <a:hlinkClick r:id="rId30" action="ppaction://hlinksldjump"/>
              <a:extLst>
                <a:ext uri="{FF2B5EF4-FFF2-40B4-BE49-F238E27FC236}">
                  <a16:creationId xmlns:a16="http://schemas.microsoft.com/office/drawing/2014/main" id="{9F61ADBC-95CB-6AB8-4CA5-34FD0918CD28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48" name="图标">
              <a:extLst>
                <a:ext uri="{FF2B5EF4-FFF2-40B4-BE49-F238E27FC236}">
                  <a16:creationId xmlns:a16="http://schemas.microsoft.com/office/drawing/2014/main" id="{D6937D79-AFD9-2419-42A6-7DD6EFEADB14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9" name="!! 安全">
            <a:extLst>
              <a:ext uri="{FF2B5EF4-FFF2-40B4-BE49-F238E27FC236}">
                <a16:creationId xmlns:a16="http://schemas.microsoft.com/office/drawing/2014/main" id="{BAC831D3-E9DF-C45A-4663-8961445F17BA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50" name="按钮">
              <a:hlinkClick r:id="rId31" action="ppaction://hlinksldjump"/>
              <a:extLst>
                <a:ext uri="{FF2B5EF4-FFF2-40B4-BE49-F238E27FC236}">
                  <a16:creationId xmlns:a16="http://schemas.microsoft.com/office/drawing/2014/main" id="{6E0038A3-05DE-2D57-5974-AB9F5D910C99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       安全</a:t>
              </a:r>
            </a:p>
          </p:txBody>
        </p:sp>
        <p:pic>
          <p:nvPicPr>
            <p:cNvPr id="51" name="图标">
              <a:extLst>
                <a:ext uri="{FF2B5EF4-FFF2-40B4-BE49-F238E27FC236}">
                  <a16:creationId xmlns:a16="http://schemas.microsoft.com/office/drawing/2014/main" id="{116E886E-BE1F-7D93-E667-D19967ECD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4587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>
        <p159:morph option="byObject"/>
      </p:transition>
    </mc:Choice>
    <mc:Fallback>
      <p:transition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2" y="1297087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61" name="!! 云账户">
            <a:extLst>
              <a:ext uri="{FF2B5EF4-FFF2-40B4-BE49-F238E27FC236}">
                <a16:creationId xmlns:a16="http://schemas.microsoft.com/office/drawing/2014/main" id="{1F6579CC-1049-49BE-DFA4-82961C07E2D3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39" name="背景">
              <a:extLst>
                <a:ext uri="{FF2B5EF4-FFF2-40B4-BE49-F238E27FC236}">
                  <a16:creationId xmlns:a16="http://schemas.microsoft.com/office/drawing/2014/main" id="{1659E619-B14D-3004-1787-71AF9D315E22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2" name="头像">
              <a:extLst>
                <a:ext uri="{FF2B5EF4-FFF2-40B4-BE49-F238E27FC236}">
                  <a16:creationId xmlns:a16="http://schemas.microsoft.com/office/drawing/2014/main" id="{83EE87D2-DCF4-C65E-CFC1-8783C540D5D2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20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3" name="名">
              <a:extLst>
                <a:ext uri="{FF2B5EF4-FFF2-40B4-BE49-F238E27FC236}">
                  <a16:creationId xmlns:a16="http://schemas.microsoft.com/office/drawing/2014/main" id="{4A416AF5-774A-F756-BAA0-906CF5C1BC9E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雨夌</a:t>
              </a:r>
            </a:p>
          </p:txBody>
        </p:sp>
        <p:sp>
          <p:nvSpPr>
            <p:cNvPr id="54" name="描述">
              <a:extLst>
                <a:ext uri="{FF2B5EF4-FFF2-40B4-BE49-F238E27FC236}">
                  <a16:creationId xmlns:a16="http://schemas.microsoft.com/office/drawing/2014/main" id="{58263B87-FB9B-4E85-E1FD-EB0AEE455967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管理你的云账户</a:t>
              </a:r>
            </a:p>
          </p:txBody>
        </p:sp>
      </p:grpSp>
      <p:grpSp>
        <p:nvGrpSpPr>
          <p:cNvPr id="60" name="!! 网络">
            <a:extLst>
              <a:ext uri="{FF2B5EF4-FFF2-40B4-BE49-F238E27FC236}">
                <a16:creationId xmlns:a16="http://schemas.microsoft.com/office/drawing/2014/main" id="{CFBA8BC5-B0C1-1B3E-B619-71CA3B9F3B87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47" name="按钮">
              <a:extLst>
                <a:ext uri="{FF2B5EF4-FFF2-40B4-BE49-F238E27FC236}">
                  <a16:creationId xmlns:a16="http://schemas.microsoft.com/office/drawing/2014/main" id="{89F4C485-7572-CC39-B1BF-FD8EF7F21A93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rgbClr val="8FB39B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网络</a:t>
              </a:r>
            </a:p>
          </p:txBody>
        </p:sp>
        <p:pic>
          <p:nvPicPr>
            <p:cNvPr id="59" name="图标">
              <a:extLst>
                <a:ext uri="{FF2B5EF4-FFF2-40B4-BE49-F238E27FC236}">
                  <a16:creationId xmlns:a16="http://schemas.microsoft.com/office/drawing/2014/main" id="{F1C875E3-9E85-5389-40AF-87107EA08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75" name="!! 关于">
            <a:extLst>
              <a:ext uri="{FF2B5EF4-FFF2-40B4-BE49-F238E27FC236}">
                <a16:creationId xmlns:a16="http://schemas.microsoft.com/office/drawing/2014/main" id="{7CFB134E-0740-587F-150D-E3C241587E13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76" name="按钮">
              <a:hlinkClick r:id="rId23" action="ppaction://hlinksldjump"/>
              <a:extLst>
                <a:ext uri="{FF2B5EF4-FFF2-40B4-BE49-F238E27FC236}">
                  <a16:creationId xmlns:a16="http://schemas.microsoft.com/office/drawing/2014/main" id="{1660F6CE-FFB3-59A8-F025-B94F4DF40E2D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77" name="图标">
              <a:extLst>
                <a:ext uri="{FF2B5EF4-FFF2-40B4-BE49-F238E27FC236}">
                  <a16:creationId xmlns:a16="http://schemas.microsoft.com/office/drawing/2014/main" id="{B50F7C5F-64F9-E6A7-1F14-462084F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6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3" name="!! 大标题">
            <a:extLst>
              <a:ext uri="{FF2B5EF4-FFF2-40B4-BE49-F238E27FC236}">
                <a16:creationId xmlns:a16="http://schemas.microsoft.com/office/drawing/2014/main" id="{B92592CF-002E-8485-120F-DB938F0D34F2}"/>
              </a:ext>
            </a:extLst>
          </p:cNvPr>
          <p:cNvGrpSpPr/>
          <p:nvPr/>
        </p:nvGrpSpPr>
        <p:grpSpPr>
          <a:xfrm>
            <a:off x="7815357" y="1689505"/>
            <a:ext cx="812004" cy="461665"/>
            <a:chOff x="3079753" y="1390113"/>
            <a:chExt cx="812004" cy="461665"/>
          </a:xfrm>
        </p:grpSpPr>
        <p:sp>
          <p:nvSpPr>
            <p:cNvPr id="4" name="!! 标题符">
              <a:extLst>
                <a:ext uri="{FF2B5EF4-FFF2-40B4-BE49-F238E27FC236}">
                  <a16:creationId xmlns:a16="http://schemas.microsoft.com/office/drawing/2014/main" id="{9A033248-9FA5-6BC5-1EA0-DF72B6E47418}"/>
                </a:ext>
              </a:extLst>
            </p:cNvPr>
            <p:cNvSpPr/>
            <p:nvPr/>
          </p:nvSpPr>
          <p:spPr>
            <a:xfrm>
              <a:off x="3180291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" name="!! 标题">
              <a:extLst>
                <a:ext uri="{FF2B5EF4-FFF2-40B4-BE49-F238E27FC236}">
                  <a16:creationId xmlns:a16="http://schemas.microsoft.com/office/drawing/2014/main" id="{E7C27DC5-94C0-DF82-768B-747134A36644}"/>
                </a:ext>
              </a:extLst>
            </p:cNvPr>
            <p:cNvSpPr txBox="1"/>
            <p:nvPr/>
          </p:nvSpPr>
          <p:spPr>
            <a:xfrm>
              <a:off x="3079753" y="1390113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网络</a:t>
              </a:r>
            </a:p>
          </p:txBody>
        </p:sp>
      </p:grpSp>
      <p:sp>
        <p:nvSpPr>
          <p:cNvPr id="7" name="!! 无线网络">
            <a:extLst>
              <a:ext uri="{FF2B5EF4-FFF2-40B4-BE49-F238E27FC236}">
                <a16:creationId xmlns:a16="http://schemas.microsoft.com/office/drawing/2014/main" id="{1DE09719-C094-BFA1-69BA-9EECB47D20F6}"/>
              </a:ext>
            </a:extLst>
          </p:cNvPr>
          <p:cNvSpPr/>
          <p:nvPr/>
        </p:nvSpPr>
        <p:spPr>
          <a:xfrm>
            <a:off x="6064175" y="2413938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无线网络</a:t>
            </a:r>
          </a:p>
        </p:txBody>
      </p:sp>
      <p:sp>
        <p:nvSpPr>
          <p:cNvPr id="15" name="!! 开关1背景">
            <a:hlinkClick r:id="rId29" action="ppaction://hlinksldjump"/>
            <a:extLst>
              <a:ext uri="{FF2B5EF4-FFF2-40B4-BE49-F238E27FC236}">
                <a16:creationId xmlns:a16="http://schemas.microsoft.com/office/drawing/2014/main" id="{E6894A96-E579-0DAE-0CC3-41E6793A9FE9}"/>
              </a:ext>
            </a:extLst>
          </p:cNvPr>
          <p:cNvSpPr/>
          <p:nvPr/>
        </p:nvSpPr>
        <p:spPr>
          <a:xfrm>
            <a:off x="9778807" y="2601913"/>
            <a:ext cx="328224" cy="12886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98D4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!! 开关1">
            <a:hlinkClick r:id="rId29" action="ppaction://hlinksldjump"/>
            <a:extLst>
              <a:ext uri="{FF2B5EF4-FFF2-40B4-BE49-F238E27FC236}">
                <a16:creationId xmlns:a16="http://schemas.microsoft.com/office/drawing/2014/main" id="{02F1B6B0-58A1-FEAF-6BA6-9600B2DC8E74}"/>
              </a:ext>
            </a:extLst>
          </p:cNvPr>
          <p:cNvSpPr/>
          <p:nvPr/>
        </p:nvSpPr>
        <p:spPr>
          <a:xfrm>
            <a:off x="9930071" y="2572548"/>
            <a:ext cx="181724" cy="18759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54B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!! 无线网络">
            <a:extLst>
              <a:ext uri="{FF2B5EF4-FFF2-40B4-BE49-F238E27FC236}">
                <a16:creationId xmlns:a16="http://schemas.microsoft.com/office/drawing/2014/main" id="{3977BF49-DDFD-AB84-96F6-0F7480E16A52}"/>
              </a:ext>
            </a:extLst>
          </p:cNvPr>
          <p:cNvSpPr/>
          <p:nvPr/>
        </p:nvSpPr>
        <p:spPr>
          <a:xfrm>
            <a:off x="6064174" y="3015612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移动数据</a:t>
            </a:r>
          </a:p>
        </p:txBody>
      </p:sp>
      <p:sp>
        <p:nvSpPr>
          <p:cNvPr id="51" name="!! 开关1背景">
            <a:extLst>
              <a:ext uri="{FF2B5EF4-FFF2-40B4-BE49-F238E27FC236}">
                <a16:creationId xmlns:a16="http://schemas.microsoft.com/office/drawing/2014/main" id="{1D76F7D4-AA9C-4FDA-D495-E42A662369B8}"/>
              </a:ext>
            </a:extLst>
          </p:cNvPr>
          <p:cNvSpPr/>
          <p:nvPr/>
        </p:nvSpPr>
        <p:spPr>
          <a:xfrm>
            <a:off x="9778807" y="3208133"/>
            <a:ext cx="328224" cy="12886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54B0EE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!! 开关1">
            <a:extLst>
              <a:ext uri="{FF2B5EF4-FFF2-40B4-BE49-F238E27FC236}">
                <a16:creationId xmlns:a16="http://schemas.microsoft.com/office/drawing/2014/main" id="{9AC0E88F-B268-C398-A8A9-D0F6D0EB8C9F}"/>
              </a:ext>
            </a:extLst>
          </p:cNvPr>
          <p:cNvSpPr/>
          <p:nvPr/>
        </p:nvSpPr>
        <p:spPr>
          <a:xfrm>
            <a:off x="9930071" y="3178768"/>
            <a:ext cx="181724" cy="18759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54B0EE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!! 系统">
            <a:extLst>
              <a:ext uri="{FF2B5EF4-FFF2-40B4-BE49-F238E27FC236}">
                <a16:creationId xmlns:a16="http://schemas.microsoft.com/office/drawing/2014/main" id="{CE30FCEA-DC69-6F06-9754-DAAA9EFDE160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14" name="按钮">
              <a:hlinkClick r:id="rId30" action="ppaction://hlinksldjump"/>
              <a:extLst>
                <a:ext uri="{FF2B5EF4-FFF2-40B4-BE49-F238E27FC236}">
                  <a16:creationId xmlns:a16="http://schemas.microsoft.com/office/drawing/2014/main" id="{EC8E26AC-DC44-3327-1696-2DA2DB99EC4B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19" name="图标">
              <a:extLst>
                <a:ext uri="{FF2B5EF4-FFF2-40B4-BE49-F238E27FC236}">
                  <a16:creationId xmlns:a16="http://schemas.microsoft.com/office/drawing/2014/main" id="{37C7D604-025E-E25A-D223-1A20898CB212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20" name="!! 安全">
            <a:extLst>
              <a:ext uri="{FF2B5EF4-FFF2-40B4-BE49-F238E27FC236}">
                <a16:creationId xmlns:a16="http://schemas.microsoft.com/office/drawing/2014/main" id="{C8EC477F-F490-0124-F1A8-71F7336B49A5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21" name="按钮">
              <a:hlinkClick r:id="rId31" action="ppaction://hlinksldjump"/>
              <a:extLst>
                <a:ext uri="{FF2B5EF4-FFF2-40B4-BE49-F238E27FC236}">
                  <a16:creationId xmlns:a16="http://schemas.microsoft.com/office/drawing/2014/main" id="{A1C4B2C1-C077-6F58-1C2D-F580A999E966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       安全</a:t>
              </a:r>
            </a:p>
          </p:txBody>
        </p:sp>
        <p:pic>
          <p:nvPicPr>
            <p:cNvPr id="49" name="图标">
              <a:extLst>
                <a:ext uri="{FF2B5EF4-FFF2-40B4-BE49-F238E27FC236}">
                  <a16:creationId xmlns:a16="http://schemas.microsoft.com/office/drawing/2014/main" id="{741F4BF6-6E1C-C65A-9C49-DECA706E4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0898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>
        <p159:morph option="byObject"/>
      </p:transition>
    </mc:Choice>
    <mc:Fallback>
      <p:transition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2" y="1297087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61" name="!! 云账户">
            <a:extLst>
              <a:ext uri="{FF2B5EF4-FFF2-40B4-BE49-F238E27FC236}">
                <a16:creationId xmlns:a16="http://schemas.microsoft.com/office/drawing/2014/main" id="{1F6579CC-1049-49BE-DFA4-82961C07E2D3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39" name="背景">
              <a:extLst>
                <a:ext uri="{FF2B5EF4-FFF2-40B4-BE49-F238E27FC236}">
                  <a16:creationId xmlns:a16="http://schemas.microsoft.com/office/drawing/2014/main" id="{1659E619-B14D-3004-1787-71AF9D315E22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2" name="头像">
              <a:extLst>
                <a:ext uri="{FF2B5EF4-FFF2-40B4-BE49-F238E27FC236}">
                  <a16:creationId xmlns:a16="http://schemas.microsoft.com/office/drawing/2014/main" id="{83EE87D2-DCF4-C65E-CFC1-8783C540D5D2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20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3" name="名">
              <a:extLst>
                <a:ext uri="{FF2B5EF4-FFF2-40B4-BE49-F238E27FC236}">
                  <a16:creationId xmlns:a16="http://schemas.microsoft.com/office/drawing/2014/main" id="{4A416AF5-774A-F756-BAA0-906CF5C1BC9E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雨夌</a:t>
              </a:r>
            </a:p>
          </p:txBody>
        </p:sp>
        <p:sp>
          <p:nvSpPr>
            <p:cNvPr id="54" name="描述">
              <a:extLst>
                <a:ext uri="{FF2B5EF4-FFF2-40B4-BE49-F238E27FC236}">
                  <a16:creationId xmlns:a16="http://schemas.microsoft.com/office/drawing/2014/main" id="{58263B87-FB9B-4E85-E1FD-EB0AEE455967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管理你的云账户</a:t>
              </a:r>
            </a:p>
          </p:txBody>
        </p:sp>
      </p:grpSp>
      <p:grpSp>
        <p:nvGrpSpPr>
          <p:cNvPr id="65" name="!! 系统">
            <a:extLst>
              <a:ext uri="{FF2B5EF4-FFF2-40B4-BE49-F238E27FC236}">
                <a16:creationId xmlns:a16="http://schemas.microsoft.com/office/drawing/2014/main" id="{A78F96BC-B142-1711-E682-0D8BCF20616B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66" name="按钮">
              <a:extLst>
                <a:ext uri="{FF2B5EF4-FFF2-40B4-BE49-F238E27FC236}">
                  <a16:creationId xmlns:a16="http://schemas.microsoft.com/office/drawing/2014/main" id="{8EAD741A-1C87-7439-4B0A-C4FB3629F472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rgbClr val="8FB39B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69" name="图标">
              <a:extLst>
                <a:ext uri="{FF2B5EF4-FFF2-40B4-BE49-F238E27FC236}">
                  <a16:creationId xmlns:a16="http://schemas.microsoft.com/office/drawing/2014/main" id="{F2DC5309-3443-F7B9-3BA6-FC57BC2FB1C8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tx1"/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75" name="!! 关于">
            <a:extLst>
              <a:ext uri="{FF2B5EF4-FFF2-40B4-BE49-F238E27FC236}">
                <a16:creationId xmlns:a16="http://schemas.microsoft.com/office/drawing/2014/main" id="{7CFB134E-0740-587F-150D-E3C241587E13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76" name="按钮">
              <a:hlinkClick r:id="rId21" action="ppaction://hlinksldjump"/>
              <a:extLst>
                <a:ext uri="{FF2B5EF4-FFF2-40B4-BE49-F238E27FC236}">
                  <a16:creationId xmlns:a16="http://schemas.microsoft.com/office/drawing/2014/main" id="{1660F6CE-FFB3-59A8-F025-B94F4DF40E2D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77" name="图标">
              <a:extLst>
                <a:ext uri="{FF2B5EF4-FFF2-40B4-BE49-F238E27FC236}">
                  <a16:creationId xmlns:a16="http://schemas.microsoft.com/office/drawing/2014/main" id="{B50F7C5F-64F9-E6A7-1F14-462084F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4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3" name="!! 大标题">
            <a:extLst>
              <a:ext uri="{FF2B5EF4-FFF2-40B4-BE49-F238E27FC236}">
                <a16:creationId xmlns:a16="http://schemas.microsoft.com/office/drawing/2014/main" id="{B92592CF-002E-8485-120F-DB938F0D34F2}"/>
              </a:ext>
            </a:extLst>
          </p:cNvPr>
          <p:cNvGrpSpPr/>
          <p:nvPr/>
        </p:nvGrpSpPr>
        <p:grpSpPr>
          <a:xfrm>
            <a:off x="7815357" y="1689505"/>
            <a:ext cx="812004" cy="461665"/>
            <a:chOff x="3079753" y="1390113"/>
            <a:chExt cx="812004" cy="461665"/>
          </a:xfrm>
        </p:grpSpPr>
        <p:sp>
          <p:nvSpPr>
            <p:cNvPr id="4" name="!! 标题符">
              <a:extLst>
                <a:ext uri="{FF2B5EF4-FFF2-40B4-BE49-F238E27FC236}">
                  <a16:creationId xmlns:a16="http://schemas.microsoft.com/office/drawing/2014/main" id="{9A033248-9FA5-6BC5-1EA0-DF72B6E47418}"/>
                </a:ext>
              </a:extLst>
            </p:cNvPr>
            <p:cNvSpPr/>
            <p:nvPr/>
          </p:nvSpPr>
          <p:spPr>
            <a:xfrm>
              <a:off x="3180291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" name="!! 标题">
              <a:extLst>
                <a:ext uri="{FF2B5EF4-FFF2-40B4-BE49-F238E27FC236}">
                  <a16:creationId xmlns:a16="http://schemas.microsoft.com/office/drawing/2014/main" id="{E7C27DC5-94C0-DF82-768B-747134A36644}"/>
                </a:ext>
              </a:extLst>
            </p:cNvPr>
            <p:cNvSpPr txBox="1"/>
            <p:nvPr/>
          </p:nvSpPr>
          <p:spPr>
            <a:xfrm>
              <a:off x="3079753" y="1390113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POSans M"/>
                  <a:ea typeface="OPPOSans M"/>
                </a:rPr>
                <a:t>系统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</p:grpSp>
      <p:sp>
        <p:nvSpPr>
          <p:cNvPr id="48" name="!! 演示">
            <a:extLst>
              <a:ext uri="{FF2B5EF4-FFF2-40B4-BE49-F238E27FC236}">
                <a16:creationId xmlns:a16="http://schemas.microsoft.com/office/drawing/2014/main" id="{3977BF49-DDFD-AB84-96F6-0F7480E16A52}"/>
              </a:ext>
            </a:extLst>
          </p:cNvPr>
          <p:cNvSpPr/>
          <p:nvPr/>
        </p:nvSpPr>
        <p:spPr>
          <a:xfrm>
            <a:off x="6064174" y="2418712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演示</a:t>
            </a:r>
          </a:p>
        </p:txBody>
      </p:sp>
      <p:sp>
        <p:nvSpPr>
          <p:cNvPr id="51" name="!! 开关2背景">
            <a:extLst>
              <a:ext uri="{FF2B5EF4-FFF2-40B4-BE49-F238E27FC236}">
                <a16:creationId xmlns:a16="http://schemas.microsoft.com/office/drawing/2014/main" id="{1D76F7D4-AA9C-4FDA-D495-E42A662369B8}"/>
              </a:ext>
            </a:extLst>
          </p:cNvPr>
          <p:cNvSpPr/>
          <p:nvPr/>
        </p:nvSpPr>
        <p:spPr>
          <a:xfrm>
            <a:off x="9778807" y="2611233"/>
            <a:ext cx="328224" cy="12886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54B0EE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55" name="!! 开关2">
            <a:extLst>
              <a:ext uri="{FF2B5EF4-FFF2-40B4-BE49-F238E27FC236}">
                <a16:creationId xmlns:a16="http://schemas.microsoft.com/office/drawing/2014/main" id="{9AC0E88F-B268-C398-A8A9-D0F6D0EB8C9F}"/>
              </a:ext>
            </a:extLst>
          </p:cNvPr>
          <p:cNvSpPr/>
          <p:nvPr/>
        </p:nvSpPr>
        <p:spPr>
          <a:xfrm>
            <a:off x="9930071" y="2581868"/>
            <a:ext cx="181724" cy="18759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54B0EE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1" name="!! 程序">
            <a:hlinkClick r:id="rId27" action="ppaction://hlinksldjump"/>
            <a:extLst>
              <a:ext uri="{FF2B5EF4-FFF2-40B4-BE49-F238E27FC236}">
                <a16:creationId xmlns:a16="http://schemas.microsoft.com/office/drawing/2014/main" id="{479BF733-2088-6C22-287E-4218CBE10722}"/>
              </a:ext>
            </a:extLst>
          </p:cNvPr>
          <p:cNvSpPr/>
          <p:nvPr/>
        </p:nvSpPr>
        <p:spPr>
          <a:xfrm>
            <a:off x="6064174" y="2995958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OPPOSans M"/>
                <a:ea typeface="OPPOSans M"/>
              </a:rPr>
              <a:t>程序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  <p:grpSp>
        <p:nvGrpSpPr>
          <p:cNvPr id="14" name="!! 网络">
            <a:extLst>
              <a:ext uri="{FF2B5EF4-FFF2-40B4-BE49-F238E27FC236}">
                <a16:creationId xmlns:a16="http://schemas.microsoft.com/office/drawing/2014/main" id="{41108577-B7B9-C320-0B89-1C6E8C798555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19" name="按钮">
              <a:hlinkClick r:id="rId28" action="ppaction://hlinksldjump"/>
              <a:extLst>
                <a:ext uri="{FF2B5EF4-FFF2-40B4-BE49-F238E27FC236}">
                  <a16:creationId xmlns:a16="http://schemas.microsoft.com/office/drawing/2014/main" id="{22E94CFA-85CC-66AF-CF9C-15E73091EE92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       网络</a:t>
              </a:r>
            </a:p>
          </p:txBody>
        </p:sp>
        <p:pic>
          <p:nvPicPr>
            <p:cNvPr id="20" name="图标">
              <a:extLst>
                <a:ext uri="{FF2B5EF4-FFF2-40B4-BE49-F238E27FC236}">
                  <a16:creationId xmlns:a16="http://schemas.microsoft.com/office/drawing/2014/main" id="{7932E96D-4EF3-59FF-72AD-C34CF725D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15" name="!! 安全">
            <a:extLst>
              <a:ext uri="{FF2B5EF4-FFF2-40B4-BE49-F238E27FC236}">
                <a16:creationId xmlns:a16="http://schemas.microsoft.com/office/drawing/2014/main" id="{45EAB1E2-2364-F4E2-0F0C-7292D1D1E1A9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16" name="按钮">
              <a:hlinkClick r:id="rId31" action="ppaction://hlinksldjump"/>
              <a:extLst>
                <a:ext uri="{FF2B5EF4-FFF2-40B4-BE49-F238E27FC236}">
                  <a16:creationId xmlns:a16="http://schemas.microsoft.com/office/drawing/2014/main" id="{06122F47-CC4C-3E61-9DC4-42FEB1538089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       安全</a:t>
              </a:r>
            </a:p>
          </p:txBody>
        </p:sp>
        <p:pic>
          <p:nvPicPr>
            <p:cNvPr id="21" name="图标">
              <a:extLst>
                <a:ext uri="{FF2B5EF4-FFF2-40B4-BE49-F238E27FC236}">
                  <a16:creationId xmlns:a16="http://schemas.microsoft.com/office/drawing/2014/main" id="{152CCFC3-3C6B-CAB7-B58C-AE2941919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sp>
        <p:nvSpPr>
          <p:cNvPr id="6" name="!! 程序">
            <a:hlinkClick r:id="rId34" action="ppaction://hlinksldjump"/>
            <a:extLst>
              <a:ext uri="{FF2B5EF4-FFF2-40B4-BE49-F238E27FC236}">
                <a16:creationId xmlns:a16="http://schemas.microsoft.com/office/drawing/2014/main" id="{F199687F-CC99-E1F3-40B4-0610173B0CD1}"/>
              </a:ext>
            </a:extLst>
          </p:cNvPr>
          <p:cNvSpPr/>
          <p:nvPr/>
        </p:nvSpPr>
        <p:spPr>
          <a:xfrm>
            <a:off x="6064174" y="3573204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系统更新</a:t>
            </a:r>
          </a:p>
        </p:txBody>
      </p:sp>
    </p:spTree>
    <p:extLst>
      <p:ext uri="{BB962C8B-B14F-4D97-AF65-F5344CB8AC3E}">
        <p14:creationId xmlns:p14="http://schemas.microsoft.com/office/powerpoint/2010/main" val="248566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2" y="1297087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61" name="!! 云账户">
            <a:extLst>
              <a:ext uri="{FF2B5EF4-FFF2-40B4-BE49-F238E27FC236}">
                <a16:creationId xmlns:a16="http://schemas.microsoft.com/office/drawing/2014/main" id="{1F6579CC-1049-49BE-DFA4-82961C07E2D3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39" name="背景">
              <a:extLst>
                <a:ext uri="{FF2B5EF4-FFF2-40B4-BE49-F238E27FC236}">
                  <a16:creationId xmlns:a16="http://schemas.microsoft.com/office/drawing/2014/main" id="{1659E619-B14D-3004-1787-71AF9D315E22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2" name="头像">
              <a:extLst>
                <a:ext uri="{FF2B5EF4-FFF2-40B4-BE49-F238E27FC236}">
                  <a16:creationId xmlns:a16="http://schemas.microsoft.com/office/drawing/2014/main" id="{83EE87D2-DCF4-C65E-CFC1-8783C540D5D2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20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3" name="名">
              <a:extLst>
                <a:ext uri="{FF2B5EF4-FFF2-40B4-BE49-F238E27FC236}">
                  <a16:creationId xmlns:a16="http://schemas.microsoft.com/office/drawing/2014/main" id="{4A416AF5-774A-F756-BAA0-906CF5C1BC9E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雨夌</a:t>
              </a:r>
            </a:p>
          </p:txBody>
        </p:sp>
        <p:sp>
          <p:nvSpPr>
            <p:cNvPr id="54" name="描述">
              <a:extLst>
                <a:ext uri="{FF2B5EF4-FFF2-40B4-BE49-F238E27FC236}">
                  <a16:creationId xmlns:a16="http://schemas.microsoft.com/office/drawing/2014/main" id="{58263B87-FB9B-4E85-E1FD-EB0AEE455967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管理你的云账户</a:t>
              </a:r>
            </a:p>
          </p:txBody>
        </p:sp>
      </p:grpSp>
      <p:grpSp>
        <p:nvGrpSpPr>
          <p:cNvPr id="75" name="!! 关于">
            <a:extLst>
              <a:ext uri="{FF2B5EF4-FFF2-40B4-BE49-F238E27FC236}">
                <a16:creationId xmlns:a16="http://schemas.microsoft.com/office/drawing/2014/main" id="{7CFB134E-0740-587F-150D-E3C241587E13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76" name="按钮">
              <a:hlinkClick r:id="rId21" action="ppaction://hlinksldjump"/>
              <a:extLst>
                <a:ext uri="{FF2B5EF4-FFF2-40B4-BE49-F238E27FC236}">
                  <a16:creationId xmlns:a16="http://schemas.microsoft.com/office/drawing/2014/main" id="{1660F6CE-FFB3-59A8-F025-B94F4DF40E2D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77" name="图标">
              <a:extLst>
                <a:ext uri="{FF2B5EF4-FFF2-40B4-BE49-F238E27FC236}">
                  <a16:creationId xmlns:a16="http://schemas.microsoft.com/office/drawing/2014/main" id="{B50F7C5F-64F9-E6A7-1F14-462084F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4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3" name="!! 大标题">
            <a:extLst>
              <a:ext uri="{FF2B5EF4-FFF2-40B4-BE49-F238E27FC236}">
                <a16:creationId xmlns:a16="http://schemas.microsoft.com/office/drawing/2014/main" id="{B92592CF-002E-8485-120F-DB938F0D34F2}"/>
              </a:ext>
            </a:extLst>
          </p:cNvPr>
          <p:cNvGrpSpPr/>
          <p:nvPr/>
        </p:nvGrpSpPr>
        <p:grpSpPr>
          <a:xfrm>
            <a:off x="7815357" y="1689505"/>
            <a:ext cx="812004" cy="461665"/>
            <a:chOff x="3079753" y="1390113"/>
            <a:chExt cx="812004" cy="461665"/>
          </a:xfrm>
        </p:grpSpPr>
        <p:sp>
          <p:nvSpPr>
            <p:cNvPr id="4" name="!! 标题符">
              <a:extLst>
                <a:ext uri="{FF2B5EF4-FFF2-40B4-BE49-F238E27FC236}">
                  <a16:creationId xmlns:a16="http://schemas.microsoft.com/office/drawing/2014/main" id="{9A033248-9FA5-6BC5-1EA0-DF72B6E47418}"/>
                </a:ext>
              </a:extLst>
            </p:cNvPr>
            <p:cNvSpPr/>
            <p:nvPr/>
          </p:nvSpPr>
          <p:spPr>
            <a:xfrm>
              <a:off x="3180291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" name="!! 标题">
              <a:extLst>
                <a:ext uri="{FF2B5EF4-FFF2-40B4-BE49-F238E27FC236}">
                  <a16:creationId xmlns:a16="http://schemas.microsoft.com/office/drawing/2014/main" id="{E7C27DC5-94C0-DF82-768B-747134A36644}"/>
                </a:ext>
              </a:extLst>
            </p:cNvPr>
            <p:cNvSpPr txBox="1"/>
            <p:nvPr/>
          </p:nvSpPr>
          <p:spPr>
            <a:xfrm>
              <a:off x="3079753" y="1390113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POSans M"/>
                  <a:ea typeface="OPPOSans M"/>
                </a:rPr>
                <a:t>程序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</p:grpSp>
      <p:sp>
        <p:nvSpPr>
          <p:cNvPr id="7" name="!! 已安装">
            <a:extLst>
              <a:ext uri="{FF2B5EF4-FFF2-40B4-BE49-F238E27FC236}">
                <a16:creationId xmlns:a16="http://schemas.microsoft.com/office/drawing/2014/main" id="{B504E871-0CD2-0EF6-2982-E267B6AC8A7E}"/>
              </a:ext>
            </a:extLst>
          </p:cNvPr>
          <p:cNvSpPr txBox="1"/>
          <p:nvPr/>
        </p:nvSpPr>
        <p:spPr>
          <a:xfrm>
            <a:off x="6036206" y="2293303"/>
            <a:ext cx="13721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</a:rPr>
              <a:t>已安装的程序</a:t>
            </a:r>
          </a:p>
        </p:txBody>
      </p:sp>
      <p:grpSp>
        <p:nvGrpSpPr>
          <p:cNvPr id="14" name="!! 系统">
            <a:extLst>
              <a:ext uri="{FF2B5EF4-FFF2-40B4-BE49-F238E27FC236}">
                <a16:creationId xmlns:a16="http://schemas.microsoft.com/office/drawing/2014/main" id="{340FB9C0-672C-6FC5-A90E-7DCFD797EAC3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15" name="按钮">
              <a:hlinkClick r:id="rId27" action="ppaction://hlinksldjump"/>
              <a:extLst>
                <a:ext uri="{FF2B5EF4-FFF2-40B4-BE49-F238E27FC236}">
                  <a16:creationId xmlns:a16="http://schemas.microsoft.com/office/drawing/2014/main" id="{D3D89888-B7EB-F14F-004C-021F18B93461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16" name="图标">
              <a:extLst>
                <a:ext uri="{FF2B5EF4-FFF2-40B4-BE49-F238E27FC236}">
                  <a16:creationId xmlns:a16="http://schemas.microsoft.com/office/drawing/2014/main" id="{99974EF7-5737-CF80-2AE2-4392AE9F72BC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pic>
        <p:nvPicPr>
          <p:cNvPr id="20" name="!! 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24B604E-EC3C-C130-CE2B-6015BF0B6CF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786736" y="1770372"/>
            <a:ext cx="309264" cy="309264"/>
          </a:xfrm>
          <a:prstGeom prst="rect">
            <a:avLst/>
          </a:prstGeom>
        </p:spPr>
      </p:pic>
      <p:grpSp>
        <p:nvGrpSpPr>
          <p:cNvPr id="21" name="!! 网络">
            <a:extLst>
              <a:ext uri="{FF2B5EF4-FFF2-40B4-BE49-F238E27FC236}">
                <a16:creationId xmlns:a16="http://schemas.microsoft.com/office/drawing/2014/main" id="{5B0D5D64-ECAB-9BE2-B657-1AACA56E21FA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49" name="按钮">
              <a:hlinkClick r:id="rId30" action="ppaction://hlinksldjump"/>
              <a:extLst>
                <a:ext uri="{FF2B5EF4-FFF2-40B4-BE49-F238E27FC236}">
                  <a16:creationId xmlns:a16="http://schemas.microsoft.com/office/drawing/2014/main" id="{982730FC-0C4C-2FB8-5BB9-6E757AA09017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       网络</a:t>
              </a:r>
            </a:p>
          </p:txBody>
        </p:sp>
        <p:pic>
          <p:nvPicPr>
            <p:cNvPr id="50" name="图标">
              <a:extLst>
                <a:ext uri="{FF2B5EF4-FFF2-40B4-BE49-F238E27FC236}">
                  <a16:creationId xmlns:a16="http://schemas.microsoft.com/office/drawing/2014/main" id="{D30FA3B4-CD4D-CB1C-763C-3289336C6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sp>
        <p:nvSpPr>
          <p:cNvPr id="48" name="!! 设置">
            <a:extLst>
              <a:ext uri="{FF2B5EF4-FFF2-40B4-BE49-F238E27FC236}">
                <a16:creationId xmlns:a16="http://schemas.microsoft.com/office/drawing/2014/main" id="{3977BF49-DDFD-AB84-96F6-0F7480E16A52}"/>
              </a:ext>
            </a:extLst>
          </p:cNvPr>
          <p:cNvSpPr/>
          <p:nvPr/>
        </p:nvSpPr>
        <p:spPr>
          <a:xfrm>
            <a:off x="6064174" y="3164967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设置</a:t>
            </a:r>
          </a:p>
        </p:txBody>
      </p:sp>
      <p:sp>
        <p:nvSpPr>
          <p:cNvPr id="56" name="!! 桌面">
            <a:extLst>
              <a:ext uri="{FF2B5EF4-FFF2-40B4-BE49-F238E27FC236}">
                <a16:creationId xmlns:a16="http://schemas.microsoft.com/office/drawing/2014/main" id="{CEFD7FC9-1FCA-9F5A-7D53-AD123F857107}"/>
              </a:ext>
            </a:extLst>
          </p:cNvPr>
          <p:cNvSpPr/>
          <p:nvPr/>
        </p:nvSpPr>
        <p:spPr>
          <a:xfrm>
            <a:off x="6064174" y="3782893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</a:t>
            </a: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OPPOSans M"/>
                <a:ea typeface="OPPOSans M"/>
              </a:rPr>
              <a:t>Leaf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OPPOSans M"/>
                <a:ea typeface="OPPOSans M"/>
              </a:rPr>
              <a:t>桌面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  <p:sp>
        <p:nvSpPr>
          <p:cNvPr id="57" name="!! 电源">
            <a:extLst>
              <a:ext uri="{FF2B5EF4-FFF2-40B4-BE49-F238E27FC236}">
                <a16:creationId xmlns:a16="http://schemas.microsoft.com/office/drawing/2014/main" id="{57460910-2E10-D6DD-ED27-423E12463DD1}"/>
              </a:ext>
            </a:extLst>
          </p:cNvPr>
          <p:cNvSpPr/>
          <p:nvPr/>
        </p:nvSpPr>
        <p:spPr>
          <a:xfrm>
            <a:off x="6064174" y="2553128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电源</a:t>
            </a:r>
          </a:p>
        </p:txBody>
      </p:sp>
      <p:sp>
        <p:nvSpPr>
          <p:cNvPr id="58" name="!! Services">
            <a:extLst>
              <a:ext uri="{FF2B5EF4-FFF2-40B4-BE49-F238E27FC236}">
                <a16:creationId xmlns:a16="http://schemas.microsoft.com/office/drawing/2014/main" id="{CF9F4912-9C4A-70A5-ED3A-B9D2EA672951}"/>
              </a:ext>
            </a:extLst>
          </p:cNvPr>
          <p:cNvSpPr/>
          <p:nvPr/>
        </p:nvSpPr>
        <p:spPr>
          <a:xfrm>
            <a:off x="6064174" y="4394732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Leaf Services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  <p:sp>
        <p:nvSpPr>
          <p:cNvPr id="62" name="!! Leaf演示">
            <a:extLst>
              <a:ext uri="{FF2B5EF4-FFF2-40B4-BE49-F238E27FC236}">
                <a16:creationId xmlns:a16="http://schemas.microsoft.com/office/drawing/2014/main" id="{9A1791FA-3E87-E9F0-8D8F-95B55D20818A}"/>
              </a:ext>
            </a:extLst>
          </p:cNvPr>
          <p:cNvSpPr/>
          <p:nvPr/>
        </p:nvSpPr>
        <p:spPr>
          <a:xfrm>
            <a:off x="6071262" y="5013703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Leaf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演示</a:t>
            </a:r>
          </a:p>
        </p:txBody>
      </p:sp>
      <p:grpSp>
        <p:nvGrpSpPr>
          <p:cNvPr id="11" name="!! 安全">
            <a:extLst>
              <a:ext uri="{FF2B5EF4-FFF2-40B4-BE49-F238E27FC236}">
                <a16:creationId xmlns:a16="http://schemas.microsoft.com/office/drawing/2014/main" id="{95D1381F-EFE9-4A74-9E3F-57536373F475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19" name="按钮">
              <a:hlinkClick r:id="rId33" action="ppaction://hlinksldjump"/>
              <a:extLst>
                <a:ext uri="{FF2B5EF4-FFF2-40B4-BE49-F238E27FC236}">
                  <a16:creationId xmlns:a16="http://schemas.microsoft.com/office/drawing/2014/main" id="{066476E3-2E09-FC2F-C302-1F518464CDE6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       安全</a:t>
              </a:r>
            </a:p>
          </p:txBody>
        </p:sp>
        <p:pic>
          <p:nvPicPr>
            <p:cNvPr id="47" name="图标">
              <a:extLst>
                <a:ext uri="{FF2B5EF4-FFF2-40B4-BE49-F238E27FC236}">
                  <a16:creationId xmlns:a16="http://schemas.microsoft.com/office/drawing/2014/main" id="{D1EC65A2-BF66-89D8-E1A9-E8EFBC5B4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95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2" y="1297087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61" name="!! 云账户">
            <a:extLst>
              <a:ext uri="{FF2B5EF4-FFF2-40B4-BE49-F238E27FC236}">
                <a16:creationId xmlns:a16="http://schemas.microsoft.com/office/drawing/2014/main" id="{1F6579CC-1049-49BE-DFA4-82961C07E2D3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39" name="背景">
              <a:extLst>
                <a:ext uri="{FF2B5EF4-FFF2-40B4-BE49-F238E27FC236}">
                  <a16:creationId xmlns:a16="http://schemas.microsoft.com/office/drawing/2014/main" id="{1659E619-B14D-3004-1787-71AF9D315E22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2" name="头像">
              <a:extLst>
                <a:ext uri="{FF2B5EF4-FFF2-40B4-BE49-F238E27FC236}">
                  <a16:creationId xmlns:a16="http://schemas.microsoft.com/office/drawing/2014/main" id="{83EE87D2-DCF4-C65E-CFC1-8783C540D5D2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20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3" name="名">
              <a:extLst>
                <a:ext uri="{FF2B5EF4-FFF2-40B4-BE49-F238E27FC236}">
                  <a16:creationId xmlns:a16="http://schemas.microsoft.com/office/drawing/2014/main" id="{4A416AF5-774A-F756-BAA0-906CF5C1BC9E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雨夌</a:t>
              </a:r>
            </a:p>
          </p:txBody>
        </p:sp>
        <p:sp>
          <p:nvSpPr>
            <p:cNvPr id="54" name="描述">
              <a:extLst>
                <a:ext uri="{FF2B5EF4-FFF2-40B4-BE49-F238E27FC236}">
                  <a16:creationId xmlns:a16="http://schemas.microsoft.com/office/drawing/2014/main" id="{58263B87-FB9B-4E85-E1FD-EB0AEE455967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管理你的云账户</a:t>
              </a:r>
            </a:p>
          </p:txBody>
        </p:sp>
      </p:grpSp>
      <p:grpSp>
        <p:nvGrpSpPr>
          <p:cNvPr id="75" name="!! 关于">
            <a:extLst>
              <a:ext uri="{FF2B5EF4-FFF2-40B4-BE49-F238E27FC236}">
                <a16:creationId xmlns:a16="http://schemas.microsoft.com/office/drawing/2014/main" id="{7CFB134E-0740-587F-150D-E3C241587E13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76" name="按钮">
              <a:extLst>
                <a:ext uri="{FF2B5EF4-FFF2-40B4-BE49-F238E27FC236}">
                  <a16:creationId xmlns:a16="http://schemas.microsoft.com/office/drawing/2014/main" id="{1660F6CE-FFB3-59A8-F025-B94F4DF40E2D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rgbClr val="8FB39B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77" name="图标">
              <a:extLst>
                <a:ext uri="{FF2B5EF4-FFF2-40B4-BE49-F238E27FC236}">
                  <a16:creationId xmlns:a16="http://schemas.microsoft.com/office/drawing/2014/main" id="{B50F7C5F-64F9-E6A7-1F14-462084F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3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3" name="!! 大标题">
            <a:extLst>
              <a:ext uri="{FF2B5EF4-FFF2-40B4-BE49-F238E27FC236}">
                <a16:creationId xmlns:a16="http://schemas.microsoft.com/office/drawing/2014/main" id="{B92592CF-002E-8485-120F-DB938F0D34F2}"/>
              </a:ext>
            </a:extLst>
          </p:cNvPr>
          <p:cNvGrpSpPr/>
          <p:nvPr/>
        </p:nvGrpSpPr>
        <p:grpSpPr>
          <a:xfrm>
            <a:off x="7408871" y="1686193"/>
            <a:ext cx="1624975" cy="461665"/>
            <a:chOff x="3079753" y="1375827"/>
            <a:chExt cx="812004" cy="461665"/>
          </a:xfrm>
        </p:grpSpPr>
        <p:sp>
          <p:nvSpPr>
            <p:cNvPr id="4" name="!! 标题符">
              <a:extLst>
                <a:ext uri="{FF2B5EF4-FFF2-40B4-BE49-F238E27FC236}">
                  <a16:creationId xmlns:a16="http://schemas.microsoft.com/office/drawing/2014/main" id="{9A033248-9FA5-6BC5-1EA0-DF72B6E47418}"/>
                </a:ext>
              </a:extLst>
            </p:cNvPr>
            <p:cNvSpPr/>
            <p:nvPr/>
          </p:nvSpPr>
          <p:spPr>
            <a:xfrm>
              <a:off x="3179367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" name="!! 标题">
              <a:extLst>
                <a:ext uri="{FF2B5EF4-FFF2-40B4-BE49-F238E27FC236}">
                  <a16:creationId xmlns:a16="http://schemas.microsoft.com/office/drawing/2014/main" id="{E7C27DC5-94C0-DF82-768B-747134A36644}"/>
                </a:ext>
              </a:extLst>
            </p:cNvPr>
            <p:cNvSpPr txBox="1"/>
            <p:nvPr/>
          </p:nvSpPr>
          <p:spPr>
            <a:xfrm>
              <a:off x="3079753" y="1375827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POSans M"/>
                  <a:ea typeface="OPPOSans M"/>
                </a:rPr>
                <a:t>关于设备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</p:grpSp>
      <p:grpSp>
        <p:nvGrpSpPr>
          <p:cNvPr id="14" name="!! 系统">
            <a:extLst>
              <a:ext uri="{FF2B5EF4-FFF2-40B4-BE49-F238E27FC236}">
                <a16:creationId xmlns:a16="http://schemas.microsoft.com/office/drawing/2014/main" id="{340FB9C0-672C-6FC5-A90E-7DCFD797EAC3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15" name="按钮">
              <a:hlinkClick r:id="rId26" action="ppaction://hlinksldjump"/>
              <a:extLst>
                <a:ext uri="{FF2B5EF4-FFF2-40B4-BE49-F238E27FC236}">
                  <a16:creationId xmlns:a16="http://schemas.microsoft.com/office/drawing/2014/main" id="{D3D89888-B7EB-F14F-004C-021F18B93461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16" name="图标">
              <a:extLst>
                <a:ext uri="{FF2B5EF4-FFF2-40B4-BE49-F238E27FC236}">
                  <a16:creationId xmlns:a16="http://schemas.microsoft.com/office/drawing/2014/main" id="{99974EF7-5737-CF80-2AE2-4392AE9F72BC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21" name="!! 网络">
            <a:extLst>
              <a:ext uri="{FF2B5EF4-FFF2-40B4-BE49-F238E27FC236}">
                <a16:creationId xmlns:a16="http://schemas.microsoft.com/office/drawing/2014/main" id="{5B0D5D64-ECAB-9BE2-B657-1AACA56E21FA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49" name="按钮">
              <a:hlinkClick r:id="rId27" action="ppaction://hlinksldjump"/>
              <a:extLst>
                <a:ext uri="{FF2B5EF4-FFF2-40B4-BE49-F238E27FC236}">
                  <a16:creationId xmlns:a16="http://schemas.microsoft.com/office/drawing/2014/main" id="{982730FC-0C4C-2FB8-5BB9-6E757AA09017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网络</a:t>
              </a:r>
            </a:p>
          </p:txBody>
        </p:sp>
        <p:pic>
          <p:nvPicPr>
            <p:cNvPr id="50" name="图标">
              <a:extLst>
                <a:ext uri="{FF2B5EF4-FFF2-40B4-BE49-F238E27FC236}">
                  <a16:creationId xmlns:a16="http://schemas.microsoft.com/office/drawing/2014/main" id="{D30FA3B4-CD4D-CB1C-763C-3289336C6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sp>
        <p:nvSpPr>
          <p:cNvPr id="11" name="矩形: 圆角 10">
            <a:hlinkClick r:id="" action="ppaction://noaction"/>
            <a:extLst>
              <a:ext uri="{FF2B5EF4-FFF2-40B4-BE49-F238E27FC236}">
                <a16:creationId xmlns:a16="http://schemas.microsoft.com/office/drawing/2014/main" id="{20C43199-76BF-CDF4-BB3D-4354E8B40306}"/>
              </a:ext>
            </a:extLst>
          </p:cNvPr>
          <p:cNvSpPr/>
          <p:nvPr/>
        </p:nvSpPr>
        <p:spPr>
          <a:xfrm>
            <a:off x="6061518" y="2350765"/>
            <a:ext cx="4424058" cy="1075267"/>
          </a:xfrm>
          <a:prstGeom prst="roundRect">
            <a:avLst>
              <a:gd name="adj" fmla="val 8482"/>
            </a:avLst>
          </a:prstGeom>
          <a:gradFill flip="none" rotWithShape="1">
            <a:gsLst>
              <a:gs pos="0">
                <a:srgbClr val="8FB39B">
                  <a:lumMod val="95000"/>
                </a:srgbClr>
              </a:gs>
              <a:gs pos="100000">
                <a:srgbClr val="9FBFA6">
                  <a:lumMod val="90000"/>
                  <a:lumOff val="1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9" name="!! 系统">
            <a:extLst>
              <a:ext uri="{FF2B5EF4-FFF2-40B4-BE49-F238E27FC236}">
                <a16:creationId xmlns:a16="http://schemas.microsoft.com/office/drawing/2014/main" id="{737251DA-A89F-76EF-5940-C3850B4F7293}"/>
              </a:ext>
            </a:extLst>
          </p:cNvPr>
          <p:cNvSpPr txBox="1"/>
          <p:nvPr/>
        </p:nvSpPr>
        <p:spPr>
          <a:xfrm>
            <a:off x="6360643" y="2654934"/>
            <a:ext cx="374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</a:rPr>
              <a:t>Leaf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 panose="020B0604030504040204" pitchFamily="34" charset="0"/>
                <a:ea typeface="等线" panose="02010600030101010101" pitchFamily="2" charset="-122"/>
                <a:cs typeface="+mn-cs"/>
              </a:rPr>
              <a:t> OS NEXT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 panose="020B0604030504040204" pitchFamily="34" charset="0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7" name="!! 处理器">
            <a:extLst>
              <a:ext uri="{FF2B5EF4-FFF2-40B4-BE49-F238E27FC236}">
                <a16:creationId xmlns:a16="http://schemas.microsoft.com/office/drawing/2014/main" id="{A6D3DF18-3B00-4BC1-F979-4F5235DBE41B}"/>
              </a:ext>
            </a:extLst>
          </p:cNvPr>
          <p:cNvGrpSpPr/>
          <p:nvPr/>
        </p:nvGrpSpPr>
        <p:grpSpPr>
          <a:xfrm>
            <a:off x="6103460" y="4117672"/>
            <a:ext cx="3009516" cy="480844"/>
            <a:chOff x="2646190" y="4215492"/>
            <a:chExt cx="3009516" cy="480844"/>
          </a:xfrm>
        </p:grpSpPr>
        <p:pic>
          <p:nvPicPr>
            <p:cNvPr id="51" name="图形 50">
              <a:extLst>
                <a:ext uri="{FF2B5EF4-FFF2-40B4-BE49-F238E27FC236}">
                  <a16:creationId xmlns:a16="http://schemas.microsoft.com/office/drawing/2014/main" id="{DA2D71EA-DCB2-B0D5-4EE2-B16EE3D6F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646190" y="4254755"/>
              <a:ext cx="373814" cy="373814"/>
            </a:xfrm>
            <a:prstGeom prst="rect">
              <a:avLst/>
            </a:prstGeom>
          </p:spPr>
        </p:pic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8BE6111-4F13-88AE-DC50-3EB397F5C9C8}"/>
                </a:ext>
              </a:extLst>
            </p:cNvPr>
            <p:cNvSpPr txBox="1"/>
            <p:nvPr/>
          </p:nvSpPr>
          <p:spPr>
            <a:xfrm>
              <a:off x="3061859" y="4215492"/>
              <a:ext cx="143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处理器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E3CF83E-71CE-D7C9-70DA-EF06A634D206}"/>
                </a:ext>
              </a:extLst>
            </p:cNvPr>
            <p:cNvSpPr txBox="1"/>
            <p:nvPr/>
          </p:nvSpPr>
          <p:spPr>
            <a:xfrm>
              <a:off x="3061857" y="4388559"/>
              <a:ext cx="2593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- 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DA15F86D-A0C5-E875-3A79-92111226721C}"/>
              </a:ext>
            </a:extLst>
          </p:cNvPr>
          <p:cNvSpPr txBox="1"/>
          <p:nvPr/>
        </p:nvSpPr>
        <p:spPr>
          <a:xfrm>
            <a:off x="6031051" y="3667558"/>
            <a:ext cx="300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Tre Desktop 24 Pro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grpSp>
        <p:nvGrpSpPr>
          <p:cNvPr id="63" name="!! 运行内存">
            <a:extLst>
              <a:ext uri="{FF2B5EF4-FFF2-40B4-BE49-F238E27FC236}">
                <a16:creationId xmlns:a16="http://schemas.microsoft.com/office/drawing/2014/main" id="{5A757DCF-47E8-31B1-4D2E-39874CB43454}"/>
              </a:ext>
            </a:extLst>
          </p:cNvPr>
          <p:cNvGrpSpPr/>
          <p:nvPr/>
        </p:nvGrpSpPr>
        <p:grpSpPr>
          <a:xfrm>
            <a:off x="6113118" y="4665611"/>
            <a:ext cx="1769374" cy="480844"/>
            <a:chOff x="2635313" y="4215492"/>
            <a:chExt cx="1769374" cy="480844"/>
          </a:xfrm>
        </p:grpSpPr>
        <p:pic>
          <p:nvPicPr>
            <p:cNvPr id="64" name="图形 63">
              <a:extLst>
                <a:ext uri="{FF2B5EF4-FFF2-40B4-BE49-F238E27FC236}">
                  <a16:creationId xmlns:a16="http://schemas.microsoft.com/office/drawing/2014/main" id="{7D3C87CE-0868-6DF8-0336-80A3884D2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2635313" y="4270019"/>
              <a:ext cx="343286" cy="343286"/>
            </a:xfrm>
            <a:prstGeom prst="rect">
              <a:avLst/>
            </a:prstGeom>
          </p:spPr>
        </p:pic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A267954-828E-F776-87BD-C99C626CB500}"/>
                </a:ext>
              </a:extLst>
            </p:cNvPr>
            <p:cNvSpPr txBox="1"/>
            <p:nvPr/>
          </p:nvSpPr>
          <p:spPr>
            <a:xfrm>
              <a:off x="3037742" y="4215492"/>
              <a:ext cx="837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运行内存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E0F78EA8-7D03-18E9-3036-C28BB275A6B3}"/>
                </a:ext>
              </a:extLst>
            </p:cNvPr>
            <p:cNvSpPr txBox="1"/>
            <p:nvPr/>
          </p:nvSpPr>
          <p:spPr>
            <a:xfrm>
              <a:off x="3033506" y="4388559"/>
              <a:ext cx="1371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- GB</a:t>
              </a:r>
              <a:endParaRPr lang="zh-CN" alt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67" name="!! 存储">
            <a:extLst>
              <a:ext uri="{FF2B5EF4-FFF2-40B4-BE49-F238E27FC236}">
                <a16:creationId xmlns:a16="http://schemas.microsoft.com/office/drawing/2014/main" id="{12B4C022-0493-6D67-5B00-B1F49686AD51}"/>
              </a:ext>
            </a:extLst>
          </p:cNvPr>
          <p:cNvGrpSpPr/>
          <p:nvPr/>
        </p:nvGrpSpPr>
        <p:grpSpPr>
          <a:xfrm>
            <a:off x="6122016" y="5208139"/>
            <a:ext cx="1483257" cy="487932"/>
            <a:chOff x="2660366" y="4215492"/>
            <a:chExt cx="1483257" cy="487932"/>
          </a:xfrm>
        </p:grpSpPr>
        <p:pic>
          <p:nvPicPr>
            <p:cNvPr id="68" name="图形 67">
              <a:extLst>
                <a:ext uri="{FF2B5EF4-FFF2-40B4-BE49-F238E27FC236}">
                  <a16:creationId xmlns:a16="http://schemas.microsoft.com/office/drawing/2014/main" id="{C9D853CC-7550-2A56-DE5D-523C5E038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rcRect/>
            <a:stretch/>
          </p:blipFill>
          <p:spPr>
            <a:xfrm>
              <a:off x="2660366" y="4276019"/>
              <a:ext cx="373814" cy="373814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9046C82-20EF-899C-EE9C-BCEF3BA56380}"/>
                </a:ext>
              </a:extLst>
            </p:cNvPr>
            <p:cNvSpPr txBox="1"/>
            <p:nvPr/>
          </p:nvSpPr>
          <p:spPr>
            <a:xfrm>
              <a:off x="3061859" y="4215492"/>
              <a:ext cx="6609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存储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8FD5911-8BFF-AC26-DCD0-AB4D3057C395}"/>
                </a:ext>
              </a:extLst>
            </p:cNvPr>
            <p:cNvSpPr txBox="1"/>
            <p:nvPr/>
          </p:nvSpPr>
          <p:spPr>
            <a:xfrm>
              <a:off x="3061858" y="4395647"/>
              <a:ext cx="1081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- TB</a:t>
              </a:r>
              <a:endParaRPr lang="zh-CN" alt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71" name="!! 系统">
            <a:extLst>
              <a:ext uri="{FF2B5EF4-FFF2-40B4-BE49-F238E27FC236}">
                <a16:creationId xmlns:a16="http://schemas.microsoft.com/office/drawing/2014/main" id="{519AD47B-C438-D052-F2F9-6390D3C495F2}"/>
              </a:ext>
            </a:extLst>
          </p:cNvPr>
          <p:cNvGrpSpPr/>
          <p:nvPr/>
        </p:nvGrpSpPr>
        <p:grpSpPr>
          <a:xfrm>
            <a:off x="8486791" y="4127498"/>
            <a:ext cx="1998785" cy="480844"/>
            <a:chOff x="2673094" y="4215492"/>
            <a:chExt cx="1998785" cy="480844"/>
          </a:xfrm>
        </p:grpSpPr>
        <p:sp>
          <p:nvSpPr>
            <p:cNvPr id="72" name="图形 18">
              <a:extLst>
                <a:ext uri="{FF2B5EF4-FFF2-40B4-BE49-F238E27FC236}">
                  <a16:creationId xmlns:a16="http://schemas.microsoft.com/office/drawing/2014/main" id="{CA0B2DC2-97D4-2446-B49C-9DFCC8A546EA}"/>
                </a:ext>
              </a:extLst>
            </p:cNvPr>
            <p:cNvSpPr/>
            <p:nvPr/>
          </p:nvSpPr>
          <p:spPr>
            <a:xfrm>
              <a:off x="2673094" y="4288389"/>
              <a:ext cx="320004" cy="306934"/>
            </a:xfrm>
            <a:custGeom>
              <a:avLst/>
              <a:gdLst>
                <a:gd name="connsiteX0" fmla="*/ 128499 w 276466"/>
                <a:gd name="connsiteY0" fmla="*/ 23363 h 265174"/>
                <a:gd name="connsiteX1" fmla="*/ 19469 w 276466"/>
                <a:gd name="connsiteY1" fmla="*/ 132392 h 265174"/>
                <a:gd name="connsiteX2" fmla="*/ 33098 w 276466"/>
                <a:gd name="connsiteY2" fmla="*/ 184960 h 265174"/>
                <a:gd name="connsiteX3" fmla="*/ 59966 w 276466"/>
                <a:gd name="connsiteY3" fmla="*/ 158482 h 265174"/>
                <a:gd name="connsiteX4" fmla="*/ 137455 w 276466"/>
                <a:gd name="connsiteY4" fmla="*/ 95011 h 265174"/>
                <a:gd name="connsiteX5" fmla="*/ 142517 w 276466"/>
                <a:gd name="connsiteY5" fmla="*/ 93064 h 265174"/>
                <a:gd name="connsiteX6" fmla="*/ 150304 w 276466"/>
                <a:gd name="connsiteY6" fmla="*/ 100852 h 265174"/>
                <a:gd name="connsiteX7" fmla="*/ 147189 w 276466"/>
                <a:gd name="connsiteY7" fmla="*/ 107082 h 265174"/>
                <a:gd name="connsiteX8" fmla="*/ 147189 w 276466"/>
                <a:gd name="connsiteY8" fmla="*/ 107082 h 265174"/>
                <a:gd name="connsiteX9" fmla="*/ 35434 w 276466"/>
                <a:gd name="connsiteY9" fmla="*/ 205598 h 265174"/>
                <a:gd name="connsiteX10" fmla="*/ 29204 w 276466"/>
                <a:gd name="connsiteY10" fmla="*/ 212607 h 265174"/>
                <a:gd name="connsiteX11" fmla="*/ 29204 w 276466"/>
                <a:gd name="connsiteY11" fmla="*/ 212607 h 265174"/>
                <a:gd name="connsiteX12" fmla="*/ 0 w 276466"/>
                <a:gd name="connsiteY12" fmla="*/ 265174 h 265174"/>
                <a:gd name="connsiteX13" fmla="*/ 23363 w 276466"/>
                <a:gd name="connsiteY13" fmla="*/ 265174 h 265174"/>
                <a:gd name="connsiteX14" fmla="*/ 57630 w 276466"/>
                <a:gd name="connsiteY14" fmla="*/ 215722 h 265174"/>
                <a:gd name="connsiteX15" fmla="*/ 128499 w 276466"/>
                <a:gd name="connsiteY15" fmla="*/ 241811 h 265174"/>
                <a:gd name="connsiteX16" fmla="*/ 182624 w 276466"/>
                <a:gd name="connsiteY16" fmla="*/ 227404 h 265174"/>
                <a:gd name="connsiteX17" fmla="*/ 182624 w 276466"/>
                <a:gd name="connsiteY17" fmla="*/ 227404 h 265174"/>
                <a:gd name="connsiteX18" fmla="*/ 276467 w 276466"/>
                <a:gd name="connsiteY18" fmla="*/ 0 h 265174"/>
                <a:gd name="connsiteX19" fmla="*/ 128499 w 276466"/>
                <a:gd name="connsiteY19" fmla="*/ 23363 h 265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466" h="265174">
                  <a:moveTo>
                    <a:pt x="128499" y="23363"/>
                  </a:moveTo>
                  <a:cubicBezTo>
                    <a:pt x="68143" y="23363"/>
                    <a:pt x="19469" y="72037"/>
                    <a:pt x="19469" y="132392"/>
                  </a:cubicBezTo>
                  <a:cubicBezTo>
                    <a:pt x="19469" y="151473"/>
                    <a:pt x="24532" y="169384"/>
                    <a:pt x="33098" y="184960"/>
                  </a:cubicBezTo>
                  <a:cubicBezTo>
                    <a:pt x="41275" y="176393"/>
                    <a:pt x="50231" y="167827"/>
                    <a:pt x="59966" y="158482"/>
                  </a:cubicBezTo>
                  <a:cubicBezTo>
                    <a:pt x="84498" y="135508"/>
                    <a:pt x="113312" y="112144"/>
                    <a:pt x="137455" y="95011"/>
                  </a:cubicBezTo>
                  <a:cubicBezTo>
                    <a:pt x="139012" y="93843"/>
                    <a:pt x="140570" y="93064"/>
                    <a:pt x="142517" y="93064"/>
                  </a:cubicBezTo>
                  <a:cubicBezTo>
                    <a:pt x="146800" y="93064"/>
                    <a:pt x="150304" y="96569"/>
                    <a:pt x="150304" y="100852"/>
                  </a:cubicBezTo>
                  <a:cubicBezTo>
                    <a:pt x="150304" y="103578"/>
                    <a:pt x="149136" y="105525"/>
                    <a:pt x="147189" y="107082"/>
                  </a:cubicBezTo>
                  <a:lnTo>
                    <a:pt x="147189" y="107082"/>
                  </a:lnTo>
                  <a:cubicBezTo>
                    <a:pt x="112534" y="132003"/>
                    <a:pt x="66586" y="170553"/>
                    <a:pt x="35434" y="205598"/>
                  </a:cubicBezTo>
                  <a:cubicBezTo>
                    <a:pt x="35434" y="205598"/>
                    <a:pt x="31151" y="210270"/>
                    <a:pt x="29204" y="212607"/>
                  </a:cubicBezTo>
                  <a:lnTo>
                    <a:pt x="29204" y="212607"/>
                  </a:lnTo>
                  <a:cubicBezTo>
                    <a:pt x="11682" y="233244"/>
                    <a:pt x="0" y="251935"/>
                    <a:pt x="0" y="265174"/>
                  </a:cubicBezTo>
                  <a:lnTo>
                    <a:pt x="23363" y="265174"/>
                  </a:lnTo>
                  <a:cubicBezTo>
                    <a:pt x="23363" y="256608"/>
                    <a:pt x="36992" y="237917"/>
                    <a:pt x="57630" y="215722"/>
                  </a:cubicBezTo>
                  <a:cubicBezTo>
                    <a:pt x="76710" y="232076"/>
                    <a:pt x="101241" y="241811"/>
                    <a:pt x="128499" y="241811"/>
                  </a:cubicBezTo>
                  <a:cubicBezTo>
                    <a:pt x="147968" y="241811"/>
                    <a:pt x="166659" y="236749"/>
                    <a:pt x="182624" y="227404"/>
                  </a:cubicBezTo>
                  <a:lnTo>
                    <a:pt x="182624" y="227404"/>
                  </a:lnTo>
                  <a:cubicBezTo>
                    <a:pt x="265953" y="181066"/>
                    <a:pt x="276467" y="95790"/>
                    <a:pt x="276467" y="0"/>
                  </a:cubicBezTo>
                  <a:cubicBezTo>
                    <a:pt x="276467" y="0"/>
                    <a:pt x="185739" y="24921"/>
                    <a:pt x="128499" y="23363"/>
                  </a:cubicBezTo>
                  <a:close/>
                </a:path>
              </a:pathLst>
            </a:custGeom>
            <a:solidFill>
              <a:schemeClr val="bg1">
                <a:lumMod val="65000"/>
                <a:lumOff val="35000"/>
              </a:schemeClr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BC3F85D-C538-DB03-D673-D19FC2472529}"/>
                </a:ext>
              </a:extLst>
            </p:cNvPr>
            <p:cNvSpPr txBox="1"/>
            <p:nvPr/>
          </p:nvSpPr>
          <p:spPr>
            <a:xfrm>
              <a:off x="3061859" y="4215492"/>
              <a:ext cx="802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系统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6A81B12-C2CD-048F-5A6A-E0F938EA424C}"/>
                </a:ext>
              </a:extLst>
            </p:cNvPr>
            <p:cNvSpPr txBox="1"/>
            <p:nvPr/>
          </p:nvSpPr>
          <p:spPr>
            <a:xfrm>
              <a:off x="3061858" y="4388559"/>
              <a:ext cx="161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Leaf OS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88" name="!! 电池">
            <a:extLst>
              <a:ext uri="{FF2B5EF4-FFF2-40B4-BE49-F238E27FC236}">
                <a16:creationId xmlns:a16="http://schemas.microsoft.com/office/drawing/2014/main" id="{B2B4C309-2C7F-21F3-8548-F59E62AC2392}"/>
              </a:ext>
            </a:extLst>
          </p:cNvPr>
          <p:cNvGrpSpPr/>
          <p:nvPr/>
        </p:nvGrpSpPr>
        <p:grpSpPr>
          <a:xfrm>
            <a:off x="8495406" y="4646415"/>
            <a:ext cx="1607577" cy="480844"/>
            <a:chOff x="2661454" y="4215492"/>
            <a:chExt cx="1607577" cy="480844"/>
          </a:xfrm>
        </p:grpSpPr>
        <p:pic>
          <p:nvPicPr>
            <p:cNvPr id="89" name="图形 88">
              <a:extLst>
                <a:ext uri="{FF2B5EF4-FFF2-40B4-BE49-F238E27FC236}">
                  <a16:creationId xmlns:a16="http://schemas.microsoft.com/office/drawing/2014/main" id="{6087C2E6-0F17-9EB0-D57D-AF54708D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rcRect/>
            <a:stretch/>
          </p:blipFill>
          <p:spPr>
            <a:xfrm>
              <a:off x="2661454" y="4278328"/>
              <a:ext cx="343286" cy="343286"/>
            </a:xfrm>
            <a:prstGeom prst="rect">
              <a:avLst/>
            </a:prstGeom>
          </p:spPr>
        </p:pic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199F74F-E8DA-086C-9837-6C771568F468}"/>
                </a:ext>
              </a:extLst>
            </p:cNvPr>
            <p:cNvSpPr txBox="1"/>
            <p:nvPr/>
          </p:nvSpPr>
          <p:spPr>
            <a:xfrm>
              <a:off x="3033507" y="4215492"/>
              <a:ext cx="8210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电池容量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970E9C39-B942-72F6-6579-BCBC3860B216}"/>
                </a:ext>
              </a:extLst>
            </p:cNvPr>
            <p:cNvSpPr txBox="1"/>
            <p:nvPr/>
          </p:nvSpPr>
          <p:spPr>
            <a:xfrm>
              <a:off x="3033506" y="4388559"/>
              <a:ext cx="1235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- </a:t>
              </a:r>
              <a:r>
                <a:rPr lang="en-US" altLang="zh-CN" sz="1400" dirty="0" err="1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mAh</a:t>
              </a:r>
              <a:r>
                <a:rPr lang="en-US" altLang="zh-CN" sz="14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 </a:t>
              </a:r>
              <a:endParaRPr lang="zh-CN" alt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sp>
        <p:nvSpPr>
          <p:cNvPr id="96" name="!! 更多">
            <a:hlinkClick r:id="rId38" action="ppaction://hlinksldjump"/>
            <a:extLst>
              <a:ext uri="{FF2B5EF4-FFF2-40B4-BE49-F238E27FC236}">
                <a16:creationId xmlns:a16="http://schemas.microsoft.com/office/drawing/2014/main" id="{2BEF9EC1-627F-E75C-5CD7-E19D0BC31BB1}"/>
              </a:ext>
            </a:extLst>
          </p:cNvPr>
          <p:cNvSpPr/>
          <p:nvPr/>
        </p:nvSpPr>
        <p:spPr>
          <a:xfrm>
            <a:off x="8448905" y="5230466"/>
            <a:ext cx="1711095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OPPOSans M"/>
                <a:ea typeface="OPPOSans M"/>
              </a:rPr>
              <a:t>更多信息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  <p:grpSp>
        <p:nvGrpSpPr>
          <p:cNvPr id="7" name="!! 安全">
            <a:extLst>
              <a:ext uri="{FF2B5EF4-FFF2-40B4-BE49-F238E27FC236}">
                <a16:creationId xmlns:a16="http://schemas.microsoft.com/office/drawing/2014/main" id="{954A2ED8-7705-C88E-344B-FD28C3F79FAE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20" name="按钮">
              <a:hlinkClick r:id="rId39" action="ppaction://hlinksldjump"/>
              <a:extLst>
                <a:ext uri="{FF2B5EF4-FFF2-40B4-BE49-F238E27FC236}">
                  <a16:creationId xmlns:a16="http://schemas.microsoft.com/office/drawing/2014/main" id="{BDF15362-7DA8-ABFD-ADDF-171851A16242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       安全</a:t>
              </a:r>
            </a:p>
          </p:txBody>
        </p:sp>
        <p:pic>
          <p:nvPicPr>
            <p:cNvPr id="48" name="图标">
              <a:extLst>
                <a:ext uri="{FF2B5EF4-FFF2-40B4-BE49-F238E27FC236}">
                  <a16:creationId xmlns:a16="http://schemas.microsoft.com/office/drawing/2014/main" id="{333F0CDD-69F5-3B19-B043-6B6B4EFA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sp>
        <p:nvSpPr>
          <p:cNvPr id="10" name="图形 7" descr="插入点右移 纯色填充">
            <a:extLst>
              <a:ext uri="{FF2B5EF4-FFF2-40B4-BE49-F238E27FC236}">
                <a16:creationId xmlns:a16="http://schemas.microsoft.com/office/drawing/2014/main" id="{656FE36F-8DFF-C1A7-A0F9-39642B9DACE7}"/>
              </a:ext>
            </a:extLst>
          </p:cNvPr>
          <p:cNvSpPr/>
          <p:nvPr/>
        </p:nvSpPr>
        <p:spPr>
          <a:xfrm>
            <a:off x="9418813" y="2136157"/>
            <a:ext cx="863954" cy="1502412"/>
          </a:xfrm>
          <a:custGeom>
            <a:avLst/>
            <a:gdLst>
              <a:gd name="connsiteX0" fmla="*/ 36469 w 279220"/>
              <a:gd name="connsiteY0" fmla="*/ 485565 h 485564"/>
              <a:gd name="connsiteX1" fmla="*/ 9 w 279220"/>
              <a:gd name="connsiteY1" fmla="*/ 449113 h 485564"/>
              <a:gd name="connsiteX2" fmla="*/ 206309 w 279220"/>
              <a:gd name="connsiteY2" fmla="*/ 242812 h 485564"/>
              <a:gd name="connsiteX3" fmla="*/ 0 w 279220"/>
              <a:gd name="connsiteY3" fmla="*/ 36452 h 485564"/>
              <a:gd name="connsiteX4" fmla="*/ 36460 w 279220"/>
              <a:gd name="connsiteY4" fmla="*/ 0 h 485564"/>
              <a:gd name="connsiteX5" fmla="*/ 279221 w 279220"/>
              <a:gd name="connsiteY5" fmla="*/ 242812 h 485564"/>
              <a:gd name="connsiteX6" fmla="*/ 36469 w 279220"/>
              <a:gd name="connsiteY6" fmla="*/ 485565 h 48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220" h="485564">
                <a:moveTo>
                  <a:pt x="36469" y="485565"/>
                </a:moveTo>
                <a:lnTo>
                  <a:pt x="9" y="449113"/>
                </a:lnTo>
                <a:lnTo>
                  <a:pt x="206309" y="242812"/>
                </a:lnTo>
                <a:lnTo>
                  <a:pt x="0" y="36452"/>
                </a:lnTo>
                <a:lnTo>
                  <a:pt x="36460" y="0"/>
                </a:lnTo>
                <a:lnTo>
                  <a:pt x="279221" y="242812"/>
                </a:lnTo>
                <a:lnTo>
                  <a:pt x="36469" y="485565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853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84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2" y="1297087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61" name="!! 云账户">
            <a:extLst>
              <a:ext uri="{FF2B5EF4-FFF2-40B4-BE49-F238E27FC236}">
                <a16:creationId xmlns:a16="http://schemas.microsoft.com/office/drawing/2014/main" id="{1F6579CC-1049-49BE-DFA4-82961C07E2D3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39" name="背景">
              <a:extLst>
                <a:ext uri="{FF2B5EF4-FFF2-40B4-BE49-F238E27FC236}">
                  <a16:creationId xmlns:a16="http://schemas.microsoft.com/office/drawing/2014/main" id="{1659E619-B14D-3004-1787-71AF9D315E22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2" name="头像">
              <a:extLst>
                <a:ext uri="{FF2B5EF4-FFF2-40B4-BE49-F238E27FC236}">
                  <a16:creationId xmlns:a16="http://schemas.microsoft.com/office/drawing/2014/main" id="{83EE87D2-DCF4-C65E-CFC1-8783C540D5D2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20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3" name="名">
              <a:extLst>
                <a:ext uri="{FF2B5EF4-FFF2-40B4-BE49-F238E27FC236}">
                  <a16:creationId xmlns:a16="http://schemas.microsoft.com/office/drawing/2014/main" id="{4A416AF5-774A-F756-BAA0-906CF5C1BC9E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雨夌</a:t>
              </a:r>
            </a:p>
          </p:txBody>
        </p:sp>
        <p:sp>
          <p:nvSpPr>
            <p:cNvPr id="54" name="描述">
              <a:extLst>
                <a:ext uri="{FF2B5EF4-FFF2-40B4-BE49-F238E27FC236}">
                  <a16:creationId xmlns:a16="http://schemas.microsoft.com/office/drawing/2014/main" id="{58263B87-FB9B-4E85-E1FD-EB0AEE455967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管理你的云账户</a:t>
              </a:r>
            </a:p>
          </p:txBody>
        </p:sp>
      </p:grpSp>
      <p:pic>
        <p:nvPicPr>
          <p:cNvPr id="80" name="!! 重载">
            <a:hlinkClick r:id="rId21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3" name="!! 大标题">
            <a:extLst>
              <a:ext uri="{FF2B5EF4-FFF2-40B4-BE49-F238E27FC236}">
                <a16:creationId xmlns:a16="http://schemas.microsoft.com/office/drawing/2014/main" id="{B92592CF-002E-8485-120F-DB938F0D34F2}"/>
              </a:ext>
            </a:extLst>
          </p:cNvPr>
          <p:cNvGrpSpPr/>
          <p:nvPr/>
        </p:nvGrpSpPr>
        <p:grpSpPr>
          <a:xfrm>
            <a:off x="7408871" y="1686193"/>
            <a:ext cx="1624975" cy="461665"/>
            <a:chOff x="3079753" y="1375827"/>
            <a:chExt cx="812004" cy="461665"/>
          </a:xfrm>
        </p:grpSpPr>
        <p:sp>
          <p:nvSpPr>
            <p:cNvPr id="4" name="!! 标题符">
              <a:extLst>
                <a:ext uri="{FF2B5EF4-FFF2-40B4-BE49-F238E27FC236}">
                  <a16:creationId xmlns:a16="http://schemas.microsoft.com/office/drawing/2014/main" id="{9A033248-9FA5-6BC5-1EA0-DF72B6E47418}"/>
                </a:ext>
              </a:extLst>
            </p:cNvPr>
            <p:cNvSpPr/>
            <p:nvPr/>
          </p:nvSpPr>
          <p:spPr>
            <a:xfrm>
              <a:off x="3179367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" name="!! 标题">
              <a:extLst>
                <a:ext uri="{FF2B5EF4-FFF2-40B4-BE49-F238E27FC236}">
                  <a16:creationId xmlns:a16="http://schemas.microsoft.com/office/drawing/2014/main" id="{E7C27DC5-94C0-DF82-768B-747134A36644}"/>
                </a:ext>
              </a:extLst>
            </p:cNvPr>
            <p:cNvSpPr txBox="1"/>
            <p:nvPr/>
          </p:nvSpPr>
          <p:spPr>
            <a:xfrm>
              <a:off x="3079753" y="1375827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关于设备</a:t>
              </a:r>
            </a:p>
          </p:txBody>
        </p:sp>
      </p:grpSp>
      <p:grpSp>
        <p:nvGrpSpPr>
          <p:cNvPr id="14" name="!! 系统">
            <a:extLst>
              <a:ext uri="{FF2B5EF4-FFF2-40B4-BE49-F238E27FC236}">
                <a16:creationId xmlns:a16="http://schemas.microsoft.com/office/drawing/2014/main" id="{340FB9C0-672C-6FC5-A90E-7DCFD797EAC3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15" name="按钮">
              <a:hlinkClick r:id="rId24" action="ppaction://hlinksldjump"/>
              <a:extLst>
                <a:ext uri="{FF2B5EF4-FFF2-40B4-BE49-F238E27FC236}">
                  <a16:creationId xmlns:a16="http://schemas.microsoft.com/office/drawing/2014/main" id="{D3D89888-B7EB-F14F-004C-021F18B93461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16" name="图标">
              <a:extLst>
                <a:ext uri="{FF2B5EF4-FFF2-40B4-BE49-F238E27FC236}">
                  <a16:creationId xmlns:a16="http://schemas.microsoft.com/office/drawing/2014/main" id="{99974EF7-5737-CF80-2AE2-4392AE9F72BC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21" name="!! 网络">
            <a:extLst>
              <a:ext uri="{FF2B5EF4-FFF2-40B4-BE49-F238E27FC236}">
                <a16:creationId xmlns:a16="http://schemas.microsoft.com/office/drawing/2014/main" id="{5B0D5D64-ECAB-9BE2-B657-1AACA56E21FA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49" name="按钮">
              <a:hlinkClick r:id="rId25" action="ppaction://hlinksldjump"/>
              <a:extLst>
                <a:ext uri="{FF2B5EF4-FFF2-40B4-BE49-F238E27FC236}">
                  <a16:creationId xmlns:a16="http://schemas.microsoft.com/office/drawing/2014/main" id="{982730FC-0C4C-2FB8-5BB9-6E757AA09017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网络</a:t>
              </a:r>
            </a:p>
          </p:txBody>
        </p:sp>
        <p:pic>
          <p:nvPicPr>
            <p:cNvPr id="50" name="图标">
              <a:extLst>
                <a:ext uri="{FF2B5EF4-FFF2-40B4-BE49-F238E27FC236}">
                  <a16:creationId xmlns:a16="http://schemas.microsoft.com/office/drawing/2014/main" id="{D30FA3B4-CD4D-CB1C-763C-3289336C6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sp>
        <p:nvSpPr>
          <p:cNvPr id="7" name="!! 框1">
            <a:extLst>
              <a:ext uri="{FF2B5EF4-FFF2-40B4-BE49-F238E27FC236}">
                <a16:creationId xmlns:a16="http://schemas.microsoft.com/office/drawing/2014/main" id="{90910267-DDF9-DE8D-676D-E3CFEA06DDE0}"/>
              </a:ext>
            </a:extLst>
          </p:cNvPr>
          <p:cNvSpPr/>
          <p:nvPr/>
        </p:nvSpPr>
        <p:spPr>
          <a:xfrm>
            <a:off x="5935859" y="2527229"/>
            <a:ext cx="4563810" cy="432317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!! 框3">
            <a:extLst>
              <a:ext uri="{FF2B5EF4-FFF2-40B4-BE49-F238E27FC236}">
                <a16:creationId xmlns:a16="http://schemas.microsoft.com/office/drawing/2014/main" id="{D2519B71-33B9-8377-B9DF-A2A21F54011B}"/>
              </a:ext>
            </a:extLst>
          </p:cNvPr>
          <p:cNvSpPr/>
          <p:nvPr/>
        </p:nvSpPr>
        <p:spPr>
          <a:xfrm>
            <a:off x="5936888" y="3613023"/>
            <a:ext cx="4563810" cy="432317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!! 框4">
            <a:extLst>
              <a:ext uri="{FF2B5EF4-FFF2-40B4-BE49-F238E27FC236}">
                <a16:creationId xmlns:a16="http://schemas.microsoft.com/office/drawing/2014/main" id="{C0722E6D-3B01-961C-8CEC-968558DD37C9}"/>
              </a:ext>
            </a:extLst>
          </p:cNvPr>
          <p:cNvSpPr/>
          <p:nvPr/>
        </p:nvSpPr>
        <p:spPr>
          <a:xfrm>
            <a:off x="5936887" y="4173411"/>
            <a:ext cx="4563810" cy="432317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!! 框2">
            <a:extLst>
              <a:ext uri="{FF2B5EF4-FFF2-40B4-BE49-F238E27FC236}">
                <a16:creationId xmlns:a16="http://schemas.microsoft.com/office/drawing/2014/main" id="{FF1D061D-ACBA-FAFA-B468-81D30135973E}"/>
              </a:ext>
            </a:extLst>
          </p:cNvPr>
          <p:cNvSpPr/>
          <p:nvPr/>
        </p:nvSpPr>
        <p:spPr>
          <a:xfrm>
            <a:off x="5935859" y="3076662"/>
            <a:ext cx="4563810" cy="432317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!! 框5">
            <a:extLst>
              <a:ext uri="{FF2B5EF4-FFF2-40B4-BE49-F238E27FC236}">
                <a16:creationId xmlns:a16="http://schemas.microsoft.com/office/drawing/2014/main" id="{CEE27C3D-8ADB-CE06-DC68-CDA4B401099B}"/>
              </a:ext>
            </a:extLst>
          </p:cNvPr>
          <p:cNvSpPr/>
          <p:nvPr/>
        </p:nvSpPr>
        <p:spPr>
          <a:xfrm>
            <a:off x="5936127" y="4728647"/>
            <a:ext cx="4563810" cy="432317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!! 框6">
            <a:extLst>
              <a:ext uri="{FF2B5EF4-FFF2-40B4-BE49-F238E27FC236}">
                <a16:creationId xmlns:a16="http://schemas.microsoft.com/office/drawing/2014/main" id="{9540A134-CEF1-6B1C-E616-E91DBE8F3891}"/>
              </a:ext>
            </a:extLst>
          </p:cNvPr>
          <p:cNvSpPr/>
          <p:nvPr/>
        </p:nvSpPr>
        <p:spPr>
          <a:xfrm>
            <a:off x="5936126" y="5289035"/>
            <a:ext cx="4563810" cy="432317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2" name="!! 版本">
            <a:extLst>
              <a:ext uri="{FF2B5EF4-FFF2-40B4-BE49-F238E27FC236}">
                <a16:creationId xmlns:a16="http://schemas.microsoft.com/office/drawing/2014/main" id="{4063CF5E-22A9-F7E7-6285-E1CAC4CB6E12}"/>
              </a:ext>
            </a:extLst>
          </p:cNvPr>
          <p:cNvGrpSpPr/>
          <p:nvPr/>
        </p:nvGrpSpPr>
        <p:grpSpPr>
          <a:xfrm>
            <a:off x="6055360" y="2608953"/>
            <a:ext cx="4326862" cy="277238"/>
            <a:chOff x="2789950" y="3923474"/>
            <a:chExt cx="3069952" cy="277238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A045778-208A-ADE1-A26A-CFE6033ADE25}"/>
                </a:ext>
              </a:extLst>
            </p:cNvPr>
            <p:cNvSpPr txBox="1"/>
            <p:nvPr/>
          </p:nvSpPr>
          <p:spPr>
            <a:xfrm>
              <a:off x="2789950" y="3923713"/>
              <a:ext cx="802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系统版本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AF776A4F-831B-403E-9D8D-3DC7D13F8B87}"/>
                </a:ext>
              </a:extLst>
            </p:cNvPr>
            <p:cNvSpPr txBox="1"/>
            <p:nvPr/>
          </p:nvSpPr>
          <p:spPr>
            <a:xfrm>
              <a:off x="4546495" y="3923474"/>
              <a:ext cx="1313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1.0.0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81" name="!! 版本号">
            <a:extLst>
              <a:ext uri="{FF2B5EF4-FFF2-40B4-BE49-F238E27FC236}">
                <a16:creationId xmlns:a16="http://schemas.microsoft.com/office/drawing/2014/main" id="{E3C14DD0-F5B5-5B23-198A-33ED1FFBB262}"/>
              </a:ext>
            </a:extLst>
          </p:cNvPr>
          <p:cNvGrpSpPr/>
          <p:nvPr/>
        </p:nvGrpSpPr>
        <p:grpSpPr>
          <a:xfrm>
            <a:off x="6040223" y="3162598"/>
            <a:ext cx="4326862" cy="277238"/>
            <a:chOff x="2789950" y="3923474"/>
            <a:chExt cx="3069952" cy="277238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E44C1C0-C89F-F258-49B5-74436A64473A}"/>
                </a:ext>
              </a:extLst>
            </p:cNvPr>
            <p:cNvSpPr txBox="1"/>
            <p:nvPr/>
          </p:nvSpPr>
          <p:spPr>
            <a:xfrm>
              <a:off x="2789950" y="3923713"/>
              <a:ext cx="1055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软件版本号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C6EA626-3425-2BE3-3682-974CC25544C4}"/>
                </a:ext>
              </a:extLst>
            </p:cNvPr>
            <p:cNvSpPr txBox="1"/>
            <p:nvPr/>
          </p:nvSpPr>
          <p:spPr>
            <a:xfrm>
              <a:off x="4189897" y="3923474"/>
              <a:ext cx="1670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1.0.0.Bta1.24901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84" name="!! 内核">
            <a:extLst>
              <a:ext uri="{FF2B5EF4-FFF2-40B4-BE49-F238E27FC236}">
                <a16:creationId xmlns:a16="http://schemas.microsoft.com/office/drawing/2014/main" id="{813FA1B4-1ED4-B21F-DBBE-A5A3CCBE1AED}"/>
              </a:ext>
            </a:extLst>
          </p:cNvPr>
          <p:cNvGrpSpPr/>
          <p:nvPr/>
        </p:nvGrpSpPr>
        <p:grpSpPr>
          <a:xfrm>
            <a:off x="6055360" y="3688119"/>
            <a:ext cx="4326862" cy="277238"/>
            <a:chOff x="2789950" y="3923474"/>
            <a:chExt cx="3069952" cy="277238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648D55D-FD51-580B-9317-5AA1AC6A00BE}"/>
                </a:ext>
              </a:extLst>
            </p:cNvPr>
            <p:cNvSpPr txBox="1"/>
            <p:nvPr/>
          </p:nvSpPr>
          <p:spPr>
            <a:xfrm>
              <a:off x="2789950" y="3923713"/>
              <a:ext cx="1055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内核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9657C2-E6B1-F4BF-DC2E-C9B3D0A8ADCD}"/>
                </a:ext>
              </a:extLst>
            </p:cNvPr>
            <p:cNvSpPr txBox="1"/>
            <p:nvPr/>
          </p:nvSpPr>
          <p:spPr>
            <a:xfrm>
              <a:off x="4189897" y="3923474"/>
              <a:ext cx="1670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PowerPoint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87" name="!! 型号">
            <a:extLst>
              <a:ext uri="{FF2B5EF4-FFF2-40B4-BE49-F238E27FC236}">
                <a16:creationId xmlns:a16="http://schemas.microsoft.com/office/drawing/2014/main" id="{B45901AE-14C4-5B9C-D5AC-D9DFFBA9928F}"/>
              </a:ext>
            </a:extLst>
          </p:cNvPr>
          <p:cNvGrpSpPr/>
          <p:nvPr/>
        </p:nvGrpSpPr>
        <p:grpSpPr>
          <a:xfrm>
            <a:off x="6035585" y="4808518"/>
            <a:ext cx="4326862" cy="277238"/>
            <a:chOff x="2789950" y="3923474"/>
            <a:chExt cx="3069952" cy="277238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DFD26FD-E905-5EA4-B1C2-3D4D53D81AB6}"/>
                </a:ext>
              </a:extLst>
            </p:cNvPr>
            <p:cNvSpPr txBox="1"/>
            <p:nvPr/>
          </p:nvSpPr>
          <p:spPr>
            <a:xfrm>
              <a:off x="2789950" y="3923713"/>
              <a:ext cx="1055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型号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C1B406C-B9D9-47E4-9157-5A4355462F5E}"/>
                </a:ext>
              </a:extLst>
            </p:cNvPr>
            <p:cNvSpPr txBox="1"/>
            <p:nvPr/>
          </p:nvSpPr>
          <p:spPr>
            <a:xfrm>
              <a:off x="4189897" y="3923474"/>
              <a:ext cx="1670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TREDT24-S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94" name="!! 系统">
            <a:extLst>
              <a:ext uri="{FF2B5EF4-FFF2-40B4-BE49-F238E27FC236}">
                <a16:creationId xmlns:a16="http://schemas.microsoft.com/office/drawing/2014/main" id="{64D5568E-EAEA-BE2A-4A5B-FDAE6E39F8AC}"/>
              </a:ext>
            </a:extLst>
          </p:cNvPr>
          <p:cNvGrpSpPr/>
          <p:nvPr/>
        </p:nvGrpSpPr>
        <p:grpSpPr>
          <a:xfrm>
            <a:off x="6055360" y="4252258"/>
            <a:ext cx="4326862" cy="277238"/>
            <a:chOff x="2789950" y="3923474"/>
            <a:chExt cx="3069952" cy="277238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AF2A91C4-DBF1-B999-2085-5CE401A51639}"/>
                </a:ext>
              </a:extLst>
            </p:cNvPr>
            <p:cNvSpPr txBox="1"/>
            <p:nvPr/>
          </p:nvSpPr>
          <p:spPr>
            <a:xfrm>
              <a:off x="2789950" y="3923713"/>
              <a:ext cx="1055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系统类型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F2F1AC65-C488-7D2A-D86D-7D36967A0C24}"/>
                </a:ext>
              </a:extLst>
            </p:cNvPr>
            <p:cNvSpPr txBox="1"/>
            <p:nvPr/>
          </p:nvSpPr>
          <p:spPr>
            <a:xfrm>
              <a:off x="4189897" y="3923474"/>
              <a:ext cx="1670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Beta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98" name="!! 网络">
            <a:extLst>
              <a:ext uri="{FF2B5EF4-FFF2-40B4-BE49-F238E27FC236}">
                <a16:creationId xmlns:a16="http://schemas.microsoft.com/office/drawing/2014/main" id="{E0DAC05E-2D05-DE01-9866-E99BCD8EB0EB}"/>
              </a:ext>
            </a:extLst>
          </p:cNvPr>
          <p:cNvGrpSpPr/>
          <p:nvPr/>
        </p:nvGrpSpPr>
        <p:grpSpPr>
          <a:xfrm>
            <a:off x="6027980" y="5372094"/>
            <a:ext cx="4326862" cy="277238"/>
            <a:chOff x="2789950" y="3923474"/>
            <a:chExt cx="3069952" cy="277238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8FF1D6F5-AC5A-C0AD-D941-B3700101E8A7}"/>
                </a:ext>
              </a:extLst>
            </p:cNvPr>
            <p:cNvSpPr txBox="1"/>
            <p:nvPr/>
          </p:nvSpPr>
          <p:spPr>
            <a:xfrm>
              <a:off x="2789950" y="3923713"/>
              <a:ext cx="1055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网络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D63709DE-C708-8D84-6D87-F32258FB52A5}"/>
                </a:ext>
              </a:extLst>
            </p:cNvPr>
            <p:cNvSpPr txBox="1"/>
            <p:nvPr/>
          </p:nvSpPr>
          <p:spPr>
            <a:xfrm>
              <a:off x="4189897" y="3923474"/>
              <a:ext cx="1670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WLAN 5G 4G LTE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pic>
        <p:nvPicPr>
          <p:cNvPr id="101" name="!! 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1DF84C0-087A-18D5-73BB-53833CC0622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786736" y="1770372"/>
            <a:ext cx="309264" cy="309264"/>
          </a:xfrm>
          <a:prstGeom prst="rect">
            <a:avLst/>
          </a:prstGeom>
        </p:spPr>
      </p:pic>
      <p:grpSp>
        <p:nvGrpSpPr>
          <p:cNvPr id="102" name="!! 关于">
            <a:extLst>
              <a:ext uri="{FF2B5EF4-FFF2-40B4-BE49-F238E27FC236}">
                <a16:creationId xmlns:a16="http://schemas.microsoft.com/office/drawing/2014/main" id="{B319FAAB-B495-561E-81D8-52B98D97FBA4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103" name="按钮">
              <a:hlinkClick r:id="rId30" action="ppaction://hlinksldjump"/>
              <a:extLst>
                <a:ext uri="{FF2B5EF4-FFF2-40B4-BE49-F238E27FC236}">
                  <a16:creationId xmlns:a16="http://schemas.microsoft.com/office/drawing/2014/main" id="{7B275683-1AE3-3896-6A1B-4576B237C7FA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104" name="图标">
              <a:extLst>
                <a:ext uri="{FF2B5EF4-FFF2-40B4-BE49-F238E27FC236}">
                  <a16:creationId xmlns:a16="http://schemas.microsoft.com/office/drawing/2014/main" id="{7C935E43-D0CD-4455-B35C-539E87664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11" name="!! 安全">
            <a:extLst>
              <a:ext uri="{FF2B5EF4-FFF2-40B4-BE49-F238E27FC236}">
                <a16:creationId xmlns:a16="http://schemas.microsoft.com/office/drawing/2014/main" id="{850E3AF1-C848-3CA2-59D0-04CB525F95CA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19" name="按钮">
              <a:hlinkClick r:id="rId33" action="ppaction://hlinksldjump"/>
              <a:extLst>
                <a:ext uri="{FF2B5EF4-FFF2-40B4-BE49-F238E27FC236}">
                  <a16:creationId xmlns:a16="http://schemas.microsoft.com/office/drawing/2014/main" id="{B8C1AABF-2133-9678-0201-1917D4315138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       安全</a:t>
              </a:r>
            </a:p>
          </p:txBody>
        </p:sp>
        <p:pic>
          <p:nvPicPr>
            <p:cNvPr id="47" name="图标">
              <a:extLst>
                <a:ext uri="{FF2B5EF4-FFF2-40B4-BE49-F238E27FC236}">
                  <a16:creationId xmlns:a16="http://schemas.microsoft.com/office/drawing/2014/main" id="{F8C14CF0-3427-9F56-EEF5-ACD9FF976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998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2" y="1297087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61" name="!! 云账户">
            <a:extLst>
              <a:ext uri="{FF2B5EF4-FFF2-40B4-BE49-F238E27FC236}">
                <a16:creationId xmlns:a16="http://schemas.microsoft.com/office/drawing/2014/main" id="{1F6579CC-1049-49BE-DFA4-82961C07E2D3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39" name="背景">
              <a:extLst>
                <a:ext uri="{FF2B5EF4-FFF2-40B4-BE49-F238E27FC236}">
                  <a16:creationId xmlns:a16="http://schemas.microsoft.com/office/drawing/2014/main" id="{1659E619-B14D-3004-1787-71AF9D315E22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2" name="头像">
              <a:extLst>
                <a:ext uri="{FF2B5EF4-FFF2-40B4-BE49-F238E27FC236}">
                  <a16:creationId xmlns:a16="http://schemas.microsoft.com/office/drawing/2014/main" id="{83EE87D2-DCF4-C65E-CFC1-8783C540D5D2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20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3" name="名">
              <a:extLst>
                <a:ext uri="{FF2B5EF4-FFF2-40B4-BE49-F238E27FC236}">
                  <a16:creationId xmlns:a16="http://schemas.microsoft.com/office/drawing/2014/main" id="{4A416AF5-774A-F756-BAA0-906CF5C1BC9E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雨夌</a:t>
              </a:r>
            </a:p>
          </p:txBody>
        </p:sp>
        <p:sp>
          <p:nvSpPr>
            <p:cNvPr id="54" name="描述">
              <a:extLst>
                <a:ext uri="{FF2B5EF4-FFF2-40B4-BE49-F238E27FC236}">
                  <a16:creationId xmlns:a16="http://schemas.microsoft.com/office/drawing/2014/main" id="{58263B87-FB9B-4E85-E1FD-EB0AEE455967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管理你的云账户</a:t>
              </a:r>
            </a:p>
          </p:txBody>
        </p:sp>
      </p:grpSp>
      <p:grpSp>
        <p:nvGrpSpPr>
          <p:cNvPr id="75" name="!! 关于">
            <a:extLst>
              <a:ext uri="{FF2B5EF4-FFF2-40B4-BE49-F238E27FC236}">
                <a16:creationId xmlns:a16="http://schemas.microsoft.com/office/drawing/2014/main" id="{7CFB134E-0740-587F-150D-E3C241587E13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76" name="按钮">
              <a:hlinkClick r:id="rId21" action="ppaction://hlinksldjump"/>
              <a:extLst>
                <a:ext uri="{FF2B5EF4-FFF2-40B4-BE49-F238E27FC236}">
                  <a16:creationId xmlns:a16="http://schemas.microsoft.com/office/drawing/2014/main" id="{1660F6CE-FFB3-59A8-F025-B94F4DF40E2D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77" name="图标">
              <a:extLst>
                <a:ext uri="{FF2B5EF4-FFF2-40B4-BE49-F238E27FC236}">
                  <a16:creationId xmlns:a16="http://schemas.microsoft.com/office/drawing/2014/main" id="{B50F7C5F-64F9-E6A7-1F14-462084F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4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14" name="!! 网络">
            <a:extLst>
              <a:ext uri="{FF2B5EF4-FFF2-40B4-BE49-F238E27FC236}">
                <a16:creationId xmlns:a16="http://schemas.microsoft.com/office/drawing/2014/main" id="{41108577-B7B9-C320-0B89-1C6E8C798555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19" name="按钮">
              <a:hlinkClick r:id="rId27" action="ppaction://hlinksldjump"/>
              <a:extLst>
                <a:ext uri="{FF2B5EF4-FFF2-40B4-BE49-F238E27FC236}">
                  <a16:creationId xmlns:a16="http://schemas.microsoft.com/office/drawing/2014/main" id="{22E94CFA-85CC-66AF-CF9C-15E73091EE92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网络</a:t>
              </a:r>
            </a:p>
          </p:txBody>
        </p:sp>
        <p:pic>
          <p:nvPicPr>
            <p:cNvPr id="20" name="图标">
              <a:extLst>
                <a:ext uri="{FF2B5EF4-FFF2-40B4-BE49-F238E27FC236}">
                  <a16:creationId xmlns:a16="http://schemas.microsoft.com/office/drawing/2014/main" id="{7932E96D-4EF3-59FF-72AD-C34CF725D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6" name="!! 系统">
            <a:extLst>
              <a:ext uri="{FF2B5EF4-FFF2-40B4-BE49-F238E27FC236}">
                <a16:creationId xmlns:a16="http://schemas.microsoft.com/office/drawing/2014/main" id="{7E91F823-7F58-B6CB-4A09-D6A070E935BC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7" name="按钮">
              <a:hlinkClick r:id="rId30" action="ppaction://hlinksldjump"/>
              <a:extLst>
                <a:ext uri="{FF2B5EF4-FFF2-40B4-BE49-F238E27FC236}">
                  <a16:creationId xmlns:a16="http://schemas.microsoft.com/office/drawing/2014/main" id="{F2833997-683B-0BB3-2426-02FBC6A1DE63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8" name="图标">
              <a:extLst>
                <a:ext uri="{FF2B5EF4-FFF2-40B4-BE49-F238E27FC236}">
                  <a16:creationId xmlns:a16="http://schemas.microsoft.com/office/drawing/2014/main" id="{52A7871B-8817-0F4C-25EB-F668A731E345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10" name="!! 安全">
            <a:extLst>
              <a:ext uri="{FF2B5EF4-FFF2-40B4-BE49-F238E27FC236}">
                <a16:creationId xmlns:a16="http://schemas.microsoft.com/office/drawing/2014/main" id="{8FA429BA-9658-F839-C938-B2CB15B74227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15" name="按钮">
              <a:hlinkClick r:id="rId31" action="ppaction://hlinksldjump"/>
              <a:extLst>
                <a:ext uri="{FF2B5EF4-FFF2-40B4-BE49-F238E27FC236}">
                  <a16:creationId xmlns:a16="http://schemas.microsoft.com/office/drawing/2014/main" id="{D9A0FF07-C945-56E0-C1B4-8341E3BD15A9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rgbClr val="8FB39B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+mj-ea"/>
                  <a:ea typeface="+mj-ea"/>
                </a:rPr>
                <a:t>        安全</a:t>
              </a:r>
            </a:p>
          </p:txBody>
        </p:sp>
        <p:pic>
          <p:nvPicPr>
            <p:cNvPr id="16" name="图标">
              <a:extLst>
                <a:ext uri="{FF2B5EF4-FFF2-40B4-BE49-F238E27FC236}">
                  <a16:creationId xmlns:a16="http://schemas.microsoft.com/office/drawing/2014/main" id="{33529A86-D299-92B5-357C-EE9A8595B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57" name="!! 大标题">
            <a:extLst>
              <a:ext uri="{FF2B5EF4-FFF2-40B4-BE49-F238E27FC236}">
                <a16:creationId xmlns:a16="http://schemas.microsoft.com/office/drawing/2014/main" id="{DFABF706-CA24-ECF3-259D-CC960492E97C}"/>
              </a:ext>
            </a:extLst>
          </p:cNvPr>
          <p:cNvGrpSpPr/>
          <p:nvPr/>
        </p:nvGrpSpPr>
        <p:grpSpPr>
          <a:xfrm>
            <a:off x="7815357" y="1689505"/>
            <a:ext cx="812004" cy="461665"/>
            <a:chOff x="3079753" y="1390113"/>
            <a:chExt cx="812004" cy="461665"/>
          </a:xfrm>
        </p:grpSpPr>
        <p:sp>
          <p:nvSpPr>
            <p:cNvPr id="58" name="!! 标题符">
              <a:extLst>
                <a:ext uri="{FF2B5EF4-FFF2-40B4-BE49-F238E27FC236}">
                  <a16:creationId xmlns:a16="http://schemas.microsoft.com/office/drawing/2014/main" id="{45EC5E54-A9EB-B828-9074-27B6FB2E53BF}"/>
                </a:ext>
              </a:extLst>
            </p:cNvPr>
            <p:cNvSpPr/>
            <p:nvPr/>
          </p:nvSpPr>
          <p:spPr>
            <a:xfrm>
              <a:off x="3180291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9" name="!! 标题">
              <a:extLst>
                <a:ext uri="{FF2B5EF4-FFF2-40B4-BE49-F238E27FC236}">
                  <a16:creationId xmlns:a16="http://schemas.microsoft.com/office/drawing/2014/main" id="{3DD5AC58-F223-CED3-D445-8A24DBD7F1E9}"/>
                </a:ext>
              </a:extLst>
            </p:cNvPr>
            <p:cNvSpPr txBox="1"/>
            <p:nvPr/>
          </p:nvSpPr>
          <p:spPr>
            <a:xfrm>
              <a:off x="3079753" y="1390113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POSans M"/>
                  <a:ea typeface="OPPOSans M"/>
                </a:rPr>
                <a:t>安全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</p:grpSp>
      <p:sp>
        <p:nvSpPr>
          <p:cNvPr id="60" name="!! 电源">
            <a:hlinkClick r:id="rId34" action="ppaction://hlinksldjump"/>
            <a:extLst>
              <a:ext uri="{FF2B5EF4-FFF2-40B4-BE49-F238E27FC236}">
                <a16:creationId xmlns:a16="http://schemas.microsoft.com/office/drawing/2014/main" id="{CC93CE17-758E-1BC9-8951-72017FCE3452}"/>
              </a:ext>
            </a:extLst>
          </p:cNvPr>
          <p:cNvSpPr/>
          <p:nvPr/>
        </p:nvSpPr>
        <p:spPr>
          <a:xfrm>
            <a:off x="6064174" y="2404280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解锁状态</a:t>
            </a:r>
          </a:p>
        </p:txBody>
      </p:sp>
    </p:spTree>
    <p:extLst>
      <p:ext uri="{BB962C8B-B14F-4D97-AF65-F5344CB8AC3E}">
        <p14:creationId xmlns:p14="http://schemas.microsoft.com/office/powerpoint/2010/main" val="178855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2" y="1297087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61" name="!! 云账户">
            <a:extLst>
              <a:ext uri="{FF2B5EF4-FFF2-40B4-BE49-F238E27FC236}">
                <a16:creationId xmlns:a16="http://schemas.microsoft.com/office/drawing/2014/main" id="{1F6579CC-1049-49BE-DFA4-82961C07E2D3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39" name="背景">
              <a:extLst>
                <a:ext uri="{FF2B5EF4-FFF2-40B4-BE49-F238E27FC236}">
                  <a16:creationId xmlns:a16="http://schemas.microsoft.com/office/drawing/2014/main" id="{1659E619-B14D-3004-1787-71AF9D315E22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2" name="头像">
              <a:extLst>
                <a:ext uri="{FF2B5EF4-FFF2-40B4-BE49-F238E27FC236}">
                  <a16:creationId xmlns:a16="http://schemas.microsoft.com/office/drawing/2014/main" id="{83EE87D2-DCF4-C65E-CFC1-8783C540D5D2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20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3" name="名">
              <a:extLst>
                <a:ext uri="{FF2B5EF4-FFF2-40B4-BE49-F238E27FC236}">
                  <a16:creationId xmlns:a16="http://schemas.microsoft.com/office/drawing/2014/main" id="{4A416AF5-774A-F756-BAA0-906CF5C1BC9E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雨夌</a:t>
              </a:r>
            </a:p>
          </p:txBody>
        </p:sp>
        <p:sp>
          <p:nvSpPr>
            <p:cNvPr id="54" name="描述">
              <a:extLst>
                <a:ext uri="{FF2B5EF4-FFF2-40B4-BE49-F238E27FC236}">
                  <a16:creationId xmlns:a16="http://schemas.microsoft.com/office/drawing/2014/main" id="{58263B87-FB9B-4E85-E1FD-EB0AEE455967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管理你的云账户</a:t>
              </a:r>
            </a:p>
          </p:txBody>
        </p:sp>
      </p:grpSp>
      <p:grpSp>
        <p:nvGrpSpPr>
          <p:cNvPr id="75" name="!! 关于">
            <a:extLst>
              <a:ext uri="{FF2B5EF4-FFF2-40B4-BE49-F238E27FC236}">
                <a16:creationId xmlns:a16="http://schemas.microsoft.com/office/drawing/2014/main" id="{7CFB134E-0740-587F-150D-E3C241587E13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76" name="按钮">
              <a:hlinkClick r:id="rId21" action="ppaction://hlinksldjump"/>
              <a:extLst>
                <a:ext uri="{FF2B5EF4-FFF2-40B4-BE49-F238E27FC236}">
                  <a16:creationId xmlns:a16="http://schemas.microsoft.com/office/drawing/2014/main" id="{1660F6CE-FFB3-59A8-F025-B94F4DF40E2D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77" name="图标">
              <a:extLst>
                <a:ext uri="{FF2B5EF4-FFF2-40B4-BE49-F238E27FC236}">
                  <a16:creationId xmlns:a16="http://schemas.microsoft.com/office/drawing/2014/main" id="{B50F7C5F-64F9-E6A7-1F14-462084F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4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14" name="!! 网络">
            <a:extLst>
              <a:ext uri="{FF2B5EF4-FFF2-40B4-BE49-F238E27FC236}">
                <a16:creationId xmlns:a16="http://schemas.microsoft.com/office/drawing/2014/main" id="{41108577-B7B9-C320-0B89-1C6E8C798555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19" name="按钮">
              <a:hlinkClick r:id="rId27" action="ppaction://hlinksldjump"/>
              <a:extLst>
                <a:ext uri="{FF2B5EF4-FFF2-40B4-BE49-F238E27FC236}">
                  <a16:creationId xmlns:a16="http://schemas.microsoft.com/office/drawing/2014/main" id="{22E94CFA-85CC-66AF-CF9C-15E73091EE92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网络</a:t>
              </a:r>
            </a:p>
          </p:txBody>
        </p:sp>
        <p:pic>
          <p:nvPicPr>
            <p:cNvPr id="20" name="图标">
              <a:extLst>
                <a:ext uri="{FF2B5EF4-FFF2-40B4-BE49-F238E27FC236}">
                  <a16:creationId xmlns:a16="http://schemas.microsoft.com/office/drawing/2014/main" id="{7932E96D-4EF3-59FF-72AD-C34CF725D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6" name="!! 系统">
            <a:extLst>
              <a:ext uri="{FF2B5EF4-FFF2-40B4-BE49-F238E27FC236}">
                <a16:creationId xmlns:a16="http://schemas.microsoft.com/office/drawing/2014/main" id="{7E91F823-7F58-B6CB-4A09-D6A070E935BC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7" name="按钮">
              <a:hlinkClick r:id="rId30" action="ppaction://hlinksldjump"/>
              <a:extLst>
                <a:ext uri="{FF2B5EF4-FFF2-40B4-BE49-F238E27FC236}">
                  <a16:creationId xmlns:a16="http://schemas.microsoft.com/office/drawing/2014/main" id="{F2833997-683B-0BB3-2426-02FBC6A1DE63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8" name="图标">
              <a:extLst>
                <a:ext uri="{FF2B5EF4-FFF2-40B4-BE49-F238E27FC236}">
                  <a16:creationId xmlns:a16="http://schemas.microsoft.com/office/drawing/2014/main" id="{52A7871B-8817-0F4C-25EB-F668A731E345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11" name="!! 安全">
            <a:extLst>
              <a:ext uri="{FF2B5EF4-FFF2-40B4-BE49-F238E27FC236}">
                <a16:creationId xmlns:a16="http://schemas.microsoft.com/office/drawing/2014/main" id="{06742F60-ED98-E73C-8EB5-23ADC5F97B7F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21" name="按钮">
              <a:hlinkClick r:id="rId31" action="ppaction://hlinksldjump"/>
              <a:extLst>
                <a:ext uri="{FF2B5EF4-FFF2-40B4-BE49-F238E27FC236}">
                  <a16:creationId xmlns:a16="http://schemas.microsoft.com/office/drawing/2014/main" id="{5659ABB6-1E2C-D504-E71C-38B96FBA2EA7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       安全</a:t>
              </a:r>
            </a:p>
          </p:txBody>
        </p:sp>
        <p:pic>
          <p:nvPicPr>
            <p:cNvPr id="47" name="图标">
              <a:extLst>
                <a:ext uri="{FF2B5EF4-FFF2-40B4-BE49-F238E27FC236}">
                  <a16:creationId xmlns:a16="http://schemas.microsoft.com/office/drawing/2014/main" id="{13019A85-0D3A-54F7-2AA8-5B9801622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49" name="!! 大标题">
            <a:extLst>
              <a:ext uri="{FF2B5EF4-FFF2-40B4-BE49-F238E27FC236}">
                <a16:creationId xmlns:a16="http://schemas.microsoft.com/office/drawing/2014/main" id="{DEC98FE7-F31D-65CA-8778-AA352277B526}"/>
              </a:ext>
            </a:extLst>
          </p:cNvPr>
          <p:cNvGrpSpPr/>
          <p:nvPr/>
        </p:nvGrpSpPr>
        <p:grpSpPr>
          <a:xfrm>
            <a:off x="6979101" y="1689505"/>
            <a:ext cx="2484516" cy="461665"/>
            <a:chOff x="3079753" y="1390113"/>
            <a:chExt cx="812004" cy="461665"/>
          </a:xfrm>
        </p:grpSpPr>
        <p:sp>
          <p:nvSpPr>
            <p:cNvPr id="50" name="!! 标题符">
              <a:extLst>
                <a:ext uri="{FF2B5EF4-FFF2-40B4-BE49-F238E27FC236}">
                  <a16:creationId xmlns:a16="http://schemas.microsoft.com/office/drawing/2014/main" id="{EEC72659-2586-10BB-6B9B-EB07DE7B9DA7}"/>
                </a:ext>
              </a:extLst>
            </p:cNvPr>
            <p:cNvSpPr/>
            <p:nvPr/>
          </p:nvSpPr>
          <p:spPr>
            <a:xfrm>
              <a:off x="3180291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1" name="!! 标题">
              <a:extLst>
                <a:ext uri="{FF2B5EF4-FFF2-40B4-BE49-F238E27FC236}">
                  <a16:creationId xmlns:a16="http://schemas.microsoft.com/office/drawing/2014/main" id="{5436BF99-E3DC-FA69-1A13-FFC18E851DDF}"/>
                </a:ext>
              </a:extLst>
            </p:cNvPr>
            <p:cNvSpPr txBox="1"/>
            <p:nvPr/>
          </p:nvSpPr>
          <p:spPr>
            <a:xfrm>
              <a:off x="3079753" y="1390113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设备解锁状态</a:t>
              </a: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FF39471A-DC67-3436-E20D-892E5F383C0F}"/>
              </a:ext>
            </a:extLst>
          </p:cNvPr>
          <p:cNvSpPr txBox="1"/>
          <p:nvPr/>
        </p:nvSpPr>
        <p:spPr>
          <a:xfrm>
            <a:off x="7066943" y="3447285"/>
            <a:ext cx="2308830" cy="78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设备已解锁</a:t>
            </a:r>
            <a:endParaRPr lang="en-US" altLang="zh-CN" sz="2400" dirty="0">
              <a:solidFill>
                <a:schemeClr val="bg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已解除任何限制</a:t>
            </a:r>
            <a:endParaRPr lang="en-US" altLang="zh-CN" sz="14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57" name="!! 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808C207-3120-9D1B-91BF-B469D9FAAA3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786736" y="1770372"/>
            <a:ext cx="309264" cy="30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9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系统更新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22EC82F-EF6B-86B4-9267-9E34CB0CB200}"/>
              </a:ext>
            </a:extLst>
          </p:cNvPr>
          <p:cNvSpPr/>
          <p:nvPr/>
        </p:nvSpPr>
        <p:spPr>
          <a:xfrm>
            <a:off x="1504291" y="1532356"/>
            <a:ext cx="9031208" cy="4411244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8" name="!! Leaf">
            <a:extLst>
              <a:ext uri="{FF2B5EF4-FFF2-40B4-BE49-F238E27FC236}">
                <a16:creationId xmlns:a16="http://schemas.microsoft.com/office/drawing/2014/main" id="{A7BB9CDB-6F58-8BFF-D880-CFF9D5C427A3}"/>
              </a:ext>
            </a:extLst>
          </p:cNvPr>
          <p:cNvSpPr/>
          <p:nvPr/>
        </p:nvSpPr>
        <p:spPr>
          <a:xfrm>
            <a:off x="5777205" y="3505200"/>
            <a:ext cx="485380" cy="465556"/>
          </a:xfrm>
          <a:custGeom>
            <a:avLst/>
            <a:gdLst>
              <a:gd name="connsiteX0" fmla="*/ 128499 w 276466"/>
              <a:gd name="connsiteY0" fmla="*/ 23363 h 265174"/>
              <a:gd name="connsiteX1" fmla="*/ 19469 w 276466"/>
              <a:gd name="connsiteY1" fmla="*/ 132392 h 265174"/>
              <a:gd name="connsiteX2" fmla="*/ 33098 w 276466"/>
              <a:gd name="connsiteY2" fmla="*/ 184960 h 265174"/>
              <a:gd name="connsiteX3" fmla="*/ 59966 w 276466"/>
              <a:gd name="connsiteY3" fmla="*/ 158482 h 265174"/>
              <a:gd name="connsiteX4" fmla="*/ 137455 w 276466"/>
              <a:gd name="connsiteY4" fmla="*/ 95011 h 265174"/>
              <a:gd name="connsiteX5" fmla="*/ 142517 w 276466"/>
              <a:gd name="connsiteY5" fmla="*/ 93064 h 265174"/>
              <a:gd name="connsiteX6" fmla="*/ 150304 w 276466"/>
              <a:gd name="connsiteY6" fmla="*/ 100852 h 265174"/>
              <a:gd name="connsiteX7" fmla="*/ 147189 w 276466"/>
              <a:gd name="connsiteY7" fmla="*/ 107082 h 265174"/>
              <a:gd name="connsiteX8" fmla="*/ 147189 w 276466"/>
              <a:gd name="connsiteY8" fmla="*/ 107082 h 265174"/>
              <a:gd name="connsiteX9" fmla="*/ 35434 w 276466"/>
              <a:gd name="connsiteY9" fmla="*/ 205598 h 265174"/>
              <a:gd name="connsiteX10" fmla="*/ 29204 w 276466"/>
              <a:gd name="connsiteY10" fmla="*/ 212607 h 265174"/>
              <a:gd name="connsiteX11" fmla="*/ 29204 w 276466"/>
              <a:gd name="connsiteY11" fmla="*/ 212607 h 265174"/>
              <a:gd name="connsiteX12" fmla="*/ 0 w 276466"/>
              <a:gd name="connsiteY12" fmla="*/ 265174 h 265174"/>
              <a:gd name="connsiteX13" fmla="*/ 23363 w 276466"/>
              <a:gd name="connsiteY13" fmla="*/ 265174 h 265174"/>
              <a:gd name="connsiteX14" fmla="*/ 57630 w 276466"/>
              <a:gd name="connsiteY14" fmla="*/ 215722 h 265174"/>
              <a:gd name="connsiteX15" fmla="*/ 128499 w 276466"/>
              <a:gd name="connsiteY15" fmla="*/ 241811 h 265174"/>
              <a:gd name="connsiteX16" fmla="*/ 182624 w 276466"/>
              <a:gd name="connsiteY16" fmla="*/ 227404 h 265174"/>
              <a:gd name="connsiteX17" fmla="*/ 182624 w 276466"/>
              <a:gd name="connsiteY17" fmla="*/ 227404 h 265174"/>
              <a:gd name="connsiteX18" fmla="*/ 276467 w 276466"/>
              <a:gd name="connsiteY18" fmla="*/ 0 h 265174"/>
              <a:gd name="connsiteX19" fmla="*/ 128499 w 276466"/>
              <a:gd name="connsiteY19" fmla="*/ 23363 h 26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466" h="265174">
                <a:moveTo>
                  <a:pt x="128499" y="23363"/>
                </a:moveTo>
                <a:cubicBezTo>
                  <a:pt x="68143" y="23363"/>
                  <a:pt x="19469" y="72037"/>
                  <a:pt x="19469" y="132392"/>
                </a:cubicBezTo>
                <a:cubicBezTo>
                  <a:pt x="19469" y="151473"/>
                  <a:pt x="24532" y="169384"/>
                  <a:pt x="33098" y="184960"/>
                </a:cubicBezTo>
                <a:cubicBezTo>
                  <a:pt x="41275" y="176393"/>
                  <a:pt x="50231" y="167827"/>
                  <a:pt x="59966" y="158482"/>
                </a:cubicBezTo>
                <a:cubicBezTo>
                  <a:pt x="84498" y="135508"/>
                  <a:pt x="113312" y="112144"/>
                  <a:pt x="137455" y="95011"/>
                </a:cubicBezTo>
                <a:cubicBezTo>
                  <a:pt x="139012" y="93843"/>
                  <a:pt x="140570" y="93064"/>
                  <a:pt x="142517" y="93064"/>
                </a:cubicBezTo>
                <a:cubicBezTo>
                  <a:pt x="146800" y="93064"/>
                  <a:pt x="150304" y="96569"/>
                  <a:pt x="150304" y="100852"/>
                </a:cubicBezTo>
                <a:cubicBezTo>
                  <a:pt x="150304" y="103578"/>
                  <a:pt x="149136" y="105525"/>
                  <a:pt x="147189" y="107082"/>
                </a:cubicBezTo>
                <a:lnTo>
                  <a:pt x="147189" y="107082"/>
                </a:lnTo>
                <a:cubicBezTo>
                  <a:pt x="112534" y="132003"/>
                  <a:pt x="66586" y="170553"/>
                  <a:pt x="35434" y="205598"/>
                </a:cubicBezTo>
                <a:cubicBezTo>
                  <a:pt x="35434" y="205598"/>
                  <a:pt x="31151" y="210270"/>
                  <a:pt x="29204" y="212607"/>
                </a:cubicBezTo>
                <a:lnTo>
                  <a:pt x="29204" y="212607"/>
                </a:lnTo>
                <a:cubicBezTo>
                  <a:pt x="11682" y="233244"/>
                  <a:pt x="0" y="251935"/>
                  <a:pt x="0" y="265174"/>
                </a:cubicBezTo>
                <a:lnTo>
                  <a:pt x="23363" y="265174"/>
                </a:lnTo>
                <a:cubicBezTo>
                  <a:pt x="23363" y="256608"/>
                  <a:pt x="36992" y="237917"/>
                  <a:pt x="57630" y="215722"/>
                </a:cubicBezTo>
                <a:cubicBezTo>
                  <a:pt x="76710" y="232076"/>
                  <a:pt x="101241" y="241811"/>
                  <a:pt x="128499" y="241811"/>
                </a:cubicBezTo>
                <a:cubicBezTo>
                  <a:pt x="147968" y="241811"/>
                  <a:pt x="166659" y="236749"/>
                  <a:pt x="182624" y="227404"/>
                </a:cubicBezTo>
                <a:lnTo>
                  <a:pt x="182624" y="227404"/>
                </a:lnTo>
                <a:cubicBezTo>
                  <a:pt x="265953" y="181066"/>
                  <a:pt x="276467" y="95790"/>
                  <a:pt x="276467" y="0"/>
                </a:cubicBezTo>
                <a:cubicBezTo>
                  <a:pt x="276467" y="0"/>
                  <a:pt x="185739" y="24921"/>
                  <a:pt x="128499" y="23363"/>
                </a:cubicBezTo>
                <a:close/>
              </a:path>
            </a:pathLst>
          </a:custGeom>
          <a:solidFill>
            <a:schemeClr val="tx1"/>
          </a:solidFill>
          <a:ln w="387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963303-F2E4-B7C6-737C-557E6ADAD1E4}"/>
              </a:ext>
            </a:extLst>
          </p:cNvPr>
          <p:cNvSpPr txBox="1"/>
          <p:nvPr/>
        </p:nvSpPr>
        <p:spPr>
          <a:xfrm>
            <a:off x="7235824" y="4850423"/>
            <a:ext cx="32138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 dirty="0">
                <a:solidFill>
                  <a:schemeClr val="tx1">
                    <a:alpha val="30000"/>
                  </a:schemeClr>
                </a:solidFill>
              </a:rPr>
              <a:t>Next</a:t>
            </a:r>
            <a:endParaRPr lang="zh-CN" altLang="en-US" sz="6600" dirty="0">
              <a:solidFill>
                <a:schemeClr val="tx1">
                  <a:alpha val="30000"/>
                </a:schemeClr>
              </a:solidFill>
            </a:endParaRPr>
          </a:p>
        </p:txBody>
      </p:sp>
      <p:pic>
        <p:nvPicPr>
          <p:cNvPr id="5" name="!! Nex" descr="插入点右移 纯色填充">
            <a:extLst>
              <a:ext uri="{FF2B5EF4-FFF2-40B4-BE49-F238E27FC236}">
                <a16:creationId xmlns:a16="http://schemas.microsoft.com/office/drawing/2014/main" id="{3E5CABB6-1DAC-4942-E79C-2233B1F4AE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63207" y="3318933"/>
            <a:ext cx="838090" cy="8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2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: 空心 3">
            <a:extLst>
              <a:ext uri="{FF2B5EF4-FFF2-40B4-BE49-F238E27FC236}">
                <a16:creationId xmlns:a16="http://schemas.microsoft.com/office/drawing/2014/main" id="{99B374DC-077F-CAE3-30BB-B2EF2E7642B8}"/>
              </a:ext>
            </a:extLst>
          </p:cNvPr>
          <p:cNvSpPr/>
          <p:nvPr/>
        </p:nvSpPr>
        <p:spPr>
          <a:xfrm>
            <a:off x="4361543" y="1694543"/>
            <a:ext cx="3468914" cy="3468914"/>
          </a:xfrm>
          <a:prstGeom prst="donut">
            <a:avLst>
              <a:gd name="adj" fmla="val 20559"/>
            </a:avLst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</a:endParaRPr>
          </a:p>
        </p:txBody>
      </p:sp>
      <p:pic>
        <p:nvPicPr>
          <p:cNvPr id="3" name="华为鸿蒙操作系统开机动画+开机铃声 bootanim.mp4+bootSound.ogg">
            <a:hlinkClick r:id="" action="ppaction://media"/>
            <a:extLst>
              <a:ext uri="{FF2B5EF4-FFF2-40B4-BE49-F238E27FC236}">
                <a16:creationId xmlns:a16="http://schemas.microsoft.com/office/drawing/2014/main" id="{30C55404-85E9-C07A-2834-1DB4C23DCE2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737" end="1960.4375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33464" y="5131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系统更新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22EC82F-EF6B-86B4-9267-9E34CB0CB200}"/>
              </a:ext>
            </a:extLst>
          </p:cNvPr>
          <p:cNvSpPr/>
          <p:nvPr/>
        </p:nvSpPr>
        <p:spPr>
          <a:xfrm>
            <a:off x="1504291" y="1532356"/>
            <a:ext cx="3194709" cy="4411244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9FBF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56" name="!! 小标题">
            <a:extLst>
              <a:ext uri="{FF2B5EF4-FFF2-40B4-BE49-F238E27FC236}">
                <a16:creationId xmlns:a16="http://schemas.microsoft.com/office/drawing/2014/main" id="{A69AC609-78E6-D163-C8D7-CF78702898FD}"/>
              </a:ext>
            </a:extLst>
          </p:cNvPr>
          <p:cNvSpPr txBox="1"/>
          <p:nvPr/>
        </p:nvSpPr>
        <p:spPr>
          <a:xfrm>
            <a:off x="5480709" y="1420759"/>
            <a:ext cx="520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设备无法进行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OTA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更新，原因如下：</a:t>
            </a:r>
          </a:p>
        </p:txBody>
      </p:sp>
      <p:sp>
        <p:nvSpPr>
          <p:cNvPr id="57" name="!! 内容">
            <a:extLst>
              <a:ext uri="{FF2B5EF4-FFF2-40B4-BE49-F238E27FC236}">
                <a16:creationId xmlns:a16="http://schemas.microsoft.com/office/drawing/2014/main" id="{C4715387-9A97-1147-3199-495F9D98C2D6}"/>
              </a:ext>
            </a:extLst>
          </p:cNvPr>
          <p:cNvSpPr txBox="1"/>
          <p:nvPr/>
        </p:nvSpPr>
        <p:spPr>
          <a:xfrm>
            <a:off x="5513187" y="1820869"/>
            <a:ext cx="3194709" cy="42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设备已解锁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58" name="!! 版本号">
            <a:extLst>
              <a:ext uri="{FF2B5EF4-FFF2-40B4-BE49-F238E27FC236}">
                <a16:creationId xmlns:a16="http://schemas.microsoft.com/office/drawing/2014/main" id="{7E018021-1DF8-E5B1-C651-DF5495FBF2A3}"/>
              </a:ext>
            </a:extLst>
          </p:cNvPr>
          <p:cNvSpPr txBox="1"/>
          <p:nvPr/>
        </p:nvSpPr>
        <p:spPr>
          <a:xfrm>
            <a:off x="5545401" y="5611223"/>
            <a:ext cx="520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0000"/>
                  </a:srgb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当前版本：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0000"/>
                  </a:srgb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1.0.0.Bta1.24901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30000"/>
                </a:srgbClr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4" name="!! 电源">
            <a:hlinkClick r:id="rId20" action="ppaction://hlinksldjump"/>
            <a:extLst>
              <a:ext uri="{FF2B5EF4-FFF2-40B4-BE49-F238E27FC236}">
                <a16:creationId xmlns:a16="http://schemas.microsoft.com/office/drawing/2014/main" id="{3FDD02AE-CB4D-8FF3-576A-E3142F512C80}"/>
              </a:ext>
            </a:extLst>
          </p:cNvPr>
          <p:cNvSpPr/>
          <p:nvPr/>
        </p:nvSpPr>
        <p:spPr>
          <a:xfrm>
            <a:off x="6455826" y="4844178"/>
            <a:ext cx="3423194" cy="504818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查看更新日志</a:t>
            </a:r>
          </a:p>
        </p:txBody>
      </p:sp>
      <p:sp>
        <p:nvSpPr>
          <p:cNvPr id="15" name="!! Leaf">
            <a:extLst>
              <a:ext uri="{FF2B5EF4-FFF2-40B4-BE49-F238E27FC236}">
                <a16:creationId xmlns:a16="http://schemas.microsoft.com/office/drawing/2014/main" id="{12C9B51D-0D45-F4E2-EA30-A2D17663A892}"/>
              </a:ext>
            </a:extLst>
          </p:cNvPr>
          <p:cNvSpPr/>
          <p:nvPr/>
        </p:nvSpPr>
        <p:spPr>
          <a:xfrm>
            <a:off x="2721882" y="3360130"/>
            <a:ext cx="787874" cy="755696"/>
          </a:xfrm>
          <a:custGeom>
            <a:avLst/>
            <a:gdLst>
              <a:gd name="connsiteX0" fmla="*/ 128499 w 276466"/>
              <a:gd name="connsiteY0" fmla="*/ 23363 h 265174"/>
              <a:gd name="connsiteX1" fmla="*/ 19469 w 276466"/>
              <a:gd name="connsiteY1" fmla="*/ 132392 h 265174"/>
              <a:gd name="connsiteX2" fmla="*/ 33098 w 276466"/>
              <a:gd name="connsiteY2" fmla="*/ 184960 h 265174"/>
              <a:gd name="connsiteX3" fmla="*/ 59966 w 276466"/>
              <a:gd name="connsiteY3" fmla="*/ 158482 h 265174"/>
              <a:gd name="connsiteX4" fmla="*/ 137455 w 276466"/>
              <a:gd name="connsiteY4" fmla="*/ 95011 h 265174"/>
              <a:gd name="connsiteX5" fmla="*/ 142517 w 276466"/>
              <a:gd name="connsiteY5" fmla="*/ 93064 h 265174"/>
              <a:gd name="connsiteX6" fmla="*/ 150304 w 276466"/>
              <a:gd name="connsiteY6" fmla="*/ 100852 h 265174"/>
              <a:gd name="connsiteX7" fmla="*/ 147189 w 276466"/>
              <a:gd name="connsiteY7" fmla="*/ 107082 h 265174"/>
              <a:gd name="connsiteX8" fmla="*/ 147189 w 276466"/>
              <a:gd name="connsiteY8" fmla="*/ 107082 h 265174"/>
              <a:gd name="connsiteX9" fmla="*/ 35434 w 276466"/>
              <a:gd name="connsiteY9" fmla="*/ 205598 h 265174"/>
              <a:gd name="connsiteX10" fmla="*/ 29204 w 276466"/>
              <a:gd name="connsiteY10" fmla="*/ 212607 h 265174"/>
              <a:gd name="connsiteX11" fmla="*/ 29204 w 276466"/>
              <a:gd name="connsiteY11" fmla="*/ 212607 h 265174"/>
              <a:gd name="connsiteX12" fmla="*/ 0 w 276466"/>
              <a:gd name="connsiteY12" fmla="*/ 265174 h 265174"/>
              <a:gd name="connsiteX13" fmla="*/ 23363 w 276466"/>
              <a:gd name="connsiteY13" fmla="*/ 265174 h 265174"/>
              <a:gd name="connsiteX14" fmla="*/ 57630 w 276466"/>
              <a:gd name="connsiteY14" fmla="*/ 215722 h 265174"/>
              <a:gd name="connsiteX15" fmla="*/ 128499 w 276466"/>
              <a:gd name="connsiteY15" fmla="*/ 241811 h 265174"/>
              <a:gd name="connsiteX16" fmla="*/ 182624 w 276466"/>
              <a:gd name="connsiteY16" fmla="*/ 227404 h 265174"/>
              <a:gd name="connsiteX17" fmla="*/ 182624 w 276466"/>
              <a:gd name="connsiteY17" fmla="*/ 227404 h 265174"/>
              <a:gd name="connsiteX18" fmla="*/ 276467 w 276466"/>
              <a:gd name="connsiteY18" fmla="*/ 0 h 265174"/>
              <a:gd name="connsiteX19" fmla="*/ 128499 w 276466"/>
              <a:gd name="connsiteY19" fmla="*/ 23363 h 26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466" h="265174">
                <a:moveTo>
                  <a:pt x="128499" y="23363"/>
                </a:moveTo>
                <a:cubicBezTo>
                  <a:pt x="68143" y="23363"/>
                  <a:pt x="19469" y="72037"/>
                  <a:pt x="19469" y="132392"/>
                </a:cubicBezTo>
                <a:cubicBezTo>
                  <a:pt x="19469" y="151473"/>
                  <a:pt x="24532" y="169384"/>
                  <a:pt x="33098" y="184960"/>
                </a:cubicBezTo>
                <a:cubicBezTo>
                  <a:pt x="41275" y="176393"/>
                  <a:pt x="50231" y="167827"/>
                  <a:pt x="59966" y="158482"/>
                </a:cubicBezTo>
                <a:cubicBezTo>
                  <a:pt x="84498" y="135508"/>
                  <a:pt x="113312" y="112144"/>
                  <a:pt x="137455" y="95011"/>
                </a:cubicBezTo>
                <a:cubicBezTo>
                  <a:pt x="139012" y="93843"/>
                  <a:pt x="140570" y="93064"/>
                  <a:pt x="142517" y="93064"/>
                </a:cubicBezTo>
                <a:cubicBezTo>
                  <a:pt x="146800" y="93064"/>
                  <a:pt x="150304" y="96569"/>
                  <a:pt x="150304" y="100852"/>
                </a:cubicBezTo>
                <a:cubicBezTo>
                  <a:pt x="150304" y="103578"/>
                  <a:pt x="149136" y="105525"/>
                  <a:pt x="147189" y="107082"/>
                </a:cubicBezTo>
                <a:lnTo>
                  <a:pt x="147189" y="107082"/>
                </a:lnTo>
                <a:cubicBezTo>
                  <a:pt x="112534" y="132003"/>
                  <a:pt x="66586" y="170553"/>
                  <a:pt x="35434" y="205598"/>
                </a:cubicBezTo>
                <a:cubicBezTo>
                  <a:pt x="35434" y="205598"/>
                  <a:pt x="31151" y="210270"/>
                  <a:pt x="29204" y="212607"/>
                </a:cubicBezTo>
                <a:lnTo>
                  <a:pt x="29204" y="212607"/>
                </a:lnTo>
                <a:cubicBezTo>
                  <a:pt x="11682" y="233244"/>
                  <a:pt x="0" y="251935"/>
                  <a:pt x="0" y="265174"/>
                </a:cubicBezTo>
                <a:lnTo>
                  <a:pt x="23363" y="265174"/>
                </a:lnTo>
                <a:cubicBezTo>
                  <a:pt x="23363" y="256608"/>
                  <a:pt x="36992" y="237917"/>
                  <a:pt x="57630" y="215722"/>
                </a:cubicBezTo>
                <a:cubicBezTo>
                  <a:pt x="76710" y="232076"/>
                  <a:pt x="101241" y="241811"/>
                  <a:pt x="128499" y="241811"/>
                </a:cubicBezTo>
                <a:cubicBezTo>
                  <a:pt x="147968" y="241811"/>
                  <a:pt x="166659" y="236749"/>
                  <a:pt x="182624" y="227404"/>
                </a:cubicBezTo>
                <a:lnTo>
                  <a:pt x="182624" y="227404"/>
                </a:lnTo>
                <a:cubicBezTo>
                  <a:pt x="265953" y="181066"/>
                  <a:pt x="276467" y="95790"/>
                  <a:pt x="276467" y="0"/>
                </a:cubicBezTo>
                <a:cubicBezTo>
                  <a:pt x="276467" y="0"/>
                  <a:pt x="185739" y="24921"/>
                  <a:pt x="128499" y="23363"/>
                </a:cubicBezTo>
                <a:close/>
              </a:path>
            </a:pathLst>
          </a:custGeom>
          <a:solidFill>
            <a:srgbClr val="9FBFA6"/>
          </a:solidFill>
          <a:ln w="387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863CE5-435A-CAE1-9E3F-47C9FCBD974C}"/>
              </a:ext>
            </a:extLst>
          </p:cNvPr>
          <p:cNvSpPr txBox="1"/>
          <p:nvPr/>
        </p:nvSpPr>
        <p:spPr>
          <a:xfrm>
            <a:off x="1348159" y="4860515"/>
            <a:ext cx="32138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 dirty="0">
                <a:solidFill>
                  <a:schemeClr val="tx1">
                    <a:alpha val="30000"/>
                  </a:schemeClr>
                </a:solidFill>
              </a:rPr>
              <a:t>Next</a:t>
            </a:r>
            <a:endParaRPr lang="zh-CN" altLang="en-US" sz="6600" dirty="0">
              <a:solidFill>
                <a:schemeClr val="tx1"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64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系统更新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22EC82F-EF6B-86B4-9267-9E34CB0CB200}"/>
              </a:ext>
            </a:extLst>
          </p:cNvPr>
          <p:cNvSpPr/>
          <p:nvPr/>
        </p:nvSpPr>
        <p:spPr>
          <a:xfrm>
            <a:off x="1504291" y="1532356"/>
            <a:ext cx="3194709" cy="4411244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9FBF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" name="!! 小标题2">
            <a:extLst>
              <a:ext uri="{FF2B5EF4-FFF2-40B4-BE49-F238E27FC236}">
                <a16:creationId xmlns:a16="http://schemas.microsoft.com/office/drawing/2014/main" id="{267D61FF-054D-6E8E-FE42-FC9B64349DB6}"/>
              </a:ext>
            </a:extLst>
          </p:cNvPr>
          <p:cNvSpPr txBox="1"/>
          <p:nvPr/>
        </p:nvSpPr>
        <p:spPr>
          <a:xfrm>
            <a:off x="5480709" y="1410180"/>
            <a:ext cx="5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OPPOSans M" panose="00020600040101010101" pitchFamily="18" charset="-122"/>
              </a:rPr>
              <a:t>1.0.0.Bta.24901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7" name="!! 更多">
            <a:extLst>
              <a:ext uri="{FF2B5EF4-FFF2-40B4-BE49-F238E27FC236}">
                <a16:creationId xmlns:a16="http://schemas.microsoft.com/office/drawing/2014/main" id="{7CCF4DF7-12A7-B982-DD6A-C8C7136C1E22}"/>
              </a:ext>
            </a:extLst>
          </p:cNvPr>
          <p:cNvSpPr/>
          <p:nvPr/>
        </p:nvSpPr>
        <p:spPr>
          <a:xfrm>
            <a:off x="7408333" y="5438782"/>
            <a:ext cx="1497327" cy="504818"/>
          </a:xfrm>
          <a:prstGeom prst="roundRect">
            <a:avLst/>
          </a:prstGeom>
          <a:solidFill>
            <a:schemeClr val="tx1">
              <a:lumMod val="65000"/>
              <a:alpha val="2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更多</a:t>
            </a:r>
          </a:p>
        </p:txBody>
      </p:sp>
      <p:sp>
        <p:nvSpPr>
          <p:cNvPr id="11" name="!! 返回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5ABF6C-4A18-D983-7C32-C84B5EB69241}"/>
              </a:ext>
            </a:extLst>
          </p:cNvPr>
          <p:cNvSpPr/>
          <p:nvPr/>
        </p:nvSpPr>
        <p:spPr>
          <a:xfrm>
            <a:off x="5619065" y="5427260"/>
            <a:ext cx="1491862" cy="504818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返回</a:t>
            </a:r>
          </a:p>
        </p:txBody>
      </p:sp>
      <p:sp>
        <p:nvSpPr>
          <p:cNvPr id="15" name="!! 小副标题">
            <a:extLst>
              <a:ext uri="{FF2B5EF4-FFF2-40B4-BE49-F238E27FC236}">
                <a16:creationId xmlns:a16="http://schemas.microsoft.com/office/drawing/2014/main" id="{22410738-C787-6B8C-5C04-5D897E56E2EF}"/>
              </a:ext>
            </a:extLst>
          </p:cNvPr>
          <p:cNvSpPr txBox="1"/>
          <p:nvPr/>
        </p:nvSpPr>
        <p:spPr>
          <a:xfrm>
            <a:off x="5480709" y="1743707"/>
            <a:ext cx="3732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80000"/>
                  </a:schemeClr>
                </a:solidFill>
                <a:latin typeface="+mj-ea"/>
                <a:ea typeface="+mj-ea"/>
              </a:rPr>
              <a:t>上一版本：无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05161B-8CD2-28E0-3EE6-56A1384A6315}"/>
              </a:ext>
            </a:extLst>
          </p:cNvPr>
          <p:cNvSpPr txBox="1"/>
          <p:nvPr/>
        </p:nvSpPr>
        <p:spPr>
          <a:xfrm>
            <a:off x="1348159" y="4860515"/>
            <a:ext cx="32138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 dirty="0">
                <a:solidFill>
                  <a:schemeClr val="tx1">
                    <a:alpha val="30000"/>
                  </a:schemeClr>
                </a:solidFill>
              </a:rPr>
              <a:t>Next</a:t>
            </a:r>
            <a:endParaRPr lang="zh-CN" altLang="en-US" sz="6600" dirty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4" name="!! Leaf">
            <a:extLst>
              <a:ext uri="{FF2B5EF4-FFF2-40B4-BE49-F238E27FC236}">
                <a16:creationId xmlns:a16="http://schemas.microsoft.com/office/drawing/2014/main" id="{ADB69AB8-666F-6C62-2DB6-3B0355497CC7}"/>
              </a:ext>
            </a:extLst>
          </p:cNvPr>
          <p:cNvSpPr/>
          <p:nvPr/>
        </p:nvSpPr>
        <p:spPr>
          <a:xfrm>
            <a:off x="2721882" y="3360130"/>
            <a:ext cx="787874" cy="755696"/>
          </a:xfrm>
          <a:custGeom>
            <a:avLst/>
            <a:gdLst>
              <a:gd name="connsiteX0" fmla="*/ 128499 w 276466"/>
              <a:gd name="connsiteY0" fmla="*/ 23363 h 265174"/>
              <a:gd name="connsiteX1" fmla="*/ 19469 w 276466"/>
              <a:gd name="connsiteY1" fmla="*/ 132392 h 265174"/>
              <a:gd name="connsiteX2" fmla="*/ 33098 w 276466"/>
              <a:gd name="connsiteY2" fmla="*/ 184960 h 265174"/>
              <a:gd name="connsiteX3" fmla="*/ 59966 w 276466"/>
              <a:gd name="connsiteY3" fmla="*/ 158482 h 265174"/>
              <a:gd name="connsiteX4" fmla="*/ 137455 w 276466"/>
              <a:gd name="connsiteY4" fmla="*/ 95011 h 265174"/>
              <a:gd name="connsiteX5" fmla="*/ 142517 w 276466"/>
              <a:gd name="connsiteY5" fmla="*/ 93064 h 265174"/>
              <a:gd name="connsiteX6" fmla="*/ 150304 w 276466"/>
              <a:gd name="connsiteY6" fmla="*/ 100852 h 265174"/>
              <a:gd name="connsiteX7" fmla="*/ 147189 w 276466"/>
              <a:gd name="connsiteY7" fmla="*/ 107082 h 265174"/>
              <a:gd name="connsiteX8" fmla="*/ 147189 w 276466"/>
              <a:gd name="connsiteY8" fmla="*/ 107082 h 265174"/>
              <a:gd name="connsiteX9" fmla="*/ 35434 w 276466"/>
              <a:gd name="connsiteY9" fmla="*/ 205598 h 265174"/>
              <a:gd name="connsiteX10" fmla="*/ 29204 w 276466"/>
              <a:gd name="connsiteY10" fmla="*/ 212607 h 265174"/>
              <a:gd name="connsiteX11" fmla="*/ 29204 w 276466"/>
              <a:gd name="connsiteY11" fmla="*/ 212607 h 265174"/>
              <a:gd name="connsiteX12" fmla="*/ 0 w 276466"/>
              <a:gd name="connsiteY12" fmla="*/ 265174 h 265174"/>
              <a:gd name="connsiteX13" fmla="*/ 23363 w 276466"/>
              <a:gd name="connsiteY13" fmla="*/ 265174 h 265174"/>
              <a:gd name="connsiteX14" fmla="*/ 57630 w 276466"/>
              <a:gd name="connsiteY14" fmla="*/ 215722 h 265174"/>
              <a:gd name="connsiteX15" fmla="*/ 128499 w 276466"/>
              <a:gd name="connsiteY15" fmla="*/ 241811 h 265174"/>
              <a:gd name="connsiteX16" fmla="*/ 182624 w 276466"/>
              <a:gd name="connsiteY16" fmla="*/ 227404 h 265174"/>
              <a:gd name="connsiteX17" fmla="*/ 182624 w 276466"/>
              <a:gd name="connsiteY17" fmla="*/ 227404 h 265174"/>
              <a:gd name="connsiteX18" fmla="*/ 276467 w 276466"/>
              <a:gd name="connsiteY18" fmla="*/ 0 h 265174"/>
              <a:gd name="connsiteX19" fmla="*/ 128499 w 276466"/>
              <a:gd name="connsiteY19" fmla="*/ 23363 h 26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466" h="265174">
                <a:moveTo>
                  <a:pt x="128499" y="23363"/>
                </a:moveTo>
                <a:cubicBezTo>
                  <a:pt x="68143" y="23363"/>
                  <a:pt x="19469" y="72037"/>
                  <a:pt x="19469" y="132392"/>
                </a:cubicBezTo>
                <a:cubicBezTo>
                  <a:pt x="19469" y="151473"/>
                  <a:pt x="24532" y="169384"/>
                  <a:pt x="33098" y="184960"/>
                </a:cubicBezTo>
                <a:cubicBezTo>
                  <a:pt x="41275" y="176393"/>
                  <a:pt x="50231" y="167827"/>
                  <a:pt x="59966" y="158482"/>
                </a:cubicBezTo>
                <a:cubicBezTo>
                  <a:pt x="84498" y="135508"/>
                  <a:pt x="113312" y="112144"/>
                  <a:pt x="137455" y="95011"/>
                </a:cubicBezTo>
                <a:cubicBezTo>
                  <a:pt x="139012" y="93843"/>
                  <a:pt x="140570" y="93064"/>
                  <a:pt x="142517" y="93064"/>
                </a:cubicBezTo>
                <a:cubicBezTo>
                  <a:pt x="146800" y="93064"/>
                  <a:pt x="150304" y="96569"/>
                  <a:pt x="150304" y="100852"/>
                </a:cubicBezTo>
                <a:cubicBezTo>
                  <a:pt x="150304" y="103578"/>
                  <a:pt x="149136" y="105525"/>
                  <a:pt x="147189" y="107082"/>
                </a:cubicBezTo>
                <a:lnTo>
                  <a:pt x="147189" y="107082"/>
                </a:lnTo>
                <a:cubicBezTo>
                  <a:pt x="112534" y="132003"/>
                  <a:pt x="66586" y="170553"/>
                  <a:pt x="35434" y="205598"/>
                </a:cubicBezTo>
                <a:cubicBezTo>
                  <a:pt x="35434" y="205598"/>
                  <a:pt x="31151" y="210270"/>
                  <a:pt x="29204" y="212607"/>
                </a:cubicBezTo>
                <a:lnTo>
                  <a:pt x="29204" y="212607"/>
                </a:lnTo>
                <a:cubicBezTo>
                  <a:pt x="11682" y="233244"/>
                  <a:pt x="0" y="251935"/>
                  <a:pt x="0" y="265174"/>
                </a:cubicBezTo>
                <a:lnTo>
                  <a:pt x="23363" y="265174"/>
                </a:lnTo>
                <a:cubicBezTo>
                  <a:pt x="23363" y="256608"/>
                  <a:pt x="36992" y="237917"/>
                  <a:pt x="57630" y="215722"/>
                </a:cubicBezTo>
                <a:cubicBezTo>
                  <a:pt x="76710" y="232076"/>
                  <a:pt x="101241" y="241811"/>
                  <a:pt x="128499" y="241811"/>
                </a:cubicBezTo>
                <a:cubicBezTo>
                  <a:pt x="147968" y="241811"/>
                  <a:pt x="166659" y="236749"/>
                  <a:pt x="182624" y="227404"/>
                </a:cubicBezTo>
                <a:lnTo>
                  <a:pt x="182624" y="227404"/>
                </a:lnTo>
                <a:cubicBezTo>
                  <a:pt x="265953" y="181066"/>
                  <a:pt x="276467" y="95790"/>
                  <a:pt x="276467" y="0"/>
                </a:cubicBezTo>
                <a:cubicBezTo>
                  <a:pt x="276467" y="0"/>
                  <a:pt x="185739" y="24921"/>
                  <a:pt x="128499" y="23363"/>
                </a:cubicBezTo>
                <a:close/>
              </a:path>
            </a:pathLst>
          </a:custGeom>
          <a:solidFill>
            <a:srgbClr val="9FBFA6"/>
          </a:solidFill>
          <a:ln w="387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772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E4EFD44D-F286-A774-EC0B-8FCE3FEB9197}"/>
              </a:ext>
            </a:extLst>
          </p:cNvPr>
          <p:cNvSpPr txBox="1"/>
          <p:nvPr/>
        </p:nvSpPr>
        <p:spPr>
          <a:xfrm>
            <a:off x="1625108" y="2497976"/>
            <a:ext cx="6554874" cy="1862048"/>
          </a:xfrm>
          <a:prstGeom prst="rect">
            <a:avLst/>
          </a:prstGeom>
          <a:noFill/>
          <a:effectLst>
            <a:glow rad="101600">
              <a:schemeClr val="tx1">
                <a:lumMod val="65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Le</a:t>
            </a:r>
            <a:r>
              <a:rPr lang="en-US" altLang="zh-CN" sz="115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a</a:t>
            </a:r>
            <a:r>
              <a:rPr lang="en-US" altLang="zh-CN" sz="11500" dirty="0">
                <a:gradFill flip="none" rotWithShape="1">
                  <a:gsLst>
                    <a:gs pos="48000">
                      <a:schemeClr val="bg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0" scaled="1"/>
                  <a:tileRect/>
                </a:gra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f</a:t>
            </a:r>
            <a:r>
              <a:rPr lang="en-US" altLang="zh-CN" sz="115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    </a:t>
            </a:r>
            <a:r>
              <a:rPr lang="en-US" altLang="zh-CN" sz="11500" dirty="0">
                <a:gradFill flip="none" rotWithShape="1">
                  <a:gsLst>
                    <a:gs pos="100000">
                      <a:schemeClr val="bg1">
                        <a:lumMod val="85000"/>
                        <a:lumOff val="15000"/>
                      </a:schemeClr>
                    </a:gs>
                    <a:gs pos="60000">
                      <a:schemeClr val="bg1">
                        <a:lumMod val="50000"/>
                        <a:lumOff val="5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S</a:t>
            </a:r>
            <a:endParaRPr lang="zh-CN" altLang="en-US" sz="11500" dirty="0">
              <a:gradFill flip="none" rotWithShape="1">
                <a:gsLst>
                  <a:gs pos="100000">
                    <a:schemeClr val="bg1">
                      <a:lumMod val="85000"/>
                      <a:lumOff val="15000"/>
                    </a:schemeClr>
                  </a:gs>
                  <a:gs pos="60000">
                    <a:schemeClr val="bg1">
                      <a:lumMod val="50000"/>
                      <a:lumOff val="50000"/>
                    </a:schemeClr>
                  </a:gs>
                </a:gsLst>
                <a:lin ang="0" scaled="1"/>
                <a:tileRect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id="{2CEB5098-FAA5-FD20-1B3D-636D586D39DB}"/>
              </a:ext>
            </a:extLst>
          </p:cNvPr>
          <p:cNvSpPr/>
          <p:nvPr/>
        </p:nvSpPr>
        <p:spPr>
          <a:xfrm>
            <a:off x="5521842" y="2854842"/>
            <a:ext cx="1148316" cy="1148316"/>
          </a:xfrm>
          <a:prstGeom prst="donut">
            <a:avLst>
              <a:gd name="adj" fmla="val 13986"/>
            </a:avLst>
          </a:prstGeom>
          <a:solidFill>
            <a:schemeClr val="tx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CFC1DD-4727-9FE5-5062-9A6D09BC57D8}"/>
              </a:ext>
            </a:extLst>
          </p:cNvPr>
          <p:cNvSpPr/>
          <p:nvPr/>
        </p:nvSpPr>
        <p:spPr>
          <a:xfrm>
            <a:off x="6073140" y="4224543"/>
            <a:ext cx="45719" cy="100556"/>
          </a:xfrm>
          <a:prstGeom prst="rect">
            <a:avLst/>
          </a:prstGeom>
          <a:solidFill>
            <a:srgbClr val="126AFF">
              <a:alpha val="0"/>
            </a:srgbClr>
          </a:solidFill>
          <a:ln>
            <a:solidFill>
              <a:srgbClr val="126A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06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95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7660ECC-3AF7-CE7D-C313-E7F45D4970E4}"/>
              </a:ext>
            </a:extLst>
          </p:cNvPr>
          <p:cNvSpPr txBox="1"/>
          <p:nvPr/>
        </p:nvSpPr>
        <p:spPr>
          <a:xfrm>
            <a:off x="3574410" y="2875002"/>
            <a:ext cx="5043179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Leaf    S </a:t>
            </a:r>
            <a:endParaRPr lang="zh-CN" altLang="en-US" sz="66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7" name="圆: 空心 6">
            <a:extLst>
              <a:ext uri="{FF2B5EF4-FFF2-40B4-BE49-F238E27FC236}">
                <a16:creationId xmlns:a16="http://schemas.microsoft.com/office/drawing/2014/main" id="{0C154214-A16F-338C-B561-D7F820A65688}"/>
              </a:ext>
            </a:extLst>
          </p:cNvPr>
          <p:cNvSpPr/>
          <p:nvPr/>
        </p:nvSpPr>
        <p:spPr>
          <a:xfrm>
            <a:off x="6443696" y="3105963"/>
            <a:ext cx="646074" cy="646074"/>
          </a:xfrm>
          <a:prstGeom prst="donut">
            <a:avLst>
              <a:gd name="adj" fmla="val 139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C1B420-0C55-30E3-937F-634AC37B28C9}"/>
              </a:ext>
            </a:extLst>
          </p:cNvPr>
          <p:cNvSpPr/>
          <p:nvPr/>
        </p:nvSpPr>
        <p:spPr>
          <a:xfrm>
            <a:off x="6532721" y="3853223"/>
            <a:ext cx="468024" cy="100556"/>
          </a:xfrm>
          <a:prstGeom prst="rect">
            <a:avLst/>
          </a:prstGeom>
          <a:solidFill>
            <a:srgbClr val="126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26AFF"/>
              </a:solidFill>
            </a:endParaRPr>
          </a:p>
        </p:txBody>
      </p:sp>
      <p:sp>
        <p:nvSpPr>
          <p:cNvPr id="3" name="!! Next">
            <a:extLst>
              <a:ext uri="{FF2B5EF4-FFF2-40B4-BE49-F238E27FC236}">
                <a16:creationId xmlns:a16="http://schemas.microsoft.com/office/drawing/2014/main" id="{DF6152F4-F964-A853-D208-61464C07F455}"/>
              </a:ext>
            </a:extLst>
          </p:cNvPr>
          <p:cNvSpPr txBox="1"/>
          <p:nvPr/>
        </p:nvSpPr>
        <p:spPr>
          <a:xfrm>
            <a:off x="6262266" y="2837264"/>
            <a:ext cx="5043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tx1">
                    <a:alpha val="0"/>
                  </a:schemeClr>
                </a:solidFill>
                <a:latin typeface="Verdana Pro" panose="020B0604030504040204" pitchFamily="34" charset="0"/>
                <a:ea typeface="HarmonyOS Sans SC Medium" panose="00000600000000000000" pitchFamily="2" charset="-122"/>
              </a:rPr>
              <a:t>NE</a:t>
            </a:r>
            <a:r>
              <a:rPr lang="en-US" altLang="zh-CN" sz="6600" dirty="0">
                <a:solidFill>
                  <a:srgbClr val="126AFF">
                    <a:alpha val="0"/>
                  </a:srgbClr>
                </a:solidFill>
                <a:latin typeface="Verdana Pro" panose="020B0604030504040204" pitchFamily="34" charset="0"/>
                <a:ea typeface="HarmonyOS Sans SC Medium" panose="00000600000000000000" pitchFamily="2" charset="-122"/>
              </a:rPr>
              <a:t>X</a:t>
            </a:r>
            <a:r>
              <a:rPr lang="en-US" altLang="zh-CN" sz="6600" dirty="0">
                <a:solidFill>
                  <a:schemeClr val="tx1">
                    <a:alpha val="0"/>
                  </a:schemeClr>
                </a:solidFill>
                <a:latin typeface="Verdana Pro" panose="020B0604030504040204" pitchFamily="34" charset="0"/>
                <a:ea typeface="HarmonyOS Sans SC Medium" panose="00000600000000000000" pitchFamily="2" charset="-122"/>
              </a:rPr>
              <a:t>T</a:t>
            </a:r>
            <a:endParaRPr lang="zh-CN" altLang="en-US" sz="6600" dirty="0">
              <a:solidFill>
                <a:schemeClr val="tx1">
                  <a:alpha val="0"/>
                </a:schemeClr>
              </a:solidFill>
              <a:latin typeface="Verdana Pro" panose="020B0604030504040204" pitchFamily="34" charset="0"/>
              <a:ea typeface="HarmonyOS Sans SC Medium" panose="00000600000000000000" pitchFamily="2" charset="-122"/>
            </a:endParaRPr>
          </a:p>
        </p:txBody>
      </p:sp>
      <p:sp>
        <p:nvSpPr>
          <p:cNvPr id="5" name="!! Next">
            <a:extLst>
              <a:ext uri="{FF2B5EF4-FFF2-40B4-BE49-F238E27FC236}">
                <a16:creationId xmlns:a16="http://schemas.microsoft.com/office/drawing/2014/main" id="{9F26AA65-45AF-B900-FCA2-7212A36504C4}"/>
              </a:ext>
            </a:extLst>
          </p:cNvPr>
          <p:cNvSpPr txBox="1"/>
          <p:nvPr/>
        </p:nvSpPr>
        <p:spPr>
          <a:xfrm>
            <a:off x="5762839" y="2852285"/>
            <a:ext cx="5043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Verdana Pro" panose="020B0604030504040204" pitchFamily="34" charset="0"/>
                <a:ea typeface="HarmonyOS Sans SC Medium" panose="00000600000000000000" pitchFamily="2" charset="-122"/>
              </a:rPr>
              <a:t>NE</a:t>
            </a:r>
            <a:r>
              <a:rPr lang="en-US" altLang="zh-CN" sz="6600" dirty="0">
                <a:solidFill>
                  <a:srgbClr val="126AFF"/>
                </a:solidFill>
                <a:latin typeface="Verdana Pro" panose="020B0604030504040204" pitchFamily="34" charset="0"/>
                <a:ea typeface="HarmonyOS Sans SC Medium" panose="00000600000000000000" pitchFamily="2" charset="-122"/>
              </a:rPr>
              <a:t>X</a:t>
            </a:r>
            <a:r>
              <a:rPr lang="en-US" altLang="zh-CN" sz="6600" dirty="0">
                <a:latin typeface="Verdana Pro" panose="020B0604030504040204" pitchFamily="34" charset="0"/>
                <a:ea typeface="HarmonyOS Sans SC Medium" panose="00000600000000000000" pitchFamily="2" charset="-122"/>
              </a:rPr>
              <a:t>T</a:t>
            </a:r>
            <a:endParaRPr lang="zh-CN" altLang="en-US" sz="6600" dirty="0">
              <a:latin typeface="Verdana Pro" panose="020B0604030504040204" pitchFamily="34" charset="0"/>
              <a:ea typeface="HarmonyOS Sans SC Medium" panose="000006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599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60" advClick="0" advTm="4000">
        <p159:morph option="byObject"/>
      </p:transition>
    </mc:Choice>
    <mc:Fallback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08333E-6 0 L -0.1043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08333E-6 -2.96296E-6 L -0.10495 -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10521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0.0664 7.40741E-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10" grpId="0" animBg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!! 时间">
            <a:extLst>
              <a:ext uri="{FF2B5EF4-FFF2-40B4-BE49-F238E27FC236}">
                <a16:creationId xmlns:a16="http://schemas.microsoft.com/office/drawing/2014/main" id="{EBD83A7E-DDB8-98B9-A150-1149D7C62DD1}"/>
              </a:ext>
            </a:extLst>
          </p:cNvPr>
          <p:cNvSpPr txBox="1"/>
          <p:nvPr/>
        </p:nvSpPr>
        <p:spPr>
          <a:xfrm>
            <a:off x="880534" y="4705921"/>
            <a:ext cx="30903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20:45</a:t>
            </a:r>
          </a:p>
        </p:txBody>
      </p:sp>
      <p:sp>
        <p:nvSpPr>
          <p:cNvPr id="12" name="!! 日期">
            <a:extLst>
              <a:ext uri="{FF2B5EF4-FFF2-40B4-BE49-F238E27FC236}">
                <a16:creationId xmlns:a16="http://schemas.microsoft.com/office/drawing/2014/main" id="{B2558EFB-9A99-2D57-F94A-1574195E2CBB}"/>
              </a:ext>
            </a:extLst>
          </p:cNvPr>
          <p:cNvSpPr txBox="1"/>
          <p:nvPr/>
        </p:nvSpPr>
        <p:spPr>
          <a:xfrm>
            <a:off x="939801" y="5735793"/>
            <a:ext cx="2777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6</a:t>
            </a:r>
            <a:r>
              <a:rPr lang="zh-CN" altLang="en-US" sz="2000" dirty="0"/>
              <a:t>月</a:t>
            </a:r>
            <a:r>
              <a:rPr lang="en-US" altLang="zh-CN" sz="2000" dirty="0"/>
              <a:t>14</a:t>
            </a:r>
            <a:r>
              <a:rPr lang="zh-CN" altLang="en-US" sz="2000" dirty="0"/>
              <a:t>日 星期五</a:t>
            </a:r>
            <a:endParaRPr lang="en-US" altLang="zh-CN" sz="2000" dirty="0"/>
          </a:p>
        </p:txBody>
      </p:sp>
      <p:sp>
        <p:nvSpPr>
          <p:cNvPr id="2" name="!! 应用背景">
            <a:extLst>
              <a:ext uri="{FF2B5EF4-FFF2-40B4-BE49-F238E27FC236}">
                <a16:creationId xmlns:a16="http://schemas.microsoft.com/office/drawing/2014/main" id="{E3A25C61-8A95-59B5-BB30-B4B0DB9FC4D3}"/>
              </a:ext>
            </a:extLst>
          </p:cNvPr>
          <p:cNvSpPr/>
          <p:nvPr/>
        </p:nvSpPr>
        <p:spPr>
          <a:xfrm>
            <a:off x="2119423" y="1126562"/>
            <a:ext cx="7953154" cy="4604876"/>
          </a:xfrm>
          <a:prstGeom prst="roundRect">
            <a:avLst>
              <a:gd name="adj" fmla="val 1205"/>
            </a:avLst>
          </a:prstGeom>
          <a:solidFill>
            <a:schemeClr val="tx1">
              <a:alpha val="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F89DBED-FA6A-41C4-47D6-E5696C402D71}"/>
              </a:ext>
            </a:extLst>
          </p:cNvPr>
          <p:cNvGrpSpPr/>
          <p:nvPr/>
        </p:nvGrpSpPr>
        <p:grpSpPr>
          <a:xfrm>
            <a:off x="2725950" y="1527767"/>
            <a:ext cx="2901629" cy="369332"/>
            <a:chOff x="3016572" y="1683712"/>
            <a:chExt cx="2901629" cy="369332"/>
          </a:xfrm>
        </p:grpSpPr>
        <p:sp>
          <p:nvSpPr>
            <p:cNvPr id="4" name="!! 标题">
              <a:extLst>
                <a:ext uri="{FF2B5EF4-FFF2-40B4-BE49-F238E27FC236}">
                  <a16:creationId xmlns:a16="http://schemas.microsoft.com/office/drawing/2014/main" id="{084E5F7B-37F6-FFF5-CD63-FDF893D06E1D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登录</a:t>
              </a:r>
            </a:p>
          </p:txBody>
        </p:sp>
        <p:sp>
          <p:nvSpPr>
            <p:cNvPr id="5" name="!! 标题符">
              <a:extLst>
                <a:ext uri="{FF2B5EF4-FFF2-40B4-BE49-F238E27FC236}">
                  <a16:creationId xmlns:a16="http://schemas.microsoft.com/office/drawing/2014/main" id="{6DA1A85C-6252-9D61-5E82-CACD8DD9339E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6" name="!! 电源">
            <a:extLst>
              <a:ext uri="{FF2B5EF4-FFF2-40B4-BE49-F238E27FC236}">
                <a16:creationId xmlns:a16="http://schemas.microsoft.com/office/drawing/2014/main" id="{2A08F7A3-673C-DDD6-F588-ED3A7D30A3DE}"/>
              </a:ext>
            </a:extLst>
          </p:cNvPr>
          <p:cNvGrpSpPr/>
          <p:nvPr/>
        </p:nvGrpSpPr>
        <p:grpSpPr>
          <a:xfrm>
            <a:off x="8854256" y="1527767"/>
            <a:ext cx="372533" cy="369332"/>
            <a:chOff x="2999260" y="4811053"/>
            <a:chExt cx="372533" cy="369332"/>
          </a:xfrm>
          <a:solidFill>
            <a:schemeClr val="bg1">
              <a:lumMod val="50000"/>
              <a:lumOff val="50000"/>
              <a:alpha val="0"/>
            </a:schemeClr>
          </a:solidFill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F073706-9B49-1449-E61D-2CCE23F7E428}"/>
                </a:ext>
              </a:extLst>
            </p:cNvPr>
            <p:cNvSpPr/>
            <p:nvPr/>
          </p:nvSpPr>
          <p:spPr>
            <a:xfrm>
              <a:off x="2999260" y="4811053"/>
              <a:ext cx="372533" cy="369332"/>
            </a:xfrm>
            <a:prstGeom prst="roundRect">
              <a:avLst/>
            </a:prstGeom>
            <a:grpFill/>
            <a:ln>
              <a:noFill/>
            </a:ln>
            <a:effectLst>
              <a:outerShdw blurRad="63500" dir="5400000" sx="99000" sy="99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  <a:alpha val="41000"/>
                  </a:schemeClr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1A0CB27E-BEAE-F6D5-8DDD-14512A9CC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1340" y="4891534"/>
              <a:ext cx="208372" cy="208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4703280"/>
      </p:ext>
    </p:extLst>
  </p:cSld>
  <p:clrMapOvr>
    <a:masterClrMapping/>
  </p:clrMapOvr>
  <p:transition advClick="0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 应用背景">
            <a:extLst>
              <a:ext uri="{FF2B5EF4-FFF2-40B4-BE49-F238E27FC236}">
                <a16:creationId xmlns:a16="http://schemas.microsoft.com/office/drawing/2014/main" id="{024471C6-CD1E-3C1B-A85D-65ADFAB0D2CC}"/>
              </a:ext>
            </a:extLst>
          </p:cNvPr>
          <p:cNvSpPr/>
          <p:nvPr/>
        </p:nvSpPr>
        <p:spPr>
          <a:xfrm>
            <a:off x="2455333" y="1321053"/>
            <a:ext cx="7281334" cy="4215894"/>
          </a:xfrm>
          <a:prstGeom prst="roundRect">
            <a:avLst>
              <a:gd name="adj" fmla="val 1205"/>
            </a:avLst>
          </a:prstGeom>
          <a:solidFill>
            <a:schemeClr val="tx1">
              <a:alpha val="95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1B22DD-7DC1-D294-7955-87326F1911DD}"/>
              </a:ext>
            </a:extLst>
          </p:cNvPr>
          <p:cNvGrpSpPr/>
          <p:nvPr/>
        </p:nvGrpSpPr>
        <p:grpSpPr>
          <a:xfrm>
            <a:off x="3016572" y="1683712"/>
            <a:ext cx="2901629" cy="369332"/>
            <a:chOff x="3016572" y="1683712"/>
            <a:chExt cx="2901629" cy="369332"/>
          </a:xfrm>
        </p:grpSpPr>
        <p:sp>
          <p:nvSpPr>
            <p:cNvPr id="13" name="!! 标题">
              <a:extLst>
                <a:ext uri="{FF2B5EF4-FFF2-40B4-BE49-F238E27FC236}">
                  <a16:creationId xmlns:a16="http://schemas.microsoft.com/office/drawing/2014/main" id="{3BD2A303-FE33-D525-D67B-024640ECDA41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登录</a:t>
              </a:r>
            </a:p>
          </p:txBody>
        </p:sp>
        <p:sp>
          <p:nvSpPr>
            <p:cNvPr id="14" name="!! 标题符">
              <a:extLst>
                <a:ext uri="{FF2B5EF4-FFF2-40B4-BE49-F238E27FC236}">
                  <a16:creationId xmlns:a16="http://schemas.microsoft.com/office/drawing/2014/main" id="{E066B002-2EF8-9953-B1D2-E0EB914E070B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28" name="!! 用户头像">
            <a:extLst>
              <a:ext uri="{FF2B5EF4-FFF2-40B4-BE49-F238E27FC236}">
                <a16:creationId xmlns:a16="http://schemas.microsoft.com/office/drawing/2014/main" id="{AC45B01E-9A2C-6F32-0C2B-995513D0CBDA}"/>
              </a:ext>
            </a:extLst>
          </p:cNvPr>
          <p:cNvGrpSpPr/>
          <p:nvPr/>
        </p:nvGrpSpPr>
        <p:grpSpPr>
          <a:xfrm>
            <a:off x="5562289" y="2728377"/>
            <a:ext cx="1067422" cy="1067422"/>
            <a:chOff x="5562289" y="2728377"/>
            <a:chExt cx="1067422" cy="1067422"/>
          </a:xfrm>
        </p:grpSpPr>
        <p:sp>
          <p:nvSpPr>
            <p:cNvPr id="24" name="矩形: 圆角 23">
              <a:hlinkClick r:id="rId3" action="ppaction://hlinksldjump"/>
              <a:extLst>
                <a:ext uri="{FF2B5EF4-FFF2-40B4-BE49-F238E27FC236}">
                  <a16:creationId xmlns:a16="http://schemas.microsoft.com/office/drawing/2014/main" id="{F8B20E0C-3D15-4F55-904D-140EF46E67E2}"/>
                </a:ext>
              </a:extLst>
            </p:cNvPr>
            <p:cNvSpPr/>
            <p:nvPr/>
          </p:nvSpPr>
          <p:spPr>
            <a:xfrm>
              <a:off x="5562289" y="2728377"/>
              <a:ext cx="1067422" cy="1067422"/>
            </a:xfrm>
            <a:prstGeom prst="roundRect">
              <a:avLst>
                <a:gd name="adj" fmla="val 30567"/>
              </a:avLst>
            </a:prstGeom>
            <a:solidFill>
              <a:schemeClr val="tx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25" name="椭圆 24">
              <a:hlinkClick r:id="rId3" action="ppaction://hlinksldjump"/>
              <a:extLst>
                <a:ext uri="{FF2B5EF4-FFF2-40B4-BE49-F238E27FC236}">
                  <a16:creationId xmlns:a16="http://schemas.microsoft.com/office/drawing/2014/main" id="{DD18C43E-5AD4-E884-469A-BB2593119663}"/>
                </a:ext>
              </a:extLst>
            </p:cNvPr>
            <p:cNvSpPr/>
            <p:nvPr/>
          </p:nvSpPr>
          <p:spPr>
            <a:xfrm>
              <a:off x="5987143" y="3009554"/>
              <a:ext cx="217714" cy="2177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26" name="矩形: 圆角 25">
              <a:hlinkClick r:id="rId3" action="ppaction://hlinksldjump"/>
              <a:extLst>
                <a:ext uri="{FF2B5EF4-FFF2-40B4-BE49-F238E27FC236}">
                  <a16:creationId xmlns:a16="http://schemas.microsoft.com/office/drawing/2014/main" id="{4828AF8A-7D5D-DEA4-2763-65D11D9A981C}"/>
                </a:ext>
              </a:extLst>
            </p:cNvPr>
            <p:cNvSpPr/>
            <p:nvPr/>
          </p:nvSpPr>
          <p:spPr>
            <a:xfrm>
              <a:off x="5834743" y="3301352"/>
              <a:ext cx="522514" cy="203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27" name="!! 用户名">
            <a:extLst>
              <a:ext uri="{FF2B5EF4-FFF2-40B4-BE49-F238E27FC236}">
                <a16:creationId xmlns:a16="http://schemas.microsoft.com/office/drawing/2014/main" id="{AA957C3E-A631-C78F-C0C2-3B3E4328571B}"/>
              </a:ext>
            </a:extLst>
          </p:cNvPr>
          <p:cNvSpPr txBox="1"/>
          <p:nvPr/>
        </p:nvSpPr>
        <p:spPr>
          <a:xfrm>
            <a:off x="5021943" y="3869883"/>
            <a:ext cx="214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Yusurmount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33" name="!! 电源">
            <a:extLst>
              <a:ext uri="{FF2B5EF4-FFF2-40B4-BE49-F238E27FC236}">
                <a16:creationId xmlns:a16="http://schemas.microsoft.com/office/drawing/2014/main" id="{35D4FCF4-E238-61DF-BF48-34B4078A97AA}"/>
              </a:ext>
            </a:extLst>
          </p:cNvPr>
          <p:cNvGrpSpPr/>
          <p:nvPr/>
        </p:nvGrpSpPr>
        <p:grpSpPr>
          <a:xfrm>
            <a:off x="8740842" y="1683712"/>
            <a:ext cx="372533" cy="369332"/>
            <a:chOff x="2999260" y="4811053"/>
            <a:chExt cx="372533" cy="369332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0A31863-C79C-B02D-E6FC-CF58D365605F}"/>
                </a:ext>
              </a:extLst>
            </p:cNvPr>
            <p:cNvSpPr/>
            <p:nvPr/>
          </p:nvSpPr>
          <p:spPr>
            <a:xfrm>
              <a:off x="2999260" y="4811053"/>
              <a:ext cx="372533" cy="36933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dir="5400000" sx="99000" sy="99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35" name="图形 34">
              <a:extLst>
                <a:ext uri="{FF2B5EF4-FFF2-40B4-BE49-F238E27FC236}">
                  <a16:creationId xmlns:a16="http://schemas.microsoft.com/office/drawing/2014/main" id="{E0D26BFC-9289-930E-CF43-E03C3C9C6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1340" y="4891534"/>
              <a:ext cx="208372" cy="208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131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 应用背景">
            <a:extLst>
              <a:ext uri="{FF2B5EF4-FFF2-40B4-BE49-F238E27FC236}">
                <a16:creationId xmlns:a16="http://schemas.microsoft.com/office/drawing/2014/main" id="{024471C6-CD1E-3C1B-A85D-65ADFAB0D2CC}"/>
              </a:ext>
            </a:extLst>
          </p:cNvPr>
          <p:cNvSpPr/>
          <p:nvPr/>
        </p:nvSpPr>
        <p:spPr>
          <a:xfrm>
            <a:off x="2455333" y="1321053"/>
            <a:ext cx="7281334" cy="4215894"/>
          </a:xfrm>
          <a:prstGeom prst="roundRect">
            <a:avLst>
              <a:gd name="adj" fmla="val 1205"/>
            </a:avLst>
          </a:prstGeom>
          <a:solidFill>
            <a:schemeClr val="tx1">
              <a:alpha val="95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1B22DD-7DC1-D294-7955-87326F1911DD}"/>
              </a:ext>
            </a:extLst>
          </p:cNvPr>
          <p:cNvGrpSpPr/>
          <p:nvPr/>
        </p:nvGrpSpPr>
        <p:grpSpPr>
          <a:xfrm>
            <a:off x="3016572" y="1683712"/>
            <a:ext cx="2901629" cy="369332"/>
            <a:chOff x="3016572" y="1683712"/>
            <a:chExt cx="2901629" cy="369332"/>
          </a:xfrm>
        </p:grpSpPr>
        <p:sp>
          <p:nvSpPr>
            <p:cNvPr id="13" name="!! 标题">
              <a:extLst>
                <a:ext uri="{FF2B5EF4-FFF2-40B4-BE49-F238E27FC236}">
                  <a16:creationId xmlns:a16="http://schemas.microsoft.com/office/drawing/2014/main" id="{3BD2A303-FE33-D525-D67B-024640ECDA41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登录</a:t>
              </a:r>
            </a:p>
          </p:txBody>
        </p:sp>
        <p:sp>
          <p:nvSpPr>
            <p:cNvPr id="14" name="!! 标题符">
              <a:extLst>
                <a:ext uri="{FF2B5EF4-FFF2-40B4-BE49-F238E27FC236}">
                  <a16:creationId xmlns:a16="http://schemas.microsoft.com/office/drawing/2014/main" id="{E066B002-2EF8-9953-B1D2-E0EB914E070B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28" name="!! 用户头像">
            <a:extLst>
              <a:ext uri="{FF2B5EF4-FFF2-40B4-BE49-F238E27FC236}">
                <a16:creationId xmlns:a16="http://schemas.microsoft.com/office/drawing/2014/main" id="{AC45B01E-9A2C-6F32-0C2B-995513D0CBDA}"/>
              </a:ext>
            </a:extLst>
          </p:cNvPr>
          <p:cNvGrpSpPr/>
          <p:nvPr/>
        </p:nvGrpSpPr>
        <p:grpSpPr>
          <a:xfrm>
            <a:off x="5562289" y="2728377"/>
            <a:ext cx="1067422" cy="1067422"/>
            <a:chOff x="5562289" y="2728377"/>
            <a:chExt cx="1067422" cy="1067422"/>
          </a:xfrm>
        </p:grpSpPr>
        <p:sp>
          <p:nvSpPr>
            <p:cNvPr id="24" name="矩形: 圆角 23">
              <a:hlinkClick r:id="rId3" action="ppaction://hlinksldjump"/>
              <a:extLst>
                <a:ext uri="{FF2B5EF4-FFF2-40B4-BE49-F238E27FC236}">
                  <a16:creationId xmlns:a16="http://schemas.microsoft.com/office/drawing/2014/main" id="{F8B20E0C-3D15-4F55-904D-140EF46E67E2}"/>
                </a:ext>
              </a:extLst>
            </p:cNvPr>
            <p:cNvSpPr/>
            <p:nvPr/>
          </p:nvSpPr>
          <p:spPr>
            <a:xfrm>
              <a:off x="5562289" y="2728377"/>
              <a:ext cx="1067422" cy="1067422"/>
            </a:xfrm>
            <a:prstGeom prst="roundRect">
              <a:avLst>
                <a:gd name="adj" fmla="val 30567"/>
              </a:avLst>
            </a:prstGeom>
            <a:solidFill>
              <a:schemeClr val="tx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hlinkClick r:id="rId3" action="ppaction://hlinksldjump"/>
              <a:extLst>
                <a:ext uri="{FF2B5EF4-FFF2-40B4-BE49-F238E27FC236}">
                  <a16:creationId xmlns:a16="http://schemas.microsoft.com/office/drawing/2014/main" id="{DD18C43E-5AD4-E884-469A-BB2593119663}"/>
                </a:ext>
              </a:extLst>
            </p:cNvPr>
            <p:cNvSpPr/>
            <p:nvPr/>
          </p:nvSpPr>
          <p:spPr>
            <a:xfrm>
              <a:off x="5987143" y="3009554"/>
              <a:ext cx="217714" cy="2177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25">
              <a:hlinkClick r:id="rId3" action="ppaction://hlinksldjump"/>
              <a:extLst>
                <a:ext uri="{FF2B5EF4-FFF2-40B4-BE49-F238E27FC236}">
                  <a16:creationId xmlns:a16="http://schemas.microsoft.com/office/drawing/2014/main" id="{4828AF8A-7D5D-DEA4-2763-65D11D9A981C}"/>
                </a:ext>
              </a:extLst>
            </p:cNvPr>
            <p:cNvSpPr/>
            <p:nvPr/>
          </p:nvSpPr>
          <p:spPr>
            <a:xfrm>
              <a:off x="5834743" y="3301352"/>
              <a:ext cx="522514" cy="203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!! 用户名">
            <a:extLst>
              <a:ext uri="{FF2B5EF4-FFF2-40B4-BE49-F238E27FC236}">
                <a16:creationId xmlns:a16="http://schemas.microsoft.com/office/drawing/2014/main" id="{AA957C3E-A631-C78F-C0C2-3B3E4328571B}"/>
              </a:ext>
            </a:extLst>
          </p:cNvPr>
          <p:cNvSpPr txBox="1"/>
          <p:nvPr/>
        </p:nvSpPr>
        <p:spPr>
          <a:xfrm>
            <a:off x="5021943" y="3869883"/>
            <a:ext cx="214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Yusurmount</a:t>
            </a:r>
            <a:endParaRPr lang="zh-CN" altLang="en-US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!! 电源">
            <a:extLst>
              <a:ext uri="{FF2B5EF4-FFF2-40B4-BE49-F238E27FC236}">
                <a16:creationId xmlns:a16="http://schemas.microsoft.com/office/drawing/2014/main" id="{35D4FCF4-E238-61DF-BF48-34B4078A97AA}"/>
              </a:ext>
            </a:extLst>
          </p:cNvPr>
          <p:cNvGrpSpPr/>
          <p:nvPr/>
        </p:nvGrpSpPr>
        <p:grpSpPr>
          <a:xfrm>
            <a:off x="8740842" y="1683712"/>
            <a:ext cx="372533" cy="369332"/>
            <a:chOff x="2999260" y="4811053"/>
            <a:chExt cx="372533" cy="369332"/>
          </a:xfrm>
        </p:grpSpPr>
        <p:sp>
          <p:nvSpPr>
            <p:cNvPr id="34" name="矩形: 圆角 33">
              <a:hlinkClick r:id="rId4" action="ppaction://hlinksldjump"/>
              <a:extLst>
                <a:ext uri="{FF2B5EF4-FFF2-40B4-BE49-F238E27FC236}">
                  <a16:creationId xmlns:a16="http://schemas.microsoft.com/office/drawing/2014/main" id="{00A31863-C79C-B02D-E6FC-CF58D365605F}"/>
                </a:ext>
              </a:extLst>
            </p:cNvPr>
            <p:cNvSpPr/>
            <p:nvPr/>
          </p:nvSpPr>
          <p:spPr>
            <a:xfrm>
              <a:off x="2999260" y="4811053"/>
              <a:ext cx="372533" cy="36933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dir="5400000" sx="99000" sy="99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35" name="图形 34">
              <a:extLst>
                <a:ext uri="{FF2B5EF4-FFF2-40B4-BE49-F238E27FC236}">
                  <a16:creationId xmlns:a16="http://schemas.microsoft.com/office/drawing/2014/main" id="{E0D26BFC-9289-930E-CF43-E03C3C9C6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1340" y="4891534"/>
              <a:ext cx="208372" cy="208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534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 advClick="0">
        <p:fade/>
      </p:transition>
    </mc:Choice>
    <mc:Fallback>
      <p:transition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 应用背景">
            <a:extLst>
              <a:ext uri="{FF2B5EF4-FFF2-40B4-BE49-F238E27FC236}">
                <a16:creationId xmlns:a16="http://schemas.microsoft.com/office/drawing/2014/main" id="{024471C6-CD1E-3C1B-A85D-65ADFAB0D2CC}"/>
              </a:ext>
            </a:extLst>
          </p:cNvPr>
          <p:cNvSpPr/>
          <p:nvPr/>
        </p:nvSpPr>
        <p:spPr>
          <a:xfrm>
            <a:off x="2455333" y="1321053"/>
            <a:ext cx="7281334" cy="4215894"/>
          </a:xfrm>
          <a:prstGeom prst="roundRect">
            <a:avLst>
              <a:gd name="adj" fmla="val 1205"/>
            </a:avLst>
          </a:prstGeom>
          <a:solidFill>
            <a:schemeClr val="tx1">
              <a:alpha val="95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1B22DD-7DC1-D294-7955-87326F1911DD}"/>
              </a:ext>
            </a:extLst>
          </p:cNvPr>
          <p:cNvGrpSpPr/>
          <p:nvPr/>
        </p:nvGrpSpPr>
        <p:grpSpPr>
          <a:xfrm>
            <a:off x="3016572" y="1683712"/>
            <a:ext cx="2901629" cy="369332"/>
            <a:chOff x="3016572" y="1683712"/>
            <a:chExt cx="2901629" cy="369332"/>
          </a:xfrm>
        </p:grpSpPr>
        <p:sp>
          <p:nvSpPr>
            <p:cNvPr id="13" name="!! 标题">
              <a:extLst>
                <a:ext uri="{FF2B5EF4-FFF2-40B4-BE49-F238E27FC236}">
                  <a16:creationId xmlns:a16="http://schemas.microsoft.com/office/drawing/2014/main" id="{3BD2A303-FE33-D525-D67B-024640ECDA41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登录</a:t>
              </a:r>
            </a:p>
          </p:txBody>
        </p:sp>
        <p:sp>
          <p:nvSpPr>
            <p:cNvPr id="14" name="!! 标题符">
              <a:extLst>
                <a:ext uri="{FF2B5EF4-FFF2-40B4-BE49-F238E27FC236}">
                  <a16:creationId xmlns:a16="http://schemas.microsoft.com/office/drawing/2014/main" id="{E066B002-2EF8-9953-B1D2-E0EB914E070B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20" name="!! 确定按钮">
            <a:hlinkClick r:id="rId3" action="ppaction://hlinksldjump"/>
            <a:extLst>
              <a:ext uri="{FF2B5EF4-FFF2-40B4-BE49-F238E27FC236}">
                <a16:creationId xmlns:a16="http://schemas.microsoft.com/office/drawing/2014/main" id="{44F9B653-B062-F846-F235-14E1C6A3F168}"/>
              </a:ext>
            </a:extLst>
          </p:cNvPr>
          <p:cNvSpPr/>
          <p:nvPr/>
        </p:nvSpPr>
        <p:spPr>
          <a:xfrm>
            <a:off x="5359400" y="4517027"/>
            <a:ext cx="1473200" cy="369332"/>
          </a:xfrm>
          <a:prstGeom prst="roundRect">
            <a:avLst/>
          </a:prstGeom>
          <a:solidFill>
            <a:srgbClr val="8FB39B"/>
          </a:solidFill>
          <a:ln>
            <a:noFill/>
          </a:ln>
          <a:effectLst>
            <a:outerShdw blurRad="50800" dist="38100" dir="5400000" sx="96000" sy="96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FFFF"/>
                </a:solidFill>
                <a:latin typeface="OPPOSans M"/>
                <a:ea typeface="OPPOSans M"/>
              </a:rPr>
              <a:t>登录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  <p:grpSp>
        <p:nvGrpSpPr>
          <p:cNvPr id="29" name="!! 电源">
            <a:extLst>
              <a:ext uri="{FF2B5EF4-FFF2-40B4-BE49-F238E27FC236}">
                <a16:creationId xmlns:a16="http://schemas.microsoft.com/office/drawing/2014/main" id="{4991902D-C4B9-7466-FBBB-75DCC42CCC72}"/>
              </a:ext>
            </a:extLst>
          </p:cNvPr>
          <p:cNvGrpSpPr/>
          <p:nvPr/>
        </p:nvGrpSpPr>
        <p:grpSpPr>
          <a:xfrm>
            <a:off x="8740842" y="1683712"/>
            <a:ext cx="372533" cy="369332"/>
            <a:chOff x="2999260" y="4811053"/>
            <a:chExt cx="372533" cy="369332"/>
          </a:xfrm>
        </p:grpSpPr>
        <p:sp>
          <p:nvSpPr>
            <p:cNvPr id="21" name="矩形: 圆角 20">
              <a:hlinkClick r:id="rId4" action="ppaction://hlinksldjump"/>
              <a:extLst>
                <a:ext uri="{FF2B5EF4-FFF2-40B4-BE49-F238E27FC236}">
                  <a16:creationId xmlns:a16="http://schemas.microsoft.com/office/drawing/2014/main" id="{B8E34A9B-5A7F-551B-C2B5-CD6FDA4B3CCD}"/>
                </a:ext>
              </a:extLst>
            </p:cNvPr>
            <p:cNvSpPr/>
            <p:nvPr/>
          </p:nvSpPr>
          <p:spPr>
            <a:xfrm>
              <a:off x="2999260" y="4811053"/>
              <a:ext cx="372533" cy="36933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dir="5400000" sx="99000" sy="99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C7FFA40B-B95A-641C-0C24-5D662A0E5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1340" y="4891534"/>
              <a:ext cx="208372" cy="208370"/>
            </a:xfrm>
            <a:prstGeom prst="rect">
              <a:avLst/>
            </a:prstGeom>
          </p:spPr>
        </p:pic>
      </p:grpSp>
      <p:grpSp>
        <p:nvGrpSpPr>
          <p:cNvPr id="28" name="!! 用户头像">
            <a:extLst>
              <a:ext uri="{FF2B5EF4-FFF2-40B4-BE49-F238E27FC236}">
                <a16:creationId xmlns:a16="http://schemas.microsoft.com/office/drawing/2014/main" id="{AC45B01E-9A2C-6F32-0C2B-995513D0CBDA}"/>
              </a:ext>
            </a:extLst>
          </p:cNvPr>
          <p:cNvGrpSpPr/>
          <p:nvPr/>
        </p:nvGrpSpPr>
        <p:grpSpPr>
          <a:xfrm>
            <a:off x="5562289" y="2728377"/>
            <a:ext cx="1067422" cy="1067422"/>
            <a:chOff x="5562289" y="2728377"/>
            <a:chExt cx="1067422" cy="1067422"/>
          </a:xfrm>
        </p:grpSpPr>
        <p:sp>
          <p:nvSpPr>
            <p:cNvPr id="24" name="矩形: 圆角 23">
              <a:hlinkClick r:id="rId7" action="ppaction://hlinksldjump"/>
              <a:extLst>
                <a:ext uri="{FF2B5EF4-FFF2-40B4-BE49-F238E27FC236}">
                  <a16:creationId xmlns:a16="http://schemas.microsoft.com/office/drawing/2014/main" id="{F8B20E0C-3D15-4F55-904D-140EF46E67E2}"/>
                </a:ext>
              </a:extLst>
            </p:cNvPr>
            <p:cNvSpPr/>
            <p:nvPr/>
          </p:nvSpPr>
          <p:spPr>
            <a:xfrm>
              <a:off x="5562289" y="2728377"/>
              <a:ext cx="1067422" cy="1067422"/>
            </a:xfrm>
            <a:prstGeom prst="roundRect">
              <a:avLst>
                <a:gd name="adj" fmla="val 30567"/>
              </a:avLst>
            </a:prstGeom>
            <a:solidFill>
              <a:srgbClr val="8FB39B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25" name="椭圆 24">
              <a:hlinkClick r:id="rId7" action="ppaction://hlinksldjump"/>
              <a:extLst>
                <a:ext uri="{FF2B5EF4-FFF2-40B4-BE49-F238E27FC236}">
                  <a16:creationId xmlns:a16="http://schemas.microsoft.com/office/drawing/2014/main" id="{DD18C43E-5AD4-E884-469A-BB2593119663}"/>
                </a:ext>
              </a:extLst>
            </p:cNvPr>
            <p:cNvSpPr/>
            <p:nvPr/>
          </p:nvSpPr>
          <p:spPr>
            <a:xfrm>
              <a:off x="5987143" y="3009554"/>
              <a:ext cx="217714" cy="2177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26" name="矩形: 圆角 25">
              <a:hlinkClick r:id="rId7" action="ppaction://hlinksldjump"/>
              <a:extLst>
                <a:ext uri="{FF2B5EF4-FFF2-40B4-BE49-F238E27FC236}">
                  <a16:creationId xmlns:a16="http://schemas.microsoft.com/office/drawing/2014/main" id="{4828AF8A-7D5D-DEA4-2763-65D11D9A981C}"/>
                </a:ext>
              </a:extLst>
            </p:cNvPr>
            <p:cNvSpPr/>
            <p:nvPr/>
          </p:nvSpPr>
          <p:spPr>
            <a:xfrm>
              <a:off x="5834743" y="3301352"/>
              <a:ext cx="522514" cy="203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27" name="!! 用户名">
            <a:extLst>
              <a:ext uri="{FF2B5EF4-FFF2-40B4-BE49-F238E27FC236}">
                <a16:creationId xmlns:a16="http://schemas.microsoft.com/office/drawing/2014/main" id="{AA957C3E-A631-C78F-C0C2-3B3E4328571B}"/>
              </a:ext>
            </a:extLst>
          </p:cNvPr>
          <p:cNvSpPr txBox="1"/>
          <p:nvPr/>
        </p:nvSpPr>
        <p:spPr>
          <a:xfrm>
            <a:off x="5021943" y="3869883"/>
            <a:ext cx="214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Yusurmount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  <a:lumOff val="35000"/>
                </a:schemeClr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33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 advClick="0">
        <p:fade/>
      </p:transition>
    </mc:Choice>
    <mc:Fallback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Yu-Blu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5CE5"/>
      </a:accent1>
      <a:accent2>
        <a:srgbClr val="2D8CF0"/>
      </a:accent2>
      <a:accent3>
        <a:srgbClr val="42B6E1"/>
      </a:accent3>
      <a:accent4>
        <a:srgbClr val="07F9F3"/>
      </a:accent4>
      <a:accent5>
        <a:srgbClr val="7F8EA0"/>
      </a:accent5>
      <a:accent6>
        <a:srgbClr val="ADB5BB"/>
      </a:accent6>
      <a:hlink>
        <a:srgbClr val="4472C4"/>
      </a:hlink>
      <a:folHlink>
        <a:srgbClr val="BFBFBF"/>
      </a:folHlink>
    </a:clrScheme>
    <a:fontScheme name="OPPO">
      <a:majorFont>
        <a:latin typeface="OPPOSans M"/>
        <a:ea typeface="OPPOSans M"/>
        <a:cs typeface=""/>
      </a:majorFont>
      <a:minorFont>
        <a:latin typeface="OPPOSans R"/>
        <a:ea typeface="OPPOSans 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</TotalTime>
  <Words>525</Words>
  <Application>Microsoft Office PowerPoint</Application>
  <PresentationFormat>宽屏</PresentationFormat>
  <Paragraphs>260</Paragraphs>
  <Slides>31</Slides>
  <Notes>26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HarmonyOS Sans SC Medium</vt:lpstr>
      <vt:lpstr>OPPOSans L</vt:lpstr>
      <vt:lpstr>OPPOSans M</vt:lpstr>
      <vt:lpstr>OPPOSans R</vt:lpstr>
      <vt:lpstr>等线</vt:lpstr>
      <vt:lpstr>Arial</vt:lpstr>
      <vt:lpstr>Verdana Pro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夌 雨</dc:creator>
  <cp:lastModifiedBy>夌 雨</cp:lastModifiedBy>
  <cp:revision>1</cp:revision>
  <dcterms:created xsi:type="dcterms:W3CDTF">2024-06-10T12:32:49Z</dcterms:created>
  <dcterms:modified xsi:type="dcterms:W3CDTF">2024-11-16T07:49:26Z</dcterms:modified>
</cp:coreProperties>
</file>