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71" r:id="rId3"/>
    <p:sldId id="26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E6700-A58A-5441-B246-6773D12C6260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3806E-BE39-E040-A633-6555E3E8CA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5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806E-BE39-E040-A633-6555E3E8CA1D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22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806E-BE39-E040-A633-6555E3E8CA1D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17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806E-BE39-E040-A633-6555E3E8CA1D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343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E779-BCF6-B45B-74C0-3C59CBDEE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781AF-CFF3-0DDC-4AA4-DD9F9C5E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9A87-0DA2-B6E8-89F9-4FBE51FF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8165-D210-A3B2-A8B4-39B856D5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ED77-28A3-004B-CDB4-E6861FC1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102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A908-1BEE-E0C7-650E-9B50C615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D47C-1A48-76A5-5BE8-E46837FB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7A01-FDC7-1610-1B52-C1794739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7E57-B34F-5D74-283B-1CB595FA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48E6-05C8-F4F3-44E3-B78526D4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03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66EEB-9438-0E0F-C6AB-263BC54BD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E3273-9E28-7C76-92ED-0BBC4CB5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62E3-0645-569C-10FC-8D12CA8E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F670-A01D-6B85-26A4-3634CE6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67FC-FF47-56A8-44DD-F4EDB94E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77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B05-4D77-EBBC-12A2-5EF236CF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9394-0807-2FF2-6C92-15D93BFF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996D-AC20-8B80-4E58-BE32A8A3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56D3-C122-11DF-5801-0CCA353B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0E45-7FCB-724A-B96E-2DE19F07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568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615-EA7C-E1AB-49C3-0544917E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B985-581D-2A5D-019A-45B2EAFE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EA14-7A2C-3843-DB94-4D43CD60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1F7C-95ED-959D-ABEB-452B408A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88B2-2571-69C5-55A2-94EAA282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318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7B6-4895-0169-9B65-90C0B7D5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2F90-4516-09CF-72CF-173AD349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68A3F-1697-6B8D-75A5-824661D0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9552-D7C0-70B5-B8B3-CFA2DAAD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1F2BE-2C58-12B7-7C4F-E5ACA8DD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2B1E-29EE-0290-74C4-854CE4D5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274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FD9B-49B9-4DD1-8A0B-5F07BCC7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716AC-2CC1-29DE-E8F0-8ED1177F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BEE3E-2867-7A5B-E08E-63FAD059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00410-94E6-38C5-37A6-74D5CEFB9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4D3E-218D-2686-C975-7B32E4FF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4305F-AD47-6595-8169-4301660D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120EE-8966-AEA7-A876-D8AFBFEC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1B06E-6557-5B3E-727E-8E4C6AE3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256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F04-A25E-8045-7BBB-8D04EA21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4CFC0-13EA-F902-0CBE-954834F8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FBC2-28D1-237E-3DCB-FDA12EB7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18D2-538A-E2F1-FBD6-613C0C18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5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8131E-B3B3-0ABC-CA23-D9B137CA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A6478-BBF6-742F-C973-3705D66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6968-F489-6FD3-B1B8-D632E698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209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B51D-0FDC-21D5-2A68-36F55600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F6B6-C254-8D7A-DC5D-D614CD8D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F5933-8539-9063-4624-0E486506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F1FB-9068-09AC-1822-1E30EB9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FF409-8555-05D5-C8F1-8035B1B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FA046-AA4C-D8A0-6F13-9630236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77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43FA-2260-1D0B-6DC2-849817C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0EA44-FD75-D4E7-0ECE-B6982EEE7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8F187-DFD7-01D1-B803-5E9A09A7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DCF6A-94A7-A3DA-F373-902F0043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7121A-BBEF-9696-5573-C88D2E41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A738A-94CD-1B25-3E8F-1771CC28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65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C8F7B-6D93-FD33-074A-65B344D0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5386-F4B8-35E0-6936-24EBA2B2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1829-80BF-79AE-F508-C19F632B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B548-F2FB-C74B-9B6B-90562FE7ADEB}" type="datetimeFigureOut">
              <a:rPr lang="en-JP" smtClean="0"/>
              <a:t>2023/11/12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6EBB-BA7D-223A-FAD6-ED71F239D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5E86-EB76-0E2C-DADA-CFF9A1686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31A8-DBDB-8B4F-A7F2-AF607D64FA1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460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09EF8DB-14C5-F8D3-0F96-2211D60A6F7A}"/>
              </a:ext>
            </a:extLst>
          </p:cNvPr>
          <p:cNvCxnSpPr>
            <a:cxnSpLocks/>
          </p:cNvCxnSpPr>
          <p:nvPr/>
        </p:nvCxnSpPr>
        <p:spPr>
          <a:xfrm>
            <a:off x="2742898" y="5010790"/>
            <a:ext cx="3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17DE9E-F659-8226-2FD7-04456B196D05}"/>
              </a:ext>
            </a:extLst>
          </p:cNvPr>
          <p:cNvCxnSpPr>
            <a:cxnSpLocks/>
          </p:cNvCxnSpPr>
          <p:nvPr/>
        </p:nvCxnSpPr>
        <p:spPr>
          <a:xfrm>
            <a:off x="8373684" y="1551490"/>
            <a:ext cx="94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883E59C-D0AA-23D7-79F5-7E791F1D89B3}"/>
              </a:ext>
            </a:extLst>
          </p:cNvPr>
          <p:cNvCxnSpPr>
            <a:cxnSpLocks/>
          </p:cNvCxnSpPr>
          <p:nvPr/>
        </p:nvCxnSpPr>
        <p:spPr>
          <a:xfrm>
            <a:off x="2392428" y="2794643"/>
            <a:ext cx="724691" cy="113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4A22970-01AC-DE61-363F-963F552AD0C3}"/>
              </a:ext>
            </a:extLst>
          </p:cNvPr>
          <p:cNvSpPr txBox="1"/>
          <p:nvPr/>
        </p:nvSpPr>
        <p:spPr>
          <a:xfrm>
            <a:off x="6386321" y="6171166"/>
            <a:ext cx="185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Contiguity Matrix</a:t>
            </a:r>
          </a:p>
          <a:p>
            <a:pPr algn="ctr"/>
            <a:r>
              <a:rPr lang="en-JP" b="1" dirty="0"/>
              <a:t>(node: ETC)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2CF9409-DA6B-732D-7C68-EA6ADAAC4739}"/>
              </a:ext>
            </a:extLst>
          </p:cNvPr>
          <p:cNvSpPr txBox="1"/>
          <p:nvPr/>
        </p:nvSpPr>
        <p:spPr>
          <a:xfrm>
            <a:off x="6192179" y="2681225"/>
            <a:ext cx="223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Dual Graph of Streets</a:t>
            </a:r>
          </a:p>
          <a:p>
            <a:pPr algn="ctr"/>
            <a:r>
              <a:rPr lang="en-JP" b="1" dirty="0"/>
              <a:t>(node: street)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978E455-70D2-DF73-C71D-8991BB0A00E7}"/>
              </a:ext>
            </a:extLst>
          </p:cNvPr>
          <p:cNvSpPr txBox="1"/>
          <p:nvPr/>
        </p:nvSpPr>
        <p:spPr>
          <a:xfrm>
            <a:off x="3355215" y="2681225"/>
            <a:ext cx="2066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Streets</a:t>
            </a:r>
          </a:p>
          <a:p>
            <a:pPr algn="ctr"/>
            <a:r>
              <a:rPr lang="en-JP" b="1" dirty="0"/>
              <a:t>(node: intersection)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EF21648-C3E9-D68E-0264-A6D9D67AAAE9}"/>
              </a:ext>
            </a:extLst>
          </p:cNvPr>
          <p:cNvSpPr txBox="1"/>
          <p:nvPr/>
        </p:nvSpPr>
        <p:spPr>
          <a:xfrm>
            <a:off x="3102532" y="6171166"/>
            <a:ext cx="259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Enclosed Tessellation Cell</a:t>
            </a:r>
          </a:p>
          <a:p>
            <a:pPr algn="ctr"/>
            <a:r>
              <a:rPr lang="en-JP" b="1" dirty="0"/>
              <a:t>(ETC)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00AD3F8-0641-11B6-9EC3-C188F29A4ED5}"/>
              </a:ext>
            </a:extLst>
          </p:cNvPr>
          <p:cNvSpPr txBox="1"/>
          <p:nvPr/>
        </p:nvSpPr>
        <p:spPr>
          <a:xfrm>
            <a:off x="362057" y="6171165"/>
            <a:ext cx="211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 Anchors</a:t>
            </a:r>
          </a:p>
          <a:p>
            <a:pPr algn="ctr"/>
            <a:r>
              <a:rPr lang="en-JP" b="1" dirty="0"/>
              <a:t>(Building footprints)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AF7B26-CA6A-FDCD-4D80-31574D4B8D5B}"/>
              </a:ext>
            </a:extLst>
          </p:cNvPr>
          <p:cNvSpPr txBox="1"/>
          <p:nvPr/>
        </p:nvSpPr>
        <p:spPr>
          <a:xfrm>
            <a:off x="397933" y="2681225"/>
            <a:ext cx="204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 Barriers</a:t>
            </a:r>
          </a:p>
          <a:p>
            <a:pPr algn="ctr"/>
            <a:r>
              <a:rPr lang="en-JP" b="1" dirty="0"/>
              <a:t>(Streets &amp; railways)</a:t>
            </a:r>
          </a:p>
        </p:txBody>
      </p:sp>
      <p:pic>
        <p:nvPicPr>
          <p:cNvPr id="286" name="Picture 285">
            <a:extLst>
              <a:ext uri="{FF2B5EF4-FFF2-40B4-BE49-F238E27FC236}">
                <a16:creationId xmlns:a16="http://schemas.microsoft.com/office/drawing/2014/main" id="{922647B5-B01A-A529-2447-A14E84F6F0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37" y="70307"/>
            <a:ext cx="2797200" cy="2818607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B2353F79-67C6-6148-6DC2-ABA3947C75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10" y="3583391"/>
            <a:ext cx="2796598" cy="2803696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EB332E5D-CCBD-193A-F3A0-E9BD1372214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0422" y="77461"/>
            <a:ext cx="2797200" cy="2804299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FECAE8C4-53E5-2212-2A60-AA970AD4887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5507" y="3586639"/>
            <a:ext cx="2797200" cy="2797200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E2DF3A-B838-8114-E79B-6BF87001A9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0040" y="3586639"/>
            <a:ext cx="2797200" cy="2797200"/>
          </a:xfrm>
          <a:prstGeom prst="rect">
            <a:avLst/>
          </a:prstGeom>
        </p:spPr>
      </p:pic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C70401A-8539-A6F9-0EDE-514F1CF4220E}"/>
              </a:ext>
            </a:extLst>
          </p:cNvPr>
          <p:cNvCxnSpPr>
            <a:cxnSpLocks/>
          </p:cNvCxnSpPr>
          <p:nvPr/>
        </p:nvCxnSpPr>
        <p:spPr>
          <a:xfrm>
            <a:off x="5679776" y="5010790"/>
            <a:ext cx="3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A1181EA9-423A-667B-C8DE-6E7FBCC4D690}"/>
              </a:ext>
            </a:extLst>
          </p:cNvPr>
          <p:cNvCxnSpPr>
            <a:cxnSpLocks/>
          </p:cNvCxnSpPr>
          <p:nvPr/>
        </p:nvCxnSpPr>
        <p:spPr>
          <a:xfrm>
            <a:off x="2719148" y="1479610"/>
            <a:ext cx="3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505959B-0061-8299-3105-238D858261F7}"/>
              </a:ext>
            </a:extLst>
          </p:cNvPr>
          <p:cNvCxnSpPr>
            <a:cxnSpLocks/>
          </p:cNvCxnSpPr>
          <p:nvPr/>
        </p:nvCxnSpPr>
        <p:spPr>
          <a:xfrm>
            <a:off x="5656026" y="1479610"/>
            <a:ext cx="36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771F102-B541-AE11-DF91-A0CAFB0D676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572511" y="4347680"/>
            <a:ext cx="583167" cy="66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4563BF6-7601-AFF3-6C23-CB77D239B42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548761" y="1741252"/>
            <a:ext cx="606917" cy="82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" name="Picture 307">
            <a:extLst>
              <a:ext uri="{FF2B5EF4-FFF2-40B4-BE49-F238E27FC236}">
                <a16:creationId xmlns:a16="http://schemas.microsoft.com/office/drawing/2014/main" id="{958AFF81-51C7-F7CB-E4A2-30B88CE1148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024" y="70306"/>
            <a:ext cx="2797200" cy="28186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801D2D-1A29-EB18-2583-BC2246824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5678" y="1981003"/>
            <a:ext cx="2797200" cy="11788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13B11D3-6AEC-4FBA-B0AA-4A6A57E4D3BC}"/>
              </a:ext>
            </a:extLst>
          </p:cNvPr>
          <p:cNvGrpSpPr/>
          <p:nvPr/>
        </p:nvGrpSpPr>
        <p:grpSpPr>
          <a:xfrm>
            <a:off x="9155678" y="2051756"/>
            <a:ext cx="2797200" cy="2883877"/>
            <a:chOff x="603863" y="1344986"/>
            <a:chExt cx="2797200" cy="28838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C10F39-924D-363C-9CF4-4A778776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863" y="3052957"/>
              <a:ext cx="2797200" cy="117590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B81A5F6-1088-584C-4BC5-12BD7C977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281" y="2217995"/>
              <a:ext cx="204782" cy="188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815138-BB5C-8B51-1404-41D1FC150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77593" y="2179568"/>
              <a:ext cx="168381" cy="192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4872A4-6F29-A438-E1BA-821F8C2CC163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48" y="2326582"/>
              <a:ext cx="451926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25D34C-3BD2-F8C9-6BB9-3F4918822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281" y="2326582"/>
              <a:ext cx="269037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80C732-22F4-2345-6A90-772147415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281" y="2326582"/>
              <a:ext cx="268238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51A62A-34BA-A5C9-C39A-87CAB2E82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697" y="2091318"/>
              <a:ext cx="110975" cy="201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343429-2A58-268C-A77D-AF622ECEF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1348" y="1982731"/>
              <a:ext cx="204782" cy="188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CF57AE-7309-5F92-246E-6219806691CE}"/>
                </a:ext>
              </a:extLst>
            </p:cNvPr>
            <p:cNvCxnSpPr>
              <a:cxnSpLocks/>
            </p:cNvCxnSpPr>
            <p:nvPr/>
          </p:nvCxnSpPr>
          <p:spPr>
            <a:xfrm>
              <a:off x="2617660" y="1944304"/>
              <a:ext cx="168381" cy="192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7B126D-A7EB-7D9A-EB4B-5872968C96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4115" y="2091318"/>
              <a:ext cx="451926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B4E3F8-2FD8-0E88-33CA-0EE92985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1348" y="2091318"/>
              <a:ext cx="269037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1E02F8-CFB7-182A-AC0C-8E0936088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1348" y="2091318"/>
              <a:ext cx="268238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4E5E1C-9A72-34E9-65FC-791B43B30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764" y="1856054"/>
              <a:ext cx="110975" cy="2010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9D81CD-4A3A-D0E9-C8F3-3957F62E6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5105" y="1734016"/>
              <a:ext cx="204782" cy="188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1EBAD4-321E-50FD-83D4-95788C46369B}"/>
                </a:ext>
              </a:extLst>
            </p:cNvPr>
            <p:cNvCxnSpPr>
              <a:cxnSpLocks/>
            </p:cNvCxnSpPr>
            <p:nvPr/>
          </p:nvCxnSpPr>
          <p:spPr>
            <a:xfrm>
              <a:off x="2031417" y="1695589"/>
              <a:ext cx="168381" cy="192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6FF225-1292-99A0-FAF2-DD48F962414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872" y="1842603"/>
              <a:ext cx="451926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573DB1-753E-65A6-DF43-1BD9C786D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5105" y="1842603"/>
              <a:ext cx="269037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30D8AB-7C42-7A7E-0695-FEBF6BCE2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5105" y="1842603"/>
              <a:ext cx="268238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120849-4720-E212-E4DC-3731064AC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521" y="1607339"/>
              <a:ext cx="110975" cy="2010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E48DD52-A30C-101A-FF6D-A5607220F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4344" y="1874283"/>
              <a:ext cx="204782" cy="188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197FE6-5650-273C-285F-B06076EB1F22}"/>
                </a:ext>
              </a:extLst>
            </p:cNvPr>
            <p:cNvCxnSpPr>
              <a:cxnSpLocks/>
            </p:cNvCxnSpPr>
            <p:nvPr/>
          </p:nvCxnSpPr>
          <p:spPr>
            <a:xfrm>
              <a:off x="1160656" y="1835856"/>
              <a:ext cx="168381" cy="192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28B3EA-C011-001C-C28A-DA49276A1145}"/>
                </a:ext>
              </a:extLst>
            </p:cNvPr>
            <p:cNvCxnSpPr>
              <a:cxnSpLocks/>
            </p:cNvCxnSpPr>
            <p:nvPr/>
          </p:nvCxnSpPr>
          <p:spPr>
            <a:xfrm>
              <a:off x="877111" y="1982870"/>
              <a:ext cx="451926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8BD400-FEB7-F28E-119F-E57C4B016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4344" y="1982870"/>
              <a:ext cx="269037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9CFB41-4F1F-570A-AD5C-C845C84BD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4344" y="1982870"/>
              <a:ext cx="268238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E32A7A-C2AF-8B0C-E1CC-9B03E8F4D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760" y="1747606"/>
              <a:ext cx="110975" cy="2010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97F761-8C03-462E-8FB6-C30A495E6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635" y="1962533"/>
              <a:ext cx="204782" cy="188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DDC5EE-B27D-2B12-6254-F9C7FC9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2274947" y="1924106"/>
              <a:ext cx="168381" cy="192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952339-8813-9E9E-0FAE-C64DCB0044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1402" y="2071120"/>
              <a:ext cx="451926" cy="177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176C3D-4815-C9B4-204E-19CF68AA4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635" y="2071120"/>
              <a:ext cx="269037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70ED33-D2D5-6B26-1E9C-D3C42482C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635" y="2071120"/>
              <a:ext cx="268238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6627E1-2909-665E-229B-BC1021A66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0051" y="1835856"/>
              <a:ext cx="110975" cy="201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B95722-C576-CE18-8E39-1BDDDC5F9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1970" y="1530571"/>
              <a:ext cx="204782" cy="188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DE12EB-B030-734D-E258-F4645A98CD4D}"/>
                </a:ext>
              </a:extLst>
            </p:cNvPr>
            <p:cNvCxnSpPr>
              <a:cxnSpLocks/>
            </p:cNvCxnSpPr>
            <p:nvPr/>
          </p:nvCxnSpPr>
          <p:spPr>
            <a:xfrm>
              <a:off x="1528282" y="1492144"/>
              <a:ext cx="168381" cy="192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869574-D06B-FA5D-9950-A381640800F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737" y="1639158"/>
              <a:ext cx="451926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C9E468-0FF5-F18B-EDB5-A08C41BB6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1970" y="1639158"/>
              <a:ext cx="269037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0003BA-98EC-EAB4-6F78-AA3BA1487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1970" y="1639158"/>
              <a:ext cx="268238" cy="1775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50B864-3ECF-DADD-26E8-2250FD1DE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3386" y="1403894"/>
              <a:ext cx="110975" cy="2010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C1CEFE-5134-4E40-E505-9D0550EA42AA}"/>
                </a:ext>
              </a:extLst>
            </p:cNvPr>
            <p:cNvGrpSpPr/>
            <p:nvPr/>
          </p:nvGrpSpPr>
          <p:grpSpPr>
            <a:xfrm>
              <a:off x="2813756" y="3866922"/>
              <a:ext cx="262620" cy="65655"/>
              <a:chOff x="1629481" y="5248507"/>
              <a:chExt cx="3657600" cy="91440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47E0FC1-651D-B14B-6E9C-7F1456C8FCA1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5ED6ECE-7D9C-3B13-799F-98D5B10335D2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696164B-EAA8-4C24-CE5B-098D25512005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19CD180-D692-BDB3-EDFE-1E3ABE083A63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42887D9-A380-7BE0-0BE6-B6608B2A0AA9}"/>
                </a:ext>
              </a:extLst>
            </p:cNvPr>
            <p:cNvGrpSpPr/>
            <p:nvPr/>
          </p:nvGrpSpPr>
          <p:grpSpPr>
            <a:xfrm>
              <a:off x="1937178" y="4026733"/>
              <a:ext cx="262620" cy="65655"/>
              <a:chOff x="1629481" y="5248507"/>
              <a:chExt cx="3657600" cy="9144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FE8D4F1-43F5-B72A-941F-31BA3405CC16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0059332-E719-157F-20D1-F51F52D9CA83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46A943C-9F3F-49F7-75D6-F572A880E151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707427A-AED0-B1F2-A578-F797EEF8E4FE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77CF803-0B1D-8989-0051-2F0B996147D9}"/>
                </a:ext>
              </a:extLst>
            </p:cNvPr>
            <p:cNvGrpSpPr/>
            <p:nvPr/>
          </p:nvGrpSpPr>
          <p:grpSpPr>
            <a:xfrm>
              <a:off x="2450051" y="3885151"/>
              <a:ext cx="262620" cy="65655"/>
              <a:chOff x="1629481" y="5248507"/>
              <a:chExt cx="3657600" cy="9144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6326240-64E2-9582-3BBE-E48CEAD51187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FDE6F61-4CDB-F7E0-8412-84818FF4A57D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ED67527-A2D3-1108-9FCC-B7A36994FE70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5D25D80-3784-A18F-A826-AE1DE40E19D0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F64E30-F77F-AABA-9B31-E81613F3CAF0}"/>
                </a:ext>
              </a:extLst>
            </p:cNvPr>
            <p:cNvGrpSpPr/>
            <p:nvPr/>
          </p:nvGrpSpPr>
          <p:grpSpPr>
            <a:xfrm>
              <a:off x="1376809" y="3725646"/>
              <a:ext cx="262620" cy="65655"/>
              <a:chOff x="1629481" y="5248507"/>
              <a:chExt cx="3657600" cy="9144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DF35B05-0E18-D794-E577-4E1C88997989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91B1B3E-A130-ADEB-ABC3-F4FBE738328C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948E38E-68AE-6FCD-5C04-CC4013F08953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5D55401-EFB0-8D36-5483-29DD042866E5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54F03C-F8B2-5E80-03C1-36C7104CDF68}"/>
                </a:ext>
              </a:extLst>
            </p:cNvPr>
            <p:cNvGrpSpPr/>
            <p:nvPr/>
          </p:nvGrpSpPr>
          <p:grpSpPr>
            <a:xfrm>
              <a:off x="1716341" y="3358458"/>
              <a:ext cx="262620" cy="65655"/>
              <a:chOff x="1629481" y="5248507"/>
              <a:chExt cx="3657600" cy="9144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67ABF3E-3C0D-43DF-70D4-59E3474AFF42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19678DF-8BB8-FF21-4B6C-32A3DD8BB82E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291C614-B25D-5BB1-0D33-E677A5CBEBC4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D16EF62-7EF5-4384-05B2-6F9C27401C0D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B9DB0B8-7325-B887-B3F3-AA90977B5421}"/>
                </a:ext>
              </a:extLst>
            </p:cNvPr>
            <p:cNvGrpSpPr/>
            <p:nvPr/>
          </p:nvGrpSpPr>
          <p:grpSpPr>
            <a:xfrm>
              <a:off x="2244709" y="3569846"/>
              <a:ext cx="262620" cy="65655"/>
              <a:chOff x="1629481" y="5248507"/>
              <a:chExt cx="3657600" cy="9144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BAFA303-F3FC-3E62-476C-296DB4D28DD5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3A0B3E6-6BF1-96FD-7FE2-7F892B5475E0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1DBC0E7-BB29-370C-3160-D433FBC19423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BDF353A-3E48-1A70-2366-DEBA90ED821D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804B2F-3619-F7FD-93FF-478C02A1B17B}"/>
                </a:ext>
              </a:extLst>
            </p:cNvPr>
            <p:cNvGrpSpPr/>
            <p:nvPr/>
          </p:nvGrpSpPr>
          <p:grpSpPr>
            <a:xfrm>
              <a:off x="2910906" y="1947657"/>
              <a:ext cx="262620" cy="65655"/>
              <a:chOff x="1629481" y="5248507"/>
              <a:chExt cx="3657600" cy="9144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3614B74-1AFE-7F47-B1C2-D0BC85E6CC4C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3930689-B830-4E5D-DE8D-808CA0079B2B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81C7360-0E44-CC87-46C8-9D4D7B515D9C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598A3CB-C2E1-C498-5BA8-D9566E8D3D6F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7276E35-112B-7F8D-62D3-46D14B3C1629}"/>
                </a:ext>
              </a:extLst>
            </p:cNvPr>
            <p:cNvGrpSpPr/>
            <p:nvPr/>
          </p:nvGrpSpPr>
          <p:grpSpPr>
            <a:xfrm>
              <a:off x="2903739" y="1761240"/>
              <a:ext cx="262620" cy="65655"/>
              <a:chOff x="1629481" y="5248507"/>
              <a:chExt cx="3657600" cy="9144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A69D421-2091-26DD-91EA-274FD5FF98FB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97411AB-9B1E-C6F6-E4F7-A5D3B7B1C322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2F03A6F-DCD1-01FA-314C-0FAB965AE09F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DA437B3-ADC2-0CA7-4833-7BA24950EFE2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6E2654-6E06-5DFE-5AE6-F45433978E44}"/>
                </a:ext>
              </a:extLst>
            </p:cNvPr>
            <p:cNvGrpSpPr/>
            <p:nvPr/>
          </p:nvGrpSpPr>
          <p:grpSpPr>
            <a:xfrm>
              <a:off x="2274947" y="1490906"/>
              <a:ext cx="262620" cy="65655"/>
              <a:chOff x="1629481" y="5248507"/>
              <a:chExt cx="3657600" cy="9144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EDE3515-B3D0-3F9D-CB81-F542DAAFF360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A1F3D21-71B7-C245-9CC2-764E9DD43CE8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0539BAB-2E7C-BB08-FD62-52CBF35758AA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3D5DC13-0C83-0A15-5FF5-511DFE295104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2DD251-FDCB-3E97-5EE6-77DB1765D1F4}"/>
                </a:ext>
              </a:extLst>
            </p:cNvPr>
            <p:cNvGrpSpPr/>
            <p:nvPr/>
          </p:nvGrpSpPr>
          <p:grpSpPr>
            <a:xfrm>
              <a:off x="1860092" y="1458800"/>
              <a:ext cx="262620" cy="65655"/>
              <a:chOff x="1629481" y="5248507"/>
              <a:chExt cx="3657600" cy="9144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B23DAD0-4F43-DFEC-BD24-CA27D8641AD6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A20E177-9C3D-32FC-1678-C1C00286BD34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9BE7B40-549D-12F8-5670-62E8B3A854AA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36A1288-19A9-9911-7060-2E852F01909B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03473E9-6330-95CC-3A0C-4BCDA37816D3}"/>
                </a:ext>
              </a:extLst>
            </p:cNvPr>
            <p:cNvGrpSpPr/>
            <p:nvPr/>
          </p:nvGrpSpPr>
          <p:grpSpPr>
            <a:xfrm>
              <a:off x="2497675" y="1761086"/>
              <a:ext cx="262620" cy="65655"/>
              <a:chOff x="1629481" y="5248507"/>
              <a:chExt cx="3657600" cy="9144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CEDECB1-7FD3-4623-DEF4-73A54E0A54C1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C95A661-F2A4-24B0-B980-A7E2D07B050F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AB768F4-4B2B-C9D1-17FB-FD9AFDCBF1B8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C2F0BAC-7EA3-8F72-1454-842EB927941A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DBE1599-30E4-80A5-11CD-E426E1D6B1CE}"/>
                </a:ext>
              </a:extLst>
            </p:cNvPr>
            <p:cNvGrpSpPr/>
            <p:nvPr/>
          </p:nvGrpSpPr>
          <p:grpSpPr>
            <a:xfrm>
              <a:off x="2144720" y="1836913"/>
              <a:ext cx="262620" cy="65655"/>
              <a:chOff x="1629481" y="5248507"/>
              <a:chExt cx="3657600" cy="91440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2E68E29-A91C-05E2-8EAF-B04328BA1BCB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6842EC6-7515-E93B-FA67-7B947E49703F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01E44A1-3BED-D2A2-2689-D8CE83788DCC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23CDCA-4F61-0DEF-4B56-742F6973D3F6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68FBC38-37BD-C5B9-4693-536CBDE3DAA2}"/>
                </a:ext>
              </a:extLst>
            </p:cNvPr>
            <p:cNvGrpSpPr/>
            <p:nvPr/>
          </p:nvGrpSpPr>
          <p:grpSpPr>
            <a:xfrm>
              <a:off x="2601160" y="1993953"/>
              <a:ext cx="262620" cy="65655"/>
              <a:chOff x="1629481" y="5248507"/>
              <a:chExt cx="3657600" cy="914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80FD650-C105-C566-352B-B2B919EE982E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E4E880-46F1-527F-9D2A-34ED61005D7B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24F7C27-C6ED-85AC-B0E6-EEA86BD80E4C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68056C9-9F1A-1509-1137-0367682F1018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2F58E3A-7959-D9A8-7BA7-9C70DC01B02C}"/>
                </a:ext>
              </a:extLst>
            </p:cNvPr>
            <p:cNvGrpSpPr/>
            <p:nvPr/>
          </p:nvGrpSpPr>
          <p:grpSpPr>
            <a:xfrm>
              <a:off x="1365359" y="1658238"/>
              <a:ext cx="262620" cy="65655"/>
              <a:chOff x="1629481" y="5248507"/>
              <a:chExt cx="3657600" cy="9144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4DB395F-BD13-1230-F1E1-497F171E7FF3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2FD4DCC-0CFC-BA84-150A-E87210175080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5E33B06-C6C0-3714-97E0-7FE48DB3B15B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3755F61-23E1-08B1-7DE7-033C41624460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9C10A3-48CF-DD3C-EE8B-72323DCEB099}"/>
                </a:ext>
              </a:extLst>
            </p:cNvPr>
            <p:cNvGrpSpPr/>
            <p:nvPr/>
          </p:nvGrpSpPr>
          <p:grpSpPr>
            <a:xfrm>
              <a:off x="1683051" y="1344986"/>
              <a:ext cx="262620" cy="65655"/>
              <a:chOff x="1629481" y="5248507"/>
              <a:chExt cx="3657600" cy="9144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09A8402-F586-8391-6877-0D9F9CC43332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11FD28-EEEA-54CE-C8D4-6CBD32181BA6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C02D961-55BF-9D0E-A3FA-53836A8E3D34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387F91-8C84-AA84-6512-77F2309E40C2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1FE42B-16D9-9AB7-4950-ECC63A65F562}"/>
                </a:ext>
              </a:extLst>
            </p:cNvPr>
            <p:cNvGrpSpPr/>
            <p:nvPr/>
          </p:nvGrpSpPr>
          <p:grpSpPr>
            <a:xfrm>
              <a:off x="1005490" y="1788227"/>
              <a:ext cx="262620" cy="65655"/>
              <a:chOff x="1629481" y="5248507"/>
              <a:chExt cx="3657600" cy="9144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05C1FD7-A1E4-D521-9AFA-0F2865C54A53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C314B97-589C-1E61-C905-9CBC2353C5B2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C848ABE-3570-05BC-9AC5-5FD3BF8E1C7F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6176E6C-0CF9-A0CD-695B-9BFC6DD872DF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33FD3E-D6BF-59D7-549D-77CD9C4A608F}"/>
                </a:ext>
              </a:extLst>
            </p:cNvPr>
            <p:cNvGrpSpPr/>
            <p:nvPr/>
          </p:nvGrpSpPr>
          <p:grpSpPr>
            <a:xfrm>
              <a:off x="1620652" y="1782801"/>
              <a:ext cx="262620" cy="65655"/>
              <a:chOff x="1629481" y="5248507"/>
              <a:chExt cx="3657600" cy="9144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8F683EF-0B02-1A26-64E9-1B4947378F5E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BBAE556-AE5D-47F6-5B2F-1784FBBD2CBE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A8CA3B4-9BA3-3A33-E667-68DB85C56492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5B7BDA6-C0C0-061C-15D8-FBD6E92D21D4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CEEE388-E71A-096A-8F6A-5E04D32361B6}"/>
                </a:ext>
              </a:extLst>
            </p:cNvPr>
            <p:cNvGrpSpPr/>
            <p:nvPr/>
          </p:nvGrpSpPr>
          <p:grpSpPr>
            <a:xfrm>
              <a:off x="1548227" y="2086921"/>
              <a:ext cx="262620" cy="65655"/>
              <a:chOff x="1629481" y="5248507"/>
              <a:chExt cx="3657600" cy="9144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CC21F74-E13D-E1C8-BCBA-D3572C866624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1A8B206-2977-2A64-1CE9-285FE52150AA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9F40329-097B-83EC-3EE8-59FD580478CC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0A9DA4D-3CAC-3E38-431F-F7DEACDBECC8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59686D-E494-E092-9A8B-074B6C998899}"/>
                </a:ext>
              </a:extLst>
            </p:cNvPr>
            <p:cNvGrpSpPr/>
            <p:nvPr/>
          </p:nvGrpSpPr>
          <p:grpSpPr>
            <a:xfrm>
              <a:off x="1840395" y="2013312"/>
              <a:ext cx="262620" cy="65655"/>
              <a:chOff x="1629481" y="5248507"/>
              <a:chExt cx="3657600" cy="9144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0F8692E-901E-CDA4-E642-4D65067E52E8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28B8591-56E1-E538-0D5B-90475C46F4D3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E79EE2D-D355-E719-ABA6-A60CCF74BAF2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FBAE54-9C19-59D4-B7D1-F2FFE425332C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9C3E00C-C8FA-BC12-7DFB-2E8D229D3651}"/>
                </a:ext>
              </a:extLst>
            </p:cNvPr>
            <p:cNvGrpSpPr/>
            <p:nvPr/>
          </p:nvGrpSpPr>
          <p:grpSpPr>
            <a:xfrm>
              <a:off x="1079545" y="1510282"/>
              <a:ext cx="262620" cy="65655"/>
              <a:chOff x="1629481" y="5248507"/>
              <a:chExt cx="3657600" cy="9144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8DB54D-8C08-B98B-0336-7BBF4A5271DA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84BA38-BAB0-D775-3CFC-C8AA62ABE519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F1AFEEC-6DE3-5EC4-78E0-471E9C03B8B1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6F99D5F-D67C-6D42-9C82-338C609C1582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0BE3F81-E598-1F6F-19C8-98CF575D5EA6}"/>
                </a:ext>
              </a:extLst>
            </p:cNvPr>
            <p:cNvGrpSpPr/>
            <p:nvPr/>
          </p:nvGrpSpPr>
          <p:grpSpPr>
            <a:xfrm>
              <a:off x="2739601" y="1530152"/>
              <a:ext cx="262620" cy="65655"/>
              <a:chOff x="1629481" y="5248507"/>
              <a:chExt cx="3657600" cy="9144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11E1C70-4824-43CE-8180-D5387EF2D281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1143C2-43DC-ED9E-6656-FDAA7096F068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3769EFF-255C-6AF0-8B03-CB16FD48E998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111F4EE-CD21-BF68-9665-71BD05BB72EE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5836B84-18EF-CEE4-B658-116CDEEA5BDB}"/>
                </a:ext>
              </a:extLst>
            </p:cNvPr>
            <p:cNvGrpSpPr/>
            <p:nvPr/>
          </p:nvGrpSpPr>
          <p:grpSpPr>
            <a:xfrm>
              <a:off x="1025090" y="2005036"/>
              <a:ext cx="262620" cy="65655"/>
              <a:chOff x="1629481" y="5248507"/>
              <a:chExt cx="3657600" cy="9144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BEEC555-72A1-2814-CEAC-F0F64102967B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14CF3D-FC57-D716-1EB6-ECC0CB229D81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5B73D14-AD4B-C976-188E-4A712C686527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FFC6A40-96FB-8706-C03D-106B276CC8E8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3ECF2AC-0D89-8B8F-586A-921402D807FA}"/>
              </a:ext>
            </a:extLst>
          </p:cNvPr>
          <p:cNvSpPr/>
          <p:nvPr/>
        </p:nvSpPr>
        <p:spPr>
          <a:xfrm>
            <a:off x="9205329" y="5183945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DF1B563-3C90-F8FF-BE25-A5BF9B851266}"/>
              </a:ext>
            </a:extLst>
          </p:cNvPr>
          <p:cNvSpPr/>
          <p:nvPr/>
        </p:nvSpPr>
        <p:spPr>
          <a:xfrm>
            <a:off x="9275246" y="5253862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304F64-90FA-B398-3572-17EC82377491}"/>
              </a:ext>
            </a:extLst>
          </p:cNvPr>
          <p:cNvSpPr/>
          <p:nvPr/>
        </p:nvSpPr>
        <p:spPr>
          <a:xfrm>
            <a:off x="9359538" y="5328306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6EBBF0D-360B-EE01-7904-1F6E9E8FC62C}"/>
              </a:ext>
            </a:extLst>
          </p:cNvPr>
          <p:cNvSpPr/>
          <p:nvPr/>
        </p:nvSpPr>
        <p:spPr>
          <a:xfrm>
            <a:off x="11142585" y="5183945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4AE8C46-F44A-C26C-39C7-21FBF33F6B11}"/>
              </a:ext>
            </a:extLst>
          </p:cNvPr>
          <p:cNvSpPr/>
          <p:nvPr/>
        </p:nvSpPr>
        <p:spPr>
          <a:xfrm>
            <a:off x="11212502" y="5253862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8D33FBB-729F-77E1-0088-563DEA783E59}"/>
              </a:ext>
            </a:extLst>
          </p:cNvPr>
          <p:cNvSpPr/>
          <p:nvPr/>
        </p:nvSpPr>
        <p:spPr>
          <a:xfrm>
            <a:off x="11282419" y="5328306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C592A66-3163-F750-D4F6-D2127FCB48D2}"/>
              </a:ext>
            </a:extLst>
          </p:cNvPr>
          <p:cNvSpPr txBox="1"/>
          <p:nvPr/>
        </p:nvSpPr>
        <p:spPr>
          <a:xfrm>
            <a:off x="9009197" y="5909555"/>
            <a:ext cx="1045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Urban form</a:t>
            </a:r>
          </a:p>
          <a:p>
            <a:pPr algn="ctr"/>
            <a:r>
              <a:rPr lang="en-JP" sz="1400" b="1" dirty="0"/>
              <a:t>characters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77D692-A500-75C6-A43A-D11A5AC3CD7D}"/>
              </a:ext>
            </a:extLst>
          </p:cNvPr>
          <p:cNvSpPr txBox="1"/>
          <p:nvPr/>
        </p:nvSpPr>
        <p:spPr>
          <a:xfrm>
            <a:off x="10827514" y="5907516"/>
            <a:ext cx="1309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Urban function</a:t>
            </a:r>
          </a:p>
          <a:p>
            <a:pPr algn="ctr"/>
            <a:r>
              <a:rPr lang="en-JP" sz="1400" b="1" dirty="0"/>
              <a:t>characters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64A232-183B-67D6-D032-F05D2B566140}"/>
              </a:ext>
            </a:extLst>
          </p:cNvPr>
          <p:cNvSpPr/>
          <p:nvPr/>
        </p:nvSpPr>
        <p:spPr>
          <a:xfrm>
            <a:off x="9219704" y="449742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938A5CB-AB8C-E6F8-BA6E-E3CE5C4AE8B5}"/>
              </a:ext>
            </a:extLst>
          </p:cNvPr>
          <p:cNvSpPr/>
          <p:nvPr/>
        </p:nvSpPr>
        <p:spPr>
          <a:xfrm>
            <a:off x="9289621" y="519659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977107-ED3D-2119-60B3-B399404E4562}"/>
              </a:ext>
            </a:extLst>
          </p:cNvPr>
          <p:cNvSpPr/>
          <p:nvPr/>
        </p:nvSpPr>
        <p:spPr>
          <a:xfrm>
            <a:off x="9359538" y="594103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1AB27AD-129E-9078-B3A9-FB6951DD03F0}"/>
              </a:ext>
            </a:extLst>
          </p:cNvPr>
          <p:cNvSpPr/>
          <p:nvPr/>
        </p:nvSpPr>
        <p:spPr>
          <a:xfrm>
            <a:off x="11156953" y="449742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885B7E0-2F79-F4F6-69E4-075F63333CC6}"/>
              </a:ext>
            </a:extLst>
          </p:cNvPr>
          <p:cNvSpPr/>
          <p:nvPr/>
        </p:nvSpPr>
        <p:spPr>
          <a:xfrm>
            <a:off x="11226870" y="519659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9EB9327-A281-C332-6673-306DD0611F95}"/>
              </a:ext>
            </a:extLst>
          </p:cNvPr>
          <p:cNvSpPr/>
          <p:nvPr/>
        </p:nvSpPr>
        <p:spPr>
          <a:xfrm>
            <a:off x="11296787" y="594103"/>
            <a:ext cx="540000" cy="59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F50EA59-6409-B37C-A78A-E539F0C10D76}"/>
              </a:ext>
            </a:extLst>
          </p:cNvPr>
          <p:cNvSpPr txBox="1"/>
          <p:nvPr/>
        </p:nvSpPr>
        <p:spPr>
          <a:xfrm>
            <a:off x="8657873" y="1207496"/>
            <a:ext cx="182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400" b="1" dirty="0"/>
              <a:t>Urban form </a:t>
            </a:r>
          </a:p>
          <a:p>
            <a:pPr algn="ctr"/>
            <a:r>
              <a:rPr lang="en-JP" sz="1400" b="1" dirty="0"/>
              <a:t>characters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896BA6D-BE75-8399-53EE-EC6D6F41BA46}"/>
              </a:ext>
            </a:extLst>
          </p:cNvPr>
          <p:cNvSpPr txBox="1"/>
          <p:nvPr/>
        </p:nvSpPr>
        <p:spPr>
          <a:xfrm>
            <a:off x="10876016" y="1207496"/>
            <a:ext cx="1309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Urban function</a:t>
            </a:r>
          </a:p>
          <a:p>
            <a:pPr algn="ctr"/>
            <a:r>
              <a:rPr lang="en-JP" sz="1400" b="1" dirty="0"/>
              <a:t>characters</a:t>
            </a:r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92C6A890-D5FD-F03B-9253-9827ABFF4A6D}"/>
              </a:ext>
            </a:extLst>
          </p:cNvPr>
          <p:cNvCxnSpPr>
            <a:cxnSpLocks/>
            <a:stCxn id="156" idx="0"/>
            <a:endCxn id="4" idx="2"/>
          </p:cNvCxnSpPr>
          <p:nvPr/>
        </p:nvCxnSpPr>
        <p:spPr>
          <a:xfrm rot="16200000" flipV="1">
            <a:off x="10859276" y="4630635"/>
            <a:ext cx="248312" cy="85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4C6372F0-BA84-9F2B-5140-D64CF3DA3F05}"/>
              </a:ext>
            </a:extLst>
          </p:cNvPr>
          <p:cNvCxnSpPr>
            <a:cxnSpLocks/>
            <a:stCxn id="153" idx="0"/>
            <a:endCxn id="4" idx="2"/>
          </p:cNvCxnSpPr>
          <p:nvPr/>
        </p:nvCxnSpPr>
        <p:spPr>
          <a:xfrm rot="5400000" flipH="1" flipV="1">
            <a:off x="9890647" y="4520315"/>
            <a:ext cx="248312" cy="1078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E316FE14-DEF4-3726-A41E-DF53EF40B2FA}"/>
              </a:ext>
            </a:extLst>
          </p:cNvPr>
          <p:cNvCxnSpPr>
            <a:cxnSpLocks/>
            <a:stCxn id="169" idx="2"/>
            <a:endCxn id="2" idx="0"/>
          </p:cNvCxnSpPr>
          <p:nvPr/>
        </p:nvCxnSpPr>
        <p:spPr>
          <a:xfrm rot="5400000">
            <a:off x="10917498" y="1367496"/>
            <a:ext cx="250287" cy="976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5C956D03-C6F3-18E1-2DE9-8DB008356706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9913100" y="1339824"/>
            <a:ext cx="250287" cy="1032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82092BBE-8754-9284-7F91-5B4821497CE7}"/>
              </a:ext>
            </a:extLst>
          </p:cNvPr>
          <p:cNvSpPr txBox="1"/>
          <p:nvPr/>
        </p:nvSpPr>
        <p:spPr>
          <a:xfrm>
            <a:off x="9697015" y="3322434"/>
            <a:ext cx="1824923" cy="523220"/>
          </a:xfrm>
          <a:prstGeom prst="rect">
            <a:avLst/>
          </a:prstGeom>
          <a:solidFill>
            <a:schemeClr val="bg1">
              <a:lumMod val="95000"/>
              <a:alpha val="7016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1400" b="1" dirty="0"/>
              <a:t>Contiguity between</a:t>
            </a:r>
          </a:p>
          <a:p>
            <a:pPr algn="ctr"/>
            <a:r>
              <a:rPr lang="en-US" sz="1400" b="1" dirty="0"/>
              <a:t>s</a:t>
            </a:r>
            <a:r>
              <a:rPr lang="en-JP" sz="1400" b="1" dirty="0"/>
              <a:t>treets and ETCs</a:t>
            </a:r>
          </a:p>
        </p:txBody>
      </p:sp>
    </p:spTree>
    <p:extLst>
      <p:ext uri="{BB962C8B-B14F-4D97-AF65-F5344CB8AC3E}">
        <p14:creationId xmlns:p14="http://schemas.microsoft.com/office/powerpoint/2010/main" val="419559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5EB43F49-E079-443D-F4F3-61F4B40F67B3}"/>
              </a:ext>
            </a:extLst>
          </p:cNvPr>
          <p:cNvSpPr/>
          <p:nvPr/>
        </p:nvSpPr>
        <p:spPr>
          <a:xfrm>
            <a:off x="2550033" y="766300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D94D30B-CE62-B2E4-2619-3DCA5F7D03E9}"/>
              </a:ext>
            </a:extLst>
          </p:cNvPr>
          <p:cNvSpPr/>
          <p:nvPr/>
        </p:nvSpPr>
        <p:spPr>
          <a:xfrm>
            <a:off x="3119890" y="1358931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397C4A-6951-2B5A-BF3C-F49ECEC00D9E}"/>
              </a:ext>
            </a:extLst>
          </p:cNvPr>
          <p:cNvSpPr/>
          <p:nvPr/>
        </p:nvSpPr>
        <p:spPr>
          <a:xfrm>
            <a:off x="3209989" y="768074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3C1572-B1BD-2A96-C558-092571BCE115}"/>
              </a:ext>
            </a:extLst>
          </p:cNvPr>
          <p:cNvSpPr/>
          <p:nvPr/>
        </p:nvSpPr>
        <p:spPr>
          <a:xfrm>
            <a:off x="2617564" y="1315516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1E77A2-9F2F-ECF7-8293-3073DDFA2DBB}"/>
              </a:ext>
            </a:extLst>
          </p:cNvPr>
          <p:cNvSpPr/>
          <p:nvPr/>
        </p:nvSpPr>
        <p:spPr>
          <a:xfrm>
            <a:off x="2402492" y="4064926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1C83C-FEB2-A0A6-CF7B-F0F23A367DA6}"/>
              </a:ext>
            </a:extLst>
          </p:cNvPr>
          <p:cNvSpPr/>
          <p:nvPr/>
        </p:nvSpPr>
        <p:spPr>
          <a:xfrm>
            <a:off x="3142685" y="4306264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3FD28DC-D2A5-B0A7-0415-CAAAE445734A}"/>
              </a:ext>
            </a:extLst>
          </p:cNvPr>
          <p:cNvSpPr/>
          <p:nvPr/>
        </p:nvSpPr>
        <p:spPr>
          <a:xfrm>
            <a:off x="2878010" y="3526460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AAB3A3-8F08-BDFA-D350-47CEB893428B}"/>
              </a:ext>
            </a:extLst>
          </p:cNvPr>
          <p:cNvSpPr/>
          <p:nvPr/>
        </p:nvSpPr>
        <p:spPr>
          <a:xfrm>
            <a:off x="2854908" y="3993961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6DF99-1EF9-928E-7863-17DCDAFAC8BA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flipV="1">
            <a:off x="2928699" y="3674042"/>
            <a:ext cx="23102" cy="31991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87FBF9-ED4E-7735-6CF7-982F992313F5}"/>
              </a:ext>
            </a:extLst>
          </p:cNvPr>
          <p:cNvCxnSpPr>
            <a:cxnSpLocks/>
            <a:stCxn id="49" idx="5"/>
            <a:endCxn id="47" idx="1"/>
          </p:cNvCxnSpPr>
          <p:nvPr/>
        </p:nvCxnSpPr>
        <p:spPr>
          <a:xfrm>
            <a:off x="2980877" y="4119930"/>
            <a:ext cx="183421" cy="2079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97ADE97C-746F-9C1D-1E98-E51BDD9BD2ED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2550074" y="4067752"/>
            <a:ext cx="304834" cy="7096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087AA1A6-432F-F498-4301-5FB8D91E4122}"/>
              </a:ext>
            </a:extLst>
          </p:cNvPr>
          <p:cNvCxnSpPr>
            <a:cxnSpLocks/>
            <a:stCxn id="49" idx="7"/>
            <a:endCxn id="501" idx="3"/>
          </p:cNvCxnSpPr>
          <p:nvPr/>
        </p:nvCxnSpPr>
        <p:spPr>
          <a:xfrm flipV="1">
            <a:off x="2980877" y="3908082"/>
            <a:ext cx="237936" cy="10749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Oval 500">
            <a:extLst>
              <a:ext uri="{FF2B5EF4-FFF2-40B4-BE49-F238E27FC236}">
                <a16:creationId xmlns:a16="http://schemas.microsoft.com/office/drawing/2014/main" id="{FD5698F4-E0C5-B967-D46B-3A1ED1F69CEE}"/>
              </a:ext>
            </a:extLst>
          </p:cNvPr>
          <p:cNvSpPr/>
          <p:nvPr/>
        </p:nvSpPr>
        <p:spPr>
          <a:xfrm>
            <a:off x="3197200" y="3782113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25D5A3-57B2-AE69-55E1-162BCA47AFC6}"/>
              </a:ext>
            </a:extLst>
          </p:cNvPr>
          <p:cNvGrpSpPr/>
          <p:nvPr/>
        </p:nvGrpSpPr>
        <p:grpSpPr>
          <a:xfrm>
            <a:off x="2350759" y="4250739"/>
            <a:ext cx="262620" cy="65655"/>
            <a:chOff x="4104283" y="4466756"/>
            <a:chExt cx="262620" cy="6565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E46AD6-670C-A152-6C01-D70526815397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59D5574-351D-0A4A-9F09-AFA215D901A7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C6E93A-E4A2-9765-F5A9-EAF1C8E3C728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574DE0-C7DE-3246-C380-64DA181B7DBA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864880-D62C-1E54-07CD-CBE4E059AFBB}"/>
              </a:ext>
            </a:extLst>
          </p:cNvPr>
          <p:cNvGrpSpPr/>
          <p:nvPr/>
        </p:nvGrpSpPr>
        <p:grpSpPr>
          <a:xfrm>
            <a:off x="2725582" y="4165035"/>
            <a:ext cx="262620" cy="65655"/>
            <a:chOff x="4104283" y="4466756"/>
            <a:chExt cx="262620" cy="6565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A49C86-012B-95F1-83D1-548D82A2D2A1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7210294-AD43-B124-79D0-9FC252C8CC31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B04B9D-BD18-2DA0-3E69-AC80FCF9FFCE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87033F-4B01-6FA6-5411-A5A98AD59994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D3F165-DD31-759C-77CC-2B98A3CBE32C}"/>
              </a:ext>
            </a:extLst>
          </p:cNvPr>
          <p:cNvGrpSpPr/>
          <p:nvPr/>
        </p:nvGrpSpPr>
        <p:grpSpPr>
          <a:xfrm>
            <a:off x="3043366" y="4494370"/>
            <a:ext cx="262620" cy="65655"/>
            <a:chOff x="4104283" y="4466756"/>
            <a:chExt cx="262620" cy="656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FD8E01-5E60-3B8D-5739-EE619999EBED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51CE9A-8507-A803-D8CB-6C19B1EFBC50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ED39336-B40E-DA73-1ED9-0E47CABFBCD8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5C69E5-116D-FADA-25F1-7CFF05513E3F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DC12D93-BC6B-EB8F-5F1C-FF0E19049B29}"/>
              </a:ext>
            </a:extLst>
          </p:cNvPr>
          <p:cNvGrpSpPr/>
          <p:nvPr/>
        </p:nvGrpSpPr>
        <p:grpSpPr>
          <a:xfrm>
            <a:off x="3252770" y="3959565"/>
            <a:ext cx="262620" cy="65655"/>
            <a:chOff x="4104283" y="4466756"/>
            <a:chExt cx="262620" cy="656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A1DE430-6EE8-44AC-3024-FD57B9BACC3F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BD53B14-6986-F5A4-327D-F894BF6C685D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09959C-20B3-E15E-FFC1-3CBF2F5FB622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CB42A5-A0E7-7BB2-6302-B57332DC47DE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56D9D30-3C29-F102-077E-7FABDCB7218F}"/>
              </a:ext>
            </a:extLst>
          </p:cNvPr>
          <p:cNvGrpSpPr/>
          <p:nvPr/>
        </p:nvGrpSpPr>
        <p:grpSpPr>
          <a:xfrm>
            <a:off x="3006732" y="3660893"/>
            <a:ext cx="262620" cy="65655"/>
            <a:chOff x="4104283" y="4466756"/>
            <a:chExt cx="262620" cy="6565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BC88B29-1223-BE69-F91C-7C5224BB7AB5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6890396-D93E-54D1-A7B4-894774FB1177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CBF2B5B-CC22-8018-1D38-FC0C2C2E6B93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46358D-E0C8-543D-48A3-7FE72A19F377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2A07F8-4E10-DF4B-B201-8B6070C0E731}"/>
              </a:ext>
            </a:extLst>
          </p:cNvPr>
          <p:cNvCxnSpPr>
            <a:cxnSpLocks/>
            <a:stCxn id="100" idx="1"/>
            <a:endCxn id="41" idx="5"/>
          </p:cNvCxnSpPr>
          <p:nvPr/>
        </p:nvCxnSpPr>
        <p:spPr>
          <a:xfrm flipH="1" flipV="1">
            <a:off x="2676002" y="892269"/>
            <a:ext cx="209096" cy="18939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60A93C4-B1FD-DDE1-F8F3-C0E31DB818AB}"/>
              </a:ext>
            </a:extLst>
          </p:cNvPr>
          <p:cNvSpPr/>
          <p:nvPr/>
        </p:nvSpPr>
        <p:spPr>
          <a:xfrm>
            <a:off x="2863485" y="1060054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CDD519E-CEAB-14FB-942D-532E047D3197}"/>
              </a:ext>
            </a:extLst>
          </p:cNvPr>
          <p:cNvCxnSpPr>
            <a:cxnSpLocks/>
            <a:stCxn id="100" idx="7"/>
            <a:endCxn id="44" idx="3"/>
          </p:cNvCxnSpPr>
          <p:nvPr/>
        </p:nvCxnSpPr>
        <p:spPr>
          <a:xfrm flipV="1">
            <a:off x="2989454" y="894043"/>
            <a:ext cx="242148" cy="18762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811116-9621-78FC-45EE-9B596CDCD1B1}"/>
              </a:ext>
            </a:extLst>
          </p:cNvPr>
          <p:cNvCxnSpPr>
            <a:cxnSpLocks/>
            <a:stCxn id="100" idx="5"/>
            <a:endCxn id="43" idx="1"/>
          </p:cNvCxnSpPr>
          <p:nvPr/>
        </p:nvCxnSpPr>
        <p:spPr>
          <a:xfrm>
            <a:off x="2989454" y="1186023"/>
            <a:ext cx="152049" cy="194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1F4B0A-7C4B-CF16-8D01-69323F8A00EF}"/>
              </a:ext>
            </a:extLst>
          </p:cNvPr>
          <p:cNvCxnSpPr>
            <a:cxnSpLocks/>
            <a:stCxn id="100" idx="3"/>
            <a:endCxn id="45" idx="7"/>
          </p:cNvCxnSpPr>
          <p:nvPr/>
        </p:nvCxnSpPr>
        <p:spPr>
          <a:xfrm flipH="1">
            <a:off x="2743533" y="1186023"/>
            <a:ext cx="141565" cy="15110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A8CF13FC-946B-BF22-0CD3-891AD2B38F08}"/>
              </a:ext>
            </a:extLst>
          </p:cNvPr>
          <p:cNvSpPr txBox="1"/>
          <p:nvPr/>
        </p:nvSpPr>
        <p:spPr>
          <a:xfrm>
            <a:off x="1944588" y="4588599"/>
            <a:ext cx="217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b="1" dirty="0"/>
              <a:t>Private →</a:t>
            </a:r>
            <a:r>
              <a:rPr lang="ja-JP" altLang="en-US" sz="1400" b="1"/>
              <a:t> </a:t>
            </a:r>
            <a:r>
              <a:rPr lang="en-GB" altLang="ja-JP" sz="1400" b="1" dirty="0"/>
              <a:t>Public </a:t>
            </a:r>
            <a:r>
              <a:rPr lang="en-JP" sz="1400" b="1" dirty="0"/>
              <a:t>→ Private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B9C1A14-91F3-A8E2-E44F-D567732BBB1A}"/>
              </a:ext>
            </a:extLst>
          </p:cNvPr>
          <p:cNvSpPr txBox="1"/>
          <p:nvPr/>
        </p:nvSpPr>
        <p:spPr>
          <a:xfrm>
            <a:off x="2380861" y="1548137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b="1" dirty="0"/>
              <a:t>Public →</a:t>
            </a:r>
            <a:r>
              <a:rPr lang="ja-JP" altLang="en-US" sz="1400" b="1"/>
              <a:t> </a:t>
            </a:r>
            <a:r>
              <a:rPr lang="en-GB" altLang="ja-JP" sz="1400" b="1" dirty="0"/>
              <a:t>Public</a:t>
            </a:r>
            <a:endParaRPr lang="en-JP" sz="1400" b="1" dirty="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01FD0058-B684-369C-BCB1-7B1A01E4A1D4}"/>
              </a:ext>
            </a:extLst>
          </p:cNvPr>
          <p:cNvGrpSpPr/>
          <p:nvPr/>
        </p:nvGrpSpPr>
        <p:grpSpPr>
          <a:xfrm>
            <a:off x="2727525" y="742721"/>
            <a:ext cx="262620" cy="65655"/>
            <a:chOff x="3254696" y="1682552"/>
            <a:chExt cx="262620" cy="65655"/>
          </a:xfrm>
        </p:grpSpPr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452FAF7-A5D8-181D-ACC0-B8C68A7B7F99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42601BD7-C26B-AF92-08E7-B6208B0D6794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795B13A0-7DF7-8B8F-C58D-FC22A2AF3317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A8F9D671-B02A-DA74-E092-A97EDC6D6748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1169D3DF-28D8-E041-1F41-A4CB3B014491}"/>
              </a:ext>
            </a:extLst>
          </p:cNvPr>
          <p:cNvGrpSpPr/>
          <p:nvPr/>
        </p:nvGrpSpPr>
        <p:grpSpPr>
          <a:xfrm>
            <a:off x="2541692" y="1482401"/>
            <a:ext cx="262620" cy="65655"/>
            <a:chOff x="3254696" y="1682552"/>
            <a:chExt cx="262620" cy="65655"/>
          </a:xfrm>
        </p:grpSpPr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266963ED-A68B-FDD0-D57A-66A79BC6D163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5A27232B-D140-3A98-19EF-F5196C254C67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CE5869A7-B6E0-EEE2-AE67-C720D1A21CA0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6E4CE630-7996-A1AD-F04F-94D061890527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64417BCB-5F7C-57FD-7E64-8A6EFE949979}"/>
              </a:ext>
            </a:extLst>
          </p:cNvPr>
          <p:cNvGrpSpPr/>
          <p:nvPr/>
        </p:nvGrpSpPr>
        <p:grpSpPr>
          <a:xfrm>
            <a:off x="3199728" y="1508305"/>
            <a:ext cx="262620" cy="65655"/>
            <a:chOff x="3254696" y="1682552"/>
            <a:chExt cx="262620" cy="65655"/>
          </a:xfrm>
        </p:grpSpPr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3FB52C19-BAD7-9FC3-E36B-77AACB1EB5D9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E8D7CD1B-4476-7760-9467-FEE826EDF86E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619574B-82F4-1076-7334-37D5D36B0F00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7CD5353-B5CB-2068-3AB0-B8C0D685E743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119C9B21-7F40-C4B5-9172-5886B047F8EF}"/>
              </a:ext>
            </a:extLst>
          </p:cNvPr>
          <p:cNvGrpSpPr/>
          <p:nvPr/>
        </p:nvGrpSpPr>
        <p:grpSpPr>
          <a:xfrm>
            <a:off x="3280806" y="666994"/>
            <a:ext cx="262620" cy="65655"/>
            <a:chOff x="3254696" y="1682552"/>
            <a:chExt cx="262620" cy="65655"/>
          </a:xfrm>
        </p:grpSpPr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3E3EEB6-4270-40D6-D1DF-F043A30411B2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8E9C3ECF-CA02-4131-4780-737ACE812D3C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79FD0540-9DD4-E549-810D-3D74022115DF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09F5CE02-D090-CB5A-698F-BA140A264655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F5114E99-F44A-7A50-6C46-713023692DA9}"/>
              </a:ext>
            </a:extLst>
          </p:cNvPr>
          <p:cNvGrpSpPr/>
          <p:nvPr/>
        </p:nvGrpSpPr>
        <p:grpSpPr>
          <a:xfrm>
            <a:off x="2553065" y="1096196"/>
            <a:ext cx="262620" cy="65655"/>
            <a:chOff x="3254696" y="1682552"/>
            <a:chExt cx="262620" cy="65655"/>
          </a:xfrm>
        </p:grpSpPr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B4CD4543-5E4D-4A03-A14A-ADADD2780B7A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FD0607C1-7A6B-123F-2212-4E9B011C355D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06EFAF48-33E3-5C0C-1EFE-27F57E1DDC9F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DAB9393-FC76-B2B2-347D-35571244BD1A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545" name="TextBox 544">
            <a:extLst>
              <a:ext uri="{FF2B5EF4-FFF2-40B4-BE49-F238E27FC236}">
                <a16:creationId xmlns:a16="http://schemas.microsoft.com/office/drawing/2014/main" id="{89314999-D115-6E48-CA8A-C6CDC870BF5A}"/>
              </a:ext>
            </a:extLst>
          </p:cNvPr>
          <p:cNvSpPr txBox="1"/>
          <p:nvPr/>
        </p:nvSpPr>
        <p:spPr>
          <a:xfrm>
            <a:off x="1973186" y="3010679"/>
            <a:ext cx="210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b="1" dirty="0"/>
              <a:t>Public →</a:t>
            </a:r>
            <a:r>
              <a:rPr lang="ja-JP" altLang="en-US" sz="1400" b="1"/>
              <a:t> </a:t>
            </a:r>
            <a:r>
              <a:rPr lang="en-GB" altLang="ja-JP" sz="1400" b="1" dirty="0"/>
              <a:t>Private </a:t>
            </a:r>
            <a:r>
              <a:rPr lang="en-JP" sz="1400" b="1" dirty="0"/>
              <a:t>→ Public</a:t>
            </a:r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9DB4924E-C6C0-2BB6-FE49-0880A1D9D104}"/>
              </a:ext>
            </a:extLst>
          </p:cNvPr>
          <p:cNvSpPr/>
          <p:nvPr/>
        </p:nvSpPr>
        <p:spPr>
          <a:xfrm>
            <a:off x="2913558" y="2151479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9105B519-727D-10E5-5053-A4FCF6235A71}"/>
              </a:ext>
            </a:extLst>
          </p:cNvPr>
          <p:cNvSpPr/>
          <p:nvPr/>
        </p:nvSpPr>
        <p:spPr>
          <a:xfrm>
            <a:off x="3163759" y="2812973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C2AD8A0C-8A14-C422-207F-82A490C0232F}"/>
              </a:ext>
            </a:extLst>
          </p:cNvPr>
          <p:cNvSpPr/>
          <p:nvPr/>
        </p:nvSpPr>
        <p:spPr>
          <a:xfrm>
            <a:off x="3209989" y="2361379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86603A65-6A1D-6834-6CF6-4A7EC3B5B255}"/>
              </a:ext>
            </a:extLst>
          </p:cNvPr>
          <p:cNvSpPr/>
          <p:nvPr/>
        </p:nvSpPr>
        <p:spPr>
          <a:xfrm>
            <a:off x="2661433" y="2769558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A7DF40B6-F31E-C36F-4C84-BE49F6CFF25E}"/>
              </a:ext>
            </a:extLst>
          </p:cNvPr>
          <p:cNvCxnSpPr>
            <a:cxnSpLocks/>
            <a:stCxn id="681" idx="0"/>
            <a:endCxn id="676" idx="4"/>
          </p:cNvCxnSpPr>
          <p:nvPr/>
        </p:nvCxnSpPr>
        <p:spPr>
          <a:xfrm flipV="1">
            <a:off x="2981145" y="2299061"/>
            <a:ext cx="6204" cy="2150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Oval 680">
            <a:extLst>
              <a:ext uri="{FF2B5EF4-FFF2-40B4-BE49-F238E27FC236}">
                <a16:creationId xmlns:a16="http://schemas.microsoft.com/office/drawing/2014/main" id="{8EE792ED-3850-44A9-48E3-03D141A15933}"/>
              </a:ext>
            </a:extLst>
          </p:cNvPr>
          <p:cNvSpPr/>
          <p:nvPr/>
        </p:nvSpPr>
        <p:spPr>
          <a:xfrm>
            <a:off x="2907354" y="2514096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56325583-4ABB-AE1C-7E46-0E581CCE0E43}"/>
              </a:ext>
            </a:extLst>
          </p:cNvPr>
          <p:cNvCxnSpPr>
            <a:cxnSpLocks/>
            <a:stCxn id="681" idx="6"/>
            <a:endCxn id="678" idx="3"/>
          </p:cNvCxnSpPr>
          <p:nvPr/>
        </p:nvCxnSpPr>
        <p:spPr>
          <a:xfrm flipV="1">
            <a:off x="3054936" y="2487348"/>
            <a:ext cx="176666" cy="10053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329C8AB8-C602-0FE0-E66F-190A637A441C}"/>
              </a:ext>
            </a:extLst>
          </p:cNvPr>
          <p:cNvCxnSpPr>
            <a:cxnSpLocks/>
            <a:stCxn id="681" idx="5"/>
            <a:endCxn id="677" idx="1"/>
          </p:cNvCxnSpPr>
          <p:nvPr/>
        </p:nvCxnSpPr>
        <p:spPr>
          <a:xfrm>
            <a:off x="3033323" y="2640065"/>
            <a:ext cx="152049" cy="19452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92D31432-1A9C-BF0F-B1F3-1B633577BD31}"/>
              </a:ext>
            </a:extLst>
          </p:cNvPr>
          <p:cNvCxnSpPr>
            <a:cxnSpLocks/>
            <a:stCxn id="681" idx="3"/>
            <a:endCxn id="679" idx="7"/>
          </p:cNvCxnSpPr>
          <p:nvPr/>
        </p:nvCxnSpPr>
        <p:spPr>
          <a:xfrm flipH="1">
            <a:off x="2787402" y="2640065"/>
            <a:ext cx="141565" cy="15110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6610E425-958C-6DA5-27E4-F396BEDC199A}"/>
              </a:ext>
            </a:extLst>
          </p:cNvPr>
          <p:cNvGrpSpPr/>
          <p:nvPr/>
        </p:nvGrpSpPr>
        <p:grpSpPr>
          <a:xfrm>
            <a:off x="3066059" y="2114510"/>
            <a:ext cx="262620" cy="65655"/>
            <a:chOff x="3254696" y="1682552"/>
            <a:chExt cx="262620" cy="65655"/>
          </a:xfrm>
        </p:grpSpPr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0615012E-5ADA-6C77-358E-CFD3DEB7F900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699F9059-C61D-B468-B91F-962B31CE93A3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72959D28-6154-BEA3-3614-44B3A833EF38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BC06A837-9887-C415-0831-9C58CD8AA5AB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65427D63-EB75-4209-1C10-C18423C7FF33}"/>
              </a:ext>
            </a:extLst>
          </p:cNvPr>
          <p:cNvGrpSpPr/>
          <p:nvPr/>
        </p:nvGrpSpPr>
        <p:grpSpPr>
          <a:xfrm>
            <a:off x="2585561" y="2936443"/>
            <a:ext cx="262620" cy="65655"/>
            <a:chOff x="3254696" y="1682552"/>
            <a:chExt cx="262620" cy="65655"/>
          </a:xfrm>
        </p:grpSpPr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E942B060-59D3-1D23-B162-66A80F535753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5BA67D97-B5A8-3A2E-7881-FA10AC83253D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97CB0754-45B9-A34C-D9E7-89A04F95CAF4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FCD57AB5-6C83-E18D-03B8-8947B240354B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ED951B06-861D-385E-4808-2624FA36F14D}"/>
              </a:ext>
            </a:extLst>
          </p:cNvPr>
          <p:cNvGrpSpPr/>
          <p:nvPr/>
        </p:nvGrpSpPr>
        <p:grpSpPr>
          <a:xfrm>
            <a:off x="3243597" y="2962347"/>
            <a:ext cx="262620" cy="65655"/>
            <a:chOff x="3254696" y="1682552"/>
            <a:chExt cx="262620" cy="65655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9E777771-2DCD-4243-548C-5DAF9734FDC1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8F24F07A-8AC0-B8E7-F43E-A783E48AC6B6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947CC5EE-45F2-14E0-A4E0-C71A63E062E5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23C057A3-C815-369B-DCEA-14D649910B1F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8E6C12B2-D1CC-FA5C-1F55-3FFAE0A4D3DB}"/>
              </a:ext>
            </a:extLst>
          </p:cNvPr>
          <p:cNvGrpSpPr/>
          <p:nvPr/>
        </p:nvGrpSpPr>
        <p:grpSpPr>
          <a:xfrm>
            <a:off x="3280806" y="2260299"/>
            <a:ext cx="262620" cy="65655"/>
            <a:chOff x="3254696" y="1682552"/>
            <a:chExt cx="262620" cy="65655"/>
          </a:xfrm>
        </p:grpSpPr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54A91C76-F4F9-C901-F285-B8F3CFD233CD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7BE596A2-3F5C-1BB0-DDDE-FDAD0BEADD55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179C58E7-B7D4-1794-E045-4F907D51493E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505AAA3-D8BD-9936-8F20-186258C4145D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98A904A9-6DF0-C6DB-9DA1-4B95ABC21A5D}"/>
              </a:ext>
            </a:extLst>
          </p:cNvPr>
          <p:cNvGrpSpPr/>
          <p:nvPr/>
        </p:nvGrpSpPr>
        <p:grpSpPr>
          <a:xfrm>
            <a:off x="2596934" y="2550238"/>
            <a:ext cx="262620" cy="65655"/>
            <a:chOff x="3254696" y="1682552"/>
            <a:chExt cx="262620" cy="65655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8DFB2E91-BBB4-894B-B938-E910FB52D650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88A5AA35-F177-A69C-88B0-4956B1DC9639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6BB2DFCA-E8E5-7899-F708-C6A0A7BB2A7E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BED941C2-1DAB-6C5C-3B43-73EAA0CF1AF2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711" name="Oval 710">
            <a:extLst>
              <a:ext uri="{FF2B5EF4-FFF2-40B4-BE49-F238E27FC236}">
                <a16:creationId xmlns:a16="http://schemas.microsoft.com/office/drawing/2014/main" id="{62BD9F5A-6958-4469-A074-CEAA781B9B65}"/>
              </a:ext>
            </a:extLst>
          </p:cNvPr>
          <p:cNvSpPr/>
          <p:nvPr/>
        </p:nvSpPr>
        <p:spPr>
          <a:xfrm>
            <a:off x="2424574" y="5546632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D4728EFC-B1AC-4F25-45BD-4919FE321801}"/>
              </a:ext>
            </a:extLst>
          </p:cNvPr>
          <p:cNvSpPr/>
          <p:nvPr/>
        </p:nvSpPr>
        <p:spPr>
          <a:xfrm>
            <a:off x="3164767" y="5787970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BF9EDBDC-405A-A7C8-7722-82411AE54EF3}"/>
              </a:ext>
            </a:extLst>
          </p:cNvPr>
          <p:cNvSpPr/>
          <p:nvPr/>
        </p:nvSpPr>
        <p:spPr>
          <a:xfrm>
            <a:off x="2522194" y="5167403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9C7C01A-7ABA-EFC0-9158-ADACAD33088E}"/>
              </a:ext>
            </a:extLst>
          </p:cNvPr>
          <p:cNvSpPr/>
          <p:nvPr/>
        </p:nvSpPr>
        <p:spPr>
          <a:xfrm>
            <a:off x="2876990" y="5475667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82B93595-0D83-A067-048E-C9CCD4445295}"/>
              </a:ext>
            </a:extLst>
          </p:cNvPr>
          <p:cNvCxnSpPr>
            <a:cxnSpLocks/>
            <a:stCxn id="714" idx="1"/>
            <a:endCxn id="713" idx="5"/>
          </p:cNvCxnSpPr>
          <p:nvPr/>
        </p:nvCxnSpPr>
        <p:spPr>
          <a:xfrm flipH="1" flipV="1">
            <a:off x="2648163" y="5293372"/>
            <a:ext cx="250440" cy="20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17FB445C-40F0-A7E6-CBE2-C4F633144A62}"/>
              </a:ext>
            </a:extLst>
          </p:cNvPr>
          <p:cNvCxnSpPr>
            <a:cxnSpLocks/>
            <a:stCxn id="714" idx="5"/>
            <a:endCxn id="712" idx="1"/>
          </p:cNvCxnSpPr>
          <p:nvPr/>
        </p:nvCxnSpPr>
        <p:spPr>
          <a:xfrm>
            <a:off x="3002959" y="5601636"/>
            <a:ext cx="183421" cy="207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4025D69D-C326-EFE4-E0BB-8AD901012D15}"/>
              </a:ext>
            </a:extLst>
          </p:cNvPr>
          <p:cNvCxnSpPr>
            <a:cxnSpLocks/>
            <a:stCxn id="711" idx="6"/>
            <a:endCxn id="714" idx="2"/>
          </p:cNvCxnSpPr>
          <p:nvPr/>
        </p:nvCxnSpPr>
        <p:spPr>
          <a:xfrm flipV="1">
            <a:off x="2572156" y="5549458"/>
            <a:ext cx="304834" cy="70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534654C2-3F51-D91B-1AAD-B5A7ED27ACAE}"/>
              </a:ext>
            </a:extLst>
          </p:cNvPr>
          <p:cNvCxnSpPr>
            <a:cxnSpLocks/>
            <a:stCxn id="714" idx="6"/>
            <a:endCxn id="719" idx="2"/>
          </p:cNvCxnSpPr>
          <p:nvPr/>
        </p:nvCxnSpPr>
        <p:spPr>
          <a:xfrm>
            <a:off x="3024572" y="5549458"/>
            <a:ext cx="207323" cy="136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Oval 718">
            <a:extLst>
              <a:ext uri="{FF2B5EF4-FFF2-40B4-BE49-F238E27FC236}">
                <a16:creationId xmlns:a16="http://schemas.microsoft.com/office/drawing/2014/main" id="{99EBF484-72FF-FBA1-9531-BB86AE2ACBE9}"/>
              </a:ext>
            </a:extLst>
          </p:cNvPr>
          <p:cNvSpPr/>
          <p:nvPr/>
        </p:nvSpPr>
        <p:spPr>
          <a:xfrm>
            <a:off x="3231895" y="5489338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357FC89C-8DAF-42D3-4968-C45053EE918D}"/>
              </a:ext>
            </a:extLst>
          </p:cNvPr>
          <p:cNvGrpSpPr/>
          <p:nvPr/>
        </p:nvGrpSpPr>
        <p:grpSpPr>
          <a:xfrm>
            <a:off x="2372841" y="5732445"/>
            <a:ext cx="262620" cy="65655"/>
            <a:chOff x="4104283" y="4466756"/>
            <a:chExt cx="262620" cy="65655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47B5A557-F860-019A-73CF-EC8CFDFE6043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C15B33FC-853C-A271-2E72-9A1EB69C3840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1B0773F2-04BE-F03B-0739-BF7A462AFD40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6D5F871C-4996-A012-6581-16C75241BC00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E7649953-1D46-4E64-5AAE-F2E159EA0FAE}"/>
              </a:ext>
            </a:extLst>
          </p:cNvPr>
          <p:cNvGrpSpPr/>
          <p:nvPr/>
        </p:nvGrpSpPr>
        <p:grpSpPr>
          <a:xfrm>
            <a:off x="2747664" y="5646741"/>
            <a:ext cx="262620" cy="65655"/>
            <a:chOff x="4104283" y="4466756"/>
            <a:chExt cx="262620" cy="65655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34FC9061-7009-DF1D-DD72-C808588E3EAA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F593498F-B790-3713-ED56-C44EBCF39805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2C4D0644-8E6E-F2A1-5BFC-D8B017135D72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BCED976-7542-EB49-C150-F81BAFBCB17F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032F39D1-F497-703A-5B49-4F05CB35C0A9}"/>
              </a:ext>
            </a:extLst>
          </p:cNvPr>
          <p:cNvGrpSpPr/>
          <p:nvPr/>
        </p:nvGrpSpPr>
        <p:grpSpPr>
          <a:xfrm>
            <a:off x="3066057" y="6002999"/>
            <a:ext cx="262620" cy="65655"/>
            <a:chOff x="4104283" y="4466756"/>
            <a:chExt cx="262620" cy="65655"/>
          </a:xfrm>
        </p:grpSpPr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9BB25BEC-9048-53E2-91E8-F6B7B963BCEB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33C85486-8A27-4228-FA31-BCD8C96C47CB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54EA5207-3AE6-7874-D0EE-EE48968C9B1E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18B3B8AD-EE73-F9A1-1487-253ABE7EB453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0451A1B1-C860-D2ED-4F5C-B9BA8E21E7F6}"/>
              </a:ext>
            </a:extLst>
          </p:cNvPr>
          <p:cNvGrpSpPr/>
          <p:nvPr/>
        </p:nvGrpSpPr>
        <p:grpSpPr>
          <a:xfrm>
            <a:off x="3287465" y="5666790"/>
            <a:ext cx="262620" cy="65655"/>
            <a:chOff x="4104283" y="4466756"/>
            <a:chExt cx="262620" cy="65655"/>
          </a:xfrm>
        </p:grpSpPr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D7A2939E-CA12-0F66-2CDD-B418047EBCC9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E0318C1B-83BB-4AE8-0248-60047A66076B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C8157A72-9A4A-86B6-DCFC-CE3E823B2D5C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49098E4-F748-189A-8AFE-ACE4C8F184F6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329B0B32-3111-054C-88BB-BFC89CF13128}"/>
              </a:ext>
            </a:extLst>
          </p:cNvPr>
          <p:cNvGrpSpPr/>
          <p:nvPr/>
        </p:nvGrpSpPr>
        <p:grpSpPr>
          <a:xfrm>
            <a:off x="2692034" y="5212702"/>
            <a:ext cx="262620" cy="65655"/>
            <a:chOff x="4104283" y="4466756"/>
            <a:chExt cx="262620" cy="65655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C415956C-C3C9-5AAB-C899-41335D581496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DEFFEF11-5A96-F2C6-0FEB-8A0B12319228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1D5854EC-1C74-47A0-55CC-4A054B16512C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3FA8B904-30CF-9413-D98C-91B2A2318DAE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745" name="TextBox 744">
            <a:extLst>
              <a:ext uri="{FF2B5EF4-FFF2-40B4-BE49-F238E27FC236}">
                <a16:creationId xmlns:a16="http://schemas.microsoft.com/office/drawing/2014/main" id="{6B9D8862-B48B-5BE4-C593-2AD8D8159223}"/>
              </a:ext>
            </a:extLst>
          </p:cNvPr>
          <p:cNvSpPr txBox="1"/>
          <p:nvPr/>
        </p:nvSpPr>
        <p:spPr>
          <a:xfrm>
            <a:off x="2323366" y="6056601"/>
            <a:ext cx="1474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b="1" dirty="0"/>
              <a:t>Private →</a:t>
            </a:r>
            <a:r>
              <a:rPr lang="ja-JP" altLang="en-US" sz="1400" b="1"/>
              <a:t> </a:t>
            </a:r>
            <a:r>
              <a:rPr lang="en-GB" altLang="ja-JP" sz="1400" b="1" dirty="0"/>
              <a:t>Private</a:t>
            </a:r>
            <a:endParaRPr lang="en-JP" sz="1400" b="1" dirty="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C1BC1407-767C-C1B3-C409-CEB143290782}"/>
              </a:ext>
            </a:extLst>
          </p:cNvPr>
          <p:cNvSpPr/>
          <p:nvPr/>
        </p:nvSpPr>
        <p:spPr>
          <a:xfrm>
            <a:off x="3101209" y="2506774"/>
            <a:ext cx="79953" cy="79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8A52BA94-9CD2-49C1-508C-853960636B77}"/>
              </a:ext>
            </a:extLst>
          </p:cNvPr>
          <p:cNvSpPr/>
          <p:nvPr/>
        </p:nvSpPr>
        <p:spPr>
          <a:xfrm>
            <a:off x="3071211" y="2692170"/>
            <a:ext cx="79953" cy="79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0E316C26-C432-7F01-C5E4-9F5E3CB7477D}"/>
              </a:ext>
            </a:extLst>
          </p:cNvPr>
          <p:cNvSpPr/>
          <p:nvPr/>
        </p:nvSpPr>
        <p:spPr>
          <a:xfrm>
            <a:off x="2823644" y="2675382"/>
            <a:ext cx="79953" cy="79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79903A43-0AC9-77BC-0E89-CDB170C6F0C8}"/>
              </a:ext>
            </a:extLst>
          </p:cNvPr>
          <p:cNvSpPr/>
          <p:nvPr/>
        </p:nvSpPr>
        <p:spPr>
          <a:xfrm>
            <a:off x="2941564" y="2383518"/>
            <a:ext cx="79953" cy="79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F80642B2-A93A-AB3C-C815-4FB008C996E8}"/>
              </a:ext>
            </a:extLst>
          </p:cNvPr>
          <p:cNvSpPr/>
          <p:nvPr/>
        </p:nvSpPr>
        <p:spPr>
          <a:xfrm>
            <a:off x="2908249" y="3797285"/>
            <a:ext cx="79953" cy="7995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037167ED-D0A3-95FE-E861-0568CCF38F4A}"/>
              </a:ext>
            </a:extLst>
          </p:cNvPr>
          <p:cNvSpPr/>
          <p:nvPr/>
        </p:nvSpPr>
        <p:spPr>
          <a:xfrm>
            <a:off x="3055024" y="3922024"/>
            <a:ext cx="79953" cy="7995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1ECE391D-20DC-DE14-2B78-8589A4532BA1}"/>
              </a:ext>
            </a:extLst>
          </p:cNvPr>
          <p:cNvSpPr/>
          <p:nvPr/>
        </p:nvSpPr>
        <p:spPr>
          <a:xfrm>
            <a:off x="3032889" y="4180089"/>
            <a:ext cx="79953" cy="7995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FAE4D051-B6A2-79D6-89D7-96882F2A87CE}"/>
              </a:ext>
            </a:extLst>
          </p:cNvPr>
          <p:cNvSpPr/>
          <p:nvPr/>
        </p:nvSpPr>
        <p:spPr>
          <a:xfrm>
            <a:off x="2678353" y="4058693"/>
            <a:ext cx="79953" cy="7995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7BA233A5-58FF-886D-882D-4571CC00E7A1}"/>
              </a:ext>
            </a:extLst>
          </p:cNvPr>
          <p:cNvGrpSpPr/>
          <p:nvPr/>
        </p:nvGrpSpPr>
        <p:grpSpPr>
          <a:xfrm>
            <a:off x="88163" y="2383035"/>
            <a:ext cx="1947832" cy="2057458"/>
            <a:chOff x="-23113" y="1363819"/>
            <a:chExt cx="2797200" cy="29546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E93AC4-34EA-661F-1A34-A1364655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3113" y="1363819"/>
              <a:ext cx="2797200" cy="117889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E5B68E-220D-DFFD-B6A3-3FA51269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3113" y="3142543"/>
              <a:ext cx="2797200" cy="117590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62ADDC-D1FF-086B-145C-1DB61B041FF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17" y="2269154"/>
              <a:ext cx="168381" cy="19226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0C92E7-58AE-F9F0-CDB3-2CB12F576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4305" y="2416168"/>
              <a:ext cx="269037" cy="17756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6902A4-BA88-1E30-896F-475857821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5721" y="2180904"/>
              <a:ext cx="110975" cy="20108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AD05AB-7468-15F3-87F1-DEA61453C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372" y="2180904"/>
              <a:ext cx="269037" cy="17756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49F4C4-2217-74B9-C318-DC2785B57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129" y="1932189"/>
              <a:ext cx="269037" cy="17756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17E694-2C5C-A6EA-B958-23C232E79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368" y="2072456"/>
              <a:ext cx="269037" cy="17756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52B96DA-E88F-BB2C-5753-8ADF81644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1659" y="2160706"/>
              <a:ext cx="269037" cy="17756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D245AC-8372-36E6-D858-9B499A454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994" y="1728744"/>
              <a:ext cx="269037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3A33B2D-4345-69ED-2315-9338AA5D78D2}"/>
                </a:ext>
              </a:extLst>
            </p:cNvPr>
            <p:cNvGrpSpPr/>
            <p:nvPr/>
          </p:nvGrpSpPr>
          <p:grpSpPr>
            <a:xfrm>
              <a:off x="2186780" y="3956508"/>
              <a:ext cx="262620" cy="65655"/>
              <a:chOff x="1629481" y="5248507"/>
              <a:chExt cx="3657600" cy="9144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676182-BAC9-2D5B-758D-0451C0D737C6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1628891-8C01-AF1D-BC38-7F97BADDC788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6058911-6027-2897-FD90-CABAD198CF01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14CA06E-3F0B-58BB-7C62-150771D9F46F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2A275E8-55A6-978E-A18E-F8072C85F55B}"/>
                </a:ext>
              </a:extLst>
            </p:cNvPr>
            <p:cNvGrpSpPr/>
            <p:nvPr/>
          </p:nvGrpSpPr>
          <p:grpSpPr>
            <a:xfrm>
              <a:off x="1310202" y="4116319"/>
              <a:ext cx="262620" cy="65655"/>
              <a:chOff x="1629481" y="5248507"/>
              <a:chExt cx="3657600" cy="91440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F05247D-E80C-D684-CE6C-B42EAA979E33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EB52726-8431-430A-2D75-019FBF03AFE4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AB9C37-BAC3-F94F-76DD-30855DACCDE6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BD8A3D9-5963-8CED-5673-DAE0F617A897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278800F-3A76-CECC-D3BF-4020BAA21F52}"/>
                </a:ext>
              </a:extLst>
            </p:cNvPr>
            <p:cNvGrpSpPr/>
            <p:nvPr/>
          </p:nvGrpSpPr>
          <p:grpSpPr>
            <a:xfrm>
              <a:off x="1823075" y="3974737"/>
              <a:ext cx="262620" cy="65655"/>
              <a:chOff x="1629481" y="5248507"/>
              <a:chExt cx="3657600" cy="9144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B6BA7CB-5EB3-6304-7608-54197F938F2A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C376914-5640-937A-B3D2-30E7C0473933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AA574FB-3CC8-86DA-A7D7-0BB3C2F21859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751C904-7D12-1311-BF03-1FF232B1BBF0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97A1FF0-397A-325D-5A67-EA6CCDC7DA53}"/>
                </a:ext>
              </a:extLst>
            </p:cNvPr>
            <p:cNvGrpSpPr/>
            <p:nvPr/>
          </p:nvGrpSpPr>
          <p:grpSpPr>
            <a:xfrm>
              <a:off x="749833" y="3815232"/>
              <a:ext cx="262620" cy="65655"/>
              <a:chOff x="1629481" y="5248507"/>
              <a:chExt cx="3657600" cy="9144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1C19B18-6544-5310-BE8E-405B8093E238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1EB45DD-9F50-DAAF-8A7D-6BFD05D7F875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5CBDD36-A48E-B191-DBAE-301AB3D481DE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F022394-C2AA-29B8-6AA0-07CF4AF67419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CEA82E1-0335-57F7-BB62-5D4949DD1E66}"/>
                </a:ext>
              </a:extLst>
            </p:cNvPr>
            <p:cNvGrpSpPr/>
            <p:nvPr/>
          </p:nvGrpSpPr>
          <p:grpSpPr>
            <a:xfrm>
              <a:off x="1089365" y="3448044"/>
              <a:ext cx="262620" cy="65655"/>
              <a:chOff x="1629481" y="5248507"/>
              <a:chExt cx="3657600" cy="914400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DCDED69-E45A-7DE9-3867-456F7D41B841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246E08-901C-CA1F-1F55-50FAEC74FDC5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624C3D8-EB9E-36D8-31AF-38ED7F4F7093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B4AD0F0-4A1A-B4AA-B5EA-60944202D217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B0C9DEA-22CC-042E-A912-FE7191D305DE}"/>
                </a:ext>
              </a:extLst>
            </p:cNvPr>
            <p:cNvGrpSpPr/>
            <p:nvPr/>
          </p:nvGrpSpPr>
          <p:grpSpPr>
            <a:xfrm>
              <a:off x="1617733" y="3659432"/>
              <a:ext cx="262620" cy="65655"/>
              <a:chOff x="1629481" y="5248507"/>
              <a:chExt cx="3657600" cy="9144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12C08E5-C17B-B770-B785-F1910D171660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1EBED02-6653-9FF4-38E4-35973F261DCD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E3AE33A-E50E-3009-0E01-E4B2477A576A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460EA4-C8C9-BAFA-AD8F-CF318B5833F2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DD46831-261F-0A47-D7F8-D5391DE20613}"/>
                </a:ext>
              </a:extLst>
            </p:cNvPr>
            <p:cNvGrpSpPr/>
            <p:nvPr/>
          </p:nvGrpSpPr>
          <p:grpSpPr>
            <a:xfrm>
              <a:off x="2283930" y="2037243"/>
              <a:ext cx="262620" cy="65655"/>
              <a:chOff x="1629481" y="5248507"/>
              <a:chExt cx="3657600" cy="9144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6C85243-2F57-C1D2-5268-1810D80E699A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9A4A83-DEBB-3153-2AC2-1337C1549A9D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42760B3-35BC-E984-AA81-8FCC1D43874B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0B5E88D-5BEC-4D14-7103-27F715B6DC8E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8A55A14-5716-CA72-C6E4-73CBCFC68D66}"/>
                </a:ext>
              </a:extLst>
            </p:cNvPr>
            <p:cNvGrpSpPr/>
            <p:nvPr/>
          </p:nvGrpSpPr>
          <p:grpSpPr>
            <a:xfrm>
              <a:off x="2276763" y="1850826"/>
              <a:ext cx="262620" cy="65655"/>
              <a:chOff x="1629481" y="5248507"/>
              <a:chExt cx="3657600" cy="9144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8F5B66F-36AE-11B8-0685-0CD712E8BA0D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B3CBDBC-7F6B-655C-D1DF-23336EB20DAB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691B0CA-EF71-7415-6AD8-0FAED0A22655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0869117-35B3-0C0C-6CD3-16630B177BD1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B94DDBC-5A60-AE8F-2ED2-8F4B109F09FD}"/>
                </a:ext>
              </a:extLst>
            </p:cNvPr>
            <p:cNvGrpSpPr/>
            <p:nvPr/>
          </p:nvGrpSpPr>
          <p:grpSpPr>
            <a:xfrm>
              <a:off x="1647971" y="1580492"/>
              <a:ext cx="262620" cy="65655"/>
              <a:chOff x="1629481" y="5248507"/>
              <a:chExt cx="3657600" cy="9144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C98E3BF-0724-DF54-2A6A-7B5487DEA7F6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50D347C-9253-6CB9-02F3-B666B92186A4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1986F70-6099-9014-43B1-D177D0B4BEE5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EBD58DD-7D57-AD07-A327-1F185D54FC8E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F1768AD-4713-9C1A-81F0-2871D43B94C4}"/>
                </a:ext>
              </a:extLst>
            </p:cNvPr>
            <p:cNvGrpSpPr/>
            <p:nvPr/>
          </p:nvGrpSpPr>
          <p:grpSpPr>
            <a:xfrm>
              <a:off x="1233116" y="1548386"/>
              <a:ext cx="262620" cy="65655"/>
              <a:chOff x="1629481" y="5248507"/>
              <a:chExt cx="3657600" cy="9144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A982DDC-7F71-F9FB-8609-A35ECE26823B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CCE9A8D-A8E9-4836-21DB-DEA442CF1454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C6BCF5A-578E-B9B8-0CE3-FA751B34E9F0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76D9C9F-03BB-5760-BD85-52EF58DB43BB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8AD5A0F-2A63-6D5F-5E36-A07C8AB3D240}"/>
                </a:ext>
              </a:extLst>
            </p:cNvPr>
            <p:cNvGrpSpPr/>
            <p:nvPr/>
          </p:nvGrpSpPr>
          <p:grpSpPr>
            <a:xfrm>
              <a:off x="1870699" y="1850672"/>
              <a:ext cx="262620" cy="65655"/>
              <a:chOff x="1629481" y="5248507"/>
              <a:chExt cx="3657600" cy="91440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7AF28DE-2023-949A-7654-D139C8E42193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3A55722-B62A-D087-D8ED-ED3D7F65E8C5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89E96B5-F893-4F08-F860-606B8FBABB23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8868BF3-96D9-DDD1-A4AF-1F01DACB9B9C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33A6A19-5B7C-1CC9-5DAA-9A1BA595085C}"/>
                </a:ext>
              </a:extLst>
            </p:cNvPr>
            <p:cNvGrpSpPr/>
            <p:nvPr/>
          </p:nvGrpSpPr>
          <p:grpSpPr>
            <a:xfrm>
              <a:off x="1517744" y="1926499"/>
              <a:ext cx="262620" cy="65655"/>
              <a:chOff x="1629481" y="5248507"/>
              <a:chExt cx="3657600" cy="9144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0F47F15-CAAC-4AC0-5C85-DE45E4E539C2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E9A5D1C-5C6A-CD4A-02EB-9349A9FAABFB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04F17B8-F2D3-90CB-80C9-ABA8A574E72F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F388277-AC22-604A-A65B-21D2561911DE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5D0612A-19C1-1712-D145-6A86A1E34480}"/>
                </a:ext>
              </a:extLst>
            </p:cNvPr>
            <p:cNvGrpSpPr/>
            <p:nvPr/>
          </p:nvGrpSpPr>
          <p:grpSpPr>
            <a:xfrm>
              <a:off x="1974184" y="2083539"/>
              <a:ext cx="262620" cy="65655"/>
              <a:chOff x="1629481" y="5248507"/>
              <a:chExt cx="3657600" cy="9144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D5AADD8-DF30-1932-026A-3385ADA07E13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94BDFCA-6109-3728-1A29-15DFEF8FC38A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6398D29-512F-60F0-57E7-E7915CB89C53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03512EC-D3BC-1070-050C-5F61B79201CC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4D9817E-2E68-0166-F67D-8A254E2771F0}"/>
                </a:ext>
              </a:extLst>
            </p:cNvPr>
            <p:cNvGrpSpPr/>
            <p:nvPr/>
          </p:nvGrpSpPr>
          <p:grpSpPr>
            <a:xfrm>
              <a:off x="738383" y="1747824"/>
              <a:ext cx="262620" cy="65655"/>
              <a:chOff x="1629481" y="5248507"/>
              <a:chExt cx="3657600" cy="914400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EF4F6F3-F303-169C-4F02-EDC800F174BD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23BFD91-4BC5-3052-4340-1C4742D26CB8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772BC6D-4632-EF3D-E534-50190FDADC0F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29160C5-C809-888B-35D8-E7DC284794A6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A963618-74A2-D57B-A93F-DE967B6BC8DF}"/>
                </a:ext>
              </a:extLst>
            </p:cNvPr>
            <p:cNvGrpSpPr/>
            <p:nvPr/>
          </p:nvGrpSpPr>
          <p:grpSpPr>
            <a:xfrm>
              <a:off x="1056075" y="1434572"/>
              <a:ext cx="262620" cy="65655"/>
              <a:chOff x="1629481" y="5248507"/>
              <a:chExt cx="3657600" cy="91440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D1887E8-07CF-A18E-D0C8-202D25EC5A73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01BFAE8-97AB-7E7E-9F3D-C6CA8F3EF39B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9780579-8CB1-74A2-0A63-34FB2E61C315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D94C1BC-1AC6-3B8E-071C-2695BCD32960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D6BE72B-ED61-9E0F-88CF-298CD9E9AADC}"/>
                </a:ext>
              </a:extLst>
            </p:cNvPr>
            <p:cNvGrpSpPr/>
            <p:nvPr/>
          </p:nvGrpSpPr>
          <p:grpSpPr>
            <a:xfrm>
              <a:off x="378514" y="1877813"/>
              <a:ext cx="262620" cy="65655"/>
              <a:chOff x="1629481" y="5248507"/>
              <a:chExt cx="3657600" cy="914400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8A6B910-0F9C-067E-E537-B7C1CCCC5762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C1A8A58-4727-8147-1F99-8CF76DBF7CB2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37293D2-6E76-C1CC-E998-EE51C8714C74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5CDEA7C-980A-5C50-4F7A-81E357871118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35B2A13-27CC-BE99-8044-2C42A687858C}"/>
                </a:ext>
              </a:extLst>
            </p:cNvPr>
            <p:cNvGrpSpPr/>
            <p:nvPr/>
          </p:nvGrpSpPr>
          <p:grpSpPr>
            <a:xfrm>
              <a:off x="993676" y="1872387"/>
              <a:ext cx="262620" cy="65655"/>
              <a:chOff x="1629481" y="5248507"/>
              <a:chExt cx="3657600" cy="91440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B1102DB-95C5-C1B7-DD65-100C238F0A60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24C4E4A-1BFD-6803-CA9A-87FCF2B7BBC3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AAB4BD4-74C1-F750-281C-D3DA6A889121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A0320F4-6F9A-8166-9625-463BC375BCF1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0B3B285-C1DB-BD93-3FA1-91C81CC9854A}"/>
                </a:ext>
              </a:extLst>
            </p:cNvPr>
            <p:cNvGrpSpPr/>
            <p:nvPr/>
          </p:nvGrpSpPr>
          <p:grpSpPr>
            <a:xfrm>
              <a:off x="921251" y="2176507"/>
              <a:ext cx="262620" cy="65655"/>
              <a:chOff x="1629481" y="5248507"/>
              <a:chExt cx="3657600" cy="91440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B98695C-B9E0-D092-9974-33C1F99ED0DD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F41F7A7-DCAA-9A01-6526-1AC926AFF578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386B6BA-4B7D-3F90-62C3-52A66D22457B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F237636-942E-285D-6BA1-54A84D029B21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C1B6246-5F0F-1649-BF6D-851204771B91}"/>
                </a:ext>
              </a:extLst>
            </p:cNvPr>
            <p:cNvGrpSpPr/>
            <p:nvPr/>
          </p:nvGrpSpPr>
          <p:grpSpPr>
            <a:xfrm>
              <a:off x="1213419" y="2102898"/>
              <a:ext cx="262620" cy="65655"/>
              <a:chOff x="1629481" y="5248507"/>
              <a:chExt cx="3657600" cy="9144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19D4D6C-7C51-721B-5C12-8AF727222613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A619CBB-02DB-73E6-BE3A-6621B4611330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5DAA4A3-5DC6-90F4-D375-20EF607EF957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D22FB5C-9145-239A-821B-D851521B0670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5B5B1F76-3F90-2375-8074-E21F557AE61A}"/>
                </a:ext>
              </a:extLst>
            </p:cNvPr>
            <p:cNvGrpSpPr/>
            <p:nvPr/>
          </p:nvGrpSpPr>
          <p:grpSpPr>
            <a:xfrm>
              <a:off x="452569" y="1599868"/>
              <a:ext cx="262620" cy="65655"/>
              <a:chOff x="1629481" y="5248507"/>
              <a:chExt cx="3657600" cy="914400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758FC35-AA96-09C6-2F87-76C3846B111A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7450879-508E-AC69-994B-E1EFDD50DF41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4390D84-C891-2D8E-4165-9121A350996E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22013ED-C93D-CA28-5C1D-256A25F2EF78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DF2CB4-2DFB-6FC7-DE73-3B73772F55C4}"/>
                </a:ext>
              </a:extLst>
            </p:cNvPr>
            <p:cNvGrpSpPr/>
            <p:nvPr/>
          </p:nvGrpSpPr>
          <p:grpSpPr>
            <a:xfrm>
              <a:off x="2112625" y="1619738"/>
              <a:ext cx="262620" cy="65655"/>
              <a:chOff x="1629481" y="5248507"/>
              <a:chExt cx="3657600" cy="9144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C425ACA-AB5F-4CBB-7569-D29134DEACE2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003B2499-17B8-D96F-F20A-2CC742B3864E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8358334-95EE-EC0C-132E-AF1D3D3B1FCB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0CF9FA9-1228-2928-DCB9-4E05DF92BBDA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6DE17ED-4C1F-A88D-375E-4ED248F84740}"/>
                </a:ext>
              </a:extLst>
            </p:cNvPr>
            <p:cNvGrpSpPr/>
            <p:nvPr/>
          </p:nvGrpSpPr>
          <p:grpSpPr>
            <a:xfrm>
              <a:off x="398114" y="2094622"/>
              <a:ext cx="262620" cy="65655"/>
              <a:chOff x="1629481" y="5248507"/>
              <a:chExt cx="3657600" cy="914400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D092D128-8FEA-E249-C69A-D3BAFC0AFE77}"/>
                  </a:ext>
                </a:extLst>
              </p:cNvPr>
              <p:cNvSpPr/>
              <p:nvPr/>
            </p:nvSpPr>
            <p:spPr>
              <a:xfrm>
                <a:off x="1629481" y="5248507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739326F-DC9F-0E83-4B58-F9BAFCB7E135}"/>
                  </a:ext>
                </a:extLst>
              </p:cNvPr>
              <p:cNvSpPr/>
              <p:nvPr/>
            </p:nvSpPr>
            <p:spPr>
              <a:xfrm>
                <a:off x="2543881" y="524850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32295EB-54FA-6243-91E9-3958E6F01A92}"/>
                  </a:ext>
                </a:extLst>
              </p:cNvPr>
              <p:cNvSpPr/>
              <p:nvPr/>
            </p:nvSpPr>
            <p:spPr>
              <a:xfrm>
                <a:off x="3458281" y="5248507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87E63A3-834B-B163-B5EE-620A7079501C}"/>
                  </a:ext>
                </a:extLst>
              </p:cNvPr>
              <p:cNvSpPr/>
              <p:nvPr/>
            </p:nvSpPr>
            <p:spPr>
              <a:xfrm>
                <a:off x="4372681" y="5248507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dirty="0"/>
              </a:p>
            </p:txBody>
          </p:sp>
        </p:grp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D42C29EB-368F-F11E-53A3-BB94C33C5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4305" y="2307581"/>
              <a:ext cx="204782" cy="1884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B500BCAE-5D0C-D869-3FBA-FF499226E88F}"/>
                </a:ext>
              </a:extLst>
            </p:cNvPr>
            <p:cNvCxnSpPr>
              <a:cxnSpLocks/>
            </p:cNvCxnSpPr>
            <p:nvPr/>
          </p:nvCxnSpPr>
          <p:spPr>
            <a:xfrm>
              <a:off x="767072" y="2416168"/>
              <a:ext cx="451926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60F2543B-A771-CF31-3170-3EA240813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4305" y="2416168"/>
              <a:ext cx="268238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28E4CF47-75DC-F630-B369-00D51FB2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372" y="2072317"/>
              <a:ext cx="204782" cy="1884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9C9DF71C-A636-D2B1-D83B-28F9612DC690}"/>
                </a:ext>
              </a:extLst>
            </p:cNvPr>
            <p:cNvCxnSpPr>
              <a:cxnSpLocks/>
            </p:cNvCxnSpPr>
            <p:nvPr/>
          </p:nvCxnSpPr>
          <p:spPr>
            <a:xfrm>
              <a:off x="1990684" y="2033890"/>
              <a:ext cx="168381" cy="19226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4A0F80C3-5F09-8217-ECB5-CE2D37A9FF71}"/>
                </a:ext>
              </a:extLst>
            </p:cNvPr>
            <p:cNvCxnSpPr>
              <a:cxnSpLocks/>
            </p:cNvCxnSpPr>
            <p:nvPr/>
          </p:nvCxnSpPr>
          <p:spPr>
            <a:xfrm>
              <a:off x="1707139" y="2180904"/>
              <a:ext cx="451926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1AAFA874-456F-6FF2-F46F-94F339031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372" y="2180904"/>
              <a:ext cx="268238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246020CF-73E2-C612-8315-208692A37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5788" y="1945640"/>
              <a:ext cx="110975" cy="20108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E31321ED-EA97-7E40-4468-CC8AA627D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129" y="1823602"/>
              <a:ext cx="204782" cy="1884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218E2F67-ED68-80AB-4FA6-FF5DE5B4199E}"/>
                </a:ext>
              </a:extLst>
            </p:cNvPr>
            <p:cNvCxnSpPr>
              <a:cxnSpLocks/>
            </p:cNvCxnSpPr>
            <p:nvPr/>
          </p:nvCxnSpPr>
          <p:spPr>
            <a:xfrm>
              <a:off x="1404441" y="1785175"/>
              <a:ext cx="168381" cy="19226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4268968F-BFA6-3037-1A44-3659AF11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896" y="1932189"/>
              <a:ext cx="451926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736681E4-B569-EB0B-D582-19D1D58C4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129" y="1932189"/>
              <a:ext cx="268238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6BD8C379-CFB5-25E5-3BB9-CBA676F27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545" y="1696925"/>
              <a:ext cx="110975" cy="20108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7D6FF0F1-794A-3166-9E53-406F40BEA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368" y="1963869"/>
              <a:ext cx="204782" cy="1884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1B2E7145-2B8A-E17C-6E1A-B7E7220111CC}"/>
                </a:ext>
              </a:extLst>
            </p:cNvPr>
            <p:cNvCxnSpPr>
              <a:cxnSpLocks/>
            </p:cNvCxnSpPr>
            <p:nvPr/>
          </p:nvCxnSpPr>
          <p:spPr>
            <a:xfrm>
              <a:off x="533680" y="1925442"/>
              <a:ext cx="168381" cy="19226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E544DD9B-330E-EA5D-646F-2C92503F8145}"/>
                </a:ext>
              </a:extLst>
            </p:cNvPr>
            <p:cNvCxnSpPr>
              <a:cxnSpLocks/>
            </p:cNvCxnSpPr>
            <p:nvPr/>
          </p:nvCxnSpPr>
          <p:spPr>
            <a:xfrm>
              <a:off x="250135" y="2072456"/>
              <a:ext cx="451926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67381A8F-B338-53E0-E54D-722385914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368" y="2072456"/>
              <a:ext cx="268238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5" name="Straight Connector 834">
              <a:extLst>
                <a:ext uri="{FF2B5EF4-FFF2-40B4-BE49-F238E27FC236}">
                  <a16:creationId xmlns:a16="http://schemas.microsoft.com/office/drawing/2014/main" id="{AE1519A5-798C-EC83-D100-79FFB640C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784" y="1837192"/>
              <a:ext cx="110975" cy="20108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6" name="Straight Connector 835">
              <a:extLst>
                <a:ext uri="{FF2B5EF4-FFF2-40B4-BE49-F238E27FC236}">
                  <a16:creationId xmlns:a16="http://schemas.microsoft.com/office/drawing/2014/main" id="{F77E3720-0F4B-658F-B900-45E54C406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1659" y="2052119"/>
              <a:ext cx="204782" cy="1884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08E4B04C-386C-B607-E363-109486E16922}"/>
                </a:ext>
              </a:extLst>
            </p:cNvPr>
            <p:cNvCxnSpPr>
              <a:cxnSpLocks/>
            </p:cNvCxnSpPr>
            <p:nvPr/>
          </p:nvCxnSpPr>
          <p:spPr>
            <a:xfrm>
              <a:off x="1647971" y="2013692"/>
              <a:ext cx="168381" cy="19226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D4278403-E4E3-CC0B-43D4-30A15C767C25}"/>
                </a:ext>
              </a:extLst>
            </p:cNvPr>
            <p:cNvCxnSpPr>
              <a:cxnSpLocks/>
            </p:cNvCxnSpPr>
            <p:nvPr/>
          </p:nvCxnSpPr>
          <p:spPr>
            <a:xfrm>
              <a:off x="1364426" y="2160706"/>
              <a:ext cx="451926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9D470505-AA2A-80D0-8282-2DFC970DE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1659" y="2160706"/>
              <a:ext cx="268238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3FC66D67-CD93-7B02-3ADE-7E7E3ADB0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3075" y="1925442"/>
              <a:ext cx="110975" cy="20108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04AC0684-8604-5F51-44DB-5D401F2C2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994" y="1620157"/>
              <a:ext cx="204782" cy="1884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2C86A026-B240-DD33-A124-41951AA4C930}"/>
                </a:ext>
              </a:extLst>
            </p:cNvPr>
            <p:cNvCxnSpPr>
              <a:cxnSpLocks/>
            </p:cNvCxnSpPr>
            <p:nvPr/>
          </p:nvCxnSpPr>
          <p:spPr>
            <a:xfrm>
              <a:off x="901306" y="1581730"/>
              <a:ext cx="168381" cy="19226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5322DC16-B6D9-C9B5-0464-FAA21BD5B226}"/>
                </a:ext>
              </a:extLst>
            </p:cNvPr>
            <p:cNvCxnSpPr>
              <a:cxnSpLocks/>
            </p:cNvCxnSpPr>
            <p:nvPr/>
          </p:nvCxnSpPr>
          <p:spPr>
            <a:xfrm>
              <a:off x="617761" y="1728744"/>
              <a:ext cx="451926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1EAF8F10-C835-4338-9FBD-E80FB189A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994" y="1728744"/>
              <a:ext cx="268238" cy="1775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03C421C9-9CEC-BC24-D9D1-29F44B374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410" y="1493480"/>
              <a:ext cx="110975" cy="20108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2" name="Oval 861">
            <a:extLst>
              <a:ext uri="{FF2B5EF4-FFF2-40B4-BE49-F238E27FC236}">
                <a16:creationId xmlns:a16="http://schemas.microsoft.com/office/drawing/2014/main" id="{7092AE87-79EF-5705-A339-933C159C4D1E}"/>
              </a:ext>
            </a:extLst>
          </p:cNvPr>
          <p:cNvSpPr/>
          <p:nvPr/>
        </p:nvSpPr>
        <p:spPr>
          <a:xfrm>
            <a:off x="4422861" y="812979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476FE264-EB8B-2655-0721-3871F490A38B}"/>
              </a:ext>
            </a:extLst>
          </p:cNvPr>
          <p:cNvSpPr/>
          <p:nvPr/>
        </p:nvSpPr>
        <p:spPr>
          <a:xfrm>
            <a:off x="4992718" y="1405610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531D674C-DF5D-6605-8819-FEF9CDC3CF5B}"/>
              </a:ext>
            </a:extLst>
          </p:cNvPr>
          <p:cNvSpPr/>
          <p:nvPr/>
        </p:nvSpPr>
        <p:spPr>
          <a:xfrm>
            <a:off x="5082817" y="814753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79026DAF-99D8-CCA8-2B5F-2D3624B7B249}"/>
              </a:ext>
            </a:extLst>
          </p:cNvPr>
          <p:cNvSpPr/>
          <p:nvPr/>
        </p:nvSpPr>
        <p:spPr>
          <a:xfrm>
            <a:off x="4490392" y="1362195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71FC61BD-876D-5FE6-6452-21FAA67C56B5}"/>
              </a:ext>
            </a:extLst>
          </p:cNvPr>
          <p:cNvSpPr/>
          <p:nvPr/>
        </p:nvSpPr>
        <p:spPr>
          <a:xfrm>
            <a:off x="4275320" y="4111605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F80AE293-1F14-7DBB-F733-553CDB54F0BE}"/>
              </a:ext>
            </a:extLst>
          </p:cNvPr>
          <p:cNvSpPr/>
          <p:nvPr/>
        </p:nvSpPr>
        <p:spPr>
          <a:xfrm>
            <a:off x="5015513" y="4352943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C2CBF7A8-10A9-5E7C-0871-A76D860900DB}"/>
              </a:ext>
            </a:extLst>
          </p:cNvPr>
          <p:cNvSpPr/>
          <p:nvPr/>
        </p:nvSpPr>
        <p:spPr>
          <a:xfrm>
            <a:off x="4750838" y="3573139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01A5B65D-2DED-6F80-A848-EF37BD6FE8C6}"/>
              </a:ext>
            </a:extLst>
          </p:cNvPr>
          <p:cNvSpPr/>
          <p:nvPr/>
        </p:nvSpPr>
        <p:spPr>
          <a:xfrm>
            <a:off x="4727736" y="4040640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1E82DBB1-9200-1C50-273D-B48B6A357DFD}"/>
              </a:ext>
            </a:extLst>
          </p:cNvPr>
          <p:cNvSpPr/>
          <p:nvPr/>
        </p:nvSpPr>
        <p:spPr>
          <a:xfrm>
            <a:off x="5070028" y="3828792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875" name="Group 874">
            <a:extLst>
              <a:ext uri="{FF2B5EF4-FFF2-40B4-BE49-F238E27FC236}">
                <a16:creationId xmlns:a16="http://schemas.microsoft.com/office/drawing/2014/main" id="{8B57B193-50DC-8ED5-A1B0-A9AC2EE0AD84}"/>
              </a:ext>
            </a:extLst>
          </p:cNvPr>
          <p:cNvGrpSpPr/>
          <p:nvPr/>
        </p:nvGrpSpPr>
        <p:grpSpPr>
          <a:xfrm>
            <a:off x="4223587" y="4297418"/>
            <a:ext cx="262620" cy="65655"/>
            <a:chOff x="4104283" y="4466756"/>
            <a:chExt cx="262620" cy="65655"/>
          </a:xfrm>
        </p:grpSpPr>
        <p:sp>
          <p:nvSpPr>
            <p:cNvPr id="876" name="Rectangle 875">
              <a:extLst>
                <a:ext uri="{FF2B5EF4-FFF2-40B4-BE49-F238E27FC236}">
                  <a16:creationId xmlns:a16="http://schemas.microsoft.com/office/drawing/2014/main" id="{E400C1DD-A2FA-0AA8-AA7E-AE4732841346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B082A840-1346-85CE-823D-B677E8980468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F1025DF6-CB40-C408-207F-EAC1A04D8CA9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0834E4E2-24F3-A31C-355E-FA3C97C059A1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880" name="Group 879">
            <a:extLst>
              <a:ext uri="{FF2B5EF4-FFF2-40B4-BE49-F238E27FC236}">
                <a16:creationId xmlns:a16="http://schemas.microsoft.com/office/drawing/2014/main" id="{A7A89007-E1C7-B1F7-2279-D82EFC8822A4}"/>
              </a:ext>
            </a:extLst>
          </p:cNvPr>
          <p:cNvGrpSpPr/>
          <p:nvPr/>
        </p:nvGrpSpPr>
        <p:grpSpPr>
          <a:xfrm>
            <a:off x="4598410" y="4211714"/>
            <a:ext cx="262620" cy="65655"/>
            <a:chOff x="4104283" y="4466756"/>
            <a:chExt cx="262620" cy="65655"/>
          </a:xfrm>
        </p:grpSpPr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78C2B66B-BAF3-3F94-3690-1BDE38919A38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82" name="Rectangle 881">
              <a:extLst>
                <a:ext uri="{FF2B5EF4-FFF2-40B4-BE49-F238E27FC236}">
                  <a16:creationId xmlns:a16="http://schemas.microsoft.com/office/drawing/2014/main" id="{50C7E256-9A66-9FB5-782B-31CF86B142C0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50E80D25-CE6A-37F7-DAAE-CC6DD34ABED4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A97D2BEB-C820-738E-858E-941AC848979E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885" name="Group 884">
            <a:extLst>
              <a:ext uri="{FF2B5EF4-FFF2-40B4-BE49-F238E27FC236}">
                <a16:creationId xmlns:a16="http://schemas.microsoft.com/office/drawing/2014/main" id="{9CA16ED0-71ED-FD9F-39C4-023464520345}"/>
              </a:ext>
            </a:extLst>
          </p:cNvPr>
          <p:cNvGrpSpPr/>
          <p:nvPr/>
        </p:nvGrpSpPr>
        <p:grpSpPr>
          <a:xfrm>
            <a:off x="4916803" y="4567972"/>
            <a:ext cx="262620" cy="65655"/>
            <a:chOff x="4104283" y="4466756"/>
            <a:chExt cx="262620" cy="65655"/>
          </a:xfrm>
        </p:grpSpPr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4F961ED2-1252-01BF-9429-7740D93ABA0C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3808BB99-C7EF-5805-8A3C-EE20EB0AAEBC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B3518D6F-5498-4EDC-2038-970EFA1E4366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BD471172-9E83-5603-145F-A7C25D656C66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57129EFD-B615-ADF7-F92C-BD47D98E3658}"/>
              </a:ext>
            </a:extLst>
          </p:cNvPr>
          <p:cNvGrpSpPr/>
          <p:nvPr/>
        </p:nvGrpSpPr>
        <p:grpSpPr>
          <a:xfrm>
            <a:off x="5125598" y="4006244"/>
            <a:ext cx="262620" cy="65655"/>
            <a:chOff x="4104283" y="4466756"/>
            <a:chExt cx="262620" cy="65655"/>
          </a:xfrm>
        </p:grpSpPr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CAC64F8F-1A97-680C-0965-DF7C6AC4934D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17BE682B-E29A-C7B8-9919-12C823119536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B644FA55-E416-2478-80B4-569366C9FBCB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9E4A6CF5-BA25-2F64-4248-A6E3D7E0E549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6C65BE0B-EE9B-01F0-3220-DE1A8BE20AE5}"/>
              </a:ext>
            </a:extLst>
          </p:cNvPr>
          <p:cNvGrpSpPr/>
          <p:nvPr/>
        </p:nvGrpSpPr>
        <p:grpSpPr>
          <a:xfrm>
            <a:off x="4879560" y="3707572"/>
            <a:ext cx="262620" cy="65655"/>
            <a:chOff x="4104283" y="4466756"/>
            <a:chExt cx="262620" cy="65655"/>
          </a:xfrm>
        </p:grpSpPr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E256DBB2-177F-D92E-98F7-3618AC4A6371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E57315C3-0238-F6DB-F88E-4B0557E78A9A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1A567E4C-568E-F5C3-F8C0-008122D30EF3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63E74225-F689-3CF2-31E8-6EB5426B02C7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901" name="Oval 900">
            <a:extLst>
              <a:ext uri="{FF2B5EF4-FFF2-40B4-BE49-F238E27FC236}">
                <a16:creationId xmlns:a16="http://schemas.microsoft.com/office/drawing/2014/main" id="{C9450327-0330-4702-FA26-64B8D50EEC03}"/>
              </a:ext>
            </a:extLst>
          </p:cNvPr>
          <p:cNvSpPr/>
          <p:nvPr/>
        </p:nvSpPr>
        <p:spPr>
          <a:xfrm>
            <a:off x="4736313" y="1106733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D5E8E73C-08F6-C7AE-ECDB-50076A3FA298}"/>
              </a:ext>
            </a:extLst>
          </p:cNvPr>
          <p:cNvGrpSpPr/>
          <p:nvPr/>
        </p:nvGrpSpPr>
        <p:grpSpPr>
          <a:xfrm>
            <a:off x="4600353" y="789400"/>
            <a:ext cx="262620" cy="65655"/>
            <a:chOff x="3254696" y="1682552"/>
            <a:chExt cx="262620" cy="65655"/>
          </a:xfrm>
        </p:grpSpPr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9A7B019C-3120-E27F-E5F2-F6492E80BD9D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F5FA9D9B-B54A-3C34-A4B3-C5049477F165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3CC0AC9F-4630-F01C-4C82-E56AEE8F6B20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11" name="Rectangle 910">
              <a:extLst>
                <a:ext uri="{FF2B5EF4-FFF2-40B4-BE49-F238E27FC236}">
                  <a16:creationId xmlns:a16="http://schemas.microsoft.com/office/drawing/2014/main" id="{C0BF608A-C5FC-5194-E0FE-8E89EDF383A0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B11BC226-795F-DD0F-805E-BE057CE04DAF}"/>
              </a:ext>
            </a:extLst>
          </p:cNvPr>
          <p:cNvGrpSpPr/>
          <p:nvPr/>
        </p:nvGrpSpPr>
        <p:grpSpPr>
          <a:xfrm>
            <a:off x="4414520" y="1529080"/>
            <a:ext cx="262620" cy="65655"/>
            <a:chOff x="3254696" y="1682552"/>
            <a:chExt cx="262620" cy="65655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1252F7E0-EE04-97C5-E8B1-50DFE6C65887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42C6BCA2-8A71-B448-E9D7-B9A6A15E3267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9EBA54A8-6D17-366E-3E49-619BBA545C3D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C2B43674-A2F3-C4CC-4B7D-6D9BD3FBDBC3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DEC16B4F-D8DE-3FCC-4073-65941CA6A7A8}"/>
              </a:ext>
            </a:extLst>
          </p:cNvPr>
          <p:cNvGrpSpPr/>
          <p:nvPr/>
        </p:nvGrpSpPr>
        <p:grpSpPr>
          <a:xfrm>
            <a:off x="5072556" y="1554984"/>
            <a:ext cx="262620" cy="65655"/>
            <a:chOff x="3254696" y="1682552"/>
            <a:chExt cx="262620" cy="65655"/>
          </a:xfrm>
        </p:grpSpPr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D02DF081-BDF8-EA6F-2274-A67A06FFBC63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82A891C6-FE0F-3FA0-D552-67D106E15764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96C9E538-4EB4-5139-7FB3-7C651BD78A0A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8223762D-2E00-8375-F9C5-FD964504CCE8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CB53245B-E26C-E47F-1082-7AE40C966BA9}"/>
              </a:ext>
            </a:extLst>
          </p:cNvPr>
          <p:cNvGrpSpPr/>
          <p:nvPr/>
        </p:nvGrpSpPr>
        <p:grpSpPr>
          <a:xfrm>
            <a:off x="5153634" y="713673"/>
            <a:ext cx="262620" cy="65655"/>
            <a:chOff x="3254696" y="1682552"/>
            <a:chExt cx="262620" cy="65655"/>
          </a:xfrm>
        </p:grpSpPr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CBBF0FE2-6CF8-157F-81D5-B39869F4F123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E11037AD-E5C7-524C-2C53-7B44D9425CAE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FF3B1492-A0DF-7FEF-B924-00788E2411B0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3B1E2CAD-4D95-0C3F-C7B2-27BA02DEABDC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24DEFAE5-61C9-937B-5057-EAD48C42D028}"/>
              </a:ext>
            </a:extLst>
          </p:cNvPr>
          <p:cNvGrpSpPr/>
          <p:nvPr/>
        </p:nvGrpSpPr>
        <p:grpSpPr>
          <a:xfrm>
            <a:off x="4425893" y="1142875"/>
            <a:ext cx="262620" cy="65655"/>
            <a:chOff x="3254696" y="1682552"/>
            <a:chExt cx="262620" cy="65655"/>
          </a:xfrm>
        </p:grpSpPr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CDA3A5C9-DB22-F931-5DAB-A94616F4FE37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F1A958A5-C092-7BB0-C403-13C23205A43E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A3EAF08D-DD92-3CC2-CF06-92A173DB11CB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0DC88BCC-CA12-0D68-9075-F9D04FE0D3BC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933" name="Oval 932">
            <a:extLst>
              <a:ext uri="{FF2B5EF4-FFF2-40B4-BE49-F238E27FC236}">
                <a16:creationId xmlns:a16="http://schemas.microsoft.com/office/drawing/2014/main" id="{3D3EECDB-765E-3B7D-A660-52DFB7341F29}"/>
              </a:ext>
            </a:extLst>
          </p:cNvPr>
          <p:cNvSpPr/>
          <p:nvPr/>
        </p:nvSpPr>
        <p:spPr>
          <a:xfrm>
            <a:off x="4756721" y="2157991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CB456C1D-3C94-5C8B-94DC-1A2670C12D75}"/>
              </a:ext>
            </a:extLst>
          </p:cNvPr>
          <p:cNvSpPr/>
          <p:nvPr/>
        </p:nvSpPr>
        <p:spPr>
          <a:xfrm>
            <a:off x="4993723" y="2859652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647F2072-EDA3-2754-E922-B545A7BB86F0}"/>
              </a:ext>
            </a:extLst>
          </p:cNvPr>
          <p:cNvSpPr/>
          <p:nvPr/>
        </p:nvSpPr>
        <p:spPr>
          <a:xfrm>
            <a:off x="5039953" y="2408058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8AE3EAC2-5D9E-8DCB-832C-714E518ED8BF}"/>
              </a:ext>
            </a:extLst>
          </p:cNvPr>
          <p:cNvSpPr/>
          <p:nvPr/>
        </p:nvSpPr>
        <p:spPr>
          <a:xfrm>
            <a:off x="4491397" y="2816237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AA5F1071-9291-B9B4-BA39-C66596F7C4FF}"/>
              </a:ext>
            </a:extLst>
          </p:cNvPr>
          <p:cNvSpPr/>
          <p:nvPr/>
        </p:nvSpPr>
        <p:spPr>
          <a:xfrm>
            <a:off x="4737318" y="2560775"/>
            <a:ext cx="147582" cy="1475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942" name="Group 941">
            <a:extLst>
              <a:ext uri="{FF2B5EF4-FFF2-40B4-BE49-F238E27FC236}">
                <a16:creationId xmlns:a16="http://schemas.microsoft.com/office/drawing/2014/main" id="{475FE0B0-0A7E-19B2-41F9-C2EA131DF798}"/>
              </a:ext>
            </a:extLst>
          </p:cNvPr>
          <p:cNvGrpSpPr/>
          <p:nvPr/>
        </p:nvGrpSpPr>
        <p:grpSpPr>
          <a:xfrm>
            <a:off x="4891905" y="2120510"/>
            <a:ext cx="262620" cy="65655"/>
            <a:chOff x="3254696" y="1682552"/>
            <a:chExt cx="262620" cy="65655"/>
          </a:xfrm>
        </p:grpSpPr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F369D285-8809-1B65-FB8C-7882C45C8090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C1B9A54B-6F0E-CAEF-89B2-8D59802BE33A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BD95E4DE-967E-BDD9-8AD7-56B8346E54DE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B2C67AC0-3AB1-FBC1-6E2E-A0A40E81F412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3402DD0B-2221-649B-654C-5AAD129A4017}"/>
              </a:ext>
            </a:extLst>
          </p:cNvPr>
          <p:cNvGrpSpPr/>
          <p:nvPr/>
        </p:nvGrpSpPr>
        <p:grpSpPr>
          <a:xfrm>
            <a:off x="4415525" y="2983122"/>
            <a:ext cx="262620" cy="65655"/>
            <a:chOff x="3254696" y="1682552"/>
            <a:chExt cx="262620" cy="65655"/>
          </a:xfrm>
        </p:grpSpPr>
        <p:sp>
          <p:nvSpPr>
            <p:cNvPr id="948" name="Rectangle 947">
              <a:extLst>
                <a:ext uri="{FF2B5EF4-FFF2-40B4-BE49-F238E27FC236}">
                  <a16:creationId xmlns:a16="http://schemas.microsoft.com/office/drawing/2014/main" id="{2CEF2D4A-1FBB-AB0C-27B0-9911A57E7259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230DB9CA-EC62-7349-052B-2B6661164CA2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C7049C51-81DF-075D-540D-E8D78A2F2E4D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1A9FC144-9A92-82F9-9769-E76DFE096BEA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FDBEF6C1-378C-4D58-3A62-AC0E7B70633D}"/>
              </a:ext>
            </a:extLst>
          </p:cNvPr>
          <p:cNvGrpSpPr/>
          <p:nvPr/>
        </p:nvGrpSpPr>
        <p:grpSpPr>
          <a:xfrm>
            <a:off x="5073561" y="3009026"/>
            <a:ext cx="262620" cy="65655"/>
            <a:chOff x="3254696" y="1682552"/>
            <a:chExt cx="262620" cy="65655"/>
          </a:xfrm>
        </p:grpSpPr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37CFB3FA-E970-CA04-89F9-0D7EABCBB9EC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94B462C1-5044-F63B-974B-8B0AFC798011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C778A1D0-4096-73C5-BD69-2FE4864936B6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010D567E-AF9B-F3C9-4A25-FD231A2428F7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F759AC1E-3C95-DA3D-84BA-44392CCA34A8}"/>
              </a:ext>
            </a:extLst>
          </p:cNvPr>
          <p:cNvGrpSpPr/>
          <p:nvPr/>
        </p:nvGrpSpPr>
        <p:grpSpPr>
          <a:xfrm>
            <a:off x="5110770" y="2306978"/>
            <a:ext cx="262620" cy="65655"/>
            <a:chOff x="3254696" y="1682552"/>
            <a:chExt cx="262620" cy="65655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70F87840-1794-D79D-1B4D-2CC175965CE5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6EAA9BCC-5725-5342-BE21-588D6D2485AA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B492A47A-FFF7-12EB-F4DD-1EA304F3E5A8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DA2CDAEB-73A8-C69C-8EFF-1F9F2BEEAC83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743084CC-DB15-05B3-2D87-F9EA207CA329}"/>
              </a:ext>
            </a:extLst>
          </p:cNvPr>
          <p:cNvGrpSpPr/>
          <p:nvPr/>
        </p:nvGrpSpPr>
        <p:grpSpPr>
          <a:xfrm>
            <a:off x="4426898" y="2596917"/>
            <a:ext cx="262620" cy="65655"/>
            <a:chOff x="3254696" y="1682552"/>
            <a:chExt cx="262620" cy="65655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8566F4A7-B7E0-B235-E420-E099617C8F34}"/>
                </a:ext>
              </a:extLst>
            </p:cNvPr>
            <p:cNvSpPr/>
            <p:nvPr/>
          </p:nvSpPr>
          <p:spPr>
            <a:xfrm>
              <a:off x="3254696" y="1682552"/>
              <a:ext cx="65655" cy="656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25377363-230D-1621-FC48-35235EB5DDCE}"/>
                </a:ext>
              </a:extLst>
            </p:cNvPr>
            <p:cNvSpPr/>
            <p:nvPr/>
          </p:nvSpPr>
          <p:spPr>
            <a:xfrm>
              <a:off x="3320351" y="1682552"/>
              <a:ext cx="65655" cy="65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6AAADD4A-1DB5-91C7-CA9F-683EDD6A0A23}"/>
                </a:ext>
              </a:extLst>
            </p:cNvPr>
            <p:cNvSpPr/>
            <p:nvPr/>
          </p:nvSpPr>
          <p:spPr>
            <a:xfrm>
              <a:off x="3386006" y="1682552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7F1DB6E7-B0E4-22A2-6ED5-8C2A1CB7C750}"/>
                </a:ext>
              </a:extLst>
            </p:cNvPr>
            <p:cNvSpPr/>
            <p:nvPr/>
          </p:nvSpPr>
          <p:spPr>
            <a:xfrm>
              <a:off x="3451661" y="1682552"/>
              <a:ext cx="65655" cy="65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967" name="Oval 966">
            <a:extLst>
              <a:ext uri="{FF2B5EF4-FFF2-40B4-BE49-F238E27FC236}">
                <a16:creationId xmlns:a16="http://schemas.microsoft.com/office/drawing/2014/main" id="{323A504E-8F11-5178-A84E-DF4AB5611F6C}"/>
              </a:ext>
            </a:extLst>
          </p:cNvPr>
          <p:cNvSpPr/>
          <p:nvPr/>
        </p:nvSpPr>
        <p:spPr>
          <a:xfrm>
            <a:off x="4297402" y="5593311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B6162F05-957B-7803-71DB-8B4AE808D30A}"/>
              </a:ext>
            </a:extLst>
          </p:cNvPr>
          <p:cNvSpPr/>
          <p:nvPr/>
        </p:nvSpPr>
        <p:spPr>
          <a:xfrm>
            <a:off x="5037595" y="5834649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0D2FFE5E-4561-E51C-89B9-B874E618022A}"/>
              </a:ext>
            </a:extLst>
          </p:cNvPr>
          <p:cNvSpPr/>
          <p:nvPr/>
        </p:nvSpPr>
        <p:spPr>
          <a:xfrm>
            <a:off x="4395022" y="5214082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774248E-4E5B-5D7E-A583-C34C05CF2B8B}"/>
              </a:ext>
            </a:extLst>
          </p:cNvPr>
          <p:cNvSpPr/>
          <p:nvPr/>
        </p:nvSpPr>
        <p:spPr>
          <a:xfrm>
            <a:off x="4749818" y="5522346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0BB521CD-0447-845D-C6C8-EE48ACBB3381}"/>
              </a:ext>
            </a:extLst>
          </p:cNvPr>
          <p:cNvSpPr/>
          <p:nvPr/>
        </p:nvSpPr>
        <p:spPr>
          <a:xfrm>
            <a:off x="5104723" y="5536017"/>
            <a:ext cx="147582" cy="147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A66FA15F-7D6D-7F3A-EFD9-CC1BDAA445B0}"/>
              </a:ext>
            </a:extLst>
          </p:cNvPr>
          <p:cNvGrpSpPr/>
          <p:nvPr/>
        </p:nvGrpSpPr>
        <p:grpSpPr>
          <a:xfrm>
            <a:off x="4245669" y="5779124"/>
            <a:ext cx="262620" cy="65655"/>
            <a:chOff x="4104283" y="4466756"/>
            <a:chExt cx="262620" cy="65655"/>
          </a:xfrm>
        </p:grpSpPr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43DB218C-480D-BD59-BB9D-D7F146671A34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2C7BE5A5-34C0-8DB9-170F-47FD04105ABE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F0A24E4A-F0D0-E77D-7978-6B7934642FB0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FCA7E259-4AFE-F9D3-BB1F-4D22011421D5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B32967B8-78A5-69A7-7B9F-8AB4B38A542B}"/>
              </a:ext>
            </a:extLst>
          </p:cNvPr>
          <p:cNvGrpSpPr/>
          <p:nvPr/>
        </p:nvGrpSpPr>
        <p:grpSpPr>
          <a:xfrm>
            <a:off x="4620492" y="5693420"/>
            <a:ext cx="262620" cy="65655"/>
            <a:chOff x="4104283" y="4466756"/>
            <a:chExt cx="262620" cy="65655"/>
          </a:xfrm>
        </p:grpSpPr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EEB8B153-44B2-77DE-D8B5-A9D9CDAED992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7ADB931E-F979-484D-FC58-36BAA2F3CE86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1F083AB8-C51B-22E0-FB00-0534923FF74E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EDEAC23F-2A14-46D8-3A92-62D92F95E615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286688D3-A860-45D8-1DB6-5BD7A66B6A60}"/>
              </a:ext>
            </a:extLst>
          </p:cNvPr>
          <p:cNvGrpSpPr/>
          <p:nvPr/>
        </p:nvGrpSpPr>
        <p:grpSpPr>
          <a:xfrm>
            <a:off x="4938885" y="6049678"/>
            <a:ext cx="262620" cy="65655"/>
            <a:chOff x="4104283" y="4466756"/>
            <a:chExt cx="262620" cy="65655"/>
          </a:xfrm>
        </p:grpSpPr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758C9BA6-65E6-500D-98B0-E8B80BA99124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65565B20-1DF8-D3FF-E18B-802BC65A7829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E6FC6444-78AA-61F6-857D-F216E87AA101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BD621943-2286-80E6-D2DA-A284729D51F4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442B0D4C-078A-E554-BED1-10DC78050A7B}"/>
              </a:ext>
            </a:extLst>
          </p:cNvPr>
          <p:cNvGrpSpPr/>
          <p:nvPr/>
        </p:nvGrpSpPr>
        <p:grpSpPr>
          <a:xfrm>
            <a:off x="5160293" y="5713469"/>
            <a:ext cx="262620" cy="65655"/>
            <a:chOff x="4104283" y="4466756"/>
            <a:chExt cx="262620" cy="65655"/>
          </a:xfrm>
        </p:grpSpPr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C867FDC6-6A85-756C-A44B-BE4338100831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ADFF48D3-D9EE-C84B-4F56-375ABDB11BD3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6F88AF47-C5C4-7A42-9EE1-C8D86E70000F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95" name="Rectangle 994">
              <a:extLst>
                <a:ext uri="{FF2B5EF4-FFF2-40B4-BE49-F238E27FC236}">
                  <a16:creationId xmlns:a16="http://schemas.microsoft.com/office/drawing/2014/main" id="{0D4BB26D-D409-C8C9-EDF2-B43A2B55F6F0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996" name="Group 995">
            <a:extLst>
              <a:ext uri="{FF2B5EF4-FFF2-40B4-BE49-F238E27FC236}">
                <a16:creationId xmlns:a16="http://schemas.microsoft.com/office/drawing/2014/main" id="{E756EED1-D88F-F1A1-F38D-6D9D096B212B}"/>
              </a:ext>
            </a:extLst>
          </p:cNvPr>
          <p:cNvGrpSpPr/>
          <p:nvPr/>
        </p:nvGrpSpPr>
        <p:grpSpPr>
          <a:xfrm>
            <a:off x="4564862" y="5259381"/>
            <a:ext cx="262620" cy="65655"/>
            <a:chOff x="4104283" y="4466756"/>
            <a:chExt cx="262620" cy="65655"/>
          </a:xfrm>
        </p:grpSpPr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50373F65-8AB7-2276-87B3-8582E402483A}"/>
                </a:ext>
              </a:extLst>
            </p:cNvPr>
            <p:cNvSpPr/>
            <p:nvPr/>
          </p:nvSpPr>
          <p:spPr>
            <a:xfrm>
              <a:off x="4104283" y="4466756"/>
              <a:ext cx="65655" cy="65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265AF3EC-0A39-4D0B-8F32-9F0782E81CB2}"/>
                </a:ext>
              </a:extLst>
            </p:cNvPr>
            <p:cNvSpPr/>
            <p:nvPr/>
          </p:nvSpPr>
          <p:spPr>
            <a:xfrm>
              <a:off x="4169938" y="4466756"/>
              <a:ext cx="65655" cy="65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45E69A24-1D02-BD9C-68E3-EA840A063B70}"/>
                </a:ext>
              </a:extLst>
            </p:cNvPr>
            <p:cNvSpPr/>
            <p:nvPr/>
          </p:nvSpPr>
          <p:spPr>
            <a:xfrm>
              <a:off x="4235593" y="4466756"/>
              <a:ext cx="65655" cy="65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D26572A9-2A26-44D8-6E8D-190E8A2CBD4E}"/>
                </a:ext>
              </a:extLst>
            </p:cNvPr>
            <p:cNvSpPr/>
            <p:nvPr/>
          </p:nvSpPr>
          <p:spPr>
            <a:xfrm>
              <a:off x="4301248" y="4466756"/>
              <a:ext cx="65655" cy="65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cxnSp>
        <p:nvCxnSpPr>
          <p:cNvPr id="1011" name="Straight Arrow Connector 1010">
            <a:extLst>
              <a:ext uri="{FF2B5EF4-FFF2-40B4-BE49-F238E27FC236}">
                <a16:creationId xmlns:a16="http://schemas.microsoft.com/office/drawing/2014/main" id="{57A4E077-1DCB-B5EB-A41E-9B4BBB124E85}"/>
              </a:ext>
            </a:extLst>
          </p:cNvPr>
          <p:cNvCxnSpPr>
            <a:cxnSpLocks/>
            <a:stCxn id="862" idx="5"/>
            <a:endCxn id="901" idx="1"/>
          </p:cNvCxnSpPr>
          <p:nvPr/>
        </p:nvCxnSpPr>
        <p:spPr>
          <a:xfrm>
            <a:off x="4548830" y="938948"/>
            <a:ext cx="209096" cy="189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63E14979-E131-7006-005D-CD6F382C2026}"/>
              </a:ext>
            </a:extLst>
          </p:cNvPr>
          <p:cNvCxnSpPr>
            <a:cxnSpLocks/>
            <a:stCxn id="864" idx="3"/>
            <a:endCxn id="901" idx="6"/>
          </p:cNvCxnSpPr>
          <p:nvPr/>
        </p:nvCxnSpPr>
        <p:spPr>
          <a:xfrm flipH="1">
            <a:off x="4883895" y="940722"/>
            <a:ext cx="220535" cy="23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Arrow Connector 1162">
            <a:extLst>
              <a:ext uri="{FF2B5EF4-FFF2-40B4-BE49-F238E27FC236}">
                <a16:creationId xmlns:a16="http://schemas.microsoft.com/office/drawing/2014/main" id="{A2B25883-EEBE-07D7-B239-218A72B7DD35}"/>
              </a:ext>
            </a:extLst>
          </p:cNvPr>
          <p:cNvCxnSpPr>
            <a:cxnSpLocks/>
            <a:stCxn id="863" idx="1"/>
            <a:endCxn id="901" idx="5"/>
          </p:cNvCxnSpPr>
          <p:nvPr/>
        </p:nvCxnSpPr>
        <p:spPr>
          <a:xfrm flipH="1" flipV="1">
            <a:off x="4862282" y="1232702"/>
            <a:ext cx="152049" cy="19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A77884D3-37CD-D531-D8E6-6050DD6C2B04}"/>
              </a:ext>
            </a:extLst>
          </p:cNvPr>
          <p:cNvCxnSpPr>
            <a:cxnSpLocks/>
            <a:stCxn id="865" idx="7"/>
            <a:endCxn id="901" idx="3"/>
          </p:cNvCxnSpPr>
          <p:nvPr/>
        </p:nvCxnSpPr>
        <p:spPr>
          <a:xfrm flipV="1">
            <a:off x="4616361" y="1232702"/>
            <a:ext cx="141565" cy="151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F6138890-67E6-6622-9C2C-B7710846932B}"/>
              </a:ext>
            </a:extLst>
          </p:cNvPr>
          <p:cNvCxnSpPr>
            <a:cxnSpLocks/>
            <a:stCxn id="933" idx="4"/>
            <a:endCxn id="938" idx="0"/>
          </p:cNvCxnSpPr>
          <p:nvPr/>
        </p:nvCxnSpPr>
        <p:spPr>
          <a:xfrm flipH="1">
            <a:off x="4811109" y="2305573"/>
            <a:ext cx="19403" cy="255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Arrow Connector 1181">
            <a:extLst>
              <a:ext uri="{FF2B5EF4-FFF2-40B4-BE49-F238E27FC236}">
                <a16:creationId xmlns:a16="http://schemas.microsoft.com/office/drawing/2014/main" id="{D967A171-A3E3-405B-DCBD-8CD209E04B98}"/>
              </a:ext>
            </a:extLst>
          </p:cNvPr>
          <p:cNvCxnSpPr>
            <a:cxnSpLocks/>
            <a:stCxn id="934" idx="1"/>
            <a:endCxn id="938" idx="5"/>
          </p:cNvCxnSpPr>
          <p:nvPr/>
        </p:nvCxnSpPr>
        <p:spPr>
          <a:xfrm flipH="1" flipV="1">
            <a:off x="4863287" y="2686744"/>
            <a:ext cx="152049" cy="19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Arrow Connector 1184">
            <a:extLst>
              <a:ext uri="{FF2B5EF4-FFF2-40B4-BE49-F238E27FC236}">
                <a16:creationId xmlns:a16="http://schemas.microsoft.com/office/drawing/2014/main" id="{1CEDE816-8D16-51AA-7362-2E09903C2ADD}"/>
              </a:ext>
            </a:extLst>
          </p:cNvPr>
          <p:cNvCxnSpPr>
            <a:cxnSpLocks/>
            <a:stCxn id="935" idx="3"/>
            <a:endCxn id="938" idx="6"/>
          </p:cNvCxnSpPr>
          <p:nvPr/>
        </p:nvCxnSpPr>
        <p:spPr>
          <a:xfrm flipH="1">
            <a:off x="4884900" y="2534027"/>
            <a:ext cx="176666" cy="100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Straight Arrow Connector 1187">
            <a:extLst>
              <a:ext uri="{FF2B5EF4-FFF2-40B4-BE49-F238E27FC236}">
                <a16:creationId xmlns:a16="http://schemas.microsoft.com/office/drawing/2014/main" id="{E63D6D94-8E15-8475-64D6-29102A1E89B7}"/>
              </a:ext>
            </a:extLst>
          </p:cNvPr>
          <p:cNvCxnSpPr>
            <a:cxnSpLocks/>
            <a:stCxn id="936" idx="7"/>
            <a:endCxn id="938" idx="3"/>
          </p:cNvCxnSpPr>
          <p:nvPr/>
        </p:nvCxnSpPr>
        <p:spPr>
          <a:xfrm flipV="1">
            <a:off x="4617366" y="2686744"/>
            <a:ext cx="141565" cy="151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Arrow Connector 1223">
            <a:extLst>
              <a:ext uri="{FF2B5EF4-FFF2-40B4-BE49-F238E27FC236}">
                <a16:creationId xmlns:a16="http://schemas.microsoft.com/office/drawing/2014/main" id="{871AAB13-999F-D358-F027-0AF5C81E10E4}"/>
              </a:ext>
            </a:extLst>
          </p:cNvPr>
          <p:cNvCxnSpPr>
            <a:cxnSpLocks/>
            <a:stCxn id="868" idx="4"/>
            <a:endCxn id="869" idx="0"/>
          </p:cNvCxnSpPr>
          <p:nvPr/>
        </p:nvCxnSpPr>
        <p:spPr>
          <a:xfrm flipH="1">
            <a:off x="4801527" y="3720721"/>
            <a:ext cx="23102" cy="31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97422EC0-E61C-0096-A30A-1ED875A39C30}"/>
              </a:ext>
            </a:extLst>
          </p:cNvPr>
          <p:cNvCxnSpPr>
            <a:cxnSpLocks/>
            <a:stCxn id="874" idx="3"/>
            <a:endCxn id="869" idx="6"/>
          </p:cNvCxnSpPr>
          <p:nvPr/>
        </p:nvCxnSpPr>
        <p:spPr>
          <a:xfrm flipH="1">
            <a:off x="4875318" y="3954761"/>
            <a:ext cx="216323" cy="159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Arrow Connector 1230">
            <a:extLst>
              <a:ext uri="{FF2B5EF4-FFF2-40B4-BE49-F238E27FC236}">
                <a16:creationId xmlns:a16="http://schemas.microsoft.com/office/drawing/2014/main" id="{5A0D5118-23B2-9C7D-3638-02E9AF5BF2BB}"/>
              </a:ext>
            </a:extLst>
          </p:cNvPr>
          <p:cNvCxnSpPr>
            <a:cxnSpLocks/>
            <a:stCxn id="867" idx="1"/>
            <a:endCxn id="869" idx="5"/>
          </p:cNvCxnSpPr>
          <p:nvPr/>
        </p:nvCxnSpPr>
        <p:spPr>
          <a:xfrm flipH="1" flipV="1">
            <a:off x="4853705" y="4166609"/>
            <a:ext cx="183421" cy="20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Straight Arrow Connector 1233">
            <a:extLst>
              <a:ext uri="{FF2B5EF4-FFF2-40B4-BE49-F238E27FC236}">
                <a16:creationId xmlns:a16="http://schemas.microsoft.com/office/drawing/2014/main" id="{33C7F9F0-2FC8-6511-7661-61CE5D5F66E5}"/>
              </a:ext>
            </a:extLst>
          </p:cNvPr>
          <p:cNvCxnSpPr>
            <a:cxnSpLocks/>
            <a:stCxn id="866" idx="6"/>
            <a:endCxn id="869" idx="2"/>
          </p:cNvCxnSpPr>
          <p:nvPr/>
        </p:nvCxnSpPr>
        <p:spPr>
          <a:xfrm flipV="1">
            <a:off x="4422902" y="4114431"/>
            <a:ext cx="304834" cy="7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Arrow Connector 1236">
            <a:extLst>
              <a:ext uri="{FF2B5EF4-FFF2-40B4-BE49-F238E27FC236}">
                <a16:creationId xmlns:a16="http://schemas.microsoft.com/office/drawing/2014/main" id="{250FFDB4-B271-D723-62F8-0AC10E97D5D0}"/>
              </a:ext>
            </a:extLst>
          </p:cNvPr>
          <p:cNvCxnSpPr>
            <a:cxnSpLocks/>
            <a:stCxn id="969" idx="5"/>
            <a:endCxn id="970" idx="1"/>
          </p:cNvCxnSpPr>
          <p:nvPr/>
        </p:nvCxnSpPr>
        <p:spPr>
          <a:xfrm>
            <a:off x="4520991" y="5340051"/>
            <a:ext cx="250440" cy="20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Straight Arrow Connector 1239">
            <a:extLst>
              <a:ext uri="{FF2B5EF4-FFF2-40B4-BE49-F238E27FC236}">
                <a16:creationId xmlns:a16="http://schemas.microsoft.com/office/drawing/2014/main" id="{8B249CE5-697E-A76A-2403-9B9C6BAD34F6}"/>
              </a:ext>
            </a:extLst>
          </p:cNvPr>
          <p:cNvCxnSpPr>
            <a:cxnSpLocks/>
            <a:stCxn id="975" idx="2"/>
            <a:endCxn id="970" idx="6"/>
          </p:cNvCxnSpPr>
          <p:nvPr/>
        </p:nvCxnSpPr>
        <p:spPr>
          <a:xfrm flipH="1" flipV="1">
            <a:off x="4897400" y="5596137"/>
            <a:ext cx="207323" cy="1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Arrow Connector 1242">
            <a:extLst>
              <a:ext uri="{FF2B5EF4-FFF2-40B4-BE49-F238E27FC236}">
                <a16:creationId xmlns:a16="http://schemas.microsoft.com/office/drawing/2014/main" id="{1434A91D-EE6D-EAD3-66C8-D1A97858A81F}"/>
              </a:ext>
            </a:extLst>
          </p:cNvPr>
          <p:cNvCxnSpPr>
            <a:cxnSpLocks/>
            <a:stCxn id="968" idx="1"/>
            <a:endCxn id="970" idx="5"/>
          </p:cNvCxnSpPr>
          <p:nvPr/>
        </p:nvCxnSpPr>
        <p:spPr>
          <a:xfrm flipH="1" flipV="1">
            <a:off x="4875787" y="5648315"/>
            <a:ext cx="183421" cy="20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Straight Arrow Connector 1245">
            <a:extLst>
              <a:ext uri="{FF2B5EF4-FFF2-40B4-BE49-F238E27FC236}">
                <a16:creationId xmlns:a16="http://schemas.microsoft.com/office/drawing/2014/main" id="{1916259A-4C1D-6A88-688C-96F9D4BDB4FF}"/>
              </a:ext>
            </a:extLst>
          </p:cNvPr>
          <p:cNvCxnSpPr>
            <a:cxnSpLocks/>
            <a:stCxn id="967" idx="6"/>
            <a:endCxn id="970" idx="2"/>
          </p:cNvCxnSpPr>
          <p:nvPr/>
        </p:nvCxnSpPr>
        <p:spPr>
          <a:xfrm flipV="1">
            <a:off x="4444984" y="5596137"/>
            <a:ext cx="304834" cy="7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1" name="Group 1280">
            <a:extLst>
              <a:ext uri="{FF2B5EF4-FFF2-40B4-BE49-F238E27FC236}">
                <a16:creationId xmlns:a16="http://schemas.microsoft.com/office/drawing/2014/main" id="{5A511B62-E02A-6450-3EAB-E078C877B1CC}"/>
              </a:ext>
            </a:extLst>
          </p:cNvPr>
          <p:cNvGrpSpPr/>
          <p:nvPr/>
        </p:nvGrpSpPr>
        <p:grpSpPr>
          <a:xfrm rot="638552" flipH="1">
            <a:off x="4560113" y="3837539"/>
            <a:ext cx="130464" cy="215893"/>
            <a:chOff x="5230069" y="4592860"/>
            <a:chExt cx="164589" cy="385689"/>
          </a:xfrm>
        </p:grpSpPr>
        <p:sp>
          <p:nvSpPr>
            <p:cNvPr id="1282" name="Arc 1281">
              <a:extLst>
                <a:ext uri="{FF2B5EF4-FFF2-40B4-BE49-F238E27FC236}">
                  <a16:creationId xmlns:a16="http://schemas.microsoft.com/office/drawing/2014/main" id="{BB4EC8A0-C13F-5938-E8AA-A7B720BD474C}"/>
                </a:ext>
              </a:extLst>
            </p:cNvPr>
            <p:cNvSpPr/>
            <p:nvPr/>
          </p:nvSpPr>
          <p:spPr>
            <a:xfrm rot="13018829">
              <a:off x="5230077" y="4592860"/>
              <a:ext cx="164581" cy="360126"/>
            </a:xfrm>
            <a:prstGeom prst="arc">
              <a:avLst>
                <a:gd name="adj1" fmla="val 18522943"/>
                <a:gd name="adj2" fmla="val 158007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283" name="Straight Arrow Connector 1282">
              <a:extLst>
                <a:ext uri="{FF2B5EF4-FFF2-40B4-BE49-F238E27FC236}">
                  <a16:creationId xmlns:a16="http://schemas.microsoft.com/office/drawing/2014/main" id="{9B3D5000-5CA3-9FAB-AD3B-0F3A65F50C26}"/>
                </a:ext>
              </a:extLst>
            </p:cNvPr>
            <p:cNvCxnSpPr>
              <a:cxnSpLocks/>
            </p:cNvCxnSpPr>
            <p:nvPr/>
          </p:nvCxnSpPr>
          <p:spPr>
            <a:xfrm rot="1249842" flipH="1">
              <a:off x="5230069" y="4923772"/>
              <a:ext cx="31130" cy="5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EDADFEFD-AD75-2B96-D325-4DFBAB744281}"/>
              </a:ext>
            </a:extLst>
          </p:cNvPr>
          <p:cNvGrpSpPr/>
          <p:nvPr/>
        </p:nvGrpSpPr>
        <p:grpSpPr>
          <a:xfrm rot="638552" flipH="1">
            <a:off x="4568340" y="2346662"/>
            <a:ext cx="130458" cy="215894"/>
            <a:chOff x="5230064" y="4592858"/>
            <a:chExt cx="164581" cy="385691"/>
          </a:xfrm>
        </p:grpSpPr>
        <p:sp>
          <p:nvSpPr>
            <p:cNvPr id="1289" name="Arc 1288">
              <a:extLst>
                <a:ext uri="{FF2B5EF4-FFF2-40B4-BE49-F238E27FC236}">
                  <a16:creationId xmlns:a16="http://schemas.microsoft.com/office/drawing/2014/main" id="{5FC3C547-9F07-C37D-5536-AF20E96394CA}"/>
                </a:ext>
              </a:extLst>
            </p:cNvPr>
            <p:cNvSpPr/>
            <p:nvPr/>
          </p:nvSpPr>
          <p:spPr>
            <a:xfrm rot="13018829">
              <a:off x="5230064" y="4592858"/>
              <a:ext cx="164581" cy="360126"/>
            </a:xfrm>
            <a:prstGeom prst="arc">
              <a:avLst>
                <a:gd name="adj1" fmla="val 18522943"/>
                <a:gd name="adj2" fmla="val 158007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290" name="Straight Arrow Connector 1289">
              <a:extLst>
                <a:ext uri="{FF2B5EF4-FFF2-40B4-BE49-F238E27FC236}">
                  <a16:creationId xmlns:a16="http://schemas.microsoft.com/office/drawing/2014/main" id="{6B63877A-680A-82CE-41BE-911FA97C8F7E}"/>
                </a:ext>
              </a:extLst>
            </p:cNvPr>
            <p:cNvCxnSpPr>
              <a:cxnSpLocks/>
            </p:cNvCxnSpPr>
            <p:nvPr/>
          </p:nvCxnSpPr>
          <p:spPr>
            <a:xfrm rot="1249842" flipH="1">
              <a:off x="5230069" y="4923772"/>
              <a:ext cx="31130" cy="5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1" name="Group 1290">
            <a:extLst>
              <a:ext uri="{FF2B5EF4-FFF2-40B4-BE49-F238E27FC236}">
                <a16:creationId xmlns:a16="http://schemas.microsoft.com/office/drawing/2014/main" id="{7E04D0AF-F40A-5BE5-4689-2F01337BECD3}"/>
              </a:ext>
            </a:extLst>
          </p:cNvPr>
          <p:cNvGrpSpPr/>
          <p:nvPr/>
        </p:nvGrpSpPr>
        <p:grpSpPr>
          <a:xfrm rot="20639323">
            <a:off x="4831780" y="897255"/>
            <a:ext cx="106395" cy="215893"/>
            <a:chOff x="5230069" y="4592860"/>
            <a:chExt cx="164589" cy="385689"/>
          </a:xfrm>
        </p:grpSpPr>
        <p:sp>
          <p:nvSpPr>
            <p:cNvPr id="1292" name="Arc 1291">
              <a:extLst>
                <a:ext uri="{FF2B5EF4-FFF2-40B4-BE49-F238E27FC236}">
                  <a16:creationId xmlns:a16="http://schemas.microsoft.com/office/drawing/2014/main" id="{FE0B0806-085B-F47D-F9FB-42B414B0AC14}"/>
                </a:ext>
              </a:extLst>
            </p:cNvPr>
            <p:cNvSpPr/>
            <p:nvPr/>
          </p:nvSpPr>
          <p:spPr>
            <a:xfrm rot="13018829">
              <a:off x="5230077" y="4592860"/>
              <a:ext cx="164581" cy="360126"/>
            </a:xfrm>
            <a:prstGeom prst="arc">
              <a:avLst>
                <a:gd name="adj1" fmla="val 18522943"/>
                <a:gd name="adj2" fmla="val 158007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293" name="Straight Arrow Connector 1292">
              <a:extLst>
                <a:ext uri="{FF2B5EF4-FFF2-40B4-BE49-F238E27FC236}">
                  <a16:creationId xmlns:a16="http://schemas.microsoft.com/office/drawing/2014/main" id="{32A63C1C-D5F0-FEA3-93A1-475A0686CB1E}"/>
                </a:ext>
              </a:extLst>
            </p:cNvPr>
            <p:cNvCxnSpPr>
              <a:cxnSpLocks/>
            </p:cNvCxnSpPr>
            <p:nvPr/>
          </p:nvCxnSpPr>
          <p:spPr>
            <a:xfrm rot="1249842" flipH="1">
              <a:off x="5230069" y="4923772"/>
              <a:ext cx="31130" cy="5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C6D58FC5-329E-AA90-A198-5F6AEEA04137}"/>
              </a:ext>
            </a:extLst>
          </p:cNvPr>
          <p:cNvGrpSpPr/>
          <p:nvPr/>
        </p:nvGrpSpPr>
        <p:grpSpPr>
          <a:xfrm rot="9662257">
            <a:off x="4687279" y="5788918"/>
            <a:ext cx="106395" cy="215893"/>
            <a:chOff x="5230069" y="4592860"/>
            <a:chExt cx="164589" cy="385689"/>
          </a:xfrm>
        </p:grpSpPr>
        <p:sp>
          <p:nvSpPr>
            <p:cNvPr id="1295" name="Arc 1294">
              <a:extLst>
                <a:ext uri="{FF2B5EF4-FFF2-40B4-BE49-F238E27FC236}">
                  <a16:creationId xmlns:a16="http://schemas.microsoft.com/office/drawing/2014/main" id="{23B5CC96-A23F-DFA6-25A8-7E652704B735}"/>
                </a:ext>
              </a:extLst>
            </p:cNvPr>
            <p:cNvSpPr/>
            <p:nvPr/>
          </p:nvSpPr>
          <p:spPr>
            <a:xfrm rot="13018829">
              <a:off x="5230077" y="4592860"/>
              <a:ext cx="164581" cy="360126"/>
            </a:xfrm>
            <a:prstGeom prst="arc">
              <a:avLst>
                <a:gd name="adj1" fmla="val 18522943"/>
                <a:gd name="adj2" fmla="val 158007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296" name="Straight Arrow Connector 1295">
              <a:extLst>
                <a:ext uri="{FF2B5EF4-FFF2-40B4-BE49-F238E27FC236}">
                  <a16:creationId xmlns:a16="http://schemas.microsoft.com/office/drawing/2014/main" id="{51CC6EF9-4D4C-9F3A-A0CC-D079F954FBEE}"/>
                </a:ext>
              </a:extLst>
            </p:cNvPr>
            <p:cNvCxnSpPr>
              <a:cxnSpLocks/>
            </p:cNvCxnSpPr>
            <p:nvPr/>
          </p:nvCxnSpPr>
          <p:spPr>
            <a:xfrm rot="1249842" flipH="1">
              <a:off x="5230069" y="4923772"/>
              <a:ext cx="31130" cy="5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8" name="Rectangle 1337">
            <a:extLst>
              <a:ext uri="{FF2B5EF4-FFF2-40B4-BE49-F238E27FC236}">
                <a16:creationId xmlns:a16="http://schemas.microsoft.com/office/drawing/2014/main" id="{6C3021F8-973C-4738-B3F0-78ECFA7FC2F3}"/>
              </a:ext>
            </a:extLst>
          </p:cNvPr>
          <p:cNvSpPr/>
          <p:nvPr/>
        </p:nvSpPr>
        <p:spPr>
          <a:xfrm>
            <a:off x="4102855" y="605051"/>
            <a:ext cx="1487220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CBD1C00E-A5DD-037D-ADEA-5FCA4FAA43C9}"/>
              </a:ext>
            </a:extLst>
          </p:cNvPr>
          <p:cNvCxnSpPr>
            <a:cxnSpLocks/>
          </p:cNvCxnSpPr>
          <p:nvPr/>
        </p:nvCxnSpPr>
        <p:spPr>
          <a:xfrm>
            <a:off x="3574084" y="1175702"/>
            <a:ext cx="498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A8127995-C78C-EBC9-C61D-30C65FDCE24C}"/>
              </a:ext>
            </a:extLst>
          </p:cNvPr>
          <p:cNvCxnSpPr>
            <a:cxnSpLocks/>
          </p:cNvCxnSpPr>
          <p:nvPr/>
        </p:nvCxnSpPr>
        <p:spPr>
          <a:xfrm>
            <a:off x="3574084" y="2634647"/>
            <a:ext cx="498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Arrow Connector 1342">
            <a:extLst>
              <a:ext uri="{FF2B5EF4-FFF2-40B4-BE49-F238E27FC236}">
                <a16:creationId xmlns:a16="http://schemas.microsoft.com/office/drawing/2014/main" id="{D7780A6C-74AE-317D-1B48-EF0BB7DDC76F}"/>
              </a:ext>
            </a:extLst>
          </p:cNvPr>
          <p:cNvCxnSpPr>
            <a:cxnSpLocks/>
          </p:cNvCxnSpPr>
          <p:nvPr/>
        </p:nvCxnSpPr>
        <p:spPr>
          <a:xfrm>
            <a:off x="3574084" y="4096396"/>
            <a:ext cx="498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Arrow Connector 1343">
            <a:extLst>
              <a:ext uri="{FF2B5EF4-FFF2-40B4-BE49-F238E27FC236}">
                <a16:creationId xmlns:a16="http://schemas.microsoft.com/office/drawing/2014/main" id="{4F0CD76C-B9DE-E4AB-ACC7-4D856B43D39B}"/>
              </a:ext>
            </a:extLst>
          </p:cNvPr>
          <p:cNvCxnSpPr>
            <a:cxnSpLocks/>
          </p:cNvCxnSpPr>
          <p:nvPr/>
        </p:nvCxnSpPr>
        <p:spPr>
          <a:xfrm>
            <a:off x="3573784" y="5589025"/>
            <a:ext cx="498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0" name="Picture 1359">
            <a:extLst>
              <a:ext uri="{FF2B5EF4-FFF2-40B4-BE49-F238E27FC236}">
                <a16:creationId xmlns:a16="http://schemas.microsoft.com/office/drawing/2014/main" id="{AB472CB1-682B-6F25-F47C-8CBC0B5B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08" y="2384074"/>
            <a:ext cx="1947832" cy="820921"/>
          </a:xfrm>
          <a:prstGeom prst="rect">
            <a:avLst/>
          </a:prstGeom>
        </p:spPr>
      </p:pic>
      <p:pic>
        <p:nvPicPr>
          <p:cNvPr id="1361" name="Picture 1360">
            <a:extLst>
              <a:ext uri="{FF2B5EF4-FFF2-40B4-BE49-F238E27FC236}">
                <a16:creationId xmlns:a16="http://schemas.microsoft.com/office/drawing/2014/main" id="{A64589DF-3EED-7970-0FFF-2FEEDC776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808" y="3622689"/>
            <a:ext cx="1947832" cy="818843"/>
          </a:xfrm>
          <a:prstGeom prst="rect">
            <a:avLst/>
          </a:prstGeom>
        </p:spPr>
      </p:pic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4DEA62A9-FBAF-7FB8-2FCF-40344279A52A}"/>
              </a:ext>
            </a:extLst>
          </p:cNvPr>
          <p:cNvCxnSpPr>
            <a:cxnSpLocks/>
          </p:cNvCxnSpPr>
          <p:nvPr/>
        </p:nvCxnSpPr>
        <p:spPr>
          <a:xfrm>
            <a:off x="10886501" y="3014504"/>
            <a:ext cx="117252" cy="13388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7C17503C-AE80-39F7-3816-635B4CFAC54D}"/>
              </a:ext>
            </a:extLst>
          </p:cNvPr>
          <p:cNvCxnSpPr>
            <a:cxnSpLocks/>
          </p:cNvCxnSpPr>
          <p:nvPr/>
        </p:nvCxnSpPr>
        <p:spPr>
          <a:xfrm flipH="1">
            <a:off x="11014412" y="3116878"/>
            <a:ext cx="187344" cy="1236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Straight Connector 1363">
            <a:extLst>
              <a:ext uri="{FF2B5EF4-FFF2-40B4-BE49-F238E27FC236}">
                <a16:creationId xmlns:a16="http://schemas.microsoft.com/office/drawing/2014/main" id="{21764265-6BAB-6086-9C06-BB95D1F7C090}"/>
              </a:ext>
            </a:extLst>
          </p:cNvPr>
          <p:cNvCxnSpPr>
            <a:cxnSpLocks/>
          </p:cNvCxnSpPr>
          <p:nvPr/>
        </p:nvCxnSpPr>
        <p:spPr>
          <a:xfrm flipH="1">
            <a:off x="11008434" y="2953052"/>
            <a:ext cx="77278" cy="14002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Straight Connector 1364">
            <a:extLst>
              <a:ext uri="{FF2B5EF4-FFF2-40B4-BE49-F238E27FC236}">
                <a16:creationId xmlns:a16="http://schemas.microsoft.com/office/drawing/2014/main" id="{11E14619-E050-152C-FCA5-734A0DE01052}"/>
              </a:ext>
            </a:extLst>
          </p:cNvPr>
          <p:cNvCxnSpPr>
            <a:cxnSpLocks/>
          </p:cNvCxnSpPr>
          <p:nvPr/>
        </p:nvCxnSpPr>
        <p:spPr>
          <a:xfrm flipH="1">
            <a:off x="11669028" y="2953052"/>
            <a:ext cx="187344" cy="1236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6" name="Straight Connector 1365">
            <a:extLst>
              <a:ext uri="{FF2B5EF4-FFF2-40B4-BE49-F238E27FC236}">
                <a16:creationId xmlns:a16="http://schemas.microsoft.com/office/drawing/2014/main" id="{8203E2BB-C2A7-6706-A564-EA2205AAB1DC}"/>
              </a:ext>
            </a:extLst>
          </p:cNvPr>
          <p:cNvCxnSpPr>
            <a:cxnSpLocks/>
          </p:cNvCxnSpPr>
          <p:nvPr/>
        </p:nvCxnSpPr>
        <p:spPr>
          <a:xfrm flipH="1">
            <a:off x="11260797" y="2779859"/>
            <a:ext cx="187344" cy="1236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7" name="Straight Connector 1366">
            <a:extLst>
              <a:ext uri="{FF2B5EF4-FFF2-40B4-BE49-F238E27FC236}">
                <a16:creationId xmlns:a16="http://schemas.microsoft.com/office/drawing/2014/main" id="{79A076B6-ABFE-881C-30F9-44E198EDF228}"/>
              </a:ext>
            </a:extLst>
          </p:cNvPr>
          <p:cNvCxnSpPr>
            <a:cxnSpLocks/>
          </p:cNvCxnSpPr>
          <p:nvPr/>
        </p:nvCxnSpPr>
        <p:spPr>
          <a:xfrm flipH="1">
            <a:off x="10654442" y="2877534"/>
            <a:ext cx="187344" cy="1236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8" name="Straight Connector 1367">
            <a:extLst>
              <a:ext uri="{FF2B5EF4-FFF2-40B4-BE49-F238E27FC236}">
                <a16:creationId xmlns:a16="http://schemas.microsoft.com/office/drawing/2014/main" id="{28CA3905-008A-8403-472E-3CA4F6BC2353}"/>
              </a:ext>
            </a:extLst>
          </p:cNvPr>
          <p:cNvCxnSpPr>
            <a:cxnSpLocks/>
          </p:cNvCxnSpPr>
          <p:nvPr/>
        </p:nvCxnSpPr>
        <p:spPr>
          <a:xfrm flipH="1">
            <a:off x="11430380" y="2938987"/>
            <a:ext cx="187344" cy="1236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B73C7539-9930-F621-02DE-D6889F9BC4BA}"/>
              </a:ext>
            </a:extLst>
          </p:cNvPr>
          <p:cNvCxnSpPr>
            <a:cxnSpLocks/>
          </p:cNvCxnSpPr>
          <p:nvPr/>
        </p:nvCxnSpPr>
        <p:spPr>
          <a:xfrm flipH="1">
            <a:off x="10910439" y="2638190"/>
            <a:ext cx="187344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EA1C98E9-3462-D739-E6FA-22E9127A7C39}"/>
              </a:ext>
            </a:extLst>
          </p:cNvPr>
          <p:cNvCxnSpPr>
            <a:cxnSpLocks/>
          </p:cNvCxnSpPr>
          <p:nvPr/>
        </p:nvCxnSpPr>
        <p:spPr>
          <a:xfrm flipH="1">
            <a:off x="11014412" y="3041263"/>
            <a:ext cx="142600" cy="1312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7801C572-AF06-34CF-2273-8773DB6E4186}"/>
              </a:ext>
            </a:extLst>
          </p:cNvPr>
          <p:cNvCxnSpPr>
            <a:cxnSpLocks/>
          </p:cNvCxnSpPr>
          <p:nvPr/>
        </p:nvCxnSpPr>
        <p:spPr>
          <a:xfrm>
            <a:off x="10689054" y="3116878"/>
            <a:ext cx="314699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28CF9A4B-4FBA-4A5B-8D0C-4F79AB509321}"/>
              </a:ext>
            </a:extLst>
          </p:cNvPr>
          <p:cNvCxnSpPr>
            <a:cxnSpLocks/>
          </p:cNvCxnSpPr>
          <p:nvPr/>
        </p:nvCxnSpPr>
        <p:spPr>
          <a:xfrm flipH="1">
            <a:off x="11014412" y="3116878"/>
            <a:ext cx="186788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0D5AB08A-8FBC-9E64-DA0C-874856379DFB}"/>
              </a:ext>
            </a:extLst>
          </p:cNvPr>
          <p:cNvCxnSpPr>
            <a:cxnSpLocks/>
          </p:cNvCxnSpPr>
          <p:nvPr/>
        </p:nvCxnSpPr>
        <p:spPr>
          <a:xfrm flipH="1">
            <a:off x="11669028" y="2877437"/>
            <a:ext cx="142600" cy="1312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75E199B7-C617-F63F-7A7A-C3FB0227A3EF}"/>
              </a:ext>
            </a:extLst>
          </p:cNvPr>
          <p:cNvCxnSpPr>
            <a:cxnSpLocks/>
          </p:cNvCxnSpPr>
          <p:nvPr/>
        </p:nvCxnSpPr>
        <p:spPr>
          <a:xfrm>
            <a:off x="11541117" y="2850678"/>
            <a:ext cx="117252" cy="1338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2AA60ED7-E222-A38E-FF6C-B4C15D96C5AF}"/>
              </a:ext>
            </a:extLst>
          </p:cNvPr>
          <p:cNvCxnSpPr>
            <a:cxnSpLocks/>
          </p:cNvCxnSpPr>
          <p:nvPr/>
        </p:nvCxnSpPr>
        <p:spPr>
          <a:xfrm>
            <a:off x="11343670" y="2953052"/>
            <a:ext cx="314699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0674C945-F512-E61F-5941-5535C64F66FC}"/>
              </a:ext>
            </a:extLst>
          </p:cNvPr>
          <p:cNvCxnSpPr>
            <a:cxnSpLocks/>
          </p:cNvCxnSpPr>
          <p:nvPr/>
        </p:nvCxnSpPr>
        <p:spPr>
          <a:xfrm flipH="1">
            <a:off x="11669028" y="2953052"/>
            <a:ext cx="186788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67730950-C3D3-2A32-D5F3-55910408E36B}"/>
              </a:ext>
            </a:extLst>
          </p:cNvPr>
          <p:cNvCxnSpPr>
            <a:cxnSpLocks/>
          </p:cNvCxnSpPr>
          <p:nvPr/>
        </p:nvCxnSpPr>
        <p:spPr>
          <a:xfrm flipH="1">
            <a:off x="11663051" y="2789225"/>
            <a:ext cx="77278" cy="14002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4103BFE1-9EF8-F94D-F56C-66A183D0BCC8}"/>
              </a:ext>
            </a:extLst>
          </p:cNvPr>
          <p:cNvCxnSpPr>
            <a:cxnSpLocks/>
          </p:cNvCxnSpPr>
          <p:nvPr/>
        </p:nvCxnSpPr>
        <p:spPr>
          <a:xfrm flipH="1">
            <a:off x="11260797" y="2704244"/>
            <a:ext cx="142600" cy="1312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DCA7C64-6340-A5A8-472B-62BEE7056197}"/>
              </a:ext>
            </a:extLst>
          </p:cNvPr>
          <p:cNvCxnSpPr>
            <a:cxnSpLocks/>
          </p:cNvCxnSpPr>
          <p:nvPr/>
        </p:nvCxnSpPr>
        <p:spPr>
          <a:xfrm>
            <a:off x="11132886" y="2677485"/>
            <a:ext cx="117252" cy="1338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32F3A237-2A2B-8B5B-8D8E-C4E9BFB22D80}"/>
              </a:ext>
            </a:extLst>
          </p:cNvPr>
          <p:cNvCxnSpPr>
            <a:cxnSpLocks/>
          </p:cNvCxnSpPr>
          <p:nvPr/>
        </p:nvCxnSpPr>
        <p:spPr>
          <a:xfrm>
            <a:off x="10935439" y="2779859"/>
            <a:ext cx="314699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62BD9972-2176-9F80-ECFD-D32134010EEF}"/>
              </a:ext>
            </a:extLst>
          </p:cNvPr>
          <p:cNvCxnSpPr>
            <a:cxnSpLocks/>
          </p:cNvCxnSpPr>
          <p:nvPr/>
        </p:nvCxnSpPr>
        <p:spPr>
          <a:xfrm flipH="1">
            <a:off x="11260797" y="2779859"/>
            <a:ext cx="186788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47C74C8D-F566-29A2-32F2-7F3D5D4ED421}"/>
              </a:ext>
            </a:extLst>
          </p:cNvPr>
          <p:cNvCxnSpPr>
            <a:cxnSpLocks/>
          </p:cNvCxnSpPr>
          <p:nvPr/>
        </p:nvCxnSpPr>
        <p:spPr>
          <a:xfrm flipH="1">
            <a:off x="11254820" y="2616033"/>
            <a:ext cx="77278" cy="14002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5" name="Straight Connector 1404">
            <a:extLst>
              <a:ext uri="{FF2B5EF4-FFF2-40B4-BE49-F238E27FC236}">
                <a16:creationId xmlns:a16="http://schemas.microsoft.com/office/drawing/2014/main" id="{F694A90D-96D4-42B8-A33C-4A977390F74B}"/>
              </a:ext>
            </a:extLst>
          </p:cNvPr>
          <p:cNvCxnSpPr>
            <a:cxnSpLocks/>
          </p:cNvCxnSpPr>
          <p:nvPr/>
        </p:nvCxnSpPr>
        <p:spPr>
          <a:xfrm flipH="1">
            <a:off x="10654442" y="2801919"/>
            <a:ext cx="142600" cy="1312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6" name="Straight Connector 1405">
            <a:extLst>
              <a:ext uri="{FF2B5EF4-FFF2-40B4-BE49-F238E27FC236}">
                <a16:creationId xmlns:a16="http://schemas.microsoft.com/office/drawing/2014/main" id="{E9880021-C8C5-8961-136D-40F012384B3C}"/>
              </a:ext>
            </a:extLst>
          </p:cNvPr>
          <p:cNvCxnSpPr>
            <a:cxnSpLocks/>
          </p:cNvCxnSpPr>
          <p:nvPr/>
        </p:nvCxnSpPr>
        <p:spPr>
          <a:xfrm>
            <a:off x="10526531" y="2775160"/>
            <a:ext cx="117252" cy="1338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7" name="Straight Connector 1406">
            <a:extLst>
              <a:ext uri="{FF2B5EF4-FFF2-40B4-BE49-F238E27FC236}">
                <a16:creationId xmlns:a16="http://schemas.microsoft.com/office/drawing/2014/main" id="{80D3F31A-D526-BD69-E44B-FC7FD4A42E22}"/>
              </a:ext>
            </a:extLst>
          </p:cNvPr>
          <p:cNvCxnSpPr>
            <a:cxnSpLocks/>
          </p:cNvCxnSpPr>
          <p:nvPr/>
        </p:nvCxnSpPr>
        <p:spPr>
          <a:xfrm>
            <a:off x="10329084" y="2877534"/>
            <a:ext cx="314699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8" name="Straight Connector 1407">
            <a:extLst>
              <a:ext uri="{FF2B5EF4-FFF2-40B4-BE49-F238E27FC236}">
                <a16:creationId xmlns:a16="http://schemas.microsoft.com/office/drawing/2014/main" id="{C37890FE-2697-093C-2714-53468DA00487}"/>
              </a:ext>
            </a:extLst>
          </p:cNvPr>
          <p:cNvCxnSpPr>
            <a:cxnSpLocks/>
          </p:cNvCxnSpPr>
          <p:nvPr/>
        </p:nvCxnSpPr>
        <p:spPr>
          <a:xfrm flipH="1">
            <a:off x="10654442" y="2877534"/>
            <a:ext cx="186788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9" name="Straight Connector 1408">
            <a:extLst>
              <a:ext uri="{FF2B5EF4-FFF2-40B4-BE49-F238E27FC236}">
                <a16:creationId xmlns:a16="http://schemas.microsoft.com/office/drawing/2014/main" id="{DF7E80B5-C6B7-650F-CBF0-05631DD33E31}"/>
              </a:ext>
            </a:extLst>
          </p:cNvPr>
          <p:cNvCxnSpPr>
            <a:cxnSpLocks/>
          </p:cNvCxnSpPr>
          <p:nvPr/>
        </p:nvCxnSpPr>
        <p:spPr>
          <a:xfrm flipH="1">
            <a:off x="10648465" y="2713708"/>
            <a:ext cx="77278" cy="14002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0" name="Straight Connector 1409">
            <a:extLst>
              <a:ext uri="{FF2B5EF4-FFF2-40B4-BE49-F238E27FC236}">
                <a16:creationId xmlns:a16="http://schemas.microsoft.com/office/drawing/2014/main" id="{5CB3EDEC-0498-ACDF-4A6C-CEA81F3723F1}"/>
              </a:ext>
            </a:extLst>
          </p:cNvPr>
          <p:cNvCxnSpPr>
            <a:cxnSpLocks/>
          </p:cNvCxnSpPr>
          <p:nvPr/>
        </p:nvCxnSpPr>
        <p:spPr>
          <a:xfrm flipH="1">
            <a:off x="11430380" y="2863372"/>
            <a:ext cx="142600" cy="1312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BB685B93-2C41-89D6-C243-2082D3BE3C6C}"/>
              </a:ext>
            </a:extLst>
          </p:cNvPr>
          <p:cNvCxnSpPr>
            <a:cxnSpLocks/>
          </p:cNvCxnSpPr>
          <p:nvPr/>
        </p:nvCxnSpPr>
        <p:spPr>
          <a:xfrm>
            <a:off x="11302468" y="2836613"/>
            <a:ext cx="117252" cy="1338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2B51B210-FC31-673F-36B5-75063FF936DC}"/>
              </a:ext>
            </a:extLst>
          </p:cNvPr>
          <p:cNvCxnSpPr>
            <a:cxnSpLocks/>
          </p:cNvCxnSpPr>
          <p:nvPr/>
        </p:nvCxnSpPr>
        <p:spPr>
          <a:xfrm>
            <a:off x="11105022" y="2938987"/>
            <a:ext cx="314699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Straight Connector 1412">
            <a:extLst>
              <a:ext uri="{FF2B5EF4-FFF2-40B4-BE49-F238E27FC236}">
                <a16:creationId xmlns:a16="http://schemas.microsoft.com/office/drawing/2014/main" id="{E6B9D2FA-274B-45F9-8E5A-DCBCFF03DC5D}"/>
              </a:ext>
            </a:extLst>
          </p:cNvPr>
          <p:cNvCxnSpPr>
            <a:cxnSpLocks/>
          </p:cNvCxnSpPr>
          <p:nvPr/>
        </p:nvCxnSpPr>
        <p:spPr>
          <a:xfrm flipH="1">
            <a:off x="11430380" y="2938987"/>
            <a:ext cx="186788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91720A9A-93D6-DF79-99A5-037C0DADBC0D}"/>
              </a:ext>
            </a:extLst>
          </p:cNvPr>
          <p:cNvCxnSpPr>
            <a:cxnSpLocks/>
          </p:cNvCxnSpPr>
          <p:nvPr/>
        </p:nvCxnSpPr>
        <p:spPr>
          <a:xfrm flipH="1">
            <a:off x="11424402" y="2775160"/>
            <a:ext cx="77278" cy="1400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FF08909C-4043-B3F6-BFA3-CFE3473784E6}"/>
              </a:ext>
            </a:extLst>
          </p:cNvPr>
          <p:cNvCxnSpPr>
            <a:cxnSpLocks/>
          </p:cNvCxnSpPr>
          <p:nvPr/>
        </p:nvCxnSpPr>
        <p:spPr>
          <a:xfrm flipH="1">
            <a:off x="10910439" y="2562575"/>
            <a:ext cx="142600" cy="1312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27A97BD1-A74E-7786-D342-410319982BA5}"/>
              </a:ext>
            </a:extLst>
          </p:cNvPr>
          <p:cNvCxnSpPr>
            <a:cxnSpLocks/>
          </p:cNvCxnSpPr>
          <p:nvPr/>
        </p:nvCxnSpPr>
        <p:spPr>
          <a:xfrm>
            <a:off x="10782528" y="2535816"/>
            <a:ext cx="117252" cy="1338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7" name="Straight Connector 1416">
            <a:extLst>
              <a:ext uri="{FF2B5EF4-FFF2-40B4-BE49-F238E27FC236}">
                <a16:creationId xmlns:a16="http://schemas.microsoft.com/office/drawing/2014/main" id="{DCCB94D1-1C21-3A9B-6891-44A6911BB1F6}"/>
              </a:ext>
            </a:extLst>
          </p:cNvPr>
          <p:cNvCxnSpPr>
            <a:cxnSpLocks/>
          </p:cNvCxnSpPr>
          <p:nvPr/>
        </p:nvCxnSpPr>
        <p:spPr>
          <a:xfrm>
            <a:off x="10585081" y="2638190"/>
            <a:ext cx="314699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8" name="Straight Connector 1417">
            <a:extLst>
              <a:ext uri="{FF2B5EF4-FFF2-40B4-BE49-F238E27FC236}">
                <a16:creationId xmlns:a16="http://schemas.microsoft.com/office/drawing/2014/main" id="{86F8BC90-BAE6-66A7-20D9-9B117DB15E01}"/>
              </a:ext>
            </a:extLst>
          </p:cNvPr>
          <p:cNvCxnSpPr>
            <a:cxnSpLocks/>
          </p:cNvCxnSpPr>
          <p:nvPr/>
        </p:nvCxnSpPr>
        <p:spPr>
          <a:xfrm flipH="1">
            <a:off x="10910439" y="2638190"/>
            <a:ext cx="186788" cy="1236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9" name="Straight Connector 1418">
            <a:extLst>
              <a:ext uri="{FF2B5EF4-FFF2-40B4-BE49-F238E27FC236}">
                <a16:creationId xmlns:a16="http://schemas.microsoft.com/office/drawing/2014/main" id="{70ED7A90-6D2E-4C8C-A073-AF5CB206AD81}"/>
              </a:ext>
            </a:extLst>
          </p:cNvPr>
          <p:cNvCxnSpPr>
            <a:cxnSpLocks/>
          </p:cNvCxnSpPr>
          <p:nvPr/>
        </p:nvCxnSpPr>
        <p:spPr>
          <a:xfrm flipH="1">
            <a:off x="10904462" y="2474363"/>
            <a:ext cx="77278" cy="14002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1" name="Rectangle 1820">
            <a:extLst>
              <a:ext uri="{FF2B5EF4-FFF2-40B4-BE49-F238E27FC236}">
                <a16:creationId xmlns:a16="http://schemas.microsoft.com/office/drawing/2014/main" id="{8E47B271-DD98-92D9-B15D-7A9C8CB1259A}"/>
              </a:ext>
            </a:extLst>
          </p:cNvPr>
          <p:cNvSpPr/>
          <p:nvPr/>
        </p:nvSpPr>
        <p:spPr>
          <a:xfrm>
            <a:off x="4102855" y="2079527"/>
            <a:ext cx="1487220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22" name="Rectangle 1821">
            <a:extLst>
              <a:ext uri="{FF2B5EF4-FFF2-40B4-BE49-F238E27FC236}">
                <a16:creationId xmlns:a16="http://schemas.microsoft.com/office/drawing/2014/main" id="{08C7440C-1B2C-8C6F-31C2-D2815F7F189E}"/>
              </a:ext>
            </a:extLst>
          </p:cNvPr>
          <p:cNvSpPr/>
          <p:nvPr/>
        </p:nvSpPr>
        <p:spPr>
          <a:xfrm>
            <a:off x="4093241" y="3554003"/>
            <a:ext cx="1487220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23" name="Rectangle 1822">
            <a:extLst>
              <a:ext uri="{FF2B5EF4-FFF2-40B4-BE49-F238E27FC236}">
                <a16:creationId xmlns:a16="http://schemas.microsoft.com/office/drawing/2014/main" id="{9C789D5A-9B65-3711-3D65-915A1FF3E64D}"/>
              </a:ext>
            </a:extLst>
          </p:cNvPr>
          <p:cNvSpPr/>
          <p:nvPr/>
        </p:nvSpPr>
        <p:spPr>
          <a:xfrm>
            <a:off x="4102855" y="5028479"/>
            <a:ext cx="1487220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154" name="Elbow Connector 2153">
            <a:extLst>
              <a:ext uri="{FF2B5EF4-FFF2-40B4-BE49-F238E27FC236}">
                <a16:creationId xmlns:a16="http://schemas.microsoft.com/office/drawing/2014/main" id="{2834B385-AC14-4513-D109-C25852BEFF4C}"/>
              </a:ext>
            </a:extLst>
          </p:cNvPr>
          <p:cNvCxnSpPr>
            <a:cxnSpLocks/>
            <a:stCxn id="2" idx="0"/>
            <a:endCxn id="2161" idx="1"/>
          </p:cNvCxnSpPr>
          <p:nvPr/>
        </p:nvCxnSpPr>
        <p:spPr>
          <a:xfrm rot="5400000" flipH="1" flipV="1">
            <a:off x="1291092" y="1721230"/>
            <a:ext cx="432792" cy="890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Elbow Connector 2155">
            <a:extLst>
              <a:ext uri="{FF2B5EF4-FFF2-40B4-BE49-F238E27FC236}">
                <a16:creationId xmlns:a16="http://schemas.microsoft.com/office/drawing/2014/main" id="{E5246A87-1D09-4A68-8814-BE53B59C3AB6}"/>
              </a:ext>
            </a:extLst>
          </p:cNvPr>
          <p:cNvCxnSpPr>
            <a:cxnSpLocks/>
            <a:stCxn id="3" idx="2"/>
            <a:endCxn id="2162" idx="1"/>
          </p:cNvCxnSpPr>
          <p:nvPr/>
        </p:nvCxnSpPr>
        <p:spPr>
          <a:xfrm rot="16200000" flipH="1">
            <a:off x="1299741" y="4202830"/>
            <a:ext cx="461138" cy="93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1" name="Left Bracket 2160">
            <a:extLst>
              <a:ext uri="{FF2B5EF4-FFF2-40B4-BE49-F238E27FC236}">
                <a16:creationId xmlns:a16="http://schemas.microsoft.com/office/drawing/2014/main" id="{787A7893-DEA2-02D0-58D3-F95CFD201452}"/>
              </a:ext>
            </a:extLst>
          </p:cNvPr>
          <p:cNvSpPr/>
          <p:nvPr/>
        </p:nvSpPr>
        <p:spPr>
          <a:xfrm>
            <a:off x="1952898" y="605051"/>
            <a:ext cx="264452" cy="269038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62" name="Left Bracket 2161">
            <a:extLst>
              <a:ext uri="{FF2B5EF4-FFF2-40B4-BE49-F238E27FC236}">
                <a16:creationId xmlns:a16="http://schemas.microsoft.com/office/drawing/2014/main" id="{53F1694C-6C5A-CC33-4B7F-BF8B75987C01}"/>
              </a:ext>
            </a:extLst>
          </p:cNvPr>
          <p:cNvSpPr/>
          <p:nvPr/>
        </p:nvSpPr>
        <p:spPr>
          <a:xfrm>
            <a:off x="1998542" y="3469662"/>
            <a:ext cx="264452" cy="28639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65" name="Oval 2164">
            <a:extLst>
              <a:ext uri="{FF2B5EF4-FFF2-40B4-BE49-F238E27FC236}">
                <a16:creationId xmlns:a16="http://schemas.microsoft.com/office/drawing/2014/main" id="{B612B20B-2DF1-51DB-5636-144BB2D834BE}"/>
              </a:ext>
            </a:extLst>
          </p:cNvPr>
          <p:cNvSpPr/>
          <p:nvPr/>
        </p:nvSpPr>
        <p:spPr>
          <a:xfrm>
            <a:off x="6263268" y="1736064"/>
            <a:ext cx="214179" cy="2141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66" name="Oval 2165">
            <a:extLst>
              <a:ext uri="{FF2B5EF4-FFF2-40B4-BE49-F238E27FC236}">
                <a16:creationId xmlns:a16="http://schemas.microsoft.com/office/drawing/2014/main" id="{411B6248-3FC8-3C88-D6CC-F93215B3FAB1}"/>
              </a:ext>
            </a:extLst>
          </p:cNvPr>
          <p:cNvSpPr/>
          <p:nvPr/>
        </p:nvSpPr>
        <p:spPr>
          <a:xfrm>
            <a:off x="6262536" y="4754801"/>
            <a:ext cx="214179" cy="2141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68" name="Elbow Connector 2167">
            <a:extLst>
              <a:ext uri="{FF2B5EF4-FFF2-40B4-BE49-F238E27FC236}">
                <a16:creationId xmlns:a16="http://schemas.microsoft.com/office/drawing/2014/main" id="{DCC813FB-716E-8F2C-541D-7FCDC1B4F858}"/>
              </a:ext>
            </a:extLst>
          </p:cNvPr>
          <p:cNvCxnSpPr>
            <a:cxnSpLocks/>
            <a:endCxn id="2165" idx="0"/>
          </p:cNvCxnSpPr>
          <p:nvPr/>
        </p:nvCxnSpPr>
        <p:spPr>
          <a:xfrm>
            <a:off x="6168296" y="1169202"/>
            <a:ext cx="202062" cy="566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9" name="Elbow Connector 2168">
            <a:extLst>
              <a:ext uri="{FF2B5EF4-FFF2-40B4-BE49-F238E27FC236}">
                <a16:creationId xmlns:a16="http://schemas.microsoft.com/office/drawing/2014/main" id="{1855D901-CC30-B60F-0BAB-E0AD25B63C4F}"/>
              </a:ext>
            </a:extLst>
          </p:cNvPr>
          <p:cNvCxnSpPr>
            <a:cxnSpLocks/>
            <a:endCxn id="2165" idx="4"/>
          </p:cNvCxnSpPr>
          <p:nvPr/>
        </p:nvCxnSpPr>
        <p:spPr>
          <a:xfrm flipV="1">
            <a:off x="6168296" y="1950243"/>
            <a:ext cx="202062" cy="693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Elbow Connector 2171">
            <a:extLst>
              <a:ext uri="{FF2B5EF4-FFF2-40B4-BE49-F238E27FC236}">
                <a16:creationId xmlns:a16="http://schemas.microsoft.com/office/drawing/2014/main" id="{0E5CD061-183E-A623-D892-8514D799AA54}"/>
              </a:ext>
            </a:extLst>
          </p:cNvPr>
          <p:cNvCxnSpPr>
            <a:cxnSpLocks/>
            <a:endCxn id="2166" idx="0"/>
          </p:cNvCxnSpPr>
          <p:nvPr/>
        </p:nvCxnSpPr>
        <p:spPr>
          <a:xfrm>
            <a:off x="6158682" y="4118154"/>
            <a:ext cx="210944" cy="636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5" name="Elbow Connector 2174">
            <a:extLst>
              <a:ext uri="{FF2B5EF4-FFF2-40B4-BE49-F238E27FC236}">
                <a16:creationId xmlns:a16="http://schemas.microsoft.com/office/drawing/2014/main" id="{C6DEF56E-1E30-2414-6675-D2B4B7AB8B91}"/>
              </a:ext>
            </a:extLst>
          </p:cNvPr>
          <p:cNvCxnSpPr>
            <a:cxnSpLocks/>
            <a:endCxn id="2166" idx="4"/>
          </p:cNvCxnSpPr>
          <p:nvPr/>
        </p:nvCxnSpPr>
        <p:spPr>
          <a:xfrm flipV="1">
            <a:off x="6168296" y="4968980"/>
            <a:ext cx="201330" cy="623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6" name="Elbow Connector 2185">
            <a:extLst>
              <a:ext uri="{FF2B5EF4-FFF2-40B4-BE49-F238E27FC236}">
                <a16:creationId xmlns:a16="http://schemas.microsoft.com/office/drawing/2014/main" id="{2751F0FF-97C1-102E-0671-4EE307347B7A}"/>
              </a:ext>
            </a:extLst>
          </p:cNvPr>
          <p:cNvCxnSpPr>
            <a:cxnSpLocks/>
            <a:stCxn id="2165" idx="6"/>
            <a:endCxn id="4" idx="1"/>
          </p:cNvCxnSpPr>
          <p:nvPr/>
        </p:nvCxnSpPr>
        <p:spPr>
          <a:xfrm>
            <a:off x="6477447" y="1843154"/>
            <a:ext cx="236739" cy="1325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Elbow Connector 2188">
            <a:extLst>
              <a:ext uri="{FF2B5EF4-FFF2-40B4-BE49-F238E27FC236}">
                <a16:creationId xmlns:a16="http://schemas.microsoft.com/office/drawing/2014/main" id="{56D2F86C-ACA1-38C4-125C-535C6E9BD756}"/>
              </a:ext>
            </a:extLst>
          </p:cNvPr>
          <p:cNvCxnSpPr>
            <a:cxnSpLocks/>
            <a:stCxn id="2166" idx="6"/>
            <a:endCxn id="22" idx="1"/>
          </p:cNvCxnSpPr>
          <p:nvPr/>
        </p:nvCxnSpPr>
        <p:spPr>
          <a:xfrm flipV="1">
            <a:off x="6476715" y="3638887"/>
            <a:ext cx="239336" cy="1223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9" name="TextBox 2208">
            <a:extLst>
              <a:ext uri="{FF2B5EF4-FFF2-40B4-BE49-F238E27FC236}">
                <a16:creationId xmlns:a16="http://schemas.microsoft.com/office/drawing/2014/main" id="{F7D77894-AC96-A7E4-DE93-26C56F67FF53}"/>
              </a:ext>
            </a:extLst>
          </p:cNvPr>
          <p:cNvSpPr txBox="1"/>
          <p:nvPr/>
        </p:nvSpPr>
        <p:spPr>
          <a:xfrm>
            <a:off x="323875" y="4889109"/>
            <a:ext cx="1392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/>
              <a:t>Original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62AF3-A39F-B320-3C15-05F2308DA876}"/>
              </a:ext>
            </a:extLst>
          </p:cNvPr>
          <p:cNvSpPr txBox="1"/>
          <p:nvPr/>
        </p:nvSpPr>
        <p:spPr>
          <a:xfrm>
            <a:off x="4338011" y="6151914"/>
            <a:ext cx="1636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Node-level Encoder</a:t>
            </a:r>
            <a:endParaRPr lang="en-JP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2F062-1005-4689-D1FA-DBC29E254AA2}"/>
              </a:ext>
            </a:extLst>
          </p:cNvPr>
          <p:cNvSpPr txBox="1"/>
          <p:nvPr/>
        </p:nvSpPr>
        <p:spPr>
          <a:xfrm>
            <a:off x="4338011" y="4663106"/>
            <a:ext cx="1636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Node-level Encoder</a:t>
            </a:r>
            <a:endParaRPr lang="en-JP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9C129-EA52-0109-7547-25D6A6D547CC}"/>
              </a:ext>
            </a:extLst>
          </p:cNvPr>
          <p:cNvSpPr txBox="1"/>
          <p:nvPr/>
        </p:nvSpPr>
        <p:spPr>
          <a:xfrm>
            <a:off x="4347103" y="3188586"/>
            <a:ext cx="1636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Node-level Encoder</a:t>
            </a:r>
            <a:endParaRPr lang="en-JP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CCDB3-AB95-633B-E858-1CE27DAE8198}"/>
              </a:ext>
            </a:extLst>
          </p:cNvPr>
          <p:cNvSpPr txBox="1"/>
          <p:nvPr/>
        </p:nvSpPr>
        <p:spPr>
          <a:xfrm>
            <a:off x="4329815" y="1699778"/>
            <a:ext cx="1636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Node-level Encoder</a:t>
            </a:r>
            <a:endParaRPr lang="en-JP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68EB8B-FB37-1A12-7AF7-B43F9BF6F7A6}"/>
              </a:ext>
            </a:extLst>
          </p:cNvPr>
          <p:cNvGrpSpPr/>
          <p:nvPr/>
        </p:nvGrpSpPr>
        <p:grpSpPr>
          <a:xfrm>
            <a:off x="6714186" y="2935084"/>
            <a:ext cx="1717964" cy="937306"/>
            <a:chOff x="8214030" y="2568058"/>
            <a:chExt cx="1717964" cy="9373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8FE0E4-6A96-20C9-6E76-F35C5B15CF9F}"/>
                </a:ext>
              </a:extLst>
            </p:cNvPr>
            <p:cNvSpPr/>
            <p:nvPr/>
          </p:nvSpPr>
          <p:spPr>
            <a:xfrm>
              <a:off x="8214030" y="2568058"/>
              <a:ext cx="1717964" cy="467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600" dirty="0"/>
                <a:t>Node embeddings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BD7330-16B0-DD79-BB81-087E6FAC5B21}"/>
                </a:ext>
              </a:extLst>
            </p:cNvPr>
            <p:cNvSpPr/>
            <p:nvPr/>
          </p:nvSpPr>
          <p:spPr>
            <a:xfrm>
              <a:off x="8215895" y="3038357"/>
              <a:ext cx="1714493" cy="467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600" dirty="0"/>
                <a:t>Node embeddings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4C2E460-677C-ACA8-2E2A-2ECD14D5E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918" y="554262"/>
            <a:ext cx="1642279" cy="16548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210F646-FB02-03D6-FF52-379885E67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596" y="4170401"/>
            <a:ext cx="1642279" cy="16422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507CBA2-8605-B2C0-5CF6-B41A431E7C6C}"/>
              </a:ext>
            </a:extLst>
          </p:cNvPr>
          <p:cNvSpPr txBox="1"/>
          <p:nvPr/>
        </p:nvSpPr>
        <p:spPr>
          <a:xfrm>
            <a:off x="6739083" y="5744229"/>
            <a:ext cx="1669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b="1" dirty="0"/>
              <a:t>Private</a:t>
            </a:r>
          </a:p>
          <a:p>
            <a:pPr algn="ctr"/>
            <a:r>
              <a:rPr lang="en-JP" sz="1600" b="1" dirty="0"/>
              <a:t>spatial signatures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D6D17-A723-627A-E6F3-4117B35757CE}"/>
              </a:ext>
            </a:extLst>
          </p:cNvPr>
          <p:cNvSpPr txBox="1"/>
          <p:nvPr/>
        </p:nvSpPr>
        <p:spPr>
          <a:xfrm>
            <a:off x="6739405" y="2152402"/>
            <a:ext cx="1669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b="1" dirty="0"/>
              <a:t>Public</a:t>
            </a:r>
          </a:p>
          <a:p>
            <a:pPr algn="ctr"/>
            <a:r>
              <a:rPr lang="en-JP" sz="1600" b="1" dirty="0"/>
              <a:t>spatial 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08E1E2-8292-62B3-8DA1-6689B867E183}"/>
                  </a:ext>
                </a:extLst>
              </p:cNvPr>
              <p:cNvSpPr txBox="1"/>
              <p:nvPr/>
            </p:nvSpPr>
            <p:spPr>
              <a:xfrm>
                <a:off x="8684477" y="3258541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𝐙</m:t>
                      </m:r>
                    </m:oMath>
                  </m:oMathPara>
                </a14:m>
                <a:endParaRPr lang="en-JP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08E1E2-8292-62B3-8DA1-6689B867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77" y="3258541"/>
                <a:ext cx="238847" cy="276999"/>
              </a:xfrm>
              <a:prstGeom prst="rect">
                <a:avLst/>
              </a:prstGeom>
              <a:blipFill>
                <a:blip r:embed="rId7"/>
                <a:stretch>
                  <a:fillRect l="-42105" t="-8696" r="-21053" b="-3913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D53870-E7B2-964B-5F9D-124D3CC9D36D}"/>
                  </a:ext>
                </a:extLst>
              </p:cNvPr>
              <p:cNvSpPr txBox="1"/>
              <p:nvPr/>
            </p:nvSpPr>
            <p:spPr>
              <a:xfrm>
                <a:off x="9176146" y="3259747"/>
                <a:ext cx="811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D53870-E7B2-964B-5F9D-124D3CC9D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146" y="3259747"/>
                <a:ext cx="811056" cy="276999"/>
              </a:xfrm>
              <a:prstGeom prst="rect">
                <a:avLst/>
              </a:prstGeom>
              <a:blipFill>
                <a:blip r:embed="rId8"/>
                <a:stretch>
                  <a:fillRect l="-3077" t="-4348" r="-9231" b="-3478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E30132-B52D-F1AF-C144-39979307F63E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8923324" y="3397041"/>
            <a:ext cx="252822" cy="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95D079-274A-0E1A-37BF-90CF46B80892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9987202" y="3398247"/>
            <a:ext cx="23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C96C55-8520-2D5F-4147-869FC7B31F55}"/>
              </a:ext>
            </a:extLst>
          </p:cNvPr>
          <p:cNvSpPr txBox="1"/>
          <p:nvPr/>
        </p:nvSpPr>
        <p:spPr>
          <a:xfrm>
            <a:off x="9143690" y="3657813"/>
            <a:ext cx="808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Decoder</a:t>
            </a:r>
            <a:endParaRPr lang="en-JP" sz="1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1CA94F-522A-8A70-900E-2CA17F7B0258}"/>
              </a:ext>
            </a:extLst>
          </p:cNvPr>
          <p:cNvSpPr txBox="1"/>
          <p:nvPr/>
        </p:nvSpPr>
        <p:spPr>
          <a:xfrm>
            <a:off x="9984311" y="4436477"/>
            <a:ext cx="2231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/>
              <a:t>Reconstructed structure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E3341325-E208-B334-FE3A-5678929FB2CE}"/>
              </a:ext>
            </a:extLst>
          </p:cNvPr>
          <p:cNvSpPr/>
          <p:nvPr/>
        </p:nvSpPr>
        <p:spPr>
          <a:xfrm rot="10800000" flipH="1">
            <a:off x="8563939" y="2936443"/>
            <a:ext cx="94434" cy="9194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A4FC5D0-4030-E405-E740-2A66A0A36F88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7573168" y="2737177"/>
            <a:ext cx="889" cy="19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7E2C8FD-E8DE-B9DC-FE69-3E42ECF8A408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>
            <a:off x="7573298" y="3872390"/>
            <a:ext cx="438" cy="29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9A2EB-0616-4E37-A45C-EF059DB51DA7}"/>
              </a:ext>
            </a:extLst>
          </p:cNvPr>
          <p:cNvSpPr/>
          <p:nvPr/>
        </p:nvSpPr>
        <p:spPr>
          <a:xfrm>
            <a:off x="5737656" y="599042"/>
            <a:ext cx="414521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152A45-9DF7-FA99-23D7-212F126441EC}"/>
              </a:ext>
            </a:extLst>
          </p:cNvPr>
          <p:cNvSpPr/>
          <p:nvPr/>
        </p:nvSpPr>
        <p:spPr>
          <a:xfrm>
            <a:off x="5741704" y="2073000"/>
            <a:ext cx="414521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0C97D-7269-4270-4F70-C801C71021A0}"/>
              </a:ext>
            </a:extLst>
          </p:cNvPr>
          <p:cNvSpPr/>
          <p:nvPr/>
        </p:nvSpPr>
        <p:spPr>
          <a:xfrm>
            <a:off x="5746192" y="3554817"/>
            <a:ext cx="414521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34206A-0BC1-4690-15E3-FFD5C2D0C3C3}"/>
              </a:ext>
            </a:extLst>
          </p:cNvPr>
          <p:cNvSpPr/>
          <p:nvPr/>
        </p:nvSpPr>
        <p:spPr>
          <a:xfrm>
            <a:off x="5739285" y="5045657"/>
            <a:ext cx="414521" cy="1128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5CBEF-676A-F187-1EDC-A58BE1C2915A}"/>
              </a:ext>
            </a:extLst>
          </p:cNvPr>
          <p:cNvSpPr txBox="1"/>
          <p:nvPr/>
        </p:nvSpPr>
        <p:spPr>
          <a:xfrm>
            <a:off x="5499003" y="9208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A3EB6-3FD8-0245-4ABC-F8D0D15DF1F7}"/>
              </a:ext>
            </a:extLst>
          </p:cNvPr>
          <p:cNvSpPr txBox="1"/>
          <p:nvPr/>
        </p:nvSpPr>
        <p:spPr>
          <a:xfrm>
            <a:off x="5499003" y="23803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B76FEC-6122-81B5-7667-B1649F0DC8E3}"/>
              </a:ext>
            </a:extLst>
          </p:cNvPr>
          <p:cNvSpPr txBox="1"/>
          <p:nvPr/>
        </p:nvSpPr>
        <p:spPr>
          <a:xfrm>
            <a:off x="5499003" y="38642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BCD451-0B37-D8B3-43E8-C11EF6F252E2}"/>
              </a:ext>
            </a:extLst>
          </p:cNvPr>
          <p:cNvSpPr txBox="1"/>
          <p:nvPr/>
        </p:nvSpPr>
        <p:spPr>
          <a:xfrm>
            <a:off x="5499003" y="53482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BEB22-ABC6-2F91-0318-469C8815A08C}"/>
              </a:ext>
            </a:extLst>
          </p:cNvPr>
          <p:cNvSpPr txBox="1"/>
          <p:nvPr/>
        </p:nvSpPr>
        <p:spPr>
          <a:xfrm>
            <a:off x="4591399" y="120925"/>
            <a:ext cx="1081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Multi-layers</a:t>
            </a:r>
            <a:endParaRPr lang="en-JP" sz="1400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5938D4A-2EE2-4B4F-0F84-B7D59DA02D1B}"/>
              </a:ext>
            </a:extLst>
          </p:cNvPr>
          <p:cNvSpPr/>
          <p:nvPr/>
        </p:nvSpPr>
        <p:spPr>
          <a:xfrm rot="16200000">
            <a:off x="5055493" y="-560380"/>
            <a:ext cx="134433" cy="20589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845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3F7CF-B19D-5E86-1CF7-ADAE077C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0661"/>
              </p:ext>
            </p:extLst>
          </p:nvPr>
        </p:nvGraphicFramePr>
        <p:xfrm>
          <a:off x="767694" y="44320"/>
          <a:ext cx="10611945" cy="6773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7315">
                  <a:extLst>
                    <a:ext uri="{9D8B030D-6E8A-4147-A177-3AD203B41FA5}">
                      <a16:colId xmlns:a16="http://schemas.microsoft.com/office/drawing/2014/main" val="805890870"/>
                    </a:ext>
                  </a:extLst>
                </a:gridCol>
                <a:gridCol w="3537315">
                  <a:extLst>
                    <a:ext uri="{9D8B030D-6E8A-4147-A177-3AD203B41FA5}">
                      <a16:colId xmlns:a16="http://schemas.microsoft.com/office/drawing/2014/main" val="3574885682"/>
                    </a:ext>
                  </a:extLst>
                </a:gridCol>
                <a:gridCol w="3537315">
                  <a:extLst>
                    <a:ext uri="{9D8B030D-6E8A-4147-A177-3AD203B41FA5}">
                      <a16:colId xmlns:a16="http://schemas.microsoft.com/office/drawing/2014/main" val="2140208846"/>
                    </a:ext>
                  </a:extLst>
                </a:gridCol>
              </a:tblGrid>
              <a:tr h="412660"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Year 1</a:t>
                      </a:r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Year 2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Year 3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307026"/>
                  </a:ext>
                </a:extLst>
              </a:tr>
              <a:tr h="3180337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607777"/>
                  </a:ext>
                </a:extLst>
              </a:tr>
              <a:tr h="3180337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85873"/>
                  </a:ext>
                </a:extLst>
              </a:tr>
            </a:tbl>
          </a:graphicData>
        </a:graphic>
      </p:graphicFrame>
      <p:sp>
        <p:nvSpPr>
          <p:cNvPr id="9" name="Pentagon 8">
            <a:extLst>
              <a:ext uri="{FF2B5EF4-FFF2-40B4-BE49-F238E27FC236}">
                <a16:creationId xmlns:a16="http://schemas.microsoft.com/office/drawing/2014/main" id="{836E3674-A24D-036F-CFED-EAFFBFC18045}"/>
              </a:ext>
            </a:extLst>
          </p:cNvPr>
          <p:cNvSpPr/>
          <p:nvPr/>
        </p:nvSpPr>
        <p:spPr>
          <a:xfrm>
            <a:off x="767695" y="530485"/>
            <a:ext cx="1856828" cy="91038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Definition of network representation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2427692-ED9B-28EB-4AED-D51661056514}"/>
              </a:ext>
            </a:extLst>
          </p:cNvPr>
          <p:cNvSpPr/>
          <p:nvPr/>
        </p:nvSpPr>
        <p:spPr>
          <a:xfrm>
            <a:off x="1603268" y="1558591"/>
            <a:ext cx="2692398" cy="8092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Development of open-source library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743AF598-7290-0696-0C5C-130A2258AFD8}"/>
              </a:ext>
            </a:extLst>
          </p:cNvPr>
          <p:cNvSpPr/>
          <p:nvPr/>
        </p:nvSpPr>
        <p:spPr>
          <a:xfrm>
            <a:off x="4335517" y="2503568"/>
            <a:ext cx="1862522" cy="8092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Data collection &amp; processing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1604B5F-CBFB-524C-161C-3411EAA2E15C}"/>
              </a:ext>
            </a:extLst>
          </p:cNvPr>
          <p:cNvSpPr/>
          <p:nvPr/>
        </p:nvSpPr>
        <p:spPr>
          <a:xfrm>
            <a:off x="4335515" y="3434689"/>
            <a:ext cx="1862523" cy="8092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Modeling and development of GNN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9906FCF6-16E7-C758-FD4A-DD6F6B88B3FE}"/>
              </a:ext>
            </a:extLst>
          </p:cNvPr>
          <p:cNvSpPr/>
          <p:nvPr/>
        </p:nvSpPr>
        <p:spPr>
          <a:xfrm>
            <a:off x="6198039" y="4320289"/>
            <a:ext cx="1620857" cy="8092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Model training &amp; tuning 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67A0B0CD-8385-C749-1009-1A2E404AC21A}"/>
              </a:ext>
            </a:extLst>
          </p:cNvPr>
          <p:cNvSpPr/>
          <p:nvPr/>
        </p:nvSpPr>
        <p:spPr>
          <a:xfrm>
            <a:off x="7880888" y="5164324"/>
            <a:ext cx="1869650" cy="8092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Interpretation &amp; comparison</a:t>
            </a: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53C4916C-2685-8960-1A03-700E6691D6B9}"/>
              </a:ext>
            </a:extLst>
          </p:cNvPr>
          <p:cNvSpPr/>
          <p:nvPr/>
        </p:nvSpPr>
        <p:spPr>
          <a:xfrm>
            <a:off x="4335517" y="1558591"/>
            <a:ext cx="3483379" cy="8092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Updates &amp; enhancements of the open-source library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54976362-D81B-5929-B874-EA775560B24E}"/>
              </a:ext>
            </a:extLst>
          </p:cNvPr>
          <p:cNvSpPr/>
          <p:nvPr/>
        </p:nvSpPr>
        <p:spPr>
          <a:xfrm>
            <a:off x="9750538" y="6008359"/>
            <a:ext cx="1629102" cy="8092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244087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26867</TotalTime>
  <Words>154</Words>
  <Application>Microsoft Macintosh PowerPoint</Application>
  <PresentationFormat>Widescreen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Sato4,Y (pgt)</dc:creator>
  <cp:lastModifiedBy>Sato4,Y (pgt)</cp:lastModifiedBy>
  <cp:revision>36</cp:revision>
  <dcterms:created xsi:type="dcterms:W3CDTF">2023-09-29T00:13:49Z</dcterms:created>
  <dcterms:modified xsi:type="dcterms:W3CDTF">2023-11-12T23:24:58Z</dcterms:modified>
</cp:coreProperties>
</file>