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68"/>
  </p:normalViewPr>
  <p:slideViewPr>
    <p:cSldViewPr snapToGrid="0">
      <p:cViewPr>
        <p:scale>
          <a:sx n="107" d="100"/>
          <a:sy n="107" d="100"/>
        </p:scale>
        <p:origin x="84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0F2BC-B65D-FC45-A194-76D7BDCBE936}" type="datetimeFigureOut">
              <a:rPr lang="en-JP" smtClean="0"/>
              <a:t>2023/01/19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6B1DC-0429-9A49-821E-EB2BC4DBE1F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21185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6B1DC-0429-9A49-821E-EB2BC4DBE1F2}" type="slidenum">
              <a:rPr lang="en-JP" smtClean="0"/>
              <a:t>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72622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D079-0532-B82C-FF55-6CE66098F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0E6A4-5996-99B2-052D-34AEE85EB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0E0E7-DB4C-2066-D75D-13F29262A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338C-E8FA-1E44-A55B-7C061539B499}" type="datetimeFigureOut">
              <a:rPr lang="en-JP" smtClean="0"/>
              <a:t>2023/01/19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54584-A9A0-8907-5E57-39155412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16238-332C-5DD9-B959-3A2EEFE4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A60F-B04E-864C-B08F-3637781F935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0986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88605-653F-B320-2EA1-DFA0E438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2E124-F699-435F-CBE8-B2818C676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05AE6-6F34-E4E0-9A56-42149A64A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338C-E8FA-1E44-A55B-7C061539B499}" type="datetimeFigureOut">
              <a:rPr lang="en-JP" smtClean="0"/>
              <a:t>2023/01/19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8FA71-45F7-832C-6035-19CC34051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86524-208E-A87E-2483-808A9D3F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A60F-B04E-864C-B08F-3637781F935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1256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9FD5B-3204-8D2A-8A67-FEADBFD31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3593A-D4DF-6E36-9321-1B6D7EF26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709BF-E0DE-DA59-DCA0-B7808CA5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338C-E8FA-1E44-A55B-7C061539B499}" type="datetimeFigureOut">
              <a:rPr lang="en-JP" smtClean="0"/>
              <a:t>2023/01/19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36267-6CB8-4272-B11F-874799D6E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80A7D-1CFA-5C1F-86E1-547D0E3AE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A60F-B04E-864C-B08F-3637781F935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2774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9445D-179B-C21D-053B-F5CBBCBD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5C1E-45CA-AC21-84E9-50CA53375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B31F0-92F8-E648-6FFE-32050596F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338C-E8FA-1E44-A55B-7C061539B499}" type="datetimeFigureOut">
              <a:rPr lang="en-JP" smtClean="0"/>
              <a:t>2023/01/19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10D15-F474-457F-B0BC-1D61E21C9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446BA-5C65-8195-DC40-5685FDAB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A60F-B04E-864C-B08F-3637781F935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8139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D6B1-03EF-C442-CA11-3AEB686AF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37C76-A1D4-260A-CC37-448F90172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7A667-CF9A-BBEA-E5E3-53ABBADB3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338C-E8FA-1E44-A55B-7C061539B499}" type="datetimeFigureOut">
              <a:rPr lang="en-JP" smtClean="0"/>
              <a:t>2023/01/19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27A10-0854-BEF8-4925-34CC9E4D7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696CF-EF3E-BDAB-9F7B-80F31AFF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A60F-B04E-864C-B08F-3637781F935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48380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7637E-03D7-C9CE-3C5E-2F63AE2F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69DB2-C2C8-25A6-52CD-A368BAE28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9477F-9518-119D-3CB9-8C9B25EE3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E4790-3CFB-E1E7-5213-420256195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338C-E8FA-1E44-A55B-7C061539B499}" type="datetimeFigureOut">
              <a:rPr lang="en-JP" smtClean="0"/>
              <a:t>2023/01/19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C1749-29F4-96DB-CA97-D5955CF02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E6ED3-2D01-A03D-361C-1924E458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A60F-B04E-864C-B08F-3637781F935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3116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60684-4133-81E4-3BBE-FF188827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53DC3-E088-95F9-2DE9-E490D753D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1FF6E-924F-802C-8BD2-9D971EB8E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F3DED1-50D7-CA2E-87BE-29183A83E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704C75-5155-BD4D-4FAF-490E5793E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EFDB3B-1018-173E-3A3B-8C1AE9964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338C-E8FA-1E44-A55B-7C061539B499}" type="datetimeFigureOut">
              <a:rPr lang="en-JP" smtClean="0"/>
              <a:t>2023/01/19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382BD-28FD-0677-AA16-254C681C0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503802-F099-A2B3-DB12-227C69BB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A60F-B04E-864C-B08F-3637781F935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41199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C2650-3D3E-0B2B-A7E9-F2664567B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D0D30-51EC-12EE-1FAF-BFE3B8F3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338C-E8FA-1E44-A55B-7C061539B499}" type="datetimeFigureOut">
              <a:rPr lang="en-JP" smtClean="0"/>
              <a:t>2023/01/19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99ED5-C334-EBAB-0381-132C2423A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3B055-69F0-F698-A6A2-A47525D6A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A60F-B04E-864C-B08F-3637781F935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8002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7CFA30-0F72-984A-6891-392A2631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338C-E8FA-1E44-A55B-7C061539B499}" type="datetimeFigureOut">
              <a:rPr lang="en-JP" smtClean="0"/>
              <a:t>2023/01/19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BC06B4-3C50-F032-1418-7A50DEDFF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392E9-3A39-3B0D-5BA9-43E63C6E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A60F-B04E-864C-B08F-3637781F935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9037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66A2E-7DDE-7A9C-9773-63BA04C0C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B6740-50B4-7B94-5771-F909F9543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34814-E690-2A54-6147-FBC525C94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710FC-2D38-F2A3-C703-D0C412CCF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338C-E8FA-1E44-A55B-7C061539B499}" type="datetimeFigureOut">
              <a:rPr lang="en-JP" smtClean="0"/>
              <a:t>2023/01/19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7C020-25F3-5F35-5133-2827FAEA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32779-EB86-D27E-CCCD-5B025C410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A60F-B04E-864C-B08F-3637781F935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04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02A9-C964-BB60-02E0-F9E1BDA82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61F1A-F8BD-0D23-601D-F19F8539D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8EE16-C193-5A95-3755-F5BC6AEEF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B01BC-A722-2730-A774-54909E08D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338C-E8FA-1E44-A55B-7C061539B499}" type="datetimeFigureOut">
              <a:rPr lang="en-JP" smtClean="0"/>
              <a:t>2023/01/19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DF509-0669-5771-88D4-8099C34FE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7F934-EB29-A75D-19EA-068B88CC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A60F-B04E-864C-B08F-3637781F935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0037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2B6ECF-10BC-6BA6-F6C6-F03A0200A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B2639-27EA-55FA-8092-5B08B8FE9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9F452-67AB-2183-DB3A-10738B052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338C-E8FA-1E44-A55B-7C061539B499}" type="datetimeFigureOut">
              <a:rPr lang="en-JP" smtClean="0"/>
              <a:t>2023/01/19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72B09-6AF0-B5FE-B687-8FBDB627D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EEE3E-59C0-0929-8A70-5E921273B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FA60F-B04E-864C-B08F-3637781F935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7316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871B8D0-7891-EC8C-181B-9F3CC89C160F}"/>
              </a:ext>
            </a:extLst>
          </p:cNvPr>
          <p:cNvSpPr/>
          <p:nvPr/>
        </p:nvSpPr>
        <p:spPr>
          <a:xfrm>
            <a:off x="6444375" y="2908336"/>
            <a:ext cx="739073" cy="6473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pic>
        <p:nvPicPr>
          <p:cNvPr id="35" name="Picture 12">
            <a:extLst>
              <a:ext uri="{FF2B5EF4-FFF2-40B4-BE49-F238E27FC236}">
                <a16:creationId xmlns:a16="http://schemas.microsoft.com/office/drawing/2014/main" id="{63711B19-E9F9-6A53-C9D1-722849984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025" y="2948210"/>
            <a:ext cx="597582" cy="59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3E801C-5361-C7A7-E88B-2E3594BF519B}"/>
              </a:ext>
            </a:extLst>
          </p:cNvPr>
          <p:cNvSpPr txBox="1"/>
          <p:nvPr/>
        </p:nvSpPr>
        <p:spPr>
          <a:xfrm>
            <a:off x="1881037" y="4427975"/>
            <a:ext cx="1818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</a:t>
            </a:r>
            <a:r>
              <a:rPr lang="en-JP" sz="1200" dirty="0"/>
              <a:t>nclosed Tessellation Cells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592EC9-3925-5308-C852-01EF73738755}"/>
              </a:ext>
            </a:extLst>
          </p:cNvPr>
          <p:cNvSpPr txBox="1"/>
          <p:nvPr/>
        </p:nvSpPr>
        <p:spPr>
          <a:xfrm>
            <a:off x="4310040" y="4416100"/>
            <a:ext cx="1267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/>
              <a:t>Contiguity Matrix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224C7-555A-6665-25C2-857B3BEF0B69}"/>
              </a:ext>
            </a:extLst>
          </p:cNvPr>
          <p:cNvSpPr txBox="1"/>
          <p:nvPr/>
        </p:nvSpPr>
        <p:spPr>
          <a:xfrm>
            <a:off x="572525" y="3137034"/>
            <a:ext cx="670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Barriers</a:t>
            </a:r>
            <a:endParaRPr lang="en-JP" sz="1200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CB8E7381-745A-A14F-568F-E0BC8F47F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39" y="1522492"/>
            <a:ext cx="1399671" cy="160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F4CB4B-4BCD-8328-4F02-76A18AAD5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27" y="3979648"/>
            <a:ext cx="1381883" cy="159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28F3D7-5050-C066-1822-8A80AB04AB99}"/>
              </a:ext>
            </a:extLst>
          </p:cNvPr>
          <p:cNvSpPr txBox="1"/>
          <p:nvPr/>
        </p:nvSpPr>
        <p:spPr>
          <a:xfrm>
            <a:off x="561305" y="5599053"/>
            <a:ext cx="693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Ancho</a:t>
            </a:r>
            <a:r>
              <a:rPr lang="en-US" altLang="ja-JP" sz="1200" dirty="0"/>
              <a:t>rs</a:t>
            </a:r>
            <a:endParaRPr lang="en-JP" sz="1200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92764824-3D0D-2C46-0BE2-FE1E01DEB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173" y="2613922"/>
            <a:ext cx="1604313" cy="183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6248DB8-6D86-5BEA-551F-C80EDE477CF0}"/>
              </a:ext>
            </a:extLst>
          </p:cNvPr>
          <p:cNvSpPr/>
          <p:nvPr/>
        </p:nvSpPr>
        <p:spPr>
          <a:xfrm>
            <a:off x="7178742" y="931427"/>
            <a:ext cx="739073" cy="6473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413B29-ECC3-5B70-F845-8A98E8D0415E}"/>
              </a:ext>
            </a:extLst>
          </p:cNvPr>
          <p:cNvSpPr/>
          <p:nvPr/>
        </p:nvSpPr>
        <p:spPr>
          <a:xfrm>
            <a:off x="7331142" y="1083827"/>
            <a:ext cx="739073" cy="6473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AE3938-883E-19DF-6536-23C46C912117}"/>
              </a:ext>
            </a:extLst>
          </p:cNvPr>
          <p:cNvSpPr/>
          <p:nvPr/>
        </p:nvSpPr>
        <p:spPr>
          <a:xfrm>
            <a:off x="7483542" y="1236227"/>
            <a:ext cx="739073" cy="6473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40F6D3-D654-0B0E-A93B-21E922EBA716}"/>
              </a:ext>
            </a:extLst>
          </p:cNvPr>
          <p:cNvSpPr/>
          <p:nvPr/>
        </p:nvSpPr>
        <p:spPr>
          <a:xfrm>
            <a:off x="5488471" y="931427"/>
            <a:ext cx="739073" cy="6473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8D643B-D76B-AA10-12A7-8FA483F18CB8}"/>
              </a:ext>
            </a:extLst>
          </p:cNvPr>
          <p:cNvSpPr/>
          <p:nvPr/>
        </p:nvSpPr>
        <p:spPr>
          <a:xfrm>
            <a:off x="5640871" y="1083827"/>
            <a:ext cx="739073" cy="6473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3CCD25-2763-B657-C98B-717CD97A1C88}"/>
              </a:ext>
            </a:extLst>
          </p:cNvPr>
          <p:cNvSpPr/>
          <p:nvPr/>
        </p:nvSpPr>
        <p:spPr>
          <a:xfrm>
            <a:off x="5793271" y="1236227"/>
            <a:ext cx="739073" cy="6473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06627C-F955-9D8F-020C-38AD1B768645}"/>
              </a:ext>
            </a:extLst>
          </p:cNvPr>
          <p:cNvSpPr txBox="1"/>
          <p:nvPr/>
        </p:nvSpPr>
        <p:spPr>
          <a:xfrm>
            <a:off x="5512590" y="1909298"/>
            <a:ext cx="932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/>
              <a:t>Urban Form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B628E3-C0FD-4E24-C7BC-AAA5C1A92214}"/>
              </a:ext>
            </a:extLst>
          </p:cNvPr>
          <p:cNvSpPr txBox="1"/>
          <p:nvPr/>
        </p:nvSpPr>
        <p:spPr>
          <a:xfrm>
            <a:off x="7122432" y="1903413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/>
              <a:t>Urban Function</a:t>
            </a:r>
          </a:p>
        </p:txBody>
      </p:sp>
      <p:pic>
        <p:nvPicPr>
          <p:cNvPr id="29" name="Picture 12">
            <a:extLst>
              <a:ext uri="{FF2B5EF4-FFF2-40B4-BE49-F238E27FC236}">
                <a16:creationId xmlns:a16="http://schemas.microsoft.com/office/drawing/2014/main" id="{CB48CB8B-F0F8-15E4-0CFB-2B680D347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314" y="2614328"/>
            <a:ext cx="1843327" cy="183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52D5494-1241-9709-6DB3-970C99B11D0F}"/>
              </a:ext>
            </a:extLst>
          </p:cNvPr>
          <p:cNvSpPr/>
          <p:nvPr/>
        </p:nvSpPr>
        <p:spPr>
          <a:xfrm>
            <a:off x="6596775" y="3060736"/>
            <a:ext cx="739073" cy="6473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pic>
        <p:nvPicPr>
          <p:cNvPr id="34" name="Picture 12">
            <a:extLst>
              <a:ext uri="{FF2B5EF4-FFF2-40B4-BE49-F238E27FC236}">
                <a16:creationId xmlns:a16="http://schemas.microsoft.com/office/drawing/2014/main" id="{D901787A-F2C2-C673-2BE5-BB7459E69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066" y="3113545"/>
            <a:ext cx="597582" cy="59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C1DEFD4-09E6-BF89-D81D-B63CA2ABBB8C}"/>
              </a:ext>
            </a:extLst>
          </p:cNvPr>
          <p:cNvSpPr/>
          <p:nvPr/>
        </p:nvSpPr>
        <p:spPr>
          <a:xfrm>
            <a:off x="6749175" y="3213136"/>
            <a:ext cx="739073" cy="6473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pic>
        <p:nvPicPr>
          <p:cNvPr id="33" name="Picture 12">
            <a:extLst>
              <a:ext uri="{FF2B5EF4-FFF2-40B4-BE49-F238E27FC236}">
                <a16:creationId xmlns:a16="http://schemas.microsoft.com/office/drawing/2014/main" id="{49992C4C-F4A7-A78A-331A-0ABC044D3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142" y="3247742"/>
            <a:ext cx="597582" cy="59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F108AD9B-3608-1658-A823-355288717078}"/>
              </a:ext>
            </a:extLst>
          </p:cNvPr>
          <p:cNvSpPr/>
          <p:nvPr/>
        </p:nvSpPr>
        <p:spPr>
          <a:xfrm>
            <a:off x="6882799" y="3344642"/>
            <a:ext cx="739073" cy="6473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pic>
        <p:nvPicPr>
          <p:cNvPr id="43" name="Picture 12">
            <a:extLst>
              <a:ext uri="{FF2B5EF4-FFF2-40B4-BE49-F238E27FC236}">
                <a16:creationId xmlns:a16="http://schemas.microsoft.com/office/drawing/2014/main" id="{4A010DF5-A878-6063-9CB7-F14CC210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449" y="3384516"/>
            <a:ext cx="597582" cy="59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B52D5FFF-54D3-DA25-F356-6B08DC6BD2D2}"/>
              </a:ext>
            </a:extLst>
          </p:cNvPr>
          <p:cNvSpPr/>
          <p:nvPr/>
        </p:nvSpPr>
        <p:spPr>
          <a:xfrm>
            <a:off x="7035199" y="3497042"/>
            <a:ext cx="739073" cy="6473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pic>
        <p:nvPicPr>
          <p:cNvPr id="45" name="Picture 12">
            <a:extLst>
              <a:ext uri="{FF2B5EF4-FFF2-40B4-BE49-F238E27FC236}">
                <a16:creationId xmlns:a16="http://schemas.microsoft.com/office/drawing/2014/main" id="{945F71E3-FD21-A416-2DA3-03F5AC359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490" y="3549851"/>
            <a:ext cx="597582" cy="59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46EF3F1A-0636-53B9-5A87-51A28FEF6193}"/>
              </a:ext>
            </a:extLst>
          </p:cNvPr>
          <p:cNvSpPr/>
          <p:nvPr/>
        </p:nvSpPr>
        <p:spPr>
          <a:xfrm>
            <a:off x="7187599" y="3649442"/>
            <a:ext cx="739073" cy="6473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pic>
        <p:nvPicPr>
          <p:cNvPr id="47" name="Picture 12">
            <a:extLst>
              <a:ext uri="{FF2B5EF4-FFF2-40B4-BE49-F238E27FC236}">
                <a16:creationId xmlns:a16="http://schemas.microsoft.com/office/drawing/2014/main" id="{7B737952-9E72-1151-3912-2C2C8FEE1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566" y="3684048"/>
            <a:ext cx="597582" cy="59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1AD5CDE-D48E-6E73-EEE0-54A03E56BFFC}"/>
              </a:ext>
            </a:extLst>
          </p:cNvPr>
          <p:cNvSpPr/>
          <p:nvPr/>
        </p:nvSpPr>
        <p:spPr>
          <a:xfrm>
            <a:off x="9871969" y="2491771"/>
            <a:ext cx="2085321" cy="18700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pic>
        <p:nvPicPr>
          <p:cNvPr id="49" name="Picture 12">
            <a:extLst>
              <a:ext uri="{FF2B5EF4-FFF2-40B4-BE49-F238E27FC236}">
                <a16:creationId xmlns:a16="http://schemas.microsoft.com/office/drawing/2014/main" id="{2AA72A4D-E518-EE15-05A4-457A2243B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881" y="2585368"/>
            <a:ext cx="1729564" cy="17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5A6C12F-9DBC-992C-0D5F-732F453280F8}"/>
              </a:ext>
            </a:extLst>
          </p:cNvPr>
          <p:cNvSpPr txBox="1"/>
          <p:nvPr/>
        </p:nvSpPr>
        <p:spPr>
          <a:xfrm>
            <a:off x="6303438" y="4416100"/>
            <a:ext cx="2069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/>
              <a:t>Graph-represented Characters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E694C0-8D64-A2DC-B320-91708DBD0CF2}"/>
              </a:ext>
            </a:extLst>
          </p:cNvPr>
          <p:cNvSpPr txBox="1"/>
          <p:nvPr/>
        </p:nvSpPr>
        <p:spPr>
          <a:xfrm>
            <a:off x="9658900" y="4416100"/>
            <a:ext cx="2511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/>
              <a:t>Graph-represented Spatial Signatures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5F9C7D9F-E140-A4C6-F408-72A5C4F123B9}"/>
              </a:ext>
            </a:extLst>
          </p:cNvPr>
          <p:cNvCxnSpPr>
            <a:cxnSpLocks/>
            <a:stCxn id="1036" idx="3"/>
            <a:endCxn id="10" idx="1"/>
          </p:cNvCxnSpPr>
          <p:nvPr/>
        </p:nvCxnSpPr>
        <p:spPr>
          <a:xfrm>
            <a:off x="1661010" y="2322516"/>
            <a:ext cx="347163" cy="12083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F5590AF0-F269-E0A8-FBF8-7BDB80517A3E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1661010" y="3530915"/>
            <a:ext cx="347163" cy="12468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ABEED4E-7C37-96FF-15DB-DE3B0A41D949}"/>
              </a:ext>
            </a:extLst>
          </p:cNvPr>
          <p:cNvCxnSpPr>
            <a:cxnSpLocks/>
          </p:cNvCxnSpPr>
          <p:nvPr/>
        </p:nvCxnSpPr>
        <p:spPr>
          <a:xfrm>
            <a:off x="3612486" y="3529112"/>
            <a:ext cx="481828" cy="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BEE9D32-C8E0-B510-7BC3-22066E7843E1}"/>
              </a:ext>
            </a:extLst>
          </p:cNvPr>
          <p:cNvCxnSpPr>
            <a:cxnSpLocks/>
          </p:cNvCxnSpPr>
          <p:nvPr/>
        </p:nvCxnSpPr>
        <p:spPr>
          <a:xfrm>
            <a:off x="5804890" y="3529315"/>
            <a:ext cx="481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Elbow Connector 1023">
            <a:extLst>
              <a:ext uri="{FF2B5EF4-FFF2-40B4-BE49-F238E27FC236}">
                <a16:creationId xmlns:a16="http://schemas.microsoft.com/office/drawing/2014/main" id="{EFB8040E-CA7C-43B4-7C23-30FE1BB72E7D}"/>
              </a:ext>
            </a:extLst>
          </p:cNvPr>
          <p:cNvCxnSpPr>
            <a:cxnSpLocks/>
            <a:stCxn id="22" idx="2"/>
          </p:cNvCxnSpPr>
          <p:nvPr/>
        </p:nvCxnSpPr>
        <p:spPr>
          <a:xfrm rot="16200000" flipH="1">
            <a:off x="6133484" y="2031781"/>
            <a:ext cx="576239" cy="8852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" name="Elbow Connector 1024">
            <a:extLst>
              <a:ext uri="{FF2B5EF4-FFF2-40B4-BE49-F238E27FC236}">
                <a16:creationId xmlns:a16="http://schemas.microsoft.com/office/drawing/2014/main" id="{D52A7396-365A-053C-D3FC-39E33AB92D77}"/>
              </a:ext>
            </a:extLst>
          </p:cNvPr>
          <p:cNvCxnSpPr>
            <a:cxnSpLocks/>
            <a:stCxn id="23" idx="2"/>
          </p:cNvCxnSpPr>
          <p:nvPr/>
        </p:nvCxnSpPr>
        <p:spPr>
          <a:xfrm rot="5400000">
            <a:off x="6990093" y="2054558"/>
            <a:ext cx="582124" cy="833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8" name="Rounded Rectangle 1027">
            <a:extLst>
              <a:ext uri="{FF2B5EF4-FFF2-40B4-BE49-F238E27FC236}">
                <a16:creationId xmlns:a16="http://schemas.microsoft.com/office/drawing/2014/main" id="{D177E7D8-0174-D2C3-F582-53AAABCBDC47}"/>
              </a:ext>
            </a:extLst>
          </p:cNvPr>
          <p:cNvSpPr/>
          <p:nvPr/>
        </p:nvSpPr>
        <p:spPr>
          <a:xfrm>
            <a:off x="8441112" y="2494763"/>
            <a:ext cx="284337" cy="1870001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Graph Conv.</a:t>
            </a:r>
          </a:p>
        </p:txBody>
      </p:sp>
      <p:sp>
        <p:nvSpPr>
          <p:cNvPr id="1029" name="Rounded Rectangle 1028">
            <a:extLst>
              <a:ext uri="{FF2B5EF4-FFF2-40B4-BE49-F238E27FC236}">
                <a16:creationId xmlns:a16="http://schemas.microsoft.com/office/drawing/2014/main" id="{4AE68FB3-FCD2-7F52-945C-27313024267B}"/>
              </a:ext>
            </a:extLst>
          </p:cNvPr>
          <p:cNvSpPr/>
          <p:nvPr/>
        </p:nvSpPr>
        <p:spPr>
          <a:xfrm>
            <a:off x="8840297" y="2491771"/>
            <a:ext cx="284337" cy="1870001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Graph Conv.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AB586D8D-EE8A-AD54-0DF8-DA13EB2FCCB3}"/>
              </a:ext>
            </a:extLst>
          </p:cNvPr>
          <p:cNvSpPr txBox="1"/>
          <p:nvPr/>
        </p:nvSpPr>
        <p:spPr>
          <a:xfrm>
            <a:off x="8607747" y="32800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…</a:t>
            </a:r>
          </a:p>
        </p:txBody>
      </p:sp>
      <p:sp>
        <p:nvSpPr>
          <p:cNvPr id="1031" name="Rounded Rectangle 1030">
            <a:extLst>
              <a:ext uri="{FF2B5EF4-FFF2-40B4-BE49-F238E27FC236}">
                <a16:creationId xmlns:a16="http://schemas.microsoft.com/office/drawing/2014/main" id="{D29CD65C-D026-4AD2-CF47-9D71B2EB10BE}"/>
              </a:ext>
            </a:extLst>
          </p:cNvPr>
          <p:cNvSpPr/>
          <p:nvPr/>
        </p:nvSpPr>
        <p:spPr>
          <a:xfrm>
            <a:off x="9277439" y="2492789"/>
            <a:ext cx="284337" cy="1870001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Graph Conv.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46F33CD3-24E5-29B2-2D53-2241F578E289}"/>
              </a:ext>
            </a:extLst>
          </p:cNvPr>
          <p:cNvSpPr txBox="1"/>
          <p:nvPr/>
        </p:nvSpPr>
        <p:spPr>
          <a:xfrm>
            <a:off x="9031750" y="327870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5" name="TextBox 1034">
                <a:extLst>
                  <a:ext uri="{FF2B5EF4-FFF2-40B4-BE49-F238E27FC236}">
                    <a16:creationId xmlns:a16="http://schemas.microsoft.com/office/drawing/2014/main" id="{485D5E10-F263-1450-DD3D-CEE39580BC5A}"/>
                  </a:ext>
                </a:extLst>
              </p:cNvPr>
              <p:cNvSpPr txBox="1"/>
              <p:nvPr/>
            </p:nvSpPr>
            <p:spPr>
              <a:xfrm>
                <a:off x="6401778" y="4787018"/>
                <a:ext cx="1868139" cy="195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GB" sz="1200" b="0" dirty="0"/>
              </a:p>
            </p:txBody>
          </p:sp>
        </mc:Choice>
        <mc:Fallback>
          <p:sp>
            <p:nvSpPr>
              <p:cNvPr id="1035" name="TextBox 1034">
                <a:extLst>
                  <a:ext uri="{FF2B5EF4-FFF2-40B4-BE49-F238E27FC236}">
                    <a16:creationId xmlns:a16="http://schemas.microsoft.com/office/drawing/2014/main" id="{485D5E10-F263-1450-DD3D-CEE39580B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778" y="4787018"/>
                <a:ext cx="1868139" cy="195887"/>
              </a:xfrm>
              <a:prstGeom prst="rect">
                <a:avLst/>
              </a:prstGeom>
              <a:blipFill>
                <a:blip r:embed="rId7"/>
                <a:stretch>
                  <a:fillRect l="-1351" b="-29412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8" name="TextBox 1037">
                <a:extLst>
                  <a:ext uri="{FF2B5EF4-FFF2-40B4-BE49-F238E27FC236}">
                    <a16:creationId xmlns:a16="http://schemas.microsoft.com/office/drawing/2014/main" id="{9447A541-377D-C86D-9D06-0916C161CF92}"/>
                  </a:ext>
                </a:extLst>
              </p:cNvPr>
              <p:cNvSpPr txBox="1"/>
              <p:nvPr/>
            </p:nvSpPr>
            <p:spPr>
              <a:xfrm>
                <a:off x="10203873" y="4780222"/>
                <a:ext cx="1509579" cy="209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GB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sup>
                      </m:sSup>
                    </m:oMath>
                  </m:oMathPara>
                </a14:m>
                <a:endParaRPr lang="en-GB" sz="1200" b="0" dirty="0"/>
              </a:p>
            </p:txBody>
          </p:sp>
        </mc:Choice>
        <mc:Fallback>
          <p:sp>
            <p:nvSpPr>
              <p:cNvPr id="1038" name="TextBox 1037">
                <a:extLst>
                  <a:ext uri="{FF2B5EF4-FFF2-40B4-BE49-F238E27FC236}">
                    <a16:creationId xmlns:a16="http://schemas.microsoft.com/office/drawing/2014/main" id="{9447A541-377D-C86D-9D06-0916C161C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3873" y="4780222"/>
                <a:ext cx="1509579" cy="209481"/>
              </a:xfrm>
              <a:prstGeom prst="rect">
                <a:avLst/>
              </a:prstGeom>
              <a:blipFill>
                <a:blip r:embed="rId8"/>
                <a:stretch>
                  <a:fillRect l="-1667" r="-833" b="-27778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2" name="Straight Arrow Connector 1051">
            <a:extLst>
              <a:ext uri="{FF2B5EF4-FFF2-40B4-BE49-F238E27FC236}">
                <a16:creationId xmlns:a16="http://schemas.microsoft.com/office/drawing/2014/main" id="{605D050D-2E0A-CF29-AA78-EE119857E710}"/>
              </a:ext>
            </a:extLst>
          </p:cNvPr>
          <p:cNvCxnSpPr>
            <a:cxnSpLocks/>
          </p:cNvCxnSpPr>
          <p:nvPr/>
        </p:nvCxnSpPr>
        <p:spPr>
          <a:xfrm>
            <a:off x="8148432" y="3528104"/>
            <a:ext cx="27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3" name="Straight Arrow Connector 1052">
            <a:extLst>
              <a:ext uri="{FF2B5EF4-FFF2-40B4-BE49-F238E27FC236}">
                <a16:creationId xmlns:a16="http://schemas.microsoft.com/office/drawing/2014/main" id="{7D9A7347-A432-8DF4-C0F1-50925D94C234}"/>
              </a:ext>
            </a:extLst>
          </p:cNvPr>
          <p:cNvCxnSpPr>
            <a:cxnSpLocks/>
          </p:cNvCxnSpPr>
          <p:nvPr/>
        </p:nvCxnSpPr>
        <p:spPr>
          <a:xfrm>
            <a:off x="9577998" y="3513798"/>
            <a:ext cx="27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58" name="TextBox 1057">
                <a:extLst>
                  <a:ext uri="{FF2B5EF4-FFF2-40B4-BE49-F238E27FC236}">
                    <a16:creationId xmlns:a16="http://schemas.microsoft.com/office/drawing/2014/main" id="{E36007A2-B678-481F-595C-1EE9D89FA24D}"/>
                  </a:ext>
                </a:extLst>
              </p:cNvPr>
              <p:cNvSpPr txBox="1"/>
              <p:nvPr/>
            </p:nvSpPr>
            <p:spPr>
              <a:xfrm>
                <a:off x="6584724" y="882678"/>
                <a:ext cx="19197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200" b="0" dirty="0"/>
              </a:p>
            </p:txBody>
          </p:sp>
        </mc:Choice>
        <mc:Fallback>
          <p:sp>
            <p:nvSpPr>
              <p:cNvPr id="1058" name="TextBox 1057">
                <a:extLst>
                  <a:ext uri="{FF2B5EF4-FFF2-40B4-BE49-F238E27FC236}">
                    <a16:creationId xmlns:a16="http://schemas.microsoft.com/office/drawing/2014/main" id="{E36007A2-B678-481F-595C-1EE9D89FA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724" y="882678"/>
                <a:ext cx="191976" cy="184666"/>
              </a:xfrm>
              <a:prstGeom prst="rect">
                <a:avLst/>
              </a:prstGeom>
              <a:blipFill>
                <a:blip r:embed="rId9"/>
                <a:stretch>
                  <a:fillRect l="-12500" r="-6250" b="-20000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2" name="Right Brace 1061">
            <a:extLst>
              <a:ext uri="{FF2B5EF4-FFF2-40B4-BE49-F238E27FC236}">
                <a16:creationId xmlns:a16="http://schemas.microsoft.com/office/drawing/2014/main" id="{9303861F-50B9-22CC-9A9E-0FBA4C94721E}"/>
              </a:ext>
            </a:extLst>
          </p:cNvPr>
          <p:cNvSpPr/>
          <p:nvPr/>
        </p:nvSpPr>
        <p:spPr>
          <a:xfrm rot="19310390">
            <a:off x="6531193" y="846040"/>
            <a:ext cx="45719" cy="44928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3" name="TextBox 1062">
                <a:extLst>
                  <a:ext uri="{FF2B5EF4-FFF2-40B4-BE49-F238E27FC236}">
                    <a16:creationId xmlns:a16="http://schemas.microsoft.com/office/drawing/2014/main" id="{99E0F017-0CF7-1CE2-923C-52394F35D722}"/>
                  </a:ext>
                </a:extLst>
              </p:cNvPr>
              <p:cNvSpPr txBox="1"/>
              <p:nvPr/>
            </p:nvSpPr>
            <p:spPr>
              <a:xfrm>
                <a:off x="8335875" y="879340"/>
                <a:ext cx="19556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200" b="0" dirty="0"/>
              </a:p>
            </p:txBody>
          </p:sp>
        </mc:Choice>
        <mc:Fallback>
          <p:sp>
            <p:nvSpPr>
              <p:cNvPr id="1063" name="TextBox 1062">
                <a:extLst>
                  <a:ext uri="{FF2B5EF4-FFF2-40B4-BE49-F238E27FC236}">
                    <a16:creationId xmlns:a16="http://schemas.microsoft.com/office/drawing/2014/main" id="{99E0F017-0CF7-1CE2-923C-52394F35D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875" y="879340"/>
                <a:ext cx="195566" cy="184666"/>
              </a:xfrm>
              <a:prstGeom prst="rect">
                <a:avLst/>
              </a:prstGeom>
              <a:blipFill>
                <a:blip r:embed="rId10"/>
                <a:stretch>
                  <a:fillRect l="-12500" r="-6250" b="-13333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4" name="Right Brace 1063">
            <a:extLst>
              <a:ext uri="{FF2B5EF4-FFF2-40B4-BE49-F238E27FC236}">
                <a16:creationId xmlns:a16="http://schemas.microsoft.com/office/drawing/2014/main" id="{75D5D6C9-51EA-8367-FA14-9C0BD1986081}"/>
              </a:ext>
            </a:extLst>
          </p:cNvPr>
          <p:cNvSpPr/>
          <p:nvPr/>
        </p:nvSpPr>
        <p:spPr>
          <a:xfrm rot="19310390">
            <a:off x="8282344" y="842702"/>
            <a:ext cx="45719" cy="44928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03686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46</Words>
  <Application>Microsoft Macintosh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Sato4,Y (pgt)</dc:creator>
  <cp:lastModifiedBy>Sato4,Y (pgt)</cp:lastModifiedBy>
  <cp:revision>8</cp:revision>
  <dcterms:created xsi:type="dcterms:W3CDTF">2023-01-18T15:43:11Z</dcterms:created>
  <dcterms:modified xsi:type="dcterms:W3CDTF">2023-01-19T12:32:23Z</dcterms:modified>
</cp:coreProperties>
</file>