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1" r:id="rId6"/>
    <p:sldId id="273" r:id="rId7"/>
    <p:sldId id="272" r:id="rId8"/>
    <p:sldId id="275" r:id="rId9"/>
    <p:sldId id="276" r:id="rId10"/>
    <p:sldId id="274" r:id="rId11"/>
    <p:sldId id="262" r:id="rId12"/>
    <p:sldId id="257" r:id="rId13"/>
    <p:sldId id="258" r:id="rId14"/>
    <p:sldId id="260" r:id="rId15"/>
    <p:sldId id="261" r:id="rId16"/>
    <p:sldId id="259" r:id="rId17"/>
    <p:sldId id="266" r:id="rId18"/>
    <p:sldId id="264" r:id="rId19"/>
    <p:sldId id="265" r:id="rId20"/>
    <p:sldId id="263" r:id="rId21"/>
    <p:sldId id="27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B51-681B-4C44-B11B-5532A95391C8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61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B51-681B-4C44-B11B-5532A95391C8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90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B51-681B-4C44-B11B-5532A95391C8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49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B51-681B-4C44-B11B-5532A95391C8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78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B51-681B-4C44-B11B-5532A95391C8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75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B51-681B-4C44-B11B-5532A95391C8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53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B51-681B-4C44-B11B-5532A95391C8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90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B51-681B-4C44-B11B-5532A95391C8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19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B51-681B-4C44-B11B-5532A95391C8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78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B51-681B-4C44-B11B-5532A95391C8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59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0B51-681B-4C44-B11B-5532A95391C8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20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A0B51-681B-4C44-B11B-5532A95391C8}" type="datetimeFigureOut">
              <a:rPr kumimoji="1" lang="ja-JP" altLang="en-US" smtClean="0"/>
              <a:t>2019/9/21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28B1-B8F6-46C9-B679-202D602B70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0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88303" y="1925052"/>
            <a:ext cx="3240505" cy="1248026"/>
          </a:xfrm>
        </p:spPr>
        <p:txBody>
          <a:bodyPr/>
          <a:lstStyle/>
          <a:p>
            <a:r>
              <a:rPr kumimoji="1" lang="ja-JP" altLang="en-US" dirty="0"/>
              <a:t>未定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4700" y="3684923"/>
            <a:ext cx="8186709" cy="2492106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プラットフォーム：</a:t>
            </a:r>
            <a:r>
              <a:rPr lang="en-US" altLang="ja-JP" dirty="0"/>
              <a:t>PC</a:t>
            </a:r>
          </a:p>
          <a:p>
            <a:pPr algn="l"/>
            <a:r>
              <a:rPr lang="ja-JP" altLang="en-US" dirty="0"/>
              <a:t>ジャンル</a:t>
            </a:r>
            <a:r>
              <a:rPr lang="en-US" altLang="ja-JP" dirty="0"/>
              <a:t>:</a:t>
            </a:r>
            <a:r>
              <a:rPr lang="ja-JP" altLang="en-US" dirty="0"/>
              <a:t>アドベンチャー</a:t>
            </a:r>
            <a:endParaRPr lang="en-US" altLang="ja-JP" dirty="0"/>
          </a:p>
          <a:p>
            <a:pPr algn="l"/>
            <a:r>
              <a:rPr lang="ja-JP" altLang="en-US" dirty="0"/>
              <a:t>開発環境：</a:t>
            </a:r>
            <a:r>
              <a:rPr lang="en-US" altLang="ja-JP" dirty="0"/>
              <a:t>Unity</a:t>
            </a:r>
          </a:p>
          <a:p>
            <a:pPr algn="l"/>
            <a:r>
              <a:rPr lang="ja-JP" altLang="en-US" dirty="0"/>
              <a:t>人数：</a:t>
            </a:r>
            <a:r>
              <a:rPr lang="en-US" altLang="ja-JP" dirty="0"/>
              <a:t>1</a:t>
            </a:r>
          </a:p>
          <a:p>
            <a:pPr algn="l"/>
            <a:r>
              <a:rPr lang="ja-JP" altLang="en-US" dirty="0"/>
              <a:t>ターゲット：ワクワク出来るような冒険がプレイしたい人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947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4764505" cy="984836"/>
          </a:xfrm>
        </p:spPr>
        <p:txBody>
          <a:bodyPr>
            <a:normAutofit/>
          </a:bodyPr>
          <a:lstStyle/>
          <a:p>
            <a:r>
              <a:rPr lang="ja-JP" altLang="en-US" dirty="0"/>
              <a:t>セールスポイント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120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23314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プレイヤー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明るさ調整はプレイヤーの任意｛（明るい　→　暗い）のみ　｝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｛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kumimoji="1" lang="ja-JP" altLang="en-US" dirty="0"/>
              <a:t>基本軸；明るい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変更したデメリット：任意の時間暗くなる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｝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時間制限での明るさの変更</a:t>
            </a:r>
          </a:p>
        </p:txBody>
      </p:sp>
    </p:spTree>
    <p:extLst>
      <p:ext uri="{BB962C8B-B14F-4D97-AF65-F5344CB8AC3E}">
        <p14:creationId xmlns:p14="http://schemas.microsoft.com/office/powerpoint/2010/main" val="1784152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明る</a:t>
            </a:r>
            <a:r>
              <a:rPr lang="ja-JP" altLang="en-US" dirty="0"/>
              <a:t>い</a:t>
            </a:r>
            <a:r>
              <a:rPr kumimoji="1" lang="ja-JP" altLang="en-US" dirty="0"/>
              <a:t>場合に出来ること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アイテム・宝さがし</a:t>
            </a:r>
            <a:endParaRPr lang="en-US" altLang="ja-JP" dirty="0"/>
          </a:p>
          <a:p>
            <a:r>
              <a:rPr kumimoji="1" lang="ja-JP" altLang="en-US" dirty="0"/>
              <a:t>出口の探求</a:t>
            </a:r>
            <a:endParaRPr kumimoji="1" lang="en-US" altLang="ja-JP" dirty="0"/>
          </a:p>
          <a:p>
            <a:r>
              <a:rPr lang="ja-JP" altLang="en-US" dirty="0"/>
              <a:t>目印をつけたりをする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035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暗い時の場合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ゴール目指す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30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明るいときメリット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13504"/>
            <a:ext cx="10515600" cy="168234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プレイヤー阻害系のギミックなし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障害物がみえる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壁が見える</a:t>
            </a:r>
            <a:endParaRPr kumimoji="1" lang="en-US" altLang="ja-JP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838200" y="34186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明るいときデメリット</a:t>
            </a: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38200" y="4667293"/>
            <a:ext cx="10515600" cy="168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出口が正確にわからない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47842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014" y="3424843"/>
            <a:ext cx="6959139" cy="880485"/>
          </a:xfrm>
        </p:spPr>
        <p:txBody>
          <a:bodyPr/>
          <a:lstStyle/>
          <a:p>
            <a:r>
              <a:rPr kumimoji="1" lang="ja-JP" altLang="en-US" dirty="0"/>
              <a:t>暗いときのデメリット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59921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出口が見つかる　→　クリアできる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アイテムが拾える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一部壁が通れるようになる</a:t>
            </a:r>
            <a:endParaRPr kumimoji="1" lang="en-US" altLang="ja-JP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暗いときのメリット</a:t>
            </a: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913014" y="4400435"/>
            <a:ext cx="10515600" cy="1266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阻害ギミックが発動する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壁がみえない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8146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場所：迷宮</a:t>
            </a:r>
            <a:endParaRPr kumimoji="1" lang="en-US" altLang="ja-JP" dirty="0"/>
          </a:p>
          <a:p>
            <a:r>
              <a:rPr lang="ja-JP" altLang="en-US" dirty="0"/>
              <a:t>マップ配置しない（自分でたどる方向で作成）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206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5389" y="79951"/>
            <a:ext cx="10738659" cy="6653357"/>
          </a:xfrm>
        </p:spPr>
        <p:txBody>
          <a:bodyPr/>
          <a:lstStyle/>
          <a:p>
            <a:r>
              <a:rPr kumimoji="1" lang="ja-JP" altLang="en-US" dirty="0"/>
              <a:t>フェーズ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　　　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2543692" y="719052"/>
            <a:ext cx="6184669" cy="102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昼　　　　　プレイヤーが探索する</a:t>
            </a:r>
          </a:p>
        </p:txBody>
      </p:sp>
      <p:sp>
        <p:nvSpPr>
          <p:cNvPr id="9" name="下矢印 8"/>
          <p:cNvSpPr/>
          <p:nvPr/>
        </p:nvSpPr>
        <p:spPr>
          <a:xfrm>
            <a:off x="4813069" y="2003367"/>
            <a:ext cx="1246216" cy="615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502128" y="2813857"/>
            <a:ext cx="6184669" cy="102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　夜　　　　　　　　ゴールする</a:t>
            </a:r>
          </a:p>
        </p:txBody>
      </p:sp>
    </p:spTree>
    <p:extLst>
      <p:ext uri="{BB962C8B-B14F-4D97-AF65-F5344CB8AC3E}">
        <p14:creationId xmlns:p14="http://schemas.microsoft.com/office/powerpoint/2010/main" val="107714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案（</a:t>
            </a:r>
            <a:r>
              <a:rPr lang="en-US" altLang="ja-JP" dirty="0"/>
              <a:t>20190913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月の光（夜に光あてる）→　昼／夜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蛍光塗料等を明るいうちに塗って、暗いとき動きやすくする。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4352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大事な部分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マップ　</a:t>
            </a:r>
            <a:endParaRPr kumimoji="1" lang="en-US" altLang="ja-JP" dirty="0"/>
          </a:p>
          <a:p>
            <a:r>
              <a:rPr lang="ja-JP" altLang="en-US" dirty="0"/>
              <a:t>ヒントの作成（謎解き）</a:t>
            </a:r>
            <a:endParaRPr lang="en-US" altLang="ja-JP" dirty="0"/>
          </a:p>
          <a:p>
            <a:r>
              <a:rPr kumimoji="1" lang="ja-JP" altLang="en-US" dirty="0"/>
              <a:t>アイテムの配置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999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343526" cy="984836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121161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元ネタ案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プレイヤーの明るさ調整</a:t>
            </a:r>
            <a:endParaRPr kumimoji="1" lang="en-US" altLang="ja-JP" dirty="0"/>
          </a:p>
          <a:p>
            <a:r>
              <a:rPr kumimoji="1" lang="ja-JP" altLang="en-US" dirty="0"/>
              <a:t>隠れられる機能</a:t>
            </a:r>
            <a:endParaRPr kumimoji="1" lang="en-US" altLang="ja-JP" dirty="0"/>
          </a:p>
          <a:p>
            <a:r>
              <a:rPr kumimoji="1" lang="ja-JP" altLang="en-US" dirty="0"/>
              <a:t>昼→</a:t>
            </a:r>
            <a:r>
              <a:rPr lang="ja-JP" altLang="en-US" dirty="0"/>
              <a:t>鏡</a:t>
            </a:r>
            <a:r>
              <a:rPr kumimoji="1" lang="ja-JP" altLang="en-US" dirty="0"/>
              <a:t>　夜→</a:t>
            </a:r>
            <a:r>
              <a:rPr lang="ja-JP" altLang="en-US" dirty="0"/>
              <a:t>透明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夜に敵が全的範囲でプレイヤーを探す。</a:t>
            </a:r>
            <a:endParaRPr lang="en-US" altLang="ja-JP" dirty="0"/>
          </a:p>
          <a:p>
            <a:r>
              <a:rPr lang="ja-JP" altLang="en-US" dirty="0"/>
              <a:t>昼は常識な範囲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3098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メモ　</a:t>
            </a:r>
            <a:r>
              <a:rPr lang="en-US" altLang="ja-JP" dirty="0" smtClean="0"/>
              <a:t>20190921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画面の視点：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人称視点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ステージにライト付ける</a:t>
            </a:r>
            <a:endParaRPr kumimoji="1" lang="en-US" altLang="ja-JP" dirty="0" smtClean="0"/>
          </a:p>
          <a:p>
            <a:r>
              <a:rPr lang="ja-JP" altLang="en-US" dirty="0" smtClean="0"/>
              <a:t>疑問点？　面白さの追求！　謎解きにするのか？探索型？</a:t>
            </a:r>
            <a:endParaRPr lang="en-US" altLang="ja-JP" dirty="0"/>
          </a:p>
          <a:p>
            <a:r>
              <a:rPr kumimoji="1" lang="ja-JP" altLang="en-US" dirty="0" smtClean="0"/>
              <a:t>箱庭かオープンワールド？　エネミー、トラップを追加！</a:t>
            </a:r>
            <a:endParaRPr kumimoji="1" lang="en-US" altLang="ja-JP" dirty="0" smtClean="0"/>
          </a:p>
          <a:p>
            <a:r>
              <a:rPr lang="ja-JP" altLang="en-US" dirty="0" smtClean="0"/>
              <a:t>各地にマップが落ちてる</a:t>
            </a:r>
            <a:endParaRPr lang="en-US" altLang="ja-JP" dirty="0"/>
          </a:p>
          <a:p>
            <a:r>
              <a:rPr kumimoji="1" lang="ja-JP" altLang="en-US" dirty="0" smtClean="0"/>
              <a:t>ストック制、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625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984836"/>
          </a:xfrm>
        </p:spPr>
        <p:txBody>
          <a:bodyPr>
            <a:normAutofit/>
          </a:bodyPr>
          <a:lstStyle/>
          <a:p>
            <a:r>
              <a:rPr lang="ja-JP" altLang="en-US" dirty="0"/>
              <a:t>ゲーム概要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4293" y="1084959"/>
            <a:ext cx="4347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迷路　</a:t>
            </a:r>
            <a:r>
              <a:rPr kumimoji="1" lang="en-US" altLang="ja-JP" sz="4000" dirty="0"/>
              <a:t>×</a:t>
            </a:r>
            <a:r>
              <a:rPr lang="ja-JP" altLang="en-US" sz="4000" dirty="0"/>
              <a:t>　明暗</a:t>
            </a:r>
            <a:r>
              <a:rPr kumimoji="1" lang="ja-JP" altLang="en-US" sz="4000" dirty="0"/>
              <a:t>　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4293" y="2122445"/>
            <a:ext cx="7096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明るい時のステージと暗いステージを両方で繰り広げるアドベンチャー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0797" y="3860568"/>
            <a:ext cx="6295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迷路</a:t>
            </a:r>
            <a:r>
              <a:rPr kumimoji="1" lang="ja-JP" altLang="en-US" sz="2800" dirty="0"/>
              <a:t>に閉じ込められる中でいかにして脱出できる</a:t>
            </a:r>
            <a:r>
              <a:rPr lang="ja-JP" altLang="en-US" sz="2800" dirty="0"/>
              <a:t>のかを</a:t>
            </a:r>
            <a:r>
              <a:rPr kumimoji="1" lang="ja-JP" altLang="en-US" sz="2800" dirty="0"/>
              <a:t>考えろ！</a:t>
            </a:r>
          </a:p>
        </p:txBody>
      </p:sp>
    </p:spTree>
    <p:extLst>
      <p:ext uri="{BB962C8B-B14F-4D97-AF65-F5344CB8AC3E}">
        <p14:creationId xmlns:p14="http://schemas.microsoft.com/office/powerpoint/2010/main" val="244661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048000" cy="984836"/>
          </a:xfrm>
        </p:spPr>
        <p:txBody>
          <a:bodyPr>
            <a:normAutofit/>
          </a:bodyPr>
          <a:lstStyle/>
          <a:p>
            <a:r>
              <a:rPr lang="ja-JP" altLang="en-US" dirty="0"/>
              <a:t>コンセプト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8215" y="1102719"/>
            <a:ext cx="10368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ハラハラドキドキしてしまう冒険を味わえる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13DD92-EEBF-45B9-A539-FE142868C9A9}"/>
              </a:ext>
            </a:extLst>
          </p:cNvPr>
          <p:cNvSpPr txBox="1"/>
          <p:nvPr/>
        </p:nvSpPr>
        <p:spPr>
          <a:xfrm>
            <a:off x="352928" y="2951946"/>
            <a:ext cx="8976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迷路全体で明るい時と暗い時で行動範囲が変わったり、マップ内でのギミックも変わってくるぞ！！</a:t>
            </a:r>
          </a:p>
        </p:txBody>
      </p:sp>
    </p:spTree>
    <p:extLst>
      <p:ext uri="{BB962C8B-B14F-4D97-AF65-F5344CB8AC3E}">
        <p14:creationId xmlns:p14="http://schemas.microsoft.com/office/powerpoint/2010/main" val="149791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689684" cy="984836"/>
          </a:xfrm>
        </p:spPr>
        <p:txBody>
          <a:bodyPr>
            <a:normAutofit/>
          </a:bodyPr>
          <a:lstStyle/>
          <a:p>
            <a:r>
              <a:rPr lang="ja-JP" altLang="en-US" dirty="0"/>
              <a:t>ゲームの流れ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4E92657-2D47-4C63-A12E-4C4212C4F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19" y="2233553"/>
            <a:ext cx="4020915" cy="266720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2CAB43C-E083-4369-BE0C-59157730C3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48912" y="2233552"/>
            <a:ext cx="4020914" cy="2667207"/>
          </a:xfrm>
          <a:prstGeom prst="rect">
            <a:avLst/>
          </a:prstGeom>
        </p:spPr>
      </p:pic>
      <p:sp>
        <p:nvSpPr>
          <p:cNvPr id="6" name="矢印: 左右 5">
            <a:extLst>
              <a:ext uri="{FF2B5EF4-FFF2-40B4-BE49-F238E27FC236}">
                <a16:creationId xmlns:a16="http://schemas.microsoft.com/office/drawing/2014/main" id="{30AC2684-57F0-4CAD-8AE7-F30F9D99A0F4}"/>
              </a:ext>
            </a:extLst>
          </p:cNvPr>
          <p:cNvSpPr/>
          <p:nvPr/>
        </p:nvSpPr>
        <p:spPr>
          <a:xfrm>
            <a:off x="4995534" y="3116581"/>
            <a:ext cx="2200934" cy="901147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4B980D-EF17-47E1-90CB-AB5311576474}"/>
              </a:ext>
            </a:extLst>
          </p:cNvPr>
          <p:cNvSpPr/>
          <p:nvPr/>
        </p:nvSpPr>
        <p:spPr>
          <a:xfrm>
            <a:off x="1057426" y="1116776"/>
            <a:ext cx="3855299" cy="98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000" dirty="0"/>
              <a:t>明るい場合</a:t>
            </a:r>
            <a:endParaRPr kumimoji="1" lang="ja-JP" altLang="en-US" sz="5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6B3A5A1-DD5B-474F-A389-9236563FC464}"/>
              </a:ext>
            </a:extLst>
          </p:cNvPr>
          <p:cNvSpPr/>
          <p:nvPr/>
        </p:nvSpPr>
        <p:spPr>
          <a:xfrm>
            <a:off x="7431719" y="1116776"/>
            <a:ext cx="3855299" cy="98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0" dirty="0"/>
              <a:t>暗い場合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76B40860-C451-4FD1-88C8-C8F906C9E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619" y="5254625"/>
            <a:ext cx="4074525" cy="1603375"/>
          </a:xfrm>
        </p:spPr>
        <p:txBody>
          <a:bodyPr/>
          <a:lstStyle/>
          <a:p>
            <a:r>
              <a:rPr lang="ja-JP" altLang="en-US" dirty="0"/>
              <a:t>アイテム・宝さがし</a:t>
            </a:r>
            <a:endParaRPr lang="en-US" altLang="ja-JP" dirty="0"/>
          </a:p>
          <a:p>
            <a:r>
              <a:rPr kumimoji="1" lang="ja-JP" altLang="en-US" dirty="0"/>
              <a:t>出口の探求</a:t>
            </a:r>
            <a:endParaRPr kumimoji="1" lang="en-US" altLang="ja-JP" dirty="0"/>
          </a:p>
          <a:p>
            <a:r>
              <a:rPr lang="ja-JP" altLang="en-US" dirty="0"/>
              <a:t>目印をつけたりをする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2D197296-27FA-424E-BE5E-372800CBAF88}"/>
              </a:ext>
            </a:extLst>
          </p:cNvPr>
          <p:cNvSpPr txBox="1">
            <a:spLocks/>
          </p:cNvSpPr>
          <p:nvPr/>
        </p:nvSpPr>
        <p:spPr>
          <a:xfrm>
            <a:off x="7279274" y="5254625"/>
            <a:ext cx="3938107" cy="1464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ゴール目指す</a:t>
            </a:r>
            <a:endParaRPr lang="en-US" altLang="ja-JP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28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176337" cy="984836"/>
          </a:xfrm>
        </p:spPr>
        <p:txBody>
          <a:bodyPr>
            <a:normAutofit/>
          </a:bodyPr>
          <a:lstStyle/>
          <a:p>
            <a:r>
              <a:rPr lang="ja-JP" altLang="en-US" dirty="0"/>
              <a:t>ゲーム画面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A567F58-FDD2-4148-A08C-BB3317124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87" y="883502"/>
            <a:ext cx="7674866" cy="509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2534653" cy="984836"/>
          </a:xfrm>
        </p:spPr>
        <p:txBody>
          <a:bodyPr>
            <a:normAutofit/>
          </a:bodyPr>
          <a:lstStyle/>
          <a:p>
            <a:r>
              <a:rPr lang="ja-JP" altLang="en-US" dirty="0"/>
              <a:t>操作方法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6FBC1FF-EBEC-4DFA-A7B2-6E12E8218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75" y="1530823"/>
            <a:ext cx="5798650" cy="434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3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4585252" cy="9848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ステージギミック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61FF76-45A4-40B1-8689-C1A3F6BE8BA7}"/>
              </a:ext>
            </a:extLst>
          </p:cNvPr>
          <p:cNvSpPr txBox="1"/>
          <p:nvPr/>
        </p:nvSpPr>
        <p:spPr>
          <a:xfrm>
            <a:off x="106018" y="1391478"/>
            <a:ext cx="5300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明るい場合のギミック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A4A046-E185-49A3-BADF-EDBC1871D7DC}"/>
              </a:ext>
            </a:extLst>
          </p:cNvPr>
          <p:cNvSpPr txBox="1"/>
          <p:nvPr/>
        </p:nvSpPr>
        <p:spPr>
          <a:xfrm>
            <a:off x="6314661" y="1391478"/>
            <a:ext cx="5300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暗</a:t>
            </a:r>
            <a:r>
              <a:rPr kumimoji="1" lang="ja-JP" altLang="en-US" sz="4000" dirty="0"/>
              <a:t>い場合のギミック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3257B6-2F05-4F5C-ADFB-E2D4114B4B52}"/>
              </a:ext>
            </a:extLst>
          </p:cNvPr>
          <p:cNvSpPr txBox="1"/>
          <p:nvPr/>
        </p:nvSpPr>
        <p:spPr>
          <a:xfrm>
            <a:off x="178904" y="2782956"/>
            <a:ext cx="4227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・障害物がみえる</a:t>
            </a:r>
            <a:endParaRPr lang="en-US" altLang="ja-JP" sz="3200" dirty="0"/>
          </a:p>
          <a:p>
            <a:r>
              <a:rPr lang="ja-JP" altLang="en-US" sz="3200" dirty="0"/>
              <a:t>・壁が見える</a:t>
            </a:r>
            <a:endParaRPr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4A0EC2-22E2-4B17-8971-9C63A0D55137}"/>
              </a:ext>
            </a:extLst>
          </p:cNvPr>
          <p:cNvSpPr txBox="1"/>
          <p:nvPr/>
        </p:nvSpPr>
        <p:spPr>
          <a:xfrm>
            <a:off x="6314660" y="2756451"/>
            <a:ext cx="5698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・アイテムが拾える</a:t>
            </a:r>
            <a:endParaRPr lang="en-US" altLang="ja-JP" sz="3200" dirty="0"/>
          </a:p>
          <a:p>
            <a:r>
              <a:rPr lang="ja-JP" altLang="en-US" sz="3200" dirty="0"/>
              <a:t>・一部壁が通れるようになる</a:t>
            </a:r>
            <a:endParaRPr lang="en-US" altLang="ja-JP" sz="3200" dirty="0"/>
          </a:p>
          <a:p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3984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2544417" cy="984836"/>
          </a:xfrm>
        </p:spPr>
        <p:txBody>
          <a:bodyPr>
            <a:normAutofit/>
          </a:bodyPr>
          <a:lstStyle/>
          <a:p>
            <a:r>
              <a:rPr lang="ja-JP" altLang="en-US" dirty="0"/>
              <a:t>アイテム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601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272</Words>
  <Application>Microsoft Office PowerPoint</Application>
  <PresentationFormat>ワイド画面</PresentationFormat>
  <Paragraphs>97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未定</vt:lpstr>
      <vt:lpstr>目次</vt:lpstr>
      <vt:lpstr>ゲーム概要</vt:lpstr>
      <vt:lpstr>コンセプト</vt:lpstr>
      <vt:lpstr>ゲームの流れ</vt:lpstr>
      <vt:lpstr>ゲーム画面</vt:lpstr>
      <vt:lpstr>操作方法</vt:lpstr>
      <vt:lpstr>ステージギミック</vt:lpstr>
      <vt:lpstr>アイテム</vt:lpstr>
      <vt:lpstr>セールスポイント</vt:lpstr>
      <vt:lpstr>プレイヤー</vt:lpstr>
      <vt:lpstr>明るい場合に出来ること</vt:lpstr>
      <vt:lpstr>暗い時の場合</vt:lpstr>
      <vt:lpstr>明るいときメリット</vt:lpstr>
      <vt:lpstr>暗いときのデメリット</vt:lpstr>
      <vt:lpstr>設定</vt:lpstr>
      <vt:lpstr>PowerPoint プレゼンテーション</vt:lpstr>
      <vt:lpstr>案（20190913）</vt:lpstr>
      <vt:lpstr>大事な部分</vt:lpstr>
      <vt:lpstr>元ネタ案</vt:lpstr>
      <vt:lpstr>メモ　20190921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未定</dc:title>
  <dc:creator>山内 翔馬</dc:creator>
  <cp:lastModifiedBy>山内 翔馬</cp:lastModifiedBy>
  <cp:revision>38</cp:revision>
  <dcterms:created xsi:type="dcterms:W3CDTF">2019-09-13T12:20:11Z</dcterms:created>
  <dcterms:modified xsi:type="dcterms:W3CDTF">2019-09-20T16:30:08Z</dcterms:modified>
</cp:coreProperties>
</file>