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C15A-5214-44C2-9A0D-A361FABD4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5F014-94A8-47D0-811C-8A9087B8C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2E22C-D8F0-492C-9BDB-EC86A908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12CF-3099-4100-BD04-520C1D47AB21}" type="datetimeFigureOut">
              <a:rPr lang="fr-FR" smtClean="0"/>
              <a:t>16/10/2021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C8985-33F8-4F22-AA5F-E7F951D4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72C66-A478-42AD-886E-EC13BF15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4A0F-7978-4098-A3E0-331E11B091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25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A192-7D42-45CA-B94C-02356209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18F12-7532-48AB-86C5-FCF62FAD5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0C3C4-9BF9-4B1F-920F-FF7431BF7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12CF-3099-4100-BD04-520C1D47AB21}" type="datetimeFigureOut">
              <a:rPr lang="fr-FR" smtClean="0"/>
              <a:t>16/10/2021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CA888-C47B-4720-8C80-855739C4C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C3D0C-1D1C-4200-87F3-C81738D3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4A0F-7978-4098-A3E0-331E11B091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77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62720E-E368-4277-9652-01DA9EA44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3DFF7-7499-41E4-A23F-6E99E9D6C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A04EA-10BE-4F70-9ADF-13EF76058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12CF-3099-4100-BD04-520C1D47AB21}" type="datetimeFigureOut">
              <a:rPr lang="fr-FR" smtClean="0"/>
              <a:t>16/10/2021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9F815-749F-4E7C-8365-693292C6F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C5018-7E88-410D-AF2E-ACC2950B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4A0F-7978-4098-A3E0-331E11B091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1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3AB66-7B2B-4275-97E5-5364623F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0C7EB-4690-4E93-BC64-8EDD4F24B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57252-132E-4B85-8BF5-911379B2F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12CF-3099-4100-BD04-520C1D47AB21}" type="datetimeFigureOut">
              <a:rPr lang="fr-FR" smtClean="0"/>
              <a:t>16/10/2021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66145-1702-45D5-B896-66073019F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D6297-3250-4530-AEB3-CE5603562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4A0F-7978-4098-A3E0-331E11B091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12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42E1-31D2-499F-99CC-8D24048D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611A-3234-43ED-8E2F-55CD42B2A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D6A62-1846-4373-80FB-D3106C05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12CF-3099-4100-BD04-520C1D47AB21}" type="datetimeFigureOut">
              <a:rPr lang="fr-FR" smtClean="0"/>
              <a:t>16/10/2021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65A31-51FE-45B2-A36A-92B0ED39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77495-A869-44EC-89C7-CBF214440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4A0F-7978-4098-A3E0-331E11B091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85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E2E7-292D-4C51-B11F-173C458C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4BE15-4424-4364-9714-B5750381B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3080D-2440-439C-81F5-D33CA450E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8ADEA-2DB9-4A57-93E5-1CCA66E2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12CF-3099-4100-BD04-520C1D47AB21}" type="datetimeFigureOut">
              <a:rPr lang="fr-FR" smtClean="0"/>
              <a:t>16/10/2021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8B03B-BE14-4F88-8448-3CE959F5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85B7E-992C-4890-8DDC-9A1A4295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4A0F-7978-4098-A3E0-331E11B091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5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13D7-0BAE-446D-BD92-9D88DE78F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86C33-927A-49C9-AFD0-95DD4C6E6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BE8B1-E282-494E-B680-F184A85D8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6C1A18-747A-4D8C-A9E4-2A89020C3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BD4348-202A-46D7-91BB-82E634454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995DCA-F9C4-4D9F-8DB5-CA8C24D7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12CF-3099-4100-BD04-520C1D47AB21}" type="datetimeFigureOut">
              <a:rPr lang="fr-FR" smtClean="0"/>
              <a:t>16/10/2021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5DEA51-9526-41F0-8164-4D8E472B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8018DA-73A6-4BC4-9B24-697756B5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4A0F-7978-4098-A3E0-331E11B091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87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80B2-4BBD-43FC-95E3-B4F9C9FF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42A4C-0B00-4B9C-916D-05694D0D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12CF-3099-4100-BD04-520C1D47AB21}" type="datetimeFigureOut">
              <a:rPr lang="fr-FR" smtClean="0"/>
              <a:t>16/10/2021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1BC3B-DA0E-436E-B334-90BD4642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F733-C3EC-4C37-9D82-E12A18B6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4A0F-7978-4098-A3E0-331E11B091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38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06CB0-1608-4A3F-97D0-8B081B18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12CF-3099-4100-BD04-520C1D47AB21}" type="datetimeFigureOut">
              <a:rPr lang="fr-FR" smtClean="0"/>
              <a:t>16/10/2021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A47937-99DA-4699-8DD5-003AE537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4DF02-57F8-451D-924C-FCCA81551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4A0F-7978-4098-A3E0-331E11B091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27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E702-93AD-4524-87D3-BC7F7DEC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75032-3552-4134-8026-B92BA2C15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EC9A3-DAEA-4342-8962-0F557250A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8D141-4881-44AD-9F6A-01DB8B73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12CF-3099-4100-BD04-520C1D47AB21}" type="datetimeFigureOut">
              <a:rPr lang="fr-FR" smtClean="0"/>
              <a:t>16/10/2021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75AAC-82DD-42D1-9506-47D01F84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7657E-A0DB-410D-BD2C-26ACD460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4A0F-7978-4098-A3E0-331E11B091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31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2F29-52B4-424D-AB44-B1F9105A8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B53A7C-62B5-407E-B15A-5F7B8213D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930D7-3DC4-4CD7-8C58-EE9595CB9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E1A1E-804F-4E6E-90A3-008EC54E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12CF-3099-4100-BD04-520C1D47AB21}" type="datetimeFigureOut">
              <a:rPr lang="fr-FR" smtClean="0"/>
              <a:t>16/10/2021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E78E4-3E35-4452-923F-8410FB65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FB1E3-2B5B-4984-A59D-97CDCAD3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4A0F-7978-4098-A3E0-331E11B091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81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5CBF5-D66A-4C1D-9498-9AE4CF86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B670E-C264-41AA-AF2C-2D668B889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061D5-93B5-4E61-963F-BB51F1858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312CF-3099-4100-BD04-520C1D47AB21}" type="datetimeFigureOut">
              <a:rPr lang="fr-FR" smtClean="0"/>
              <a:t>16/10/2021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CAAE4-9982-461A-A633-EDF6115A0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04D21-C5D9-4BC9-AF31-96E0F0BDA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84A0F-7978-4098-A3E0-331E11B091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74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4FADAE-E682-4568-A360-89F1C7B14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35AF81-2679-4CDB-9438-7879C545D99E}"/>
              </a:ext>
            </a:extLst>
          </p:cNvPr>
          <p:cNvSpPr txBox="1"/>
          <p:nvPr/>
        </p:nvSpPr>
        <p:spPr>
          <a:xfrm>
            <a:off x="8941382" y="4040583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2"/>
                </a:solidFill>
              </a:rPr>
              <a:t>Scrollbar</a:t>
            </a:r>
            <a:endParaRPr lang="fr-FR" dirty="0">
              <a:solidFill>
                <a:schemeClr val="accent2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D31598-AEE1-4AAB-BEC4-5E575E69E9AA}"/>
              </a:ext>
            </a:extLst>
          </p:cNvPr>
          <p:cNvCxnSpPr/>
          <p:nvPr/>
        </p:nvCxnSpPr>
        <p:spPr>
          <a:xfrm flipV="1">
            <a:off x="9996256" y="3275860"/>
            <a:ext cx="1882066" cy="87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22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B20189-2A23-4708-8655-ADEF1710F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218797" cy="1531057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5A9AA2A-8210-4E23-A8C9-A8E5DACAC883}"/>
              </a:ext>
            </a:extLst>
          </p:cNvPr>
          <p:cNvCxnSpPr/>
          <p:nvPr/>
        </p:nvCxnSpPr>
        <p:spPr>
          <a:xfrm flipV="1">
            <a:off x="341745" y="618836"/>
            <a:ext cx="147782" cy="16163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5AAEB1-A37E-432A-8D18-5A255124A089}"/>
              </a:ext>
            </a:extLst>
          </p:cNvPr>
          <p:cNvCxnSpPr>
            <a:cxnSpLocks/>
          </p:cNvCxnSpPr>
          <p:nvPr/>
        </p:nvCxnSpPr>
        <p:spPr>
          <a:xfrm flipH="1" flipV="1">
            <a:off x="2648528" y="517237"/>
            <a:ext cx="524162" cy="628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AB2D59-DAE4-4A38-BC0F-1E86F6ACF20A}"/>
              </a:ext>
            </a:extLst>
          </p:cNvPr>
          <p:cNvCxnSpPr>
            <a:cxnSpLocks/>
          </p:cNvCxnSpPr>
          <p:nvPr/>
        </p:nvCxnSpPr>
        <p:spPr>
          <a:xfrm flipH="1" flipV="1">
            <a:off x="1228436" y="517237"/>
            <a:ext cx="607290" cy="8312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CE0E4A2-C5E7-468E-9ED9-241096B1662D}"/>
              </a:ext>
            </a:extLst>
          </p:cNvPr>
          <p:cNvSpPr txBox="1"/>
          <p:nvPr/>
        </p:nvSpPr>
        <p:spPr>
          <a:xfrm>
            <a:off x="-46182" y="2355334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Cancel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73CD2E-B25E-4F7E-8776-C426D65B1DE8}"/>
              </a:ext>
            </a:extLst>
          </p:cNvPr>
          <p:cNvSpPr txBox="1"/>
          <p:nvPr/>
        </p:nvSpPr>
        <p:spPr>
          <a:xfrm>
            <a:off x="1768762" y="1242352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2"/>
                </a:solidFill>
              </a:rPr>
              <a:t>Repeat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BB495D-FCE4-4C12-89CC-9C43B8E46520}"/>
              </a:ext>
            </a:extLst>
          </p:cNvPr>
          <p:cNvSpPr txBox="1"/>
          <p:nvPr/>
        </p:nvSpPr>
        <p:spPr>
          <a:xfrm>
            <a:off x="3126508" y="1057686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416825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5084C2-94F4-44FF-8205-0FC661BC3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B4FC9C-3826-4966-AA43-64246FA6064A}"/>
              </a:ext>
            </a:extLst>
          </p:cNvPr>
          <p:cNvCxnSpPr>
            <a:cxnSpLocks/>
          </p:cNvCxnSpPr>
          <p:nvPr/>
        </p:nvCxnSpPr>
        <p:spPr>
          <a:xfrm flipV="1">
            <a:off x="825623" y="568172"/>
            <a:ext cx="1" cy="98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926060-4B14-4AED-9DDB-916850864CBB}"/>
              </a:ext>
            </a:extLst>
          </p:cNvPr>
          <p:cNvSpPr txBox="1"/>
          <p:nvPr/>
        </p:nvSpPr>
        <p:spPr>
          <a:xfrm>
            <a:off x="257452" y="1553592"/>
            <a:ext cx="154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The active tab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3F89ED-EF2B-43EA-BAFB-33E778D4E8D5}"/>
              </a:ext>
            </a:extLst>
          </p:cNvPr>
          <p:cNvSpPr txBox="1"/>
          <p:nvPr/>
        </p:nvSpPr>
        <p:spPr>
          <a:xfrm>
            <a:off x="5418340" y="198840"/>
            <a:ext cx="154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The </a:t>
            </a:r>
            <a:r>
              <a:rPr lang="fr-FR" dirty="0" err="1">
                <a:solidFill>
                  <a:schemeClr val="accent2"/>
                </a:solidFill>
              </a:rPr>
              <a:t>other</a:t>
            </a:r>
            <a:r>
              <a:rPr lang="fr-FR" dirty="0">
                <a:solidFill>
                  <a:schemeClr val="accent2"/>
                </a:solidFill>
              </a:rPr>
              <a:t> </a:t>
            </a:r>
            <a:r>
              <a:rPr lang="fr-FR" dirty="0" err="1">
                <a:solidFill>
                  <a:schemeClr val="accent2"/>
                </a:solidFill>
              </a:rPr>
              <a:t>tabs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DA9B5F-2816-495E-BB69-C1D96860D68E}"/>
              </a:ext>
            </a:extLst>
          </p:cNvPr>
          <p:cNvSpPr/>
          <p:nvPr/>
        </p:nvSpPr>
        <p:spPr>
          <a:xfrm>
            <a:off x="914401" y="222798"/>
            <a:ext cx="4447710" cy="369332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CF9E37-5FF7-4DC9-A001-A0D02C1A8DE8}"/>
              </a:ext>
            </a:extLst>
          </p:cNvPr>
          <p:cNvSpPr txBox="1"/>
          <p:nvPr/>
        </p:nvSpPr>
        <p:spPr>
          <a:xfrm>
            <a:off x="4051178" y="2943277"/>
            <a:ext cx="154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The groups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6245B0-34DF-41AF-BDA4-2CF378BD93D5}"/>
              </a:ext>
            </a:extLst>
          </p:cNvPr>
          <p:cNvCxnSpPr>
            <a:cxnSpLocks/>
          </p:cNvCxnSpPr>
          <p:nvPr/>
        </p:nvCxnSpPr>
        <p:spPr>
          <a:xfrm flipH="1" flipV="1">
            <a:off x="1154098" y="1429305"/>
            <a:ext cx="3168791" cy="1558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0B66E2-E3EB-44A0-9EAB-EA1FF823F8B0}"/>
              </a:ext>
            </a:extLst>
          </p:cNvPr>
          <p:cNvCxnSpPr>
            <a:cxnSpLocks/>
          </p:cNvCxnSpPr>
          <p:nvPr/>
        </p:nvCxnSpPr>
        <p:spPr>
          <a:xfrm flipH="1" flipV="1">
            <a:off x="4518734" y="1403725"/>
            <a:ext cx="79899" cy="1512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5576CB-D088-4CB8-8D88-F2BBC60B2713}"/>
              </a:ext>
            </a:extLst>
          </p:cNvPr>
          <p:cNvCxnSpPr>
            <a:cxnSpLocks/>
          </p:cNvCxnSpPr>
          <p:nvPr/>
        </p:nvCxnSpPr>
        <p:spPr>
          <a:xfrm flipH="1" flipV="1">
            <a:off x="2516552" y="1403725"/>
            <a:ext cx="1978508" cy="156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DCCD6B-9813-40B8-AAEE-6BB20F467120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825621" y="1406729"/>
            <a:ext cx="2918670" cy="153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615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12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ROGER</dc:creator>
  <cp:lastModifiedBy>Yan ROGER</cp:lastModifiedBy>
  <cp:revision>2</cp:revision>
  <dcterms:created xsi:type="dcterms:W3CDTF">2021-10-15T13:41:01Z</dcterms:created>
  <dcterms:modified xsi:type="dcterms:W3CDTF">2021-10-16T14:48:47Z</dcterms:modified>
</cp:coreProperties>
</file>