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2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72DC3-9585-403B-89A7-265D6B0AE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EF5CE5-75C8-48E8-8D48-22733BD9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040D2-A8F5-4C74-83D2-4F1EC531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21223-00C1-4F20-933B-3681CFAD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E20B6-E351-4247-B20E-D3F7DC39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FB59-B055-4324-96E1-E769A12C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0B09D-4477-44BA-A330-E55985AD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65FE-A69D-4DAB-BC52-61F87D2E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BA6E47-C12A-4309-938C-520785F1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ED77A-4F0D-44A2-AC66-B72F516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0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4E8D6D-6C00-43C5-BC86-9F71E51A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E5BBC-8F0D-4770-8668-3845D7E5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BECAF3-B6C4-4B7E-9161-FFAB972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CA6CD-1166-4F2C-8AA5-59DB7F6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3B92D2-F48D-43C3-93FE-843137A0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8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37540-59A2-43FC-841C-27F3C98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3334D-505E-404E-A368-778F23C68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08DAC8-F587-46E7-89FA-61F6E867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9CE2A-1384-483F-AFC0-80EC8B3F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A7A67-FBE8-474F-8317-08B56AFE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54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AD8E3-B1BE-470C-A2B9-0766DCFF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34A49B-782D-4ADD-814A-77333B94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90490-7AFF-4495-899B-1D07AFC7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51B89-5BA3-4F9F-B569-35D8CEF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9ABF16-5F6B-471D-8DAA-EA90DE2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4B6FE-5E5A-48B8-890A-B4E5D3F2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8E1EE-F4B5-4775-BEB3-7085F26EB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606895-95EF-4B02-9CF2-7CE99873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5F54E-D983-466F-AD1B-2CBACB6C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9C6F5E-1204-40EB-9223-B3062C5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38BC81-662E-41E5-9DC4-882982E3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29FFE-4697-4106-8B6A-1FCA74D7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B69FF-64CC-4981-A2F1-20A9E6265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909521-F5B7-4B55-8F71-83C798E1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97FB6D-3D6A-4189-8DCA-641F30AC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F6AABC-9A00-415A-B993-8F828548E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121329-9586-4487-89D7-E79FA53E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0CAA9-DC9C-479D-BE47-4EE7C1E0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22CE5-34CB-401F-910F-F82D4A38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4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AEFE-D816-4108-8A68-1BF0CE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909BF7-D4C6-408E-A7BB-DD44CCC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DB4F49-289A-4F7F-A9C8-B833B24D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EDE4AE-58B5-4E5D-AD8F-BB4D1DE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0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D0799B-FD57-48A7-B2E6-8566861A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491B93-628E-46B4-95AA-6E60F118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66EEAC-A081-47CE-8A1A-75C28C0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A04E8-108F-4483-87B5-B8DC217E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30CBF-567C-4635-9AF1-4BB5EC1F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8FB60A-4E09-4861-81BE-EA5D0955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F64D0-07E2-415A-AD62-1164D98A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2F300-A0AA-41F9-A39A-332003A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574E6-440E-456B-9EA4-5225B99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14145-5E47-4E87-9EE3-637BB9DC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E8D2C-0DF8-4872-88AB-FA76B2575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1BA68-41F6-4E3D-80AD-176C640C8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46AA9C-9D5F-4A80-8E7C-12CF8167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31F1CC-BA92-46A8-B9F6-45074B18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FC4AB-7527-4FE3-B925-BB6D260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4B566-C2D7-488B-B0B0-310A85D7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4C055-1D15-44E0-A0ED-58736DB63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5B5E8-6F6E-4390-A725-BA34A958F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5BBF-D3C6-4982-B795-0FA54D99432E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12E34-413C-43D6-8CF9-8E22EF65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4ADDD-919B-4028-955E-CF48988F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362F-BF54-4BCF-8FEA-2D4A347F90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A9DDBCD-70CD-4307-B0E2-E4E3524BA828}"/>
              </a:ext>
            </a:extLst>
          </p:cNvPr>
          <p:cNvSpPr/>
          <p:nvPr/>
        </p:nvSpPr>
        <p:spPr>
          <a:xfrm rot="2677034">
            <a:off x="3959207" y="754902"/>
            <a:ext cx="1416272" cy="1414386"/>
          </a:xfrm>
          <a:custGeom>
            <a:avLst/>
            <a:gdLst>
              <a:gd name="connsiteX0" fmla="*/ 150151 w 1416272"/>
              <a:gd name="connsiteY0" fmla="*/ 150151 h 1414386"/>
              <a:gd name="connsiteX1" fmla="*/ 150151 w 1416272"/>
              <a:gd name="connsiteY1" fmla="*/ 764510 h 1414386"/>
              <a:gd name="connsiteX2" fmla="*/ 124803 w 1416272"/>
              <a:gd name="connsiteY2" fmla="*/ 764445 h 1414386"/>
              <a:gd name="connsiteX3" fmla="*/ 148537 w 1416272"/>
              <a:gd name="connsiteY3" fmla="*/ 764714 h 1414386"/>
              <a:gd name="connsiteX4" fmla="*/ 156016 w 1416272"/>
              <a:gd name="connsiteY4" fmla="*/ 848646 h 1414386"/>
              <a:gd name="connsiteX5" fmla="*/ 295666 w 1416272"/>
              <a:gd name="connsiteY5" fmla="*/ 1115415 h 1414386"/>
              <a:gd name="connsiteX6" fmla="*/ 560546 w 1416272"/>
              <a:gd name="connsiteY6" fmla="*/ 1258618 h 1414386"/>
              <a:gd name="connsiteX7" fmla="*/ 615304 w 1416272"/>
              <a:gd name="connsiteY7" fmla="*/ 1264235 h 1414386"/>
              <a:gd name="connsiteX8" fmla="*/ 956530 w 1416272"/>
              <a:gd name="connsiteY8" fmla="*/ 1264235 h 1414386"/>
              <a:gd name="connsiteX9" fmla="*/ 958878 w 1416272"/>
              <a:gd name="connsiteY9" fmla="*/ 982657 h 1414386"/>
              <a:gd name="connsiteX10" fmla="*/ 1266121 w 1416272"/>
              <a:gd name="connsiteY10" fmla="*/ 985220 h 1414386"/>
              <a:gd name="connsiteX11" fmla="*/ 1266121 w 1416272"/>
              <a:gd name="connsiteY11" fmla="*/ 150151 h 1414386"/>
              <a:gd name="connsiteX12" fmla="*/ 0 w 1416272"/>
              <a:gd name="connsiteY12" fmla="*/ 0 h 1414386"/>
              <a:gd name="connsiteX13" fmla="*/ 1416272 w 1416272"/>
              <a:gd name="connsiteY13" fmla="*/ 0 h 1414386"/>
              <a:gd name="connsiteX14" fmla="*/ 1416272 w 1416272"/>
              <a:gd name="connsiteY14" fmla="*/ 1113938 h 1414386"/>
              <a:gd name="connsiteX15" fmla="*/ 1101167 w 1416272"/>
              <a:gd name="connsiteY15" fmla="*/ 1111189 h 1414386"/>
              <a:gd name="connsiteX16" fmla="*/ 1098521 w 1416272"/>
              <a:gd name="connsiteY16" fmla="*/ 1414386 h 1414386"/>
              <a:gd name="connsiteX17" fmla="*/ 751636 w 1416272"/>
              <a:gd name="connsiteY17" fmla="*/ 1414386 h 1414386"/>
              <a:gd name="connsiteX18" fmla="*/ 606690 w 1416272"/>
              <a:gd name="connsiteY18" fmla="*/ 1409926 h 1414386"/>
              <a:gd name="connsiteX19" fmla="*/ 531610 w 1416272"/>
              <a:gd name="connsiteY19" fmla="*/ 1402224 h 1414386"/>
              <a:gd name="connsiteX20" fmla="*/ 191401 w 1416272"/>
              <a:gd name="connsiteY20" fmla="*/ 1218296 h 1414386"/>
              <a:gd name="connsiteX21" fmla="*/ 12035 w 1416272"/>
              <a:gd name="connsiteY21" fmla="*/ 875660 h 1414386"/>
              <a:gd name="connsiteX22" fmla="*/ 2098 w 1416272"/>
              <a:gd name="connsiteY22" fmla="*/ 764132 h 1414386"/>
              <a:gd name="connsiteX23" fmla="*/ 0 w 1416272"/>
              <a:gd name="connsiteY23" fmla="*/ 764127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16272" h="1414386">
                <a:moveTo>
                  <a:pt x="150151" y="150151"/>
                </a:move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150151"/>
                </a:lnTo>
                <a:close/>
                <a:moveTo>
                  <a:pt x="0" y="0"/>
                </a:moveTo>
                <a:lnTo>
                  <a:pt x="1416272" y="0"/>
                </a:lnTo>
                <a:lnTo>
                  <a:pt x="1416272" y="1113938"/>
                </a:ln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88EBA1-DD14-431C-A0AC-BD7C07EC6938}"/>
              </a:ext>
            </a:extLst>
          </p:cNvPr>
          <p:cNvSpPr/>
          <p:nvPr/>
        </p:nvSpPr>
        <p:spPr>
          <a:xfrm rot="2677034">
            <a:off x="4172171" y="1234286"/>
            <a:ext cx="294972" cy="431301"/>
          </a:xfrm>
          <a:custGeom>
            <a:avLst/>
            <a:gdLst>
              <a:gd name="connsiteX0" fmla="*/ 545284 w 565277"/>
              <a:gd name="connsiteY0" fmla="*/ 825233 h 826534"/>
              <a:gd name="connsiteX1" fmla="*/ 546591 w 565277"/>
              <a:gd name="connsiteY1" fmla="*/ 825233 h 826534"/>
              <a:gd name="connsiteX2" fmla="*/ 545272 w 565277"/>
              <a:gd name="connsiteY2" fmla="*/ 826534 h 826534"/>
              <a:gd name="connsiteX3" fmla="*/ 25348 w 565277"/>
              <a:gd name="connsiteY3" fmla="*/ 3125 h 826534"/>
              <a:gd name="connsiteX4" fmla="*/ 87572 w 565277"/>
              <a:gd name="connsiteY4" fmla="*/ 3691 h 826534"/>
              <a:gd name="connsiteX5" fmla="*/ 142277 w 565277"/>
              <a:gd name="connsiteY5" fmla="*/ 9805 h 826534"/>
              <a:gd name="connsiteX6" fmla="*/ 405846 w 565277"/>
              <a:gd name="connsiteY6" fmla="*/ 155407 h 826534"/>
              <a:gd name="connsiteX7" fmla="*/ 543068 w 565277"/>
              <a:gd name="connsiteY7" fmla="*/ 423433 h 826534"/>
              <a:gd name="connsiteX8" fmla="*/ 549784 w 565277"/>
              <a:gd name="connsiteY8" fmla="*/ 507429 h 826534"/>
              <a:gd name="connsiteX9" fmla="*/ 565267 w 565277"/>
              <a:gd name="connsiteY9" fmla="*/ 507746 h 826534"/>
              <a:gd name="connsiteX10" fmla="*/ 565277 w 565277"/>
              <a:gd name="connsiteY10" fmla="*/ 507818 h 826534"/>
              <a:gd name="connsiteX11" fmla="*/ 548168 w 565277"/>
              <a:gd name="connsiteY11" fmla="*/ 507618 h 826534"/>
              <a:gd name="connsiteX12" fmla="*/ 545284 w 565277"/>
              <a:gd name="connsiteY12" fmla="*/ 825233 h 826534"/>
              <a:gd name="connsiteX13" fmla="*/ 490501 w 565277"/>
              <a:gd name="connsiteY13" fmla="*/ 825233 h 826534"/>
              <a:gd name="connsiteX14" fmla="*/ 435743 w 565277"/>
              <a:gd name="connsiteY14" fmla="*/ 819616 h 826534"/>
              <a:gd name="connsiteX15" fmla="*/ 170863 w 565277"/>
              <a:gd name="connsiteY15" fmla="*/ 676413 h 826534"/>
              <a:gd name="connsiteX16" fmla="*/ 31213 w 565277"/>
              <a:gd name="connsiteY16" fmla="*/ 409644 h 826534"/>
              <a:gd name="connsiteX17" fmla="*/ 23734 w 565277"/>
              <a:gd name="connsiteY17" fmla="*/ 325712 h 826534"/>
              <a:gd name="connsiteX18" fmla="*/ 0 w 565277"/>
              <a:gd name="connsiteY18" fmla="*/ 325443 h 826534"/>
              <a:gd name="connsiteX19" fmla="*/ 25348 w 565277"/>
              <a:gd name="connsiteY19" fmla="*/ 325508 h 826534"/>
              <a:gd name="connsiteX20" fmla="*/ 22210 w 565277"/>
              <a:gd name="connsiteY20" fmla="*/ 3096 h 826534"/>
              <a:gd name="connsiteX21" fmla="*/ 25348 w 565277"/>
              <a:gd name="connsiteY21" fmla="*/ 0 h 826534"/>
              <a:gd name="connsiteX22" fmla="*/ 25348 w 565277"/>
              <a:gd name="connsiteY22" fmla="*/ 3125 h 82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5277" h="826534">
                <a:moveTo>
                  <a:pt x="545284" y="825233"/>
                </a:moveTo>
                <a:lnTo>
                  <a:pt x="546591" y="825233"/>
                </a:lnTo>
                <a:lnTo>
                  <a:pt x="545272" y="826534"/>
                </a:lnTo>
                <a:close/>
                <a:moveTo>
                  <a:pt x="25348" y="3125"/>
                </a:moveTo>
                <a:lnTo>
                  <a:pt x="87572" y="3691"/>
                </a:lnTo>
                <a:lnTo>
                  <a:pt x="142277" y="9805"/>
                </a:lnTo>
                <a:cubicBezTo>
                  <a:pt x="239365" y="30196"/>
                  <a:pt x="331614" y="78799"/>
                  <a:pt x="405846" y="155407"/>
                </a:cubicBezTo>
                <a:cubicBezTo>
                  <a:pt x="480077" y="232015"/>
                  <a:pt x="525748" y="325751"/>
                  <a:pt x="543068" y="423433"/>
                </a:cubicBezTo>
                <a:lnTo>
                  <a:pt x="549784" y="507429"/>
                </a:lnTo>
                <a:lnTo>
                  <a:pt x="565267" y="507746"/>
                </a:lnTo>
                <a:lnTo>
                  <a:pt x="565277" y="507818"/>
                </a:lnTo>
                <a:lnTo>
                  <a:pt x="548168" y="507618"/>
                </a:lnTo>
                <a:lnTo>
                  <a:pt x="545284" y="825233"/>
                </a:lnTo>
                <a:lnTo>
                  <a:pt x="490501" y="825233"/>
                </a:lnTo>
                <a:lnTo>
                  <a:pt x="435743" y="819616"/>
                </a:lnTo>
                <a:cubicBezTo>
                  <a:pt x="338474" y="800107"/>
                  <a:pt x="245787" y="752344"/>
                  <a:pt x="170863" y="676413"/>
                </a:cubicBezTo>
                <a:cubicBezTo>
                  <a:pt x="95939" y="600482"/>
                  <a:pt x="49419" y="507164"/>
                  <a:pt x="31213" y="409644"/>
                </a:cubicBezTo>
                <a:lnTo>
                  <a:pt x="23734" y="325712"/>
                </a:lnTo>
                <a:lnTo>
                  <a:pt x="0" y="325443"/>
                </a:lnTo>
                <a:lnTo>
                  <a:pt x="25348" y="325508"/>
                </a:lnTo>
                <a:close/>
                <a:moveTo>
                  <a:pt x="22210" y="3096"/>
                </a:moveTo>
                <a:lnTo>
                  <a:pt x="25348" y="0"/>
                </a:lnTo>
                <a:lnTo>
                  <a:pt x="25348" y="31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082F3F2-3B7F-4866-880B-DBBE955F36DE}"/>
              </a:ext>
            </a:extLst>
          </p:cNvPr>
          <p:cNvSpPr/>
          <p:nvPr/>
        </p:nvSpPr>
        <p:spPr>
          <a:xfrm rot="13556913">
            <a:off x="3336771" y="545438"/>
            <a:ext cx="1416272" cy="1414386"/>
          </a:xfrm>
          <a:custGeom>
            <a:avLst/>
            <a:gdLst>
              <a:gd name="connsiteX0" fmla="*/ 1416272 w 1416272"/>
              <a:gd name="connsiteY0" fmla="*/ 1113938 h 1414386"/>
              <a:gd name="connsiteX1" fmla="*/ 1101167 w 1416272"/>
              <a:gd name="connsiteY1" fmla="*/ 1111189 h 1414386"/>
              <a:gd name="connsiteX2" fmla="*/ 1098521 w 1416272"/>
              <a:gd name="connsiteY2" fmla="*/ 1414386 h 1414386"/>
              <a:gd name="connsiteX3" fmla="*/ 751636 w 1416272"/>
              <a:gd name="connsiteY3" fmla="*/ 1414386 h 1414386"/>
              <a:gd name="connsiteX4" fmla="*/ 606690 w 1416272"/>
              <a:gd name="connsiteY4" fmla="*/ 1409926 h 1414386"/>
              <a:gd name="connsiteX5" fmla="*/ 531610 w 1416272"/>
              <a:gd name="connsiteY5" fmla="*/ 1402224 h 1414386"/>
              <a:gd name="connsiteX6" fmla="*/ 191401 w 1416272"/>
              <a:gd name="connsiteY6" fmla="*/ 1218296 h 1414386"/>
              <a:gd name="connsiteX7" fmla="*/ 12035 w 1416272"/>
              <a:gd name="connsiteY7" fmla="*/ 875660 h 1414386"/>
              <a:gd name="connsiteX8" fmla="*/ 2098 w 1416272"/>
              <a:gd name="connsiteY8" fmla="*/ 764132 h 1414386"/>
              <a:gd name="connsiteX9" fmla="*/ 0 w 1416272"/>
              <a:gd name="connsiteY9" fmla="*/ 764127 h 1414386"/>
              <a:gd name="connsiteX10" fmla="*/ 0 w 1416272"/>
              <a:gd name="connsiteY10" fmla="*/ 0 h 1414386"/>
              <a:gd name="connsiteX11" fmla="*/ 1416272 w 1416272"/>
              <a:gd name="connsiteY11" fmla="*/ 0 h 1414386"/>
              <a:gd name="connsiteX12" fmla="*/ 1416272 w 1416272"/>
              <a:gd name="connsiteY12" fmla="*/ 147319 h 1414386"/>
              <a:gd name="connsiteX13" fmla="*/ 615418 w 1416272"/>
              <a:gd name="connsiteY13" fmla="*/ 149401 h 1414386"/>
              <a:gd name="connsiteX14" fmla="*/ 615420 w 1416272"/>
              <a:gd name="connsiteY14" fmla="*/ 150151 h 1414386"/>
              <a:gd name="connsiteX15" fmla="*/ 150151 w 1416272"/>
              <a:gd name="connsiteY15" fmla="*/ 150151 h 1414386"/>
              <a:gd name="connsiteX16" fmla="*/ 150151 w 1416272"/>
              <a:gd name="connsiteY16" fmla="*/ 764510 h 1414386"/>
              <a:gd name="connsiteX17" fmla="*/ 124803 w 1416272"/>
              <a:gd name="connsiteY17" fmla="*/ 764445 h 1414386"/>
              <a:gd name="connsiteX18" fmla="*/ 148537 w 1416272"/>
              <a:gd name="connsiteY18" fmla="*/ 764714 h 1414386"/>
              <a:gd name="connsiteX19" fmla="*/ 156016 w 1416272"/>
              <a:gd name="connsiteY19" fmla="*/ 848646 h 1414386"/>
              <a:gd name="connsiteX20" fmla="*/ 295666 w 1416272"/>
              <a:gd name="connsiteY20" fmla="*/ 1115415 h 1414386"/>
              <a:gd name="connsiteX21" fmla="*/ 560546 w 1416272"/>
              <a:gd name="connsiteY21" fmla="*/ 1258618 h 1414386"/>
              <a:gd name="connsiteX22" fmla="*/ 615304 w 1416272"/>
              <a:gd name="connsiteY22" fmla="*/ 1264235 h 1414386"/>
              <a:gd name="connsiteX23" fmla="*/ 956530 w 1416272"/>
              <a:gd name="connsiteY23" fmla="*/ 1264235 h 1414386"/>
              <a:gd name="connsiteX24" fmla="*/ 958878 w 1416272"/>
              <a:gd name="connsiteY24" fmla="*/ 982657 h 1414386"/>
              <a:gd name="connsiteX25" fmla="*/ 1266121 w 1416272"/>
              <a:gd name="connsiteY25" fmla="*/ 985220 h 1414386"/>
              <a:gd name="connsiteX26" fmla="*/ 1266121 w 1416272"/>
              <a:gd name="connsiteY26" fmla="*/ 298424 h 1414386"/>
              <a:gd name="connsiteX27" fmla="*/ 1416272 w 1416272"/>
              <a:gd name="connsiteY27" fmla="*/ 298034 h 141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16272" h="1414386">
                <a:moveTo>
                  <a:pt x="1416272" y="1113938"/>
                </a:moveTo>
                <a:lnTo>
                  <a:pt x="1101167" y="1111189"/>
                </a:lnTo>
                <a:lnTo>
                  <a:pt x="1098521" y="1414386"/>
                </a:lnTo>
                <a:lnTo>
                  <a:pt x="751636" y="1414386"/>
                </a:lnTo>
                <a:lnTo>
                  <a:pt x="606690" y="1409926"/>
                </a:lnTo>
                <a:lnTo>
                  <a:pt x="531610" y="1402224"/>
                </a:lnTo>
                <a:cubicBezTo>
                  <a:pt x="406678" y="1377168"/>
                  <a:pt x="287632" y="1315822"/>
                  <a:pt x="191401" y="1218296"/>
                </a:cubicBezTo>
                <a:cubicBezTo>
                  <a:pt x="95170" y="1120771"/>
                  <a:pt x="35419" y="1000916"/>
                  <a:pt x="12035" y="875660"/>
                </a:cubicBezTo>
                <a:lnTo>
                  <a:pt x="2098" y="764132"/>
                </a:lnTo>
                <a:lnTo>
                  <a:pt x="0" y="764127"/>
                </a:lnTo>
                <a:lnTo>
                  <a:pt x="0" y="0"/>
                </a:lnTo>
                <a:lnTo>
                  <a:pt x="1416272" y="0"/>
                </a:lnTo>
                <a:lnTo>
                  <a:pt x="1416272" y="147319"/>
                </a:lnTo>
                <a:lnTo>
                  <a:pt x="615418" y="149401"/>
                </a:lnTo>
                <a:lnTo>
                  <a:pt x="615420" y="150151"/>
                </a:lnTo>
                <a:lnTo>
                  <a:pt x="150151" y="150151"/>
                </a:lnTo>
                <a:lnTo>
                  <a:pt x="150151" y="764510"/>
                </a:lnTo>
                <a:lnTo>
                  <a:pt x="124803" y="764445"/>
                </a:lnTo>
                <a:lnTo>
                  <a:pt x="148537" y="764714"/>
                </a:lnTo>
                <a:lnTo>
                  <a:pt x="156016" y="848646"/>
                </a:lnTo>
                <a:cubicBezTo>
                  <a:pt x="174222" y="946166"/>
                  <a:pt x="220742" y="1039484"/>
                  <a:pt x="295666" y="1115415"/>
                </a:cubicBezTo>
                <a:cubicBezTo>
                  <a:pt x="370590" y="1191346"/>
                  <a:pt x="463277" y="1239109"/>
                  <a:pt x="560546" y="1258618"/>
                </a:cubicBezTo>
                <a:lnTo>
                  <a:pt x="615304" y="1264235"/>
                </a:lnTo>
                <a:lnTo>
                  <a:pt x="956530" y="1264235"/>
                </a:lnTo>
                <a:lnTo>
                  <a:pt x="958878" y="982657"/>
                </a:lnTo>
                <a:lnTo>
                  <a:pt x="1266121" y="985220"/>
                </a:lnTo>
                <a:lnTo>
                  <a:pt x="1266121" y="298424"/>
                </a:lnTo>
                <a:lnTo>
                  <a:pt x="1416272" y="2980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E374-99AB-4F95-B490-B967CB9FA293}"/>
              </a:ext>
            </a:extLst>
          </p:cNvPr>
          <p:cNvSpPr/>
          <p:nvPr/>
        </p:nvSpPr>
        <p:spPr>
          <a:xfrm>
            <a:off x="203200" y="84016"/>
            <a:ext cx="2571261" cy="25712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98" r="-139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6B80824-1713-4EF5-9529-EB7B728C0955}"/>
              </a:ext>
            </a:extLst>
          </p:cNvPr>
          <p:cNvSpPr/>
          <p:nvPr/>
        </p:nvSpPr>
        <p:spPr>
          <a:xfrm>
            <a:off x="6458144" y="461333"/>
            <a:ext cx="2432609" cy="1791961"/>
          </a:xfrm>
          <a:custGeom>
            <a:avLst/>
            <a:gdLst>
              <a:gd name="connsiteX0" fmla="*/ 2047631 w 4095262"/>
              <a:gd name="connsiteY0" fmla="*/ 0 h 3016741"/>
              <a:gd name="connsiteX1" fmla="*/ 4095262 w 4095262"/>
              <a:gd name="connsiteY1" fmla="*/ 1508370 h 3016741"/>
              <a:gd name="connsiteX2" fmla="*/ 3213718 w 4095262"/>
              <a:gd name="connsiteY2" fmla="*/ 1508370 h 3016741"/>
              <a:gd name="connsiteX3" fmla="*/ 3213718 w 4095262"/>
              <a:gd name="connsiteY3" fmla="*/ 3016741 h 3016741"/>
              <a:gd name="connsiteX4" fmla="*/ 881543 w 4095262"/>
              <a:gd name="connsiteY4" fmla="*/ 3016741 h 3016741"/>
              <a:gd name="connsiteX5" fmla="*/ 881543 w 4095262"/>
              <a:gd name="connsiteY5" fmla="*/ 1508370 h 3016741"/>
              <a:gd name="connsiteX6" fmla="*/ 0 w 4095262"/>
              <a:gd name="connsiteY6" fmla="*/ 1508370 h 30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262" h="3016741">
                <a:moveTo>
                  <a:pt x="2047631" y="0"/>
                </a:moveTo>
                <a:lnTo>
                  <a:pt x="4095262" y="1508370"/>
                </a:lnTo>
                <a:lnTo>
                  <a:pt x="3213718" y="1508370"/>
                </a:lnTo>
                <a:lnTo>
                  <a:pt x="3213718" y="3016741"/>
                </a:lnTo>
                <a:lnTo>
                  <a:pt x="881543" y="3016741"/>
                </a:lnTo>
                <a:lnTo>
                  <a:pt x="881543" y="1508370"/>
                </a:lnTo>
                <a:lnTo>
                  <a:pt x="0" y="150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ED10A6-D4AA-4C08-93E1-95FB37D02E77}"/>
              </a:ext>
            </a:extLst>
          </p:cNvPr>
          <p:cNvSpPr/>
          <p:nvPr/>
        </p:nvSpPr>
        <p:spPr>
          <a:xfrm>
            <a:off x="675804" y="3010572"/>
            <a:ext cx="2233551" cy="22335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7" t="-50327" r="-911" b="-73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6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616197-B5A5-49BD-B6BE-4FCB874B9BBB}"/>
              </a:ext>
            </a:extLst>
          </p:cNvPr>
          <p:cNvSpPr/>
          <p:nvPr/>
        </p:nvSpPr>
        <p:spPr>
          <a:xfrm>
            <a:off x="352173" y="317919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latin typeface="源ノ角ゴシック JP Medium" panose="020B0600000000000000" pitchFamily="34" charset="-128"/>
                <a:ea typeface="源ノ角ゴシック JP Medium" panose="020B0600000000000000" pitchFamily="34" charset="-128"/>
              </a:rPr>
              <a:t>源ノ角ゴシック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EED7B7A-1BD5-4D34-BABC-689ADF53EDBA}"/>
              </a:ext>
            </a:extLst>
          </p:cNvPr>
          <p:cNvSpPr/>
          <p:nvPr/>
        </p:nvSpPr>
        <p:spPr>
          <a:xfrm>
            <a:off x="352173" y="1767673"/>
            <a:ext cx="13901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0" cap="none" spc="0" dirty="0">
                <a:ln w="0"/>
                <a:solidFill>
                  <a:schemeClr val="tx1"/>
                </a:solidFill>
                <a:latin typeface="DIN Pro Medium" panose="020B0604020101020102" pitchFamily="34" charset="0"/>
                <a:ea typeface="源ノ角ゴシック JP Medium" panose="020B0600000000000000" pitchFamily="34" charset="-128"/>
                <a:cs typeface="DIN Pro Medium" panose="020B0604020101020102" pitchFamily="34" charset="0"/>
              </a:rPr>
              <a:t>DIN</a:t>
            </a:r>
            <a:endParaRPr lang="ja-JP" altLang="en-US" sz="5400" b="0" cap="none" spc="0" dirty="0">
              <a:ln w="0"/>
              <a:solidFill>
                <a:schemeClr val="tx1"/>
              </a:solidFill>
              <a:latin typeface="DIN Pro Medium" panose="020B0604020101020102" pitchFamily="34" charset="0"/>
              <a:ea typeface="源ノ角ゴシック JP Medium" panose="020B0600000000000000" pitchFamily="34" charset="-128"/>
              <a:cs typeface="DIN Pro Medium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98F6103-5836-4897-AC80-3AB4CE6E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16" y="0"/>
            <a:ext cx="4566168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207FCC-F12D-4822-84EB-19F19518B9BE}"/>
              </a:ext>
            </a:extLst>
          </p:cNvPr>
          <p:cNvSpPr/>
          <p:nvPr/>
        </p:nvSpPr>
        <p:spPr>
          <a:xfrm>
            <a:off x="3812916" y="1"/>
            <a:ext cx="4566168" cy="68580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7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032CA3E-5A58-4C4A-8DDB-56E81767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F6159B-F2CF-4DB5-8703-2B7EE15DAAA6}"/>
              </a:ext>
            </a:extLst>
          </p:cNvPr>
          <p:cNvSpPr/>
          <p:nvPr/>
        </p:nvSpPr>
        <p:spPr>
          <a:xfrm>
            <a:off x="3810000" y="0"/>
            <a:ext cx="4572000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610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源ノ角ゴシック JP Medium</vt:lpstr>
      <vt:lpstr>游ゴシック</vt:lpstr>
      <vt:lpstr>游ゴシック Light</vt:lpstr>
      <vt:lpstr>Arial</vt:lpstr>
      <vt:lpstr>DIN Pro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悠太</dc:creator>
  <cp:lastModifiedBy>松村 悠太</cp:lastModifiedBy>
  <cp:revision>7</cp:revision>
  <dcterms:created xsi:type="dcterms:W3CDTF">2020-11-10T06:53:00Z</dcterms:created>
  <dcterms:modified xsi:type="dcterms:W3CDTF">2021-01-26T08:14:16Z</dcterms:modified>
</cp:coreProperties>
</file>