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A9DDBCD-70CD-4307-B0E2-E4E3524BA828}"/>
              </a:ext>
            </a:extLst>
          </p:cNvPr>
          <p:cNvSpPr/>
          <p:nvPr/>
        </p:nvSpPr>
        <p:spPr>
          <a:xfrm rot="2677034">
            <a:off x="3959207" y="754902"/>
            <a:ext cx="1416272" cy="1414386"/>
          </a:xfrm>
          <a:custGeom>
            <a:avLst/>
            <a:gdLst>
              <a:gd name="connsiteX0" fmla="*/ 150151 w 1416272"/>
              <a:gd name="connsiteY0" fmla="*/ 150151 h 1414386"/>
              <a:gd name="connsiteX1" fmla="*/ 150151 w 1416272"/>
              <a:gd name="connsiteY1" fmla="*/ 764510 h 1414386"/>
              <a:gd name="connsiteX2" fmla="*/ 124803 w 1416272"/>
              <a:gd name="connsiteY2" fmla="*/ 764445 h 1414386"/>
              <a:gd name="connsiteX3" fmla="*/ 148537 w 1416272"/>
              <a:gd name="connsiteY3" fmla="*/ 764714 h 1414386"/>
              <a:gd name="connsiteX4" fmla="*/ 156016 w 1416272"/>
              <a:gd name="connsiteY4" fmla="*/ 848646 h 1414386"/>
              <a:gd name="connsiteX5" fmla="*/ 295666 w 1416272"/>
              <a:gd name="connsiteY5" fmla="*/ 1115415 h 1414386"/>
              <a:gd name="connsiteX6" fmla="*/ 560546 w 1416272"/>
              <a:gd name="connsiteY6" fmla="*/ 1258618 h 1414386"/>
              <a:gd name="connsiteX7" fmla="*/ 615304 w 1416272"/>
              <a:gd name="connsiteY7" fmla="*/ 1264235 h 1414386"/>
              <a:gd name="connsiteX8" fmla="*/ 956530 w 1416272"/>
              <a:gd name="connsiteY8" fmla="*/ 1264235 h 1414386"/>
              <a:gd name="connsiteX9" fmla="*/ 958878 w 1416272"/>
              <a:gd name="connsiteY9" fmla="*/ 982657 h 1414386"/>
              <a:gd name="connsiteX10" fmla="*/ 1266121 w 1416272"/>
              <a:gd name="connsiteY10" fmla="*/ 985220 h 1414386"/>
              <a:gd name="connsiteX11" fmla="*/ 1266121 w 1416272"/>
              <a:gd name="connsiteY11" fmla="*/ 150151 h 1414386"/>
              <a:gd name="connsiteX12" fmla="*/ 0 w 1416272"/>
              <a:gd name="connsiteY12" fmla="*/ 0 h 1414386"/>
              <a:gd name="connsiteX13" fmla="*/ 1416272 w 1416272"/>
              <a:gd name="connsiteY13" fmla="*/ 0 h 1414386"/>
              <a:gd name="connsiteX14" fmla="*/ 1416272 w 1416272"/>
              <a:gd name="connsiteY14" fmla="*/ 1113938 h 1414386"/>
              <a:gd name="connsiteX15" fmla="*/ 1101167 w 1416272"/>
              <a:gd name="connsiteY15" fmla="*/ 1111189 h 1414386"/>
              <a:gd name="connsiteX16" fmla="*/ 1098521 w 1416272"/>
              <a:gd name="connsiteY16" fmla="*/ 1414386 h 1414386"/>
              <a:gd name="connsiteX17" fmla="*/ 751636 w 1416272"/>
              <a:gd name="connsiteY17" fmla="*/ 1414386 h 1414386"/>
              <a:gd name="connsiteX18" fmla="*/ 606690 w 1416272"/>
              <a:gd name="connsiteY18" fmla="*/ 1409926 h 1414386"/>
              <a:gd name="connsiteX19" fmla="*/ 531610 w 1416272"/>
              <a:gd name="connsiteY19" fmla="*/ 1402224 h 1414386"/>
              <a:gd name="connsiteX20" fmla="*/ 191401 w 1416272"/>
              <a:gd name="connsiteY20" fmla="*/ 1218296 h 1414386"/>
              <a:gd name="connsiteX21" fmla="*/ 12035 w 1416272"/>
              <a:gd name="connsiteY21" fmla="*/ 875660 h 1414386"/>
              <a:gd name="connsiteX22" fmla="*/ 2098 w 1416272"/>
              <a:gd name="connsiteY22" fmla="*/ 764132 h 1414386"/>
              <a:gd name="connsiteX23" fmla="*/ 0 w 1416272"/>
              <a:gd name="connsiteY23" fmla="*/ 764127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6272" h="1414386">
                <a:moveTo>
                  <a:pt x="150151" y="150151"/>
                </a:move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150151"/>
                </a:lnTo>
                <a:close/>
                <a:moveTo>
                  <a:pt x="0" y="0"/>
                </a:moveTo>
                <a:lnTo>
                  <a:pt x="1416272" y="0"/>
                </a:lnTo>
                <a:lnTo>
                  <a:pt x="1416272" y="1113938"/>
                </a:ln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88EBA1-DD14-431C-A0AC-BD7C07EC6938}"/>
              </a:ext>
            </a:extLst>
          </p:cNvPr>
          <p:cNvSpPr/>
          <p:nvPr/>
        </p:nvSpPr>
        <p:spPr>
          <a:xfrm rot="2677034">
            <a:off x="4172171" y="1234286"/>
            <a:ext cx="294972" cy="431301"/>
          </a:xfrm>
          <a:custGeom>
            <a:avLst/>
            <a:gdLst>
              <a:gd name="connsiteX0" fmla="*/ 545284 w 565277"/>
              <a:gd name="connsiteY0" fmla="*/ 825233 h 826534"/>
              <a:gd name="connsiteX1" fmla="*/ 546591 w 565277"/>
              <a:gd name="connsiteY1" fmla="*/ 825233 h 826534"/>
              <a:gd name="connsiteX2" fmla="*/ 545272 w 565277"/>
              <a:gd name="connsiteY2" fmla="*/ 826534 h 826534"/>
              <a:gd name="connsiteX3" fmla="*/ 25348 w 565277"/>
              <a:gd name="connsiteY3" fmla="*/ 3125 h 826534"/>
              <a:gd name="connsiteX4" fmla="*/ 87572 w 565277"/>
              <a:gd name="connsiteY4" fmla="*/ 3691 h 826534"/>
              <a:gd name="connsiteX5" fmla="*/ 142277 w 565277"/>
              <a:gd name="connsiteY5" fmla="*/ 9805 h 826534"/>
              <a:gd name="connsiteX6" fmla="*/ 405846 w 565277"/>
              <a:gd name="connsiteY6" fmla="*/ 155407 h 826534"/>
              <a:gd name="connsiteX7" fmla="*/ 543068 w 565277"/>
              <a:gd name="connsiteY7" fmla="*/ 423433 h 826534"/>
              <a:gd name="connsiteX8" fmla="*/ 549784 w 565277"/>
              <a:gd name="connsiteY8" fmla="*/ 507429 h 826534"/>
              <a:gd name="connsiteX9" fmla="*/ 565267 w 565277"/>
              <a:gd name="connsiteY9" fmla="*/ 507746 h 826534"/>
              <a:gd name="connsiteX10" fmla="*/ 565277 w 565277"/>
              <a:gd name="connsiteY10" fmla="*/ 507818 h 826534"/>
              <a:gd name="connsiteX11" fmla="*/ 548168 w 565277"/>
              <a:gd name="connsiteY11" fmla="*/ 507618 h 826534"/>
              <a:gd name="connsiteX12" fmla="*/ 545284 w 565277"/>
              <a:gd name="connsiteY12" fmla="*/ 825233 h 826534"/>
              <a:gd name="connsiteX13" fmla="*/ 490501 w 565277"/>
              <a:gd name="connsiteY13" fmla="*/ 825233 h 826534"/>
              <a:gd name="connsiteX14" fmla="*/ 435743 w 565277"/>
              <a:gd name="connsiteY14" fmla="*/ 819616 h 826534"/>
              <a:gd name="connsiteX15" fmla="*/ 170863 w 565277"/>
              <a:gd name="connsiteY15" fmla="*/ 676413 h 826534"/>
              <a:gd name="connsiteX16" fmla="*/ 31213 w 565277"/>
              <a:gd name="connsiteY16" fmla="*/ 409644 h 826534"/>
              <a:gd name="connsiteX17" fmla="*/ 23734 w 565277"/>
              <a:gd name="connsiteY17" fmla="*/ 325712 h 826534"/>
              <a:gd name="connsiteX18" fmla="*/ 0 w 565277"/>
              <a:gd name="connsiteY18" fmla="*/ 325443 h 826534"/>
              <a:gd name="connsiteX19" fmla="*/ 25348 w 565277"/>
              <a:gd name="connsiteY19" fmla="*/ 325508 h 826534"/>
              <a:gd name="connsiteX20" fmla="*/ 22210 w 565277"/>
              <a:gd name="connsiteY20" fmla="*/ 3096 h 826534"/>
              <a:gd name="connsiteX21" fmla="*/ 25348 w 565277"/>
              <a:gd name="connsiteY21" fmla="*/ 0 h 826534"/>
              <a:gd name="connsiteX22" fmla="*/ 25348 w 565277"/>
              <a:gd name="connsiteY22" fmla="*/ 3125 h 8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277" h="826534">
                <a:moveTo>
                  <a:pt x="545284" y="825233"/>
                </a:moveTo>
                <a:lnTo>
                  <a:pt x="546591" y="825233"/>
                </a:lnTo>
                <a:lnTo>
                  <a:pt x="545272" y="826534"/>
                </a:lnTo>
                <a:close/>
                <a:moveTo>
                  <a:pt x="25348" y="3125"/>
                </a:moveTo>
                <a:lnTo>
                  <a:pt x="87572" y="3691"/>
                </a:lnTo>
                <a:lnTo>
                  <a:pt x="142277" y="9805"/>
                </a:lnTo>
                <a:cubicBezTo>
                  <a:pt x="239365" y="30196"/>
                  <a:pt x="331614" y="78799"/>
                  <a:pt x="405846" y="155407"/>
                </a:cubicBezTo>
                <a:cubicBezTo>
                  <a:pt x="480077" y="232015"/>
                  <a:pt x="525748" y="325751"/>
                  <a:pt x="543068" y="423433"/>
                </a:cubicBezTo>
                <a:lnTo>
                  <a:pt x="549784" y="507429"/>
                </a:lnTo>
                <a:lnTo>
                  <a:pt x="565267" y="507746"/>
                </a:lnTo>
                <a:lnTo>
                  <a:pt x="565277" y="507818"/>
                </a:lnTo>
                <a:lnTo>
                  <a:pt x="548168" y="507618"/>
                </a:lnTo>
                <a:lnTo>
                  <a:pt x="545284" y="825233"/>
                </a:lnTo>
                <a:lnTo>
                  <a:pt x="490501" y="825233"/>
                </a:lnTo>
                <a:lnTo>
                  <a:pt x="435743" y="819616"/>
                </a:lnTo>
                <a:cubicBezTo>
                  <a:pt x="338474" y="800107"/>
                  <a:pt x="245787" y="752344"/>
                  <a:pt x="170863" y="676413"/>
                </a:cubicBezTo>
                <a:cubicBezTo>
                  <a:pt x="95939" y="600482"/>
                  <a:pt x="49419" y="507164"/>
                  <a:pt x="31213" y="409644"/>
                </a:cubicBezTo>
                <a:lnTo>
                  <a:pt x="23734" y="325712"/>
                </a:lnTo>
                <a:lnTo>
                  <a:pt x="0" y="325443"/>
                </a:lnTo>
                <a:lnTo>
                  <a:pt x="25348" y="325508"/>
                </a:lnTo>
                <a:close/>
                <a:moveTo>
                  <a:pt x="22210" y="3096"/>
                </a:moveTo>
                <a:lnTo>
                  <a:pt x="25348" y="0"/>
                </a:lnTo>
                <a:lnTo>
                  <a:pt x="25348" y="31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082F3F2-3B7F-4866-880B-DBBE955F36DE}"/>
              </a:ext>
            </a:extLst>
          </p:cNvPr>
          <p:cNvSpPr/>
          <p:nvPr/>
        </p:nvSpPr>
        <p:spPr>
          <a:xfrm rot="13556913">
            <a:off x="3336771" y="545438"/>
            <a:ext cx="1416272" cy="1414386"/>
          </a:xfrm>
          <a:custGeom>
            <a:avLst/>
            <a:gdLst>
              <a:gd name="connsiteX0" fmla="*/ 1416272 w 1416272"/>
              <a:gd name="connsiteY0" fmla="*/ 1113938 h 1414386"/>
              <a:gd name="connsiteX1" fmla="*/ 1101167 w 1416272"/>
              <a:gd name="connsiteY1" fmla="*/ 1111189 h 1414386"/>
              <a:gd name="connsiteX2" fmla="*/ 1098521 w 1416272"/>
              <a:gd name="connsiteY2" fmla="*/ 1414386 h 1414386"/>
              <a:gd name="connsiteX3" fmla="*/ 751636 w 1416272"/>
              <a:gd name="connsiteY3" fmla="*/ 1414386 h 1414386"/>
              <a:gd name="connsiteX4" fmla="*/ 606690 w 1416272"/>
              <a:gd name="connsiteY4" fmla="*/ 1409926 h 1414386"/>
              <a:gd name="connsiteX5" fmla="*/ 531610 w 1416272"/>
              <a:gd name="connsiteY5" fmla="*/ 1402224 h 1414386"/>
              <a:gd name="connsiteX6" fmla="*/ 191401 w 1416272"/>
              <a:gd name="connsiteY6" fmla="*/ 1218296 h 1414386"/>
              <a:gd name="connsiteX7" fmla="*/ 12035 w 1416272"/>
              <a:gd name="connsiteY7" fmla="*/ 875660 h 1414386"/>
              <a:gd name="connsiteX8" fmla="*/ 2098 w 1416272"/>
              <a:gd name="connsiteY8" fmla="*/ 764132 h 1414386"/>
              <a:gd name="connsiteX9" fmla="*/ 0 w 1416272"/>
              <a:gd name="connsiteY9" fmla="*/ 764127 h 1414386"/>
              <a:gd name="connsiteX10" fmla="*/ 0 w 1416272"/>
              <a:gd name="connsiteY10" fmla="*/ 0 h 1414386"/>
              <a:gd name="connsiteX11" fmla="*/ 1416272 w 1416272"/>
              <a:gd name="connsiteY11" fmla="*/ 0 h 1414386"/>
              <a:gd name="connsiteX12" fmla="*/ 1416272 w 1416272"/>
              <a:gd name="connsiteY12" fmla="*/ 147319 h 1414386"/>
              <a:gd name="connsiteX13" fmla="*/ 615418 w 1416272"/>
              <a:gd name="connsiteY13" fmla="*/ 149401 h 1414386"/>
              <a:gd name="connsiteX14" fmla="*/ 615420 w 1416272"/>
              <a:gd name="connsiteY14" fmla="*/ 150151 h 1414386"/>
              <a:gd name="connsiteX15" fmla="*/ 150151 w 1416272"/>
              <a:gd name="connsiteY15" fmla="*/ 150151 h 1414386"/>
              <a:gd name="connsiteX16" fmla="*/ 150151 w 1416272"/>
              <a:gd name="connsiteY16" fmla="*/ 764510 h 1414386"/>
              <a:gd name="connsiteX17" fmla="*/ 124803 w 1416272"/>
              <a:gd name="connsiteY17" fmla="*/ 764445 h 1414386"/>
              <a:gd name="connsiteX18" fmla="*/ 148537 w 1416272"/>
              <a:gd name="connsiteY18" fmla="*/ 764714 h 1414386"/>
              <a:gd name="connsiteX19" fmla="*/ 156016 w 1416272"/>
              <a:gd name="connsiteY19" fmla="*/ 848646 h 1414386"/>
              <a:gd name="connsiteX20" fmla="*/ 295666 w 1416272"/>
              <a:gd name="connsiteY20" fmla="*/ 1115415 h 1414386"/>
              <a:gd name="connsiteX21" fmla="*/ 560546 w 1416272"/>
              <a:gd name="connsiteY21" fmla="*/ 1258618 h 1414386"/>
              <a:gd name="connsiteX22" fmla="*/ 615304 w 1416272"/>
              <a:gd name="connsiteY22" fmla="*/ 1264235 h 1414386"/>
              <a:gd name="connsiteX23" fmla="*/ 956530 w 1416272"/>
              <a:gd name="connsiteY23" fmla="*/ 1264235 h 1414386"/>
              <a:gd name="connsiteX24" fmla="*/ 958878 w 1416272"/>
              <a:gd name="connsiteY24" fmla="*/ 982657 h 1414386"/>
              <a:gd name="connsiteX25" fmla="*/ 1266121 w 1416272"/>
              <a:gd name="connsiteY25" fmla="*/ 985220 h 1414386"/>
              <a:gd name="connsiteX26" fmla="*/ 1266121 w 1416272"/>
              <a:gd name="connsiteY26" fmla="*/ 298424 h 1414386"/>
              <a:gd name="connsiteX27" fmla="*/ 1416272 w 1416272"/>
              <a:gd name="connsiteY27" fmla="*/ 298034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6272" h="1414386">
                <a:moveTo>
                  <a:pt x="1416272" y="1113938"/>
                </a:move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lnTo>
                  <a:pt x="0" y="0"/>
                </a:lnTo>
                <a:lnTo>
                  <a:pt x="1416272" y="0"/>
                </a:lnTo>
                <a:lnTo>
                  <a:pt x="1416272" y="147319"/>
                </a:lnTo>
                <a:lnTo>
                  <a:pt x="615418" y="149401"/>
                </a:lnTo>
                <a:lnTo>
                  <a:pt x="615420" y="150151"/>
                </a:lnTo>
                <a:lnTo>
                  <a:pt x="150151" y="150151"/>
                </a:ln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298424"/>
                </a:lnTo>
                <a:lnTo>
                  <a:pt x="1416272" y="2980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E374-99AB-4F95-B490-B967CB9FA293}"/>
              </a:ext>
            </a:extLst>
          </p:cNvPr>
          <p:cNvSpPr/>
          <p:nvPr/>
        </p:nvSpPr>
        <p:spPr>
          <a:xfrm>
            <a:off x="203200" y="84016"/>
            <a:ext cx="2571261" cy="25712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8" r="-13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6B80824-1713-4EF5-9529-EB7B728C0955}"/>
              </a:ext>
            </a:extLst>
          </p:cNvPr>
          <p:cNvSpPr/>
          <p:nvPr/>
        </p:nvSpPr>
        <p:spPr>
          <a:xfrm>
            <a:off x="6458144" y="461333"/>
            <a:ext cx="2432609" cy="1791961"/>
          </a:xfrm>
          <a:custGeom>
            <a:avLst/>
            <a:gdLst>
              <a:gd name="connsiteX0" fmla="*/ 2047631 w 4095262"/>
              <a:gd name="connsiteY0" fmla="*/ 0 h 3016741"/>
              <a:gd name="connsiteX1" fmla="*/ 4095262 w 4095262"/>
              <a:gd name="connsiteY1" fmla="*/ 1508370 h 3016741"/>
              <a:gd name="connsiteX2" fmla="*/ 3213718 w 4095262"/>
              <a:gd name="connsiteY2" fmla="*/ 1508370 h 3016741"/>
              <a:gd name="connsiteX3" fmla="*/ 3213718 w 4095262"/>
              <a:gd name="connsiteY3" fmla="*/ 3016741 h 3016741"/>
              <a:gd name="connsiteX4" fmla="*/ 881543 w 4095262"/>
              <a:gd name="connsiteY4" fmla="*/ 3016741 h 3016741"/>
              <a:gd name="connsiteX5" fmla="*/ 881543 w 4095262"/>
              <a:gd name="connsiteY5" fmla="*/ 1508370 h 3016741"/>
              <a:gd name="connsiteX6" fmla="*/ 0 w 4095262"/>
              <a:gd name="connsiteY6" fmla="*/ 1508370 h 30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262" h="3016741">
                <a:moveTo>
                  <a:pt x="2047631" y="0"/>
                </a:moveTo>
                <a:lnTo>
                  <a:pt x="4095262" y="1508370"/>
                </a:lnTo>
                <a:lnTo>
                  <a:pt x="3213718" y="1508370"/>
                </a:lnTo>
                <a:lnTo>
                  <a:pt x="3213718" y="3016741"/>
                </a:lnTo>
                <a:lnTo>
                  <a:pt x="881543" y="3016741"/>
                </a:lnTo>
                <a:lnTo>
                  <a:pt x="881543" y="1508370"/>
                </a:lnTo>
                <a:lnTo>
                  <a:pt x="0" y="150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ED10A6-D4AA-4C08-93E1-95FB37D02E77}"/>
              </a:ext>
            </a:extLst>
          </p:cNvPr>
          <p:cNvSpPr/>
          <p:nvPr/>
        </p:nvSpPr>
        <p:spPr>
          <a:xfrm>
            <a:off x="675804" y="3010572"/>
            <a:ext cx="2233551" cy="22335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7" t="-50327" r="-911" b="-73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源ノ角ゴシック JP Medium</vt:lpstr>
      <vt:lpstr>游ゴシック</vt:lpstr>
      <vt:lpstr>游ゴシック Light</vt:lpstr>
      <vt:lpstr>Arial</vt:lpstr>
      <vt:lpstr>DIN Pro Medium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3</cp:revision>
  <dcterms:created xsi:type="dcterms:W3CDTF">2020-11-10T06:53:00Z</dcterms:created>
  <dcterms:modified xsi:type="dcterms:W3CDTF">2021-01-24T17:46:54Z</dcterms:modified>
</cp:coreProperties>
</file>