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44546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A9DDBCD-70CD-4307-B0E2-E4E3524BA828}"/>
              </a:ext>
            </a:extLst>
          </p:cNvPr>
          <p:cNvSpPr/>
          <p:nvPr/>
        </p:nvSpPr>
        <p:spPr>
          <a:xfrm rot="2677034">
            <a:off x="3959207" y="754902"/>
            <a:ext cx="1416272" cy="1414386"/>
          </a:xfrm>
          <a:custGeom>
            <a:avLst/>
            <a:gdLst>
              <a:gd name="connsiteX0" fmla="*/ 150151 w 1416272"/>
              <a:gd name="connsiteY0" fmla="*/ 150151 h 1414386"/>
              <a:gd name="connsiteX1" fmla="*/ 150151 w 1416272"/>
              <a:gd name="connsiteY1" fmla="*/ 764510 h 1414386"/>
              <a:gd name="connsiteX2" fmla="*/ 124803 w 1416272"/>
              <a:gd name="connsiteY2" fmla="*/ 764445 h 1414386"/>
              <a:gd name="connsiteX3" fmla="*/ 148537 w 1416272"/>
              <a:gd name="connsiteY3" fmla="*/ 764714 h 1414386"/>
              <a:gd name="connsiteX4" fmla="*/ 156016 w 1416272"/>
              <a:gd name="connsiteY4" fmla="*/ 848646 h 1414386"/>
              <a:gd name="connsiteX5" fmla="*/ 295666 w 1416272"/>
              <a:gd name="connsiteY5" fmla="*/ 1115415 h 1414386"/>
              <a:gd name="connsiteX6" fmla="*/ 560546 w 1416272"/>
              <a:gd name="connsiteY6" fmla="*/ 1258618 h 1414386"/>
              <a:gd name="connsiteX7" fmla="*/ 615304 w 1416272"/>
              <a:gd name="connsiteY7" fmla="*/ 1264235 h 1414386"/>
              <a:gd name="connsiteX8" fmla="*/ 956530 w 1416272"/>
              <a:gd name="connsiteY8" fmla="*/ 1264235 h 1414386"/>
              <a:gd name="connsiteX9" fmla="*/ 958878 w 1416272"/>
              <a:gd name="connsiteY9" fmla="*/ 982657 h 1414386"/>
              <a:gd name="connsiteX10" fmla="*/ 1266121 w 1416272"/>
              <a:gd name="connsiteY10" fmla="*/ 985220 h 1414386"/>
              <a:gd name="connsiteX11" fmla="*/ 1266121 w 1416272"/>
              <a:gd name="connsiteY11" fmla="*/ 150151 h 1414386"/>
              <a:gd name="connsiteX12" fmla="*/ 0 w 1416272"/>
              <a:gd name="connsiteY12" fmla="*/ 0 h 1414386"/>
              <a:gd name="connsiteX13" fmla="*/ 1416272 w 1416272"/>
              <a:gd name="connsiteY13" fmla="*/ 0 h 1414386"/>
              <a:gd name="connsiteX14" fmla="*/ 1416272 w 1416272"/>
              <a:gd name="connsiteY14" fmla="*/ 1113938 h 1414386"/>
              <a:gd name="connsiteX15" fmla="*/ 1101167 w 1416272"/>
              <a:gd name="connsiteY15" fmla="*/ 1111189 h 1414386"/>
              <a:gd name="connsiteX16" fmla="*/ 1098521 w 1416272"/>
              <a:gd name="connsiteY16" fmla="*/ 1414386 h 1414386"/>
              <a:gd name="connsiteX17" fmla="*/ 751636 w 1416272"/>
              <a:gd name="connsiteY17" fmla="*/ 1414386 h 1414386"/>
              <a:gd name="connsiteX18" fmla="*/ 606690 w 1416272"/>
              <a:gd name="connsiteY18" fmla="*/ 1409926 h 1414386"/>
              <a:gd name="connsiteX19" fmla="*/ 531610 w 1416272"/>
              <a:gd name="connsiteY19" fmla="*/ 1402224 h 1414386"/>
              <a:gd name="connsiteX20" fmla="*/ 191401 w 1416272"/>
              <a:gd name="connsiteY20" fmla="*/ 1218296 h 1414386"/>
              <a:gd name="connsiteX21" fmla="*/ 12035 w 1416272"/>
              <a:gd name="connsiteY21" fmla="*/ 875660 h 1414386"/>
              <a:gd name="connsiteX22" fmla="*/ 2098 w 1416272"/>
              <a:gd name="connsiteY22" fmla="*/ 764132 h 1414386"/>
              <a:gd name="connsiteX23" fmla="*/ 0 w 1416272"/>
              <a:gd name="connsiteY23" fmla="*/ 764127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6272" h="1414386">
                <a:moveTo>
                  <a:pt x="150151" y="150151"/>
                </a:move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150151"/>
                </a:lnTo>
                <a:close/>
                <a:moveTo>
                  <a:pt x="0" y="0"/>
                </a:moveTo>
                <a:lnTo>
                  <a:pt x="1416272" y="0"/>
                </a:lnTo>
                <a:lnTo>
                  <a:pt x="1416272" y="1113938"/>
                </a:ln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88EBA1-DD14-431C-A0AC-BD7C07EC6938}"/>
              </a:ext>
            </a:extLst>
          </p:cNvPr>
          <p:cNvSpPr/>
          <p:nvPr/>
        </p:nvSpPr>
        <p:spPr>
          <a:xfrm rot="2677034">
            <a:off x="4172171" y="1234286"/>
            <a:ext cx="294972" cy="431301"/>
          </a:xfrm>
          <a:custGeom>
            <a:avLst/>
            <a:gdLst>
              <a:gd name="connsiteX0" fmla="*/ 545284 w 565277"/>
              <a:gd name="connsiteY0" fmla="*/ 825233 h 826534"/>
              <a:gd name="connsiteX1" fmla="*/ 546591 w 565277"/>
              <a:gd name="connsiteY1" fmla="*/ 825233 h 826534"/>
              <a:gd name="connsiteX2" fmla="*/ 545272 w 565277"/>
              <a:gd name="connsiteY2" fmla="*/ 826534 h 826534"/>
              <a:gd name="connsiteX3" fmla="*/ 25348 w 565277"/>
              <a:gd name="connsiteY3" fmla="*/ 3125 h 826534"/>
              <a:gd name="connsiteX4" fmla="*/ 87572 w 565277"/>
              <a:gd name="connsiteY4" fmla="*/ 3691 h 826534"/>
              <a:gd name="connsiteX5" fmla="*/ 142277 w 565277"/>
              <a:gd name="connsiteY5" fmla="*/ 9805 h 826534"/>
              <a:gd name="connsiteX6" fmla="*/ 405846 w 565277"/>
              <a:gd name="connsiteY6" fmla="*/ 155407 h 826534"/>
              <a:gd name="connsiteX7" fmla="*/ 543068 w 565277"/>
              <a:gd name="connsiteY7" fmla="*/ 423433 h 826534"/>
              <a:gd name="connsiteX8" fmla="*/ 549784 w 565277"/>
              <a:gd name="connsiteY8" fmla="*/ 507429 h 826534"/>
              <a:gd name="connsiteX9" fmla="*/ 565267 w 565277"/>
              <a:gd name="connsiteY9" fmla="*/ 507746 h 826534"/>
              <a:gd name="connsiteX10" fmla="*/ 565277 w 565277"/>
              <a:gd name="connsiteY10" fmla="*/ 507818 h 826534"/>
              <a:gd name="connsiteX11" fmla="*/ 548168 w 565277"/>
              <a:gd name="connsiteY11" fmla="*/ 507618 h 826534"/>
              <a:gd name="connsiteX12" fmla="*/ 545284 w 565277"/>
              <a:gd name="connsiteY12" fmla="*/ 825233 h 826534"/>
              <a:gd name="connsiteX13" fmla="*/ 490501 w 565277"/>
              <a:gd name="connsiteY13" fmla="*/ 825233 h 826534"/>
              <a:gd name="connsiteX14" fmla="*/ 435743 w 565277"/>
              <a:gd name="connsiteY14" fmla="*/ 819616 h 826534"/>
              <a:gd name="connsiteX15" fmla="*/ 170863 w 565277"/>
              <a:gd name="connsiteY15" fmla="*/ 676413 h 826534"/>
              <a:gd name="connsiteX16" fmla="*/ 31213 w 565277"/>
              <a:gd name="connsiteY16" fmla="*/ 409644 h 826534"/>
              <a:gd name="connsiteX17" fmla="*/ 23734 w 565277"/>
              <a:gd name="connsiteY17" fmla="*/ 325712 h 826534"/>
              <a:gd name="connsiteX18" fmla="*/ 0 w 565277"/>
              <a:gd name="connsiteY18" fmla="*/ 325443 h 826534"/>
              <a:gd name="connsiteX19" fmla="*/ 25348 w 565277"/>
              <a:gd name="connsiteY19" fmla="*/ 325508 h 826534"/>
              <a:gd name="connsiteX20" fmla="*/ 22210 w 565277"/>
              <a:gd name="connsiteY20" fmla="*/ 3096 h 826534"/>
              <a:gd name="connsiteX21" fmla="*/ 25348 w 565277"/>
              <a:gd name="connsiteY21" fmla="*/ 0 h 826534"/>
              <a:gd name="connsiteX22" fmla="*/ 25348 w 565277"/>
              <a:gd name="connsiteY22" fmla="*/ 3125 h 8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5277" h="826534">
                <a:moveTo>
                  <a:pt x="545284" y="825233"/>
                </a:moveTo>
                <a:lnTo>
                  <a:pt x="546591" y="825233"/>
                </a:lnTo>
                <a:lnTo>
                  <a:pt x="545272" y="826534"/>
                </a:lnTo>
                <a:close/>
                <a:moveTo>
                  <a:pt x="25348" y="3125"/>
                </a:moveTo>
                <a:lnTo>
                  <a:pt x="87572" y="3691"/>
                </a:lnTo>
                <a:lnTo>
                  <a:pt x="142277" y="9805"/>
                </a:lnTo>
                <a:cubicBezTo>
                  <a:pt x="239365" y="30196"/>
                  <a:pt x="331614" y="78799"/>
                  <a:pt x="405846" y="155407"/>
                </a:cubicBezTo>
                <a:cubicBezTo>
                  <a:pt x="480077" y="232015"/>
                  <a:pt x="525748" y="325751"/>
                  <a:pt x="543068" y="423433"/>
                </a:cubicBezTo>
                <a:lnTo>
                  <a:pt x="549784" y="507429"/>
                </a:lnTo>
                <a:lnTo>
                  <a:pt x="565267" y="507746"/>
                </a:lnTo>
                <a:lnTo>
                  <a:pt x="565277" y="507818"/>
                </a:lnTo>
                <a:lnTo>
                  <a:pt x="548168" y="507618"/>
                </a:lnTo>
                <a:lnTo>
                  <a:pt x="545284" y="825233"/>
                </a:lnTo>
                <a:lnTo>
                  <a:pt x="490501" y="825233"/>
                </a:lnTo>
                <a:lnTo>
                  <a:pt x="435743" y="819616"/>
                </a:lnTo>
                <a:cubicBezTo>
                  <a:pt x="338474" y="800107"/>
                  <a:pt x="245787" y="752344"/>
                  <a:pt x="170863" y="676413"/>
                </a:cubicBezTo>
                <a:cubicBezTo>
                  <a:pt x="95939" y="600482"/>
                  <a:pt x="49419" y="507164"/>
                  <a:pt x="31213" y="409644"/>
                </a:cubicBezTo>
                <a:lnTo>
                  <a:pt x="23734" y="325712"/>
                </a:lnTo>
                <a:lnTo>
                  <a:pt x="0" y="325443"/>
                </a:lnTo>
                <a:lnTo>
                  <a:pt x="25348" y="325508"/>
                </a:lnTo>
                <a:close/>
                <a:moveTo>
                  <a:pt x="22210" y="3096"/>
                </a:moveTo>
                <a:lnTo>
                  <a:pt x="25348" y="0"/>
                </a:lnTo>
                <a:lnTo>
                  <a:pt x="25348" y="31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082F3F2-3B7F-4866-880B-DBBE955F36DE}"/>
              </a:ext>
            </a:extLst>
          </p:cNvPr>
          <p:cNvSpPr/>
          <p:nvPr/>
        </p:nvSpPr>
        <p:spPr>
          <a:xfrm rot="13556913">
            <a:off x="3336771" y="545438"/>
            <a:ext cx="1416272" cy="1414386"/>
          </a:xfrm>
          <a:custGeom>
            <a:avLst/>
            <a:gdLst>
              <a:gd name="connsiteX0" fmla="*/ 1416272 w 1416272"/>
              <a:gd name="connsiteY0" fmla="*/ 1113938 h 1414386"/>
              <a:gd name="connsiteX1" fmla="*/ 1101167 w 1416272"/>
              <a:gd name="connsiteY1" fmla="*/ 1111189 h 1414386"/>
              <a:gd name="connsiteX2" fmla="*/ 1098521 w 1416272"/>
              <a:gd name="connsiteY2" fmla="*/ 1414386 h 1414386"/>
              <a:gd name="connsiteX3" fmla="*/ 751636 w 1416272"/>
              <a:gd name="connsiteY3" fmla="*/ 1414386 h 1414386"/>
              <a:gd name="connsiteX4" fmla="*/ 606690 w 1416272"/>
              <a:gd name="connsiteY4" fmla="*/ 1409926 h 1414386"/>
              <a:gd name="connsiteX5" fmla="*/ 531610 w 1416272"/>
              <a:gd name="connsiteY5" fmla="*/ 1402224 h 1414386"/>
              <a:gd name="connsiteX6" fmla="*/ 191401 w 1416272"/>
              <a:gd name="connsiteY6" fmla="*/ 1218296 h 1414386"/>
              <a:gd name="connsiteX7" fmla="*/ 12035 w 1416272"/>
              <a:gd name="connsiteY7" fmla="*/ 875660 h 1414386"/>
              <a:gd name="connsiteX8" fmla="*/ 2098 w 1416272"/>
              <a:gd name="connsiteY8" fmla="*/ 764132 h 1414386"/>
              <a:gd name="connsiteX9" fmla="*/ 0 w 1416272"/>
              <a:gd name="connsiteY9" fmla="*/ 764127 h 1414386"/>
              <a:gd name="connsiteX10" fmla="*/ 0 w 1416272"/>
              <a:gd name="connsiteY10" fmla="*/ 0 h 1414386"/>
              <a:gd name="connsiteX11" fmla="*/ 1416272 w 1416272"/>
              <a:gd name="connsiteY11" fmla="*/ 0 h 1414386"/>
              <a:gd name="connsiteX12" fmla="*/ 1416272 w 1416272"/>
              <a:gd name="connsiteY12" fmla="*/ 147319 h 1414386"/>
              <a:gd name="connsiteX13" fmla="*/ 615418 w 1416272"/>
              <a:gd name="connsiteY13" fmla="*/ 149401 h 1414386"/>
              <a:gd name="connsiteX14" fmla="*/ 615420 w 1416272"/>
              <a:gd name="connsiteY14" fmla="*/ 150151 h 1414386"/>
              <a:gd name="connsiteX15" fmla="*/ 150151 w 1416272"/>
              <a:gd name="connsiteY15" fmla="*/ 150151 h 1414386"/>
              <a:gd name="connsiteX16" fmla="*/ 150151 w 1416272"/>
              <a:gd name="connsiteY16" fmla="*/ 764510 h 1414386"/>
              <a:gd name="connsiteX17" fmla="*/ 124803 w 1416272"/>
              <a:gd name="connsiteY17" fmla="*/ 764445 h 1414386"/>
              <a:gd name="connsiteX18" fmla="*/ 148537 w 1416272"/>
              <a:gd name="connsiteY18" fmla="*/ 764714 h 1414386"/>
              <a:gd name="connsiteX19" fmla="*/ 156016 w 1416272"/>
              <a:gd name="connsiteY19" fmla="*/ 848646 h 1414386"/>
              <a:gd name="connsiteX20" fmla="*/ 295666 w 1416272"/>
              <a:gd name="connsiteY20" fmla="*/ 1115415 h 1414386"/>
              <a:gd name="connsiteX21" fmla="*/ 560546 w 1416272"/>
              <a:gd name="connsiteY21" fmla="*/ 1258618 h 1414386"/>
              <a:gd name="connsiteX22" fmla="*/ 615304 w 1416272"/>
              <a:gd name="connsiteY22" fmla="*/ 1264235 h 1414386"/>
              <a:gd name="connsiteX23" fmla="*/ 956530 w 1416272"/>
              <a:gd name="connsiteY23" fmla="*/ 1264235 h 1414386"/>
              <a:gd name="connsiteX24" fmla="*/ 958878 w 1416272"/>
              <a:gd name="connsiteY24" fmla="*/ 982657 h 1414386"/>
              <a:gd name="connsiteX25" fmla="*/ 1266121 w 1416272"/>
              <a:gd name="connsiteY25" fmla="*/ 985220 h 1414386"/>
              <a:gd name="connsiteX26" fmla="*/ 1266121 w 1416272"/>
              <a:gd name="connsiteY26" fmla="*/ 298424 h 1414386"/>
              <a:gd name="connsiteX27" fmla="*/ 1416272 w 1416272"/>
              <a:gd name="connsiteY27" fmla="*/ 298034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16272" h="1414386">
                <a:moveTo>
                  <a:pt x="1416272" y="1113938"/>
                </a:move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lnTo>
                  <a:pt x="0" y="0"/>
                </a:lnTo>
                <a:lnTo>
                  <a:pt x="1416272" y="0"/>
                </a:lnTo>
                <a:lnTo>
                  <a:pt x="1416272" y="147319"/>
                </a:lnTo>
                <a:lnTo>
                  <a:pt x="615418" y="149401"/>
                </a:lnTo>
                <a:lnTo>
                  <a:pt x="615420" y="150151"/>
                </a:lnTo>
                <a:lnTo>
                  <a:pt x="150151" y="150151"/>
                </a:ln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298424"/>
                </a:lnTo>
                <a:lnTo>
                  <a:pt x="1416272" y="2980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6E374-99AB-4F95-B490-B967CB9FA293}"/>
              </a:ext>
            </a:extLst>
          </p:cNvPr>
          <p:cNvSpPr/>
          <p:nvPr/>
        </p:nvSpPr>
        <p:spPr>
          <a:xfrm>
            <a:off x="203200" y="84016"/>
            <a:ext cx="2571261" cy="25712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8" r="-13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6B80824-1713-4EF5-9529-EB7B728C0955}"/>
              </a:ext>
            </a:extLst>
          </p:cNvPr>
          <p:cNvSpPr/>
          <p:nvPr/>
        </p:nvSpPr>
        <p:spPr>
          <a:xfrm>
            <a:off x="6458144" y="461333"/>
            <a:ext cx="2432609" cy="1791961"/>
          </a:xfrm>
          <a:custGeom>
            <a:avLst/>
            <a:gdLst>
              <a:gd name="connsiteX0" fmla="*/ 2047631 w 4095262"/>
              <a:gd name="connsiteY0" fmla="*/ 0 h 3016741"/>
              <a:gd name="connsiteX1" fmla="*/ 4095262 w 4095262"/>
              <a:gd name="connsiteY1" fmla="*/ 1508370 h 3016741"/>
              <a:gd name="connsiteX2" fmla="*/ 3213718 w 4095262"/>
              <a:gd name="connsiteY2" fmla="*/ 1508370 h 3016741"/>
              <a:gd name="connsiteX3" fmla="*/ 3213718 w 4095262"/>
              <a:gd name="connsiteY3" fmla="*/ 3016741 h 3016741"/>
              <a:gd name="connsiteX4" fmla="*/ 881543 w 4095262"/>
              <a:gd name="connsiteY4" fmla="*/ 3016741 h 3016741"/>
              <a:gd name="connsiteX5" fmla="*/ 881543 w 4095262"/>
              <a:gd name="connsiteY5" fmla="*/ 1508370 h 3016741"/>
              <a:gd name="connsiteX6" fmla="*/ 0 w 4095262"/>
              <a:gd name="connsiteY6" fmla="*/ 1508370 h 30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262" h="3016741">
                <a:moveTo>
                  <a:pt x="2047631" y="0"/>
                </a:moveTo>
                <a:lnTo>
                  <a:pt x="4095262" y="1508370"/>
                </a:lnTo>
                <a:lnTo>
                  <a:pt x="3213718" y="1508370"/>
                </a:lnTo>
                <a:lnTo>
                  <a:pt x="3213718" y="3016741"/>
                </a:lnTo>
                <a:lnTo>
                  <a:pt x="881543" y="3016741"/>
                </a:lnTo>
                <a:lnTo>
                  <a:pt x="881543" y="1508370"/>
                </a:lnTo>
                <a:lnTo>
                  <a:pt x="0" y="15083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ED10A6-D4AA-4C08-93E1-95FB37D02E77}"/>
              </a:ext>
            </a:extLst>
          </p:cNvPr>
          <p:cNvSpPr/>
          <p:nvPr/>
        </p:nvSpPr>
        <p:spPr>
          <a:xfrm>
            <a:off x="372054" y="3026202"/>
            <a:ext cx="2233551" cy="22335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7" t="-50327" r="-911" b="-73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E02989C-2BA2-4C25-A40A-6D774343FC1A}"/>
              </a:ext>
            </a:extLst>
          </p:cNvPr>
          <p:cNvSpPr/>
          <p:nvPr/>
        </p:nvSpPr>
        <p:spPr>
          <a:xfrm rot="5400000">
            <a:off x="4819971" y="2925734"/>
            <a:ext cx="1696285" cy="2233552"/>
          </a:xfrm>
          <a:custGeom>
            <a:avLst/>
            <a:gdLst>
              <a:gd name="connsiteX0" fmla="*/ 3353285 w 5477276"/>
              <a:gd name="connsiteY0" fmla="*/ 2995053 h 7212104"/>
              <a:gd name="connsiteX1" fmla="*/ 3359596 w 5477276"/>
              <a:gd name="connsiteY1" fmla="*/ 2932447 h 7212104"/>
              <a:gd name="connsiteX2" fmla="*/ 3672432 w 5477276"/>
              <a:gd name="connsiteY2" fmla="*/ 2677478 h 7212104"/>
              <a:gd name="connsiteX3" fmla="*/ 3985268 w 5477276"/>
              <a:gd name="connsiteY3" fmla="*/ 2932447 h 7212104"/>
              <a:gd name="connsiteX4" fmla="*/ 3991579 w 5477276"/>
              <a:gd name="connsiteY4" fmla="*/ 2995043 h 7212104"/>
              <a:gd name="connsiteX5" fmla="*/ 3985267 w 5477276"/>
              <a:gd name="connsiteY5" fmla="*/ 3057648 h 7212104"/>
              <a:gd name="connsiteX6" fmla="*/ 3672431 w 5477276"/>
              <a:gd name="connsiteY6" fmla="*/ 3312616 h 7212104"/>
              <a:gd name="connsiteX7" fmla="*/ 3359595 w 5477276"/>
              <a:gd name="connsiteY7" fmla="*/ 3057648 h 7212104"/>
              <a:gd name="connsiteX8" fmla="*/ 2289752 w 5477276"/>
              <a:gd name="connsiteY8" fmla="*/ 2948977 h 7212104"/>
              <a:gd name="connsiteX9" fmla="*/ 2289752 w 5477276"/>
              <a:gd name="connsiteY9" fmla="*/ 2591841 h 7212104"/>
              <a:gd name="connsiteX10" fmla="*/ 2867454 w 5477276"/>
              <a:gd name="connsiteY10" fmla="*/ 2591841 h 7212104"/>
              <a:gd name="connsiteX11" fmla="*/ 2867454 w 5477276"/>
              <a:gd name="connsiteY11" fmla="*/ 2948977 h 7212104"/>
              <a:gd name="connsiteX12" fmla="*/ 2289751 w 5477276"/>
              <a:gd name="connsiteY12" fmla="*/ 3398254 h 7212104"/>
              <a:gd name="connsiteX13" fmla="*/ 2289751 w 5477276"/>
              <a:gd name="connsiteY13" fmla="*/ 3041117 h 7212104"/>
              <a:gd name="connsiteX14" fmla="*/ 2867453 w 5477276"/>
              <a:gd name="connsiteY14" fmla="*/ 3041117 h 7212104"/>
              <a:gd name="connsiteX15" fmla="*/ 2867453 w 5477276"/>
              <a:gd name="connsiteY15" fmla="*/ 3398254 h 7212104"/>
              <a:gd name="connsiteX16" fmla="*/ 374092 w 5477276"/>
              <a:gd name="connsiteY16" fmla="*/ 6705556 h 7212104"/>
              <a:gd name="connsiteX17" fmla="*/ 679380 w 5477276"/>
              <a:gd name="connsiteY17" fmla="*/ 6800759 h 7212104"/>
              <a:gd name="connsiteX18" fmla="*/ 679380 w 5477276"/>
              <a:gd name="connsiteY18" fmla="*/ 6610355 h 7212104"/>
              <a:gd name="connsiteX19" fmla="*/ 0 w 5477276"/>
              <a:gd name="connsiteY19" fmla="*/ 7212104 h 7212104"/>
              <a:gd name="connsiteX20" fmla="*/ 0 w 5477276"/>
              <a:gd name="connsiteY20" fmla="*/ 6981222 h 7212104"/>
              <a:gd name="connsiteX21" fmla="*/ 258851 w 5477276"/>
              <a:gd name="connsiteY21" fmla="*/ 6900502 h 7212104"/>
              <a:gd name="connsiteX22" fmla="*/ 3904 w 5477276"/>
              <a:gd name="connsiteY22" fmla="*/ 6820999 h 7212104"/>
              <a:gd name="connsiteX23" fmla="*/ 0 w 5477276"/>
              <a:gd name="connsiteY23" fmla="*/ 6822215 h 7212104"/>
              <a:gd name="connsiteX24" fmla="*/ 0 w 5477276"/>
              <a:gd name="connsiteY24" fmla="*/ 6819779 h 7212104"/>
              <a:gd name="connsiteX25" fmla="*/ 0 w 5477276"/>
              <a:gd name="connsiteY25" fmla="*/ 6591334 h 7212104"/>
              <a:gd name="connsiteX26" fmla="*/ 0 w 5477276"/>
              <a:gd name="connsiteY26" fmla="*/ 6588898 h 7212104"/>
              <a:gd name="connsiteX27" fmla="*/ 3904 w 5477276"/>
              <a:gd name="connsiteY27" fmla="*/ 6590117 h 7212104"/>
              <a:gd name="connsiteX28" fmla="*/ 258851 w 5477276"/>
              <a:gd name="connsiteY28" fmla="*/ 6510613 h 7212104"/>
              <a:gd name="connsiteX29" fmla="*/ 0 w 5477276"/>
              <a:gd name="connsiteY29" fmla="*/ 6429891 h 7212104"/>
              <a:gd name="connsiteX30" fmla="*/ 0 w 5477276"/>
              <a:gd name="connsiteY30" fmla="*/ 6199008 h 7212104"/>
              <a:gd name="connsiteX31" fmla="*/ 679380 w 5477276"/>
              <a:gd name="connsiteY31" fmla="*/ 6410870 h 7212104"/>
              <a:gd name="connsiteX32" fmla="*/ 679380 w 5477276"/>
              <a:gd name="connsiteY32" fmla="*/ 1672937 h 7212104"/>
              <a:gd name="connsiteX33" fmla="*/ 2391196 w 5477276"/>
              <a:gd name="connsiteY33" fmla="*/ 1672937 h 7212104"/>
              <a:gd name="connsiteX34" fmla="*/ 2391196 w 5477276"/>
              <a:gd name="connsiteY34" fmla="*/ 1672936 h 7212104"/>
              <a:gd name="connsiteX35" fmla="*/ 2261807 w 5477276"/>
              <a:gd name="connsiteY35" fmla="*/ 1672936 h 7212104"/>
              <a:gd name="connsiteX36" fmla="*/ 2261806 w 5477276"/>
              <a:gd name="connsiteY36" fmla="*/ 1672936 h 7212104"/>
              <a:gd name="connsiteX37" fmla="*/ 679382 w 5477276"/>
              <a:gd name="connsiteY37" fmla="*/ 1672936 h 7212104"/>
              <a:gd name="connsiteX38" fmla="*/ 679382 w 5477276"/>
              <a:gd name="connsiteY38" fmla="*/ 76485 h 7212104"/>
              <a:gd name="connsiteX39" fmla="*/ 680864 w 5477276"/>
              <a:gd name="connsiteY39" fmla="*/ 76485 h 7212104"/>
              <a:gd name="connsiteX40" fmla="*/ 681412 w 5477276"/>
              <a:gd name="connsiteY40" fmla="*/ 63938 h 7212104"/>
              <a:gd name="connsiteX41" fmla="*/ 701652 w 5477276"/>
              <a:gd name="connsiteY41" fmla="*/ 27203 h 7212104"/>
              <a:gd name="connsiteX42" fmla="*/ 870645 w 5477276"/>
              <a:gd name="connsiteY42" fmla="*/ 43425 h 7212104"/>
              <a:gd name="connsiteX43" fmla="*/ 898785 w 5477276"/>
              <a:gd name="connsiteY43" fmla="*/ 79867 h 7212104"/>
              <a:gd name="connsiteX44" fmla="*/ 2144398 w 5477276"/>
              <a:gd name="connsiteY44" fmla="*/ 1535711 h 7212104"/>
              <a:gd name="connsiteX45" fmla="*/ 2145909 w 5477276"/>
              <a:gd name="connsiteY45" fmla="*/ 1535711 h 7212104"/>
              <a:gd name="connsiteX46" fmla="*/ 2189964 w 5477276"/>
              <a:gd name="connsiteY46" fmla="*/ 1580797 h 7212104"/>
              <a:gd name="connsiteX47" fmla="*/ 2398569 w 5477276"/>
              <a:gd name="connsiteY47" fmla="*/ 1668178 h 7212104"/>
              <a:gd name="connsiteX48" fmla="*/ 2408425 w 5477276"/>
              <a:gd name="connsiteY48" fmla="*/ 1668265 h 7212104"/>
              <a:gd name="connsiteX49" fmla="*/ 2418171 w 5477276"/>
              <a:gd name="connsiteY49" fmla="*/ 1668179 h 7212104"/>
              <a:gd name="connsiteX50" fmla="*/ 2626777 w 5477276"/>
              <a:gd name="connsiteY50" fmla="*/ 1580797 h 7212104"/>
              <a:gd name="connsiteX51" fmla="*/ 2670831 w 5477276"/>
              <a:gd name="connsiteY51" fmla="*/ 1535713 h 7212104"/>
              <a:gd name="connsiteX52" fmla="*/ 2672342 w 5477276"/>
              <a:gd name="connsiteY52" fmla="*/ 1535713 h 7212104"/>
              <a:gd name="connsiteX53" fmla="*/ 3917955 w 5477276"/>
              <a:gd name="connsiteY53" fmla="*/ 79867 h 7212104"/>
              <a:gd name="connsiteX54" fmla="*/ 3946095 w 5477276"/>
              <a:gd name="connsiteY54" fmla="*/ 43425 h 7212104"/>
              <a:gd name="connsiteX55" fmla="*/ 4115088 w 5477276"/>
              <a:gd name="connsiteY55" fmla="*/ 27203 h 7212104"/>
              <a:gd name="connsiteX56" fmla="*/ 4135329 w 5477276"/>
              <a:gd name="connsiteY56" fmla="*/ 63938 h 7212104"/>
              <a:gd name="connsiteX57" fmla="*/ 4135877 w 5477276"/>
              <a:gd name="connsiteY57" fmla="*/ 76485 h 7212104"/>
              <a:gd name="connsiteX58" fmla="*/ 4137358 w 5477276"/>
              <a:gd name="connsiteY58" fmla="*/ 76485 h 7212104"/>
              <a:gd name="connsiteX59" fmla="*/ 4137358 w 5477276"/>
              <a:gd name="connsiteY59" fmla="*/ 1672937 h 7212104"/>
              <a:gd name="connsiteX60" fmla="*/ 4137358 w 5477276"/>
              <a:gd name="connsiteY60" fmla="*/ 1982738 h 7212104"/>
              <a:gd name="connsiteX61" fmla="*/ 2979095 w 5477276"/>
              <a:gd name="connsiteY61" fmla="*/ 1982738 h 7212104"/>
              <a:gd name="connsiteX62" fmla="*/ 2979095 w 5477276"/>
              <a:gd name="connsiteY62" fmla="*/ 2105948 h 7212104"/>
              <a:gd name="connsiteX63" fmla="*/ 1829237 w 5477276"/>
              <a:gd name="connsiteY63" fmla="*/ 2105948 h 7212104"/>
              <a:gd name="connsiteX64" fmla="*/ 1257647 w 5477276"/>
              <a:gd name="connsiteY64" fmla="*/ 2105948 h 7212104"/>
              <a:gd name="connsiteX65" fmla="*/ 1257647 w 5477276"/>
              <a:gd name="connsiteY65" fmla="*/ 2106968 h 7212104"/>
              <a:gd name="connsiteX66" fmla="*/ 1245100 w 5477276"/>
              <a:gd name="connsiteY66" fmla="*/ 2107345 h 7212104"/>
              <a:gd name="connsiteX67" fmla="*/ 1208365 w 5477276"/>
              <a:gd name="connsiteY67" fmla="*/ 2121284 h 7212104"/>
              <a:gd name="connsiteX68" fmla="*/ 1181720 w 5477276"/>
              <a:gd name="connsiteY68" fmla="*/ 2175810 h 7212104"/>
              <a:gd name="connsiteX69" fmla="*/ 1224587 w 5477276"/>
              <a:gd name="connsiteY69" fmla="*/ 2237663 h 7212104"/>
              <a:gd name="connsiteX70" fmla="*/ 1261028 w 5477276"/>
              <a:gd name="connsiteY70" fmla="*/ 2257043 h 7212104"/>
              <a:gd name="connsiteX71" fmla="*/ 1829237 w 5477276"/>
              <a:gd name="connsiteY71" fmla="*/ 2591841 h 7212104"/>
              <a:gd name="connsiteX72" fmla="*/ 1829237 w 5477276"/>
              <a:gd name="connsiteY72" fmla="*/ 2794322 h 7212104"/>
              <a:gd name="connsiteX73" fmla="*/ 1295306 w 5477276"/>
              <a:gd name="connsiteY73" fmla="*/ 2993293 h 7212104"/>
              <a:gd name="connsiteX74" fmla="*/ 1285887 w 5477276"/>
              <a:gd name="connsiteY74" fmla="*/ 2993293 h 7212104"/>
              <a:gd name="connsiteX75" fmla="*/ 1290596 w 5477276"/>
              <a:gd name="connsiteY75" fmla="*/ 2995048 h 7212104"/>
              <a:gd name="connsiteX76" fmla="*/ 1285888 w 5477276"/>
              <a:gd name="connsiteY76" fmla="*/ 2996802 h 7212104"/>
              <a:gd name="connsiteX77" fmla="*/ 1295305 w 5477276"/>
              <a:gd name="connsiteY77" fmla="*/ 2996802 h 7212104"/>
              <a:gd name="connsiteX78" fmla="*/ 1829236 w 5477276"/>
              <a:gd name="connsiteY78" fmla="*/ 3195772 h 7212104"/>
              <a:gd name="connsiteX79" fmla="*/ 1829236 w 5477276"/>
              <a:gd name="connsiteY79" fmla="*/ 3398254 h 7212104"/>
              <a:gd name="connsiteX80" fmla="*/ 1261028 w 5477276"/>
              <a:gd name="connsiteY80" fmla="*/ 3733052 h 7212104"/>
              <a:gd name="connsiteX81" fmla="*/ 1224586 w 5477276"/>
              <a:gd name="connsiteY81" fmla="*/ 3752431 h 7212104"/>
              <a:gd name="connsiteX82" fmla="*/ 1181719 w 5477276"/>
              <a:gd name="connsiteY82" fmla="*/ 3814284 h 7212104"/>
              <a:gd name="connsiteX83" fmla="*/ 1208364 w 5477276"/>
              <a:gd name="connsiteY83" fmla="*/ 3868810 h 7212104"/>
              <a:gd name="connsiteX84" fmla="*/ 1245099 w 5477276"/>
              <a:gd name="connsiteY84" fmla="*/ 3882749 h 7212104"/>
              <a:gd name="connsiteX85" fmla="*/ 1257646 w 5477276"/>
              <a:gd name="connsiteY85" fmla="*/ 3883126 h 7212104"/>
              <a:gd name="connsiteX86" fmla="*/ 1257646 w 5477276"/>
              <a:gd name="connsiteY86" fmla="*/ 3884147 h 7212104"/>
              <a:gd name="connsiteX87" fmla="*/ 1829236 w 5477276"/>
              <a:gd name="connsiteY87" fmla="*/ 3884147 h 7212104"/>
              <a:gd name="connsiteX88" fmla="*/ 2979094 w 5477276"/>
              <a:gd name="connsiteY88" fmla="*/ 3884147 h 7212104"/>
              <a:gd name="connsiteX89" fmla="*/ 2979094 w 5477276"/>
              <a:gd name="connsiteY89" fmla="*/ 4007356 h 7212104"/>
              <a:gd name="connsiteX90" fmla="*/ 4137357 w 5477276"/>
              <a:gd name="connsiteY90" fmla="*/ 4007356 h 7212104"/>
              <a:gd name="connsiteX91" fmla="*/ 4137357 w 5477276"/>
              <a:gd name="connsiteY91" fmla="*/ 2996802 h 7212104"/>
              <a:gd name="connsiteX92" fmla="*/ 4137358 w 5477276"/>
              <a:gd name="connsiteY92" fmla="*/ 2996802 h 7212104"/>
              <a:gd name="connsiteX93" fmla="*/ 4137358 w 5477276"/>
              <a:gd name="connsiteY93" fmla="*/ 6350655 h 7212104"/>
              <a:gd name="connsiteX94" fmla="*/ 4443561 w 5477276"/>
              <a:gd name="connsiteY94" fmla="*/ 6726353 h 7212104"/>
              <a:gd name="connsiteX95" fmla="*/ 4520846 w 5477276"/>
              <a:gd name="connsiteY95" fmla="*/ 6734144 h 7212104"/>
              <a:gd name="connsiteX96" fmla="*/ 4520847 w 5477276"/>
              <a:gd name="connsiteY96" fmla="*/ 6734144 h 7212104"/>
              <a:gd name="connsiteX97" fmla="*/ 5336218 w 5477276"/>
              <a:gd name="connsiteY97" fmla="*/ 6734144 h 7212104"/>
              <a:gd name="connsiteX98" fmla="*/ 5341545 w 5477276"/>
              <a:gd name="connsiteY98" fmla="*/ 6733069 h 7212104"/>
              <a:gd name="connsiteX99" fmla="*/ 5477276 w 5477276"/>
              <a:gd name="connsiteY99" fmla="*/ 6868800 h 7212104"/>
              <a:gd name="connsiteX100" fmla="*/ 5341545 w 5477276"/>
              <a:gd name="connsiteY100" fmla="*/ 7004530 h 7212104"/>
              <a:gd name="connsiteX101" fmla="*/ 5340743 w 5477276"/>
              <a:gd name="connsiteY101" fmla="*/ 7004369 h 7212104"/>
              <a:gd name="connsiteX102" fmla="*/ 4137358 w 5477276"/>
              <a:gd name="connsiteY102" fmla="*/ 7004369 h 7212104"/>
              <a:gd name="connsiteX103" fmla="*/ 679380 w 5477276"/>
              <a:gd name="connsiteY103" fmla="*/ 7004369 h 7212104"/>
              <a:gd name="connsiteX104" fmla="*/ 679380 w 5477276"/>
              <a:gd name="connsiteY104" fmla="*/ 7000244 h 721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477276" h="7212104">
                <a:moveTo>
                  <a:pt x="3353285" y="2995053"/>
                </a:moveTo>
                <a:lnTo>
                  <a:pt x="3359596" y="2932447"/>
                </a:lnTo>
                <a:cubicBezTo>
                  <a:pt x="3389371" y="2786936"/>
                  <a:pt x="3518119" y="2677478"/>
                  <a:pt x="3672432" y="2677478"/>
                </a:cubicBezTo>
                <a:cubicBezTo>
                  <a:pt x="3826745" y="2677478"/>
                  <a:pt x="3955493" y="2786936"/>
                  <a:pt x="3985268" y="2932447"/>
                </a:cubicBezTo>
                <a:lnTo>
                  <a:pt x="3991579" y="2995043"/>
                </a:lnTo>
                <a:lnTo>
                  <a:pt x="3985267" y="3057648"/>
                </a:lnTo>
                <a:cubicBezTo>
                  <a:pt x="3955492" y="3203158"/>
                  <a:pt x="3826744" y="3312616"/>
                  <a:pt x="3672431" y="3312616"/>
                </a:cubicBezTo>
                <a:cubicBezTo>
                  <a:pt x="3518118" y="3312616"/>
                  <a:pt x="3389370" y="3203158"/>
                  <a:pt x="3359595" y="3057648"/>
                </a:cubicBezTo>
                <a:close/>
                <a:moveTo>
                  <a:pt x="2289752" y="2948977"/>
                </a:moveTo>
                <a:lnTo>
                  <a:pt x="2289752" y="2591841"/>
                </a:lnTo>
                <a:lnTo>
                  <a:pt x="2867454" y="2591841"/>
                </a:lnTo>
                <a:lnTo>
                  <a:pt x="2867454" y="2948977"/>
                </a:lnTo>
                <a:close/>
                <a:moveTo>
                  <a:pt x="2289751" y="3398254"/>
                </a:moveTo>
                <a:lnTo>
                  <a:pt x="2289751" y="3041117"/>
                </a:lnTo>
                <a:lnTo>
                  <a:pt x="2867453" y="3041117"/>
                </a:lnTo>
                <a:lnTo>
                  <a:pt x="2867453" y="3398254"/>
                </a:lnTo>
                <a:close/>
                <a:moveTo>
                  <a:pt x="374092" y="6705556"/>
                </a:moveTo>
                <a:lnTo>
                  <a:pt x="679380" y="6800759"/>
                </a:lnTo>
                <a:lnTo>
                  <a:pt x="679380" y="6610355"/>
                </a:lnTo>
                <a:close/>
                <a:moveTo>
                  <a:pt x="0" y="7212104"/>
                </a:moveTo>
                <a:lnTo>
                  <a:pt x="0" y="6981222"/>
                </a:lnTo>
                <a:lnTo>
                  <a:pt x="258851" y="6900502"/>
                </a:lnTo>
                <a:lnTo>
                  <a:pt x="3904" y="6820999"/>
                </a:lnTo>
                <a:lnTo>
                  <a:pt x="0" y="6822215"/>
                </a:lnTo>
                <a:lnTo>
                  <a:pt x="0" y="6819779"/>
                </a:lnTo>
                <a:lnTo>
                  <a:pt x="0" y="6591334"/>
                </a:lnTo>
                <a:lnTo>
                  <a:pt x="0" y="6588898"/>
                </a:lnTo>
                <a:lnTo>
                  <a:pt x="3904" y="6590117"/>
                </a:lnTo>
                <a:lnTo>
                  <a:pt x="258851" y="6510613"/>
                </a:lnTo>
                <a:lnTo>
                  <a:pt x="0" y="6429891"/>
                </a:lnTo>
                <a:lnTo>
                  <a:pt x="0" y="6199008"/>
                </a:lnTo>
                <a:lnTo>
                  <a:pt x="679380" y="6410870"/>
                </a:lnTo>
                <a:lnTo>
                  <a:pt x="679380" y="1672937"/>
                </a:lnTo>
                <a:lnTo>
                  <a:pt x="2391196" y="1672937"/>
                </a:lnTo>
                <a:lnTo>
                  <a:pt x="2391196" y="1672936"/>
                </a:lnTo>
                <a:lnTo>
                  <a:pt x="2261807" y="1672936"/>
                </a:lnTo>
                <a:lnTo>
                  <a:pt x="2261806" y="1672936"/>
                </a:lnTo>
                <a:lnTo>
                  <a:pt x="679382" y="1672936"/>
                </a:lnTo>
                <a:lnTo>
                  <a:pt x="679382" y="76485"/>
                </a:lnTo>
                <a:lnTo>
                  <a:pt x="680864" y="76485"/>
                </a:lnTo>
                <a:lnTo>
                  <a:pt x="681412" y="63938"/>
                </a:lnTo>
                <a:cubicBezTo>
                  <a:pt x="685058" y="50213"/>
                  <a:pt x="691759" y="37668"/>
                  <a:pt x="701652" y="27203"/>
                </a:cubicBezTo>
                <a:cubicBezTo>
                  <a:pt x="741224" y="-14663"/>
                  <a:pt x="816886" y="-7398"/>
                  <a:pt x="870645" y="43425"/>
                </a:cubicBezTo>
                <a:lnTo>
                  <a:pt x="898785" y="79867"/>
                </a:lnTo>
                <a:lnTo>
                  <a:pt x="2144398" y="1535711"/>
                </a:lnTo>
                <a:lnTo>
                  <a:pt x="2145909" y="1535711"/>
                </a:lnTo>
                <a:lnTo>
                  <a:pt x="2189964" y="1580797"/>
                </a:lnTo>
                <a:cubicBezTo>
                  <a:pt x="2250096" y="1630798"/>
                  <a:pt x="2322990" y="1660275"/>
                  <a:pt x="2398569" y="1668178"/>
                </a:cubicBezTo>
                <a:lnTo>
                  <a:pt x="2408425" y="1668265"/>
                </a:lnTo>
                <a:lnTo>
                  <a:pt x="2418171" y="1668179"/>
                </a:lnTo>
                <a:cubicBezTo>
                  <a:pt x="2493750" y="1660277"/>
                  <a:pt x="2566645" y="1630798"/>
                  <a:pt x="2626777" y="1580797"/>
                </a:cubicBezTo>
                <a:lnTo>
                  <a:pt x="2670831" y="1535713"/>
                </a:lnTo>
                <a:lnTo>
                  <a:pt x="2672342" y="1535713"/>
                </a:lnTo>
                <a:lnTo>
                  <a:pt x="3917955" y="79867"/>
                </a:lnTo>
                <a:lnTo>
                  <a:pt x="3946095" y="43425"/>
                </a:lnTo>
                <a:cubicBezTo>
                  <a:pt x="3999855" y="-7396"/>
                  <a:pt x="4075516" y="-14661"/>
                  <a:pt x="4115088" y="27203"/>
                </a:cubicBezTo>
                <a:cubicBezTo>
                  <a:pt x="4124981" y="37668"/>
                  <a:pt x="4131683" y="50213"/>
                  <a:pt x="4135329" y="63938"/>
                </a:cubicBezTo>
                <a:lnTo>
                  <a:pt x="4135877" y="76485"/>
                </a:lnTo>
                <a:lnTo>
                  <a:pt x="4137358" y="76485"/>
                </a:lnTo>
                <a:lnTo>
                  <a:pt x="4137358" y="1672937"/>
                </a:lnTo>
                <a:lnTo>
                  <a:pt x="4137358" y="1982738"/>
                </a:lnTo>
                <a:lnTo>
                  <a:pt x="2979095" y="1982738"/>
                </a:lnTo>
                <a:lnTo>
                  <a:pt x="2979095" y="2105948"/>
                </a:lnTo>
                <a:lnTo>
                  <a:pt x="1829237" y="2105948"/>
                </a:lnTo>
                <a:lnTo>
                  <a:pt x="1257647" y="2105948"/>
                </a:lnTo>
                <a:lnTo>
                  <a:pt x="1257647" y="2106968"/>
                </a:lnTo>
                <a:lnTo>
                  <a:pt x="1245100" y="2107345"/>
                </a:lnTo>
                <a:cubicBezTo>
                  <a:pt x="1231375" y="2109857"/>
                  <a:pt x="1218830" y="2114472"/>
                  <a:pt x="1208365" y="2121284"/>
                </a:cubicBezTo>
                <a:cubicBezTo>
                  <a:pt x="1187434" y="2134911"/>
                  <a:pt x="1178784" y="2154750"/>
                  <a:pt x="1181720" y="2175810"/>
                </a:cubicBezTo>
                <a:cubicBezTo>
                  <a:pt x="1184655" y="2196871"/>
                  <a:pt x="1199177" y="2219152"/>
                  <a:pt x="1224587" y="2237663"/>
                </a:cubicBezTo>
                <a:lnTo>
                  <a:pt x="1261028" y="2257043"/>
                </a:lnTo>
                <a:lnTo>
                  <a:pt x="1829237" y="2591841"/>
                </a:lnTo>
                <a:lnTo>
                  <a:pt x="1829237" y="2794322"/>
                </a:lnTo>
                <a:lnTo>
                  <a:pt x="1295306" y="2993293"/>
                </a:lnTo>
                <a:lnTo>
                  <a:pt x="1285887" y="2993293"/>
                </a:lnTo>
                <a:lnTo>
                  <a:pt x="1290596" y="2995048"/>
                </a:lnTo>
                <a:lnTo>
                  <a:pt x="1285888" y="2996802"/>
                </a:lnTo>
                <a:lnTo>
                  <a:pt x="1295305" y="2996802"/>
                </a:lnTo>
                <a:lnTo>
                  <a:pt x="1829236" y="3195772"/>
                </a:lnTo>
                <a:lnTo>
                  <a:pt x="1829236" y="3398254"/>
                </a:lnTo>
                <a:lnTo>
                  <a:pt x="1261028" y="3733052"/>
                </a:lnTo>
                <a:lnTo>
                  <a:pt x="1224586" y="3752431"/>
                </a:lnTo>
                <a:cubicBezTo>
                  <a:pt x="1199176" y="3770942"/>
                  <a:pt x="1184654" y="3793223"/>
                  <a:pt x="1181719" y="3814284"/>
                </a:cubicBezTo>
                <a:cubicBezTo>
                  <a:pt x="1178783" y="3835345"/>
                  <a:pt x="1187433" y="3855184"/>
                  <a:pt x="1208364" y="3868810"/>
                </a:cubicBezTo>
                <a:cubicBezTo>
                  <a:pt x="1218829" y="3875623"/>
                  <a:pt x="1231374" y="3880238"/>
                  <a:pt x="1245099" y="3882749"/>
                </a:cubicBezTo>
                <a:lnTo>
                  <a:pt x="1257646" y="3883126"/>
                </a:lnTo>
                <a:lnTo>
                  <a:pt x="1257646" y="3884147"/>
                </a:lnTo>
                <a:lnTo>
                  <a:pt x="1829236" y="3884147"/>
                </a:lnTo>
                <a:lnTo>
                  <a:pt x="2979094" y="3884147"/>
                </a:lnTo>
                <a:lnTo>
                  <a:pt x="2979094" y="4007356"/>
                </a:lnTo>
                <a:lnTo>
                  <a:pt x="4137357" y="4007356"/>
                </a:lnTo>
                <a:lnTo>
                  <a:pt x="4137357" y="2996802"/>
                </a:lnTo>
                <a:lnTo>
                  <a:pt x="4137358" y="2996802"/>
                </a:lnTo>
                <a:lnTo>
                  <a:pt x="4137358" y="6350655"/>
                </a:lnTo>
                <a:cubicBezTo>
                  <a:pt x="4137358" y="6535976"/>
                  <a:pt x="4268812" y="6690595"/>
                  <a:pt x="4443561" y="6726353"/>
                </a:cubicBezTo>
                <a:lnTo>
                  <a:pt x="4520846" y="6734144"/>
                </a:lnTo>
                <a:lnTo>
                  <a:pt x="4520847" y="6734144"/>
                </a:lnTo>
                <a:lnTo>
                  <a:pt x="5336218" y="6734144"/>
                </a:lnTo>
                <a:lnTo>
                  <a:pt x="5341545" y="6733069"/>
                </a:lnTo>
                <a:cubicBezTo>
                  <a:pt x="5416507" y="6733069"/>
                  <a:pt x="5477276" y="6793838"/>
                  <a:pt x="5477276" y="6868800"/>
                </a:cubicBezTo>
                <a:cubicBezTo>
                  <a:pt x="5477276" y="6943762"/>
                  <a:pt x="5416507" y="7004530"/>
                  <a:pt x="5341545" y="7004530"/>
                </a:cubicBezTo>
                <a:lnTo>
                  <a:pt x="5340743" y="7004369"/>
                </a:lnTo>
                <a:lnTo>
                  <a:pt x="4137358" y="7004369"/>
                </a:lnTo>
                <a:lnTo>
                  <a:pt x="679380" y="7004369"/>
                </a:lnTo>
                <a:lnTo>
                  <a:pt x="679380" y="70002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C400D25-93DA-4077-A832-1D8387F3B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3" t="27009" r="34958" b="45926"/>
          <a:stretch/>
        </p:blipFill>
        <p:spPr>
          <a:xfrm>
            <a:off x="2246058" y="443523"/>
            <a:ext cx="8271535" cy="5970953"/>
          </a:xfrm>
          <a:prstGeom prst="rect">
            <a:avLst/>
          </a:prstGeom>
          <a:ln>
            <a:noFill/>
          </a:ln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D0846D6-6041-495B-A5A0-2ADF31E66775}"/>
              </a:ext>
            </a:extLst>
          </p:cNvPr>
          <p:cNvSpPr/>
          <p:nvPr/>
        </p:nvSpPr>
        <p:spPr>
          <a:xfrm flipH="1">
            <a:off x="3090984" y="945662"/>
            <a:ext cx="425370" cy="695569"/>
          </a:xfrm>
          <a:custGeom>
            <a:avLst/>
            <a:gdLst>
              <a:gd name="connsiteX0" fmla="*/ 425370 w 425370"/>
              <a:gd name="connsiteY0" fmla="*/ 0 h 695569"/>
              <a:gd name="connsiteX1" fmla="*/ 188987 w 425370"/>
              <a:gd name="connsiteY1" fmla="*/ 0 h 695569"/>
              <a:gd name="connsiteX2" fmla="*/ 0 w 425370"/>
              <a:gd name="connsiteY2" fmla="*/ 606032 h 695569"/>
              <a:gd name="connsiteX3" fmla="*/ 27921 w 425370"/>
              <a:gd name="connsiteY3" fmla="*/ 695569 h 695569"/>
              <a:gd name="connsiteX4" fmla="*/ 208461 w 425370"/>
              <a:gd name="connsiteY4" fmla="*/ 695569 h 69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0" h="695569">
                <a:moveTo>
                  <a:pt x="425370" y="0"/>
                </a:moveTo>
                <a:lnTo>
                  <a:pt x="188987" y="0"/>
                </a:lnTo>
                <a:lnTo>
                  <a:pt x="0" y="606032"/>
                </a:lnTo>
                <a:lnTo>
                  <a:pt x="27921" y="695569"/>
                </a:lnTo>
                <a:lnTo>
                  <a:pt x="208461" y="6955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C3A6728-9EAE-4550-92B9-B279770ED4E5}"/>
              </a:ext>
            </a:extLst>
          </p:cNvPr>
          <p:cNvSpPr/>
          <p:nvPr/>
        </p:nvSpPr>
        <p:spPr>
          <a:xfrm flipH="1">
            <a:off x="921234" y="1082431"/>
            <a:ext cx="453292" cy="695569"/>
          </a:xfrm>
          <a:prstGeom prst="parallelogram">
            <a:avLst>
              <a:gd name="adj" fmla="val 478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D9B7862-B52E-4A25-B889-9639C77B5336}"/>
              </a:ext>
            </a:extLst>
          </p:cNvPr>
          <p:cNvSpPr/>
          <p:nvPr/>
        </p:nvSpPr>
        <p:spPr>
          <a:xfrm>
            <a:off x="3303669" y="945662"/>
            <a:ext cx="425370" cy="695569"/>
          </a:xfrm>
          <a:custGeom>
            <a:avLst/>
            <a:gdLst>
              <a:gd name="connsiteX0" fmla="*/ 425370 w 425370"/>
              <a:gd name="connsiteY0" fmla="*/ 0 h 695569"/>
              <a:gd name="connsiteX1" fmla="*/ 188987 w 425370"/>
              <a:gd name="connsiteY1" fmla="*/ 0 h 695569"/>
              <a:gd name="connsiteX2" fmla="*/ 0 w 425370"/>
              <a:gd name="connsiteY2" fmla="*/ 606032 h 695569"/>
              <a:gd name="connsiteX3" fmla="*/ 27921 w 425370"/>
              <a:gd name="connsiteY3" fmla="*/ 695569 h 695569"/>
              <a:gd name="connsiteX4" fmla="*/ 208461 w 425370"/>
              <a:gd name="connsiteY4" fmla="*/ 695569 h 69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0" h="695569">
                <a:moveTo>
                  <a:pt x="425370" y="0"/>
                </a:moveTo>
                <a:lnTo>
                  <a:pt x="188987" y="0"/>
                </a:lnTo>
                <a:lnTo>
                  <a:pt x="0" y="606032"/>
                </a:lnTo>
                <a:lnTo>
                  <a:pt x="27921" y="695569"/>
                </a:lnTo>
                <a:lnTo>
                  <a:pt x="208461" y="6955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26FC7071-AD29-4AA3-9C77-B1B4078AEBE3}"/>
              </a:ext>
            </a:extLst>
          </p:cNvPr>
          <p:cNvSpPr/>
          <p:nvPr/>
        </p:nvSpPr>
        <p:spPr>
          <a:xfrm flipH="1">
            <a:off x="2691805" y="945662"/>
            <a:ext cx="425370" cy="695569"/>
          </a:xfrm>
          <a:custGeom>
            <a:avLst/>
            <a:gdLst>
              <a:gd name="connsiteX0" fmla="*/ 425370 w 425370"/>
              <a:gd name="connsiteY0" fmla="*/ 0 h 695569"/>
              <a:gd name="connsiteX1" fmla="*/ 188987 w 425370"/>
              <a:gd name="connsiteY1" fmla="*/ 0 h 695569"/>
              <a:gd name="connsiteX2" fmla="*/ 0 w 425370"/>
              <a:gd name="connsiteY2" fmla="*/ 606032 h 695569"/>
              <a:gd name="connsiteX3" fmla="*/ 27921 w 425370"/>
              <a:gd name="connsiteY3" fmla="*/ 695569 h 695569"/>
              <a:gd name="connsiteX4" fmla="*/ 208461 w 425370"/>
              <a:gd name="connsiteY4" fmla="*/ 695569 h 69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0" h="695569">
                <a:moveTo>
                  <a:pt x="425370" y="0"/>
                </a:moveTo>
                <a:lnTo>
                  <a:pt x="188987" y="0"/>
                </a:lnTo>
                <a:lnTo>
                  <a:pt x="0" y="606032"/>
                </a:lnTo>
                <a:lnTo>
                  <a:pt x="27921" y="695569"/>
                </a:lnTo>
                <a:lnTo>
                  <a:pt x="208461" y="6955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5EC00DE-6D8C-4BA8-9506-A35215E3F3D3}"/>
              </a:ext>
            </a:extLst>
          </p:cNvPr>
          <p:cNvSpPr/>
          <p:nvPr/>
        </p:nvSpPr>
        <p:spPr>
          <a:xfrm>
            <a:off x="2904490" y="945662"/>
            <a:ext cx="425370" cy="695569"/>
          </a:xfrm>
          <a:custGeom>
            <a:avLst/>
            <a:gdLst>
              <a:gd name="connsiteX0" fmla="*/ 425370 w 425370"/>
              <a:gd name="connsiteY0" fmla="*/ 0 h 695569"/>
              <a:gd name="connsiteX1" fmla="*/ 188987 w 425370"/>
              <a:gd name="connsiteY1" fmla="*/ 0 h 695569"/>
              <a:gd name="connsiteX2" fmla="*/ 0 w 425370"/>
              <a:gd name="connsiteY2" fmla="*/ 606032 h 695569"/>
              <a:gd name="connsiteX3" fmla="*/ 27921 w 425370"/>
              <a:gd name="connsiteY3" fmla="*/ 695569 h 695569"/>
              <a:gd name="connsiteX4" fmla="*/ 208461 w 425370"/>
              <a:gd name="connsiteY4" fmla="*/ 695569 h 69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0" h="695569">
                <a:moveTo>
                  <a:pt x="425370" y="0"/>
                </a:moveTo>
                <a:lnTo>
                  <a:pt x="188987" y="0"/>
                </a:lnTo>
                <a:lnTo>
                  <a:pt x="0" y="606032"/>
                </a:lnTo>
                <a:lnTo>
                  <a:pt x="27921" y="695569"/>
                </a:lnTo>
                <a:lnTo>
                  <a:pt x="208461" y="6955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622842F-0749-4382-8C3D-4312A8982E69}"/>
              </a:ext>
            </a:extLst>
          </p:cNvPr>
          <p:cNvSpPr/>
          <p:nvPr/>
        </p:nvSpPr>
        <p:spPr>
          <a:xfrm>
            <a:off x="2904490" y="1641230"/>
            <a:ext cx="5458460" cy="35403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0BD28FFF-F060-4864-8FB7-896C86534C11}"/>
              </a:ext>
            </a:extLst>
          </p:cNvPr>
          <p:cNvSpPr/>
          <p:nvPr/>
        </p:nvSpPr>
        <p:spPr>
          <a:xfrm rot="5400000">
            <a:off x="8325465" y="1678718"/>
            <a:ext cx="1787767" cy="1712795"/>
          </a:xfrm>
          <a:custGeom>
            <a:avLst/>
            <a:gdLst>
              <a:gd name="connsiteX0" fmla="*/ 0 w 1787767"/>
              <a:gd name="connsiteY0" fmla="*/ 1712795 h 1712795"/>
              <a:gd name="connsiteX1" fmla="*/ 0 w 1787767"/>
              <a:gd name="connsiteY1" fmla="*/ 78306 h 1712795"/>
              <a:gd name="connsiteX2" fmla="*/ 1517 w 1787767"/>
              <a:gd name="connsiteY2" fmla="*/ 78306 h 1712795"/>
              <a:gd name="connsiteX3" fmla="*/ 2078 w 1787767"/>
              <a:gd name="connsiteY3" fmla="*/ 65460 h 1712795"/>
              <a:gd name="connsiteX4" fmla="*/ 22801 w 1787767"/>
              <a:gd name="connsiteY4" fmla="*/ 27850 h 1712795"/>
              <a:gd name="connsiteX5" fmla="*/ 195820 w 1787767"/>
              <a:gd name="connsiteY5" fmla="*/ 44458 h 1712795"/>
              <a:gd name="connsiteX6" fmla="*/ 224631 w 1787767"/>
              <a:gd name="connsiteY6" fmla="*/ 81768 h 1712795"/>
              <a:gd name="connsiteX7" fmla="*/ 1499922 w 1787767"/>
              <a:gd name="connsiteY7" fmla="*/ 1572301 h 1712795"/>
              <a:gd name="connsiteX8" fmla="*/ 1501469 w 1787767"/>
              <a:gd name="connsiteY8" fmla="*/ 1572301 h 1712795"/>
              <a:gd name="connsiteX9" fmla="*/ 1546573 w 1787767"/>
              <a:gd name="connsiteY9" fmla="*/ 1618460 h 1712795"/>
              <a:gd name="connsiteX10" fmla="*/ 1760149 w 1787767"/>
              <a:gd name="connsiteY10" fmla="*/ 1707924 h 1712795"/>
              <a:gd name="connsiteX11" fmla="*/ 1787767 w 1787767"/>
              <a:gd name="connsiteY11" fmla="*/ 1708168 h 1712795"/>
              <a:gd name="connsiteX12" fmla="*/ 1787767 w 1787767"/>
              <a:gd name="connsiteY12" fmla="*/ 1712795 h 1712795"/>
              <a:gd name="connsiteX13" fmla="*/ 1620127 w 1787767"/>
              <a:gd name="connsiteY13" fmla="*/ 1712795 h 1712795"/>
              <a:gd name="connsiteX14" fmla="*/ 1620128 w 1787767"/>
              <a:gd name="connsiteY14" fmla="*/ 1712795 h 171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7767" h="1712795">
                <a:moveTo>
                  <a:pt x="0" y="1712795"/>
                </a:moveTo>
                <a:lnTo>
                  <a:pt x="0" y="78306"/>
                </a:lnTo>
                <a:lnTo>
                  <a:pt x="1517" y="78306"/>
                </a:lnTo>
                <a:lnTo>
                  <a:pt x="2078" y="65460"/>
                </a:lnTo>
                <a:cubicBezTo>
                  <a:pt x="5811" y="51408"/>
                  <a:pt x="12672" y="38564"/>
                  <a:pt x="22801" y="27850"/>
                </a:cubicBezTo>
                <a:cubicBezTo>
                  <a:pt x="63316" y="-15011"/>
                  <a:pt x="140780" y="-7573"/>
                  <a:pt x="195820" y="44458"/>
                </a:cubicBezTo>
                <a:lnTo>
                  <a:pt x="224631" y="81768"/>
                </a:lnTo>
                <a:lnTo>
                  <a:pt x="1499922" y="1572301"/>
                </a:lnTo>
                <a:lnTo>
                  <a:pt x="1501469" y="1572301"/>
                </a:lnTo>
                <a:lnTo>
                  <a:pt x="1546573" y="1618460"/>
                </a:lnTo>
                <a:cubicBezTo>
                  <a:pt x="1608138" y="1669652"/>
                  <a:pt x="1682769" y="1699833"/>
                  <a:pt x="1760149" y="1707924"/>
                </a:cubicBezTo>
                <a:lnTo>
                  <a:pt x="1787767" y="1708168"/>
                </a:lnTo>
                <a:lnTo>
                  <a:pt x="1787767" y="1712795"/>
                </a:lnTo>
                <a:lnTo>
                  <a:pt x="1620127" y="1712795"/>
                </a:lnTo>
                <a:lnTo>
                  <a:pt x="1620128" y="171279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3FF85383-F75C-48D4-834D-670D09F9B78A}"/>
              </a:ext>
            </a:extLst>
          </p:cNvPr>
          <p:cNvSpPr/>
          <p:nvPr/>
        </p:nvSpPr>
        <p:spPr>
          <a:xfrm rot="16200000" flipV="1">
            <a:off x="8325464" y="3431318"/>
            <a:ext cx="1787767" cy="1712795"/>
          </a:xfrm>
          <a:custGeom>
            <a:avLst/>
            <a:gdLst>
              <a:gd name="connsiteX0" fmla="*/ 0 w 1787767"/>
              <a:gd name="connsiteY0" fmla="*/ 1712795 h 1712795"/>
              <a:gd name="connsiteX1" fmla="*/ 0 w 1787767"/>
              <a:gd name="connsiteY1" fmla="*/ 78306 h 1712795"/>
              <a:gd name="connsiteX2" fmla="*/ 1517 w 1787767"/>
              <a:gd name="connsiteY2" fmla="*/ 78306 h 1712795"/>
              <a:gd name="connsiteX3" fmla="*/ 2078 w 1787767"/>
              <a:gd name="connsiteY3" fmla="*/ 65460 h 1712795"/>
              <a:gd name="connsiteX4" fmla="*/ 22801 w 1787767"/>
              <a:gd name="connsiteY4" fmla="*/ 27850 h 1712795"/>
              <a:gd name="connsiteX5" fmla="*/ 195820 w 1787767"/>
              <a:gd name="connsiteY5" fmla="*/ 44458 h 1712795"/>
              <a:gd name="connsiteX6" fmla="*/ 224631 w 1787767"/>
              <a:gd name="connsiteY6" fmla="*/ 81768 h 1712795"/>
              <a:gd name="connsiteX7" fmla="*/ 1499922 w 1787767"/>
              <a:gd name="connsiteY7" fmla="*/ 1572301 h 1712795"/>
              <a:gd name="connsiteX8" fmla="*/ 1501469 w 1787767"/>
              <a:gd name="connsiteY8" fmla="*/ 1572301 h 1712795"/>
              <a:gd name="connsiteX9" fmla="*/ 1546573 w 1787767"/>
              <a:gd name="connsiteY9" fmla="*/ 1618460 h 1712795"/>
              <a:gd name="connsiteX10" fmla="*/ 1760149 w 1787767"/>
              <a:gd name="connsiteY10" fmla="*/ 1707924 h 1712795"/>
              <a:gd name="connsiteX11" fmla="*/ 1787767 w 1787767"/>
              <a:gd name="connsiteY11" fmla="*/ 1708168 h 1712795"/>
              <a:gd name="connsiteX12" fmla="*/ 1787767 w 1787767"/>
              <a:gd name="connsiteY12" fmla="*/ 1712795 h 1712795"/>
              <a:gd name="connsiteX13" fmla="*/ 1620127 w 1787767"/>
              <a:gd name="connsiteY13" fmla="*/ 1712795 h 1712795"/>
              <a:gd name="connsiteX14" fmla="*/ 1620128 w 1787767"/>
              <a:gd name="connsiteY14" fmla="*/ 1712795 h 171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7767" h="1712795">
                <a:moveTo>
                  <a:pt x="0" y="1712795"/>
                </a:moveTo>
                <a:lnTo>
                  <a:pt x="0" y="78306"/>
                </a:lnTo>
                <a:lnTo>
                  <a:pt x="1517" y="78306"/>
                </a:lnTo>
                <a:lnTo>
                  <a:pt x="2078" y="65460"/>
                </a:lnTo>
                <a:cubicBezTo>
                  <a:pt x="5811" y="51408"/>
                  <a:pt x="12672" y="38564"/>
                  <a:pt x="22801" y="27850"/>
                </a:cubicBezTo>
                <a:cubicBezTo>
                  <a:pt x="63316" y="-15011"/>
                  <a:pt x="140780" y="-7573"/>
                  <a:pt x="195820" y="44458"/>
                </a:cubicBezTo>
                <a:lnTo>
                  <a:pt x="224631" y="81768"/>
                </a:lnTo>
                <a:lnTo>
                  <a:pt x="1499922" y="1572301"/>
                </a:lnTo>
                <a:lnTo>
                  <a:pt x="1501469" y="1572301"/>
                </a:lnTo>
                <a:lnTo>
                  <a:pt x="1546573" y="1618460"/>
                </a:lnTo>
                <a:cubicBezTo>
                  <a:pt x="1608138" y="1669652"/>
                  <a:pt x="1682769" y="1699833"/>
                  <a:pt x="1760149" y="1707924"/>
                </a:cubicBezTo>
                <a:lnTo>
                  <a:pt x="1787767" y="1708168"/>
                </a:lnTo>
                <a:lnTo>
                  <a:pt x="1787767" y="1712795"/>
                </a:lnTo>
                <a:lnTo>
                  <a:pt x="1620127" y="1712795"/>
                </a:lnTo>
                <a:lnTo>
                  <a:pt x="1620128" y="171279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C400D25-93DA-4077-A832-1D8387F3B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3" t="27009" r="34958" b="45926"/>
          <a:stretch/>
        </p:blipFill>
        <p:spPr>
          <a:xfrm>
            <a:off x="2246058" y="443523"/>
            <a:ext cx="8271535" cy="5970953"/>
          </a:xfrm>
          <a:prstGeom prst="rect">
            <a:avLst/>
          </a:prstGeom>
          <a:ln>
            <a:noFill/>
          </a:ln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268CFD5-A755-4674-8D18-7F69B1D675D2}"/>
              </a:ext>
            </a:extLst>
          </p:cNvPr>
          <p:cNvSpPr/>
          <p:nvPr/>
        </p:nvSpPr>
        <p:spPr>
          <a:xfrm flipH="1">
            <a:off x="2691805" y="945662"/>
            <a:ext cx="1037234" cy="695569"/>
          </a:xfrm>
          <a:custGeom>
            <a:avLst/>
            <a:gdLst>
              <a:gd name="connsiteX0" fmla="*/ 1037234 w 1037234"/>
              <a:gd name="connsiteY0" fmla="*/ 0 h 695569"/>
              <a:gd name="connsiteX1" fmla="*/ 800851 w 1037234"/>
              <a:gd name="connsiteY1" fmla="*/ 0 h 695569"/>
              <a:gd name="connsiteX2" fmla="*/ 718207 w 1037234"/>
              <a:gd name="connsiteY2" fmla="*/ 265019 h 695569"/>
              <a:gd name="connsiteX3" fmla="*/ 636809 w 1037234"/>
              <a:gd name="connsiteY3" fmla="*/ 3997 h 695569"/>
              <a:gd name="connsiteX4" fmla="*/ 638055 w 1037234"/>
              <a:gd name="connsiteY4" fmla="*/ 0 h 695569"/>
              <a:gd name="connsiteX5" fmla="*/ 635562 w 1037234"/>
              <a:gd name="connsiteY5" fmla="*/ 0 h 695569"/>
              <a:gd name="connsiteX6" fmla="*/ 401672 w 1037234"/>
              <a:gd name="connsiteY6" fmla="*/ 0 h 695569"/>
              <a:gd name="connsiteX7" fmla="*/ 399179 w 1037234"/>
              <a:gd name="connsiteY7" fmla="*/ 0 h 695569"/>
              <a:gd name="connsiteX8" fmla="*/ 400426 w 1037234"/>
              <a:gd name="connsiteY8" fmla="*/ 3997 h 695569"/>
              <a:gd name="connsiteX9" fmla="*/ 319028 w 1037234"/>
              <a:gd name="connsiteY9" fmla="*/ 265019 h 695569"/>
              <a:gd name="connsiteX10" fmla="*/ 236383 w 1037234"/>
              <a:gd name="connsiteY10" fmla="*/ 0 h 695569"/>
              <a:gd name="connsiteX11" fmla="*/ 0 w 1037234"/>
              <a:gd name="connsiteY11" fmla="*/ 0 h 695569"/>
              <a:gd name="connsiteX12" fmla="*/ 216909 w 1037234"/>
              <a:gd name="connsiteY12" fmla="*/ 695569 h 695569"/>
              <a:gd name="connsiteX13" fmla="*/ 240606 w 1037234"/>
              <a:gd name="connsiteY13" fmla="*/ 695569 h 695569"/>
              <a:gd name="connsiteX14" fmla="*/ 397449 w 1037234"/>
              <a:gd name="connsiteY14" fmla="*/ 695569 h 695569"/>
              <a:gd name="connsiteX15" fmla="*/ 421146 w 1037234"/>
              <a:gd name="connsiteY15" fmla="*/ 695569 h 695569"/>
              <a:gd name="connsiteX16" fmla="*/ 518617 w 1037234"/>
              <a:gd name="connsiteY16" fmla="*/ 383006 h 695569"/>
              <a:gd name="connsiteX17" fmla="*/ 616088 w 1037234"/>
              <a:gd name="connsiteY17" fmla="*/ 695569 h 695569"/>
              <a:gd name="connsiteX18" fmla="*/ 639785 w 1037234"/>
              <a:gd name="connsiteY18" fmla="*/ 695569 h 695569"/>
              <a:gd name="connsiteX19" fmla="*/ 796628 w 1037234"/>
              <a:gd name="connsiteY19" fmla="*/ 695569 h 695569"/>
              <a:gd name="connsiteX20" fmla="*/ 820325 w 1037234"/>
              <a:gd name="connsiteY20" fmla="*/ 695569 h 69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7234" h="695569">
                <a:moveTo>
                  <a:pt x="1037234" y="0"/>
                </a:moveTo>
                <a:lnTo>
                  <a:pt x="800851" y="0"/>
                </a:lnTo>
                <a:lnTo>
                  <a:pt x="718207" y="265019"/>
                </a:lnTo>
                <a:lnTo>
                  <a:pt x="636809" y="3997"/>
                </a:lnTo>
                <a:lnTo>
                  <a:pt x="638055" y="0"/>
                </a:lnTo>
                <a:lnTo>
                  <a:pt x="635562" y="0"/>
                </a:lnTo>
                <a:lnTo>
                  <a:pt x="401672" y="0"/>
                </a:lnTo>
                <a:lnTo>
                  <a:pt x="399179" y="0"/>
                </a:lnTo>
                <a:lnTo>
                  <a:pt x="400426" y="3997"/>
                </a:lnTo>
                <a:lnTo>
                  <a:pt x="319028" y="265019"/>
                </a:lnTo>
                <a:lnTo>
                  <a:pt x="236383" y="0"/>
                </a:lnTo>
                <a:lnTo>
                  <a:pt x="0" y="0"/>
                </a:lnTo>
                <a:lnTo>
                  <a:pt x="216909" y="695569"/>
                </a:lnTo>
                <a:lnTo>
                  <a:pt x="240606" y="695569"/>
                </a:lnTo>
                <a:lnTo>
                  <a:pt x="397449" y="695569"/>
                </a:lnTo>
                <a:lnTo>
                  <a:pt x="421146" y="695569"/>
                </a:lnTo>
                <a:lnTo>
                  <a:pt x="518617" y="383006"/>
                </a:lnTo>
                <a:lnTo>
                  <a:pt x="616088" y="695569"/>
                </a:lnTo>
                <a:lnTo>
                  <a:pt x="639785" y="695569"/>
                </a:lnTo>
                <a:lnTo>
                  <a:pt x="796628" y="695569"/>
                </a:lnTo>
                <a:lnTo>
                  <a:pt x="820325" y="6955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C3A6728-9EAE-4550-92B9-B279770ED4E5}"/>
              </a:ext>
            </a:extLst>
          </p:cNvPr>
          <p:cNvSpPr/>
          <p:nvPr/>
        </p:nvSpPr>
        <p:spPr>
          <a:xfrm flipH="1">
            <a:off x="921234" y="1082431"/>
            <a:ext cx="453292" cy="695569"/>
          </a:xfrm>
          <a:prstGeom prst="parallelogram">
            <a:avLst>
              <a:gd name="adj" fmla="val 478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2100DD14-6187-4067-B88B-BE4D215BDB00}"/>
              </a:ext>
            </a:extLst>
          </p:cNvPr>
          <p:cNvSpPr/>
          <p:nvPr/>
        </p:nvSpPr>
        <p:spPr>
          <a:xfrm rot="5400000">
            <a:off x="4719934" y="-174214"/>
            <a:ext cx="3540369" cy="7171256"/>
          </a:xfrm>
          <a:custGeom>
            <a:avLst/>
            <a:gdLst>
              <a:gd name="connsiteX0" fmla="*/ 0 w 3540369"/>
              <a:gd name="connsiteY0" fmla="*/ 7171256 h 7171256"/>
              <a:gd name="connsiteX1" fmla="*/ 0 w 3540369"/>
              <a:gd name="connsiteY1" fmla="*/ 1712796 h 7171256"/>
              <a:gd name="connsiteX2" fmla="*/ 1752602 w 3540369"/>
              <a:gd name="connsiteY2" fmla="*/ 1712796 h 7171256"/>
              <a:gd name="connsiteX3" fmla="*/ 1752602 w 3540369"/>
              <a:gd name="connsiteY3" fmla="*/ 1712795 h 7171256"/>
              <a:gd name="connsiteX4" fmla="*/ 1620130 w 3540369"/>
              <a:gd name="connsiteY4" fmla="*/ 1712795 h 7171256"/>
              <a:gd name="connsiteX5" fmla="*/ 1620129 w 3540369"/>
              <a:gd name="connsiteY5" fmla="*/ 1712795 h 7171256"/>
              <a:gd name="connsiteX6" fmla="*/ 2 w 3540369"/>
              <a:gd name="connsiteY6" fmla="*/ 1712795 h 7171256"/>
              <a:gd name="connsiteX7" fmla="*/ 2 w 3540369"/>
              <a:gd name="connsiteY7" fmla="*/ 78306 h 7171256"/>
              <a:gd name="connsiteX8" fmla="*/ 1519 w 3540369"/>
              <a:gd name="connsiteY8" fmla="*/ 78306 h 7171256"/>
              <a:gd name="connsiteX9" fmla="*/ 2080 w 3540369"/>
              <a:gd name="connsiteY9" fmla="*/ 65460 h 7171256"/>
              <a:gd name="connsiteX10" fmla="*/ 22803 w 3540369"/>
              <a:gd name="connsiteY10" fmla="*/ 27850 h 7171256"/>
              <a:gd name="connsiteX11" fmla="*/ 195822 w 3540369"/>
              <a:gd name="connsiteY11" fmla="*/ 44458 h 7171256"/>
              <a:gd name="connsiteX12" fmla="*/ 224633 w 3540369"/>
              <a:gd name="connsiteY12" fmla="*/ 81768 h 7171256"/>
              <a:gd name="connsiteX13" fmla="*/ 1499924 w 3540369"/>
              <a:gd name="connsiteY13" fmla="*/ 1572301 h 7171256"/>
              <a:gd name="connsiteX14" fmla="*/ 1501471 w 3540369"/>
              <a:gd name="connsiteY14" fmla="*/ 1572301 h 7171256"/>
              <a:gd name="connsiteX15" fmla="*/ 1546575 w 3540369"/>
              <a:gd name="connsiteY15" fmla="*/ 1618460 h 7171256"/>
              <a:gd name="connsiteX16" fmla="*/ 1760151 w 3540369"/>
              <a:gd name="connsiteY16" fmla="*/ 1707924 h 7171256"/>
              <a:gd name="connsiteX17" fmla="*/ 1770242 w 3540369"/>
              <a:gd name="connsiteY17" fmla="*/ 1708013 h 7171256"/>
              <a:gd name="connsiteX18" fmla="*/ 1780220 w 3540369"/>
              <a:gd name="connsiteY18" fmla="*/ 1707925 h 7171256"/>
              <a:gd name="connsiteX19" fmla="*/ 1993796 w 3540369"/>
              <a:gd name="connsiteY19" fmla="*/ 1618461 h 7171256"/>
              <a:gd name="connsiteX20" fmla="*/ 2038900 w 3540369"/>
              <a:gd name="connsiteY20" fmla="*/ 1572302 h 7171256"/>
              <a:gd name="connsiteX21" fmla="*/ 2040447 w 3540369"/>
              <a:gd name="connsiteY21" fmla="*/ 1572302 h 7171256"/>
              <a:gd name="connsiteX22" fmla="*/ 3315738 w 3540369"/>
              <a:gd name="connsiteY22" fmla="*/ 81769 h 7171256"/>
              <a:gd name="connsiteX23" fmla="*/ 3344549 w 3540369"/>
              <a:gd name="connsiteY23" fmla="*/ 44459 h 7171256"/>
              <a:gd name="connsiteX24" fmla="*/ 3517568 w 3540369"/>
              <a:gd name="connsiteY24" fmla="*/ 27851 h 7171256"/>
              <a:gd name="connsiteX25" fmla="*/ 3538291 w 3540369"/>
              <a:gd name="connsiteY25" fmla="*/ 65461 h 7171256"/>
              <a:gd name="connsiteX26" fmla="*/ 3538852 w 3540369"/>
              <a:gd name="connsiteY26" fmla="*/ 78307 h 7171256"/>
              <a:gd name="connsiteX27" fmla="*/ 3540369 w 3540369"/>
              <a:gd name="connsiteY27" fmla="*/ 78307 h 7171256"/>
              <a:gd name="connsiteX28" fmla="*/ 3540369 w 3540369"/>
              <a:gd name="connsiteY28" fmla="*/ 1712796 h 7171256"/>
              <a:gd name="connsiteX29" fmla="*/ 3540369 w 3540369"/>
              <a:gd name="connsiteY29" fmla="*/ 7171256 h 717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40369" h="7171256">
                <a:moveTo>
                  <a:pt x="0" y="7171256"/>
                </a:moveTo>
                <a:lnTo>
                  <a:pt x="0" y="1712796"/>
                </a:lnTo>
                <a:lnTo>
                  <a:pt x="1752602" y="1712796"/>
                </a:lnTo>
                <a:lnTo>
                  <a:pt x="1752602" y="1712795"/>
                </a:lnTo>
                <a:lnTo>
                  <a:pt x="1620130" y="1712795"/>
                </a:lnTo>
                <a:lnTo>
                  <a:pt x="1620129" y="1712795"/>
                </a:lnTo>
                <a:lnTo>
                  <a:pt x="2" y="1712795"/>
                </a:lnTo>
                <a:lnTo>
                  <a:pt x="2" y="78306"/>
                </a:lnTo>
                <a:lnTo>
                  <a:pt x="1519" y="78306"/>
                </a:lnTo>
                <a:lnTo>
                  <a:pt x="2080" y="65460"/>
                </a:lnTo>
                <a:cubicBezTo>
                  <a:pt x="5813" y="51408"/>
                  <a:pt x="12674" y="38564"/>
                  <a:pt x="22803" y="27850"/>
                </a:cubicBezTo>
                <a:cubicBezTo>
                  <a:pt x="63318" y="-15011"/>
                  <a:pt x="140782" y="-7573"/>
                  <a:pt x="195822" y="44458"/>
                </a:cubicBezTo>
                <a:lnTo>
                  <a:pt x="224633" y="81768"/>
                </a:lnTo>
                <a:lnTo>
                  <a:pt x="1499924" y="1572301"/>
                </a:lnTo>
                <a:lnTo>
                  <a:pt x="1501471" y="1572301"/>
                </a:lnTo>
                <a:lnTo>
                  <a:pt x="1546575" y="1618460"/>
                </a:lnTo>
                <a:cubicBezTo>
                  <a:pt x="1608140" y="1669652"/>
                  <a:pt x="1682771" y="1699833"/>
                  <a:pt x="1760151" y="1707924"/>
                </a:cubicBezTo>
                <a:lnTo>
                  <a:pt x="1770242" y="1708013"/>
                </a:lnTo>
                <a:lnTo>
                  <a:pt x="1780220" y="1707925"/>
                </a:lnTo>
                <a:cubicBezTo>
                  <a:pt x="1857600" y="1699834"/>
                  <a:pt x="1932231" y="1669653"/>
                  <a:pt x="1993796" y="1618461"/>
                </a:cubicBezTo>
                <a:lnTo>
                  <a:pt x="2038900" y="1572302"/>
                </a:lnTo>
                <a:lnTo>
                  <a:pt x="2040447" y="1572302"/>
                </a:lnTo>
                <a:lnTo>
                  <a:pt x="3315738" y="81769"/>
                </a:lnTo>
                <a:lnTo>
                  <a:pt x="3344549" y="44459"/>
                </a:lnTo>
                <a:cubicBezTo>
                  <a:pt x="3399589" y="-7572"/>
                  <a:pt x="3477053" y="-15010"/>
                  <a:pt x="3517568" y="27851"/>
                </a:cubicBezTo>
                <a:cubicBezTo>
                  <a:pt x="3527697" y="38565"/>
                  <a:pt x="3534558" y="51409"/>
                  <a:pt x="3538291" y="65461"/>
                </a:cubicBezTo>
                <a:lnTo>
                  <a:pt x="3538852" y="78307"/>
                </a:lnTo>
                <a:lnTo>
                  <a:pt x="3540369" y="78307"/>
                </a:lnTo>
                <a:lnTo>
                  <a:pt x="3540369" y="1712796"/>
                </a:lnTo>
                <a:lnTo>
                  <a:pt x="3540369" y="7171256"/>
                </a:lnTo>
                <a:close/>
              </a:path>
            </a:pathLst>
          </a:custGeom>
          <a:solidFill>
            <a:srgbClr val="44546A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39D2A74-D377-4995-80AB-0DA3239630A8}"/>
              </a:ext>
            </a:extLst>
          </p:cNvPr>
          <p:cNvSpPr/>
          <p:nvPr/>
        </p:nvSpPr>
        <p:spPr>
          <a:xfrm>
            <a:off x="7015163" y="3995738"/>
            <a:ext cx="1038225" cy="1185861"/>
          </a:xfrm>
          <a:custGeom>
            <a:avLst/>
            <a:gdLst>
              <a:gd name="connsiteX0" fmla="*/ 0 w 1038225"/>
              <a:gd name="connsiteY0" fmla="*/ 0 h 1185861"/>
              <a:gd name="connsiteX1" fmla="*/ 1038225 w 1038225"/>
              <a:gd name="connsiteY1" fmla="*/ 0 h 1185861"/>
              <a:gd name="connsiteX2" fmla="*/ 1038225 w 1038225"/>
              <a:gd name="connsiteY2" fmla="*/ 1185861 h 1185861"/>
              <a:gd name="connsiteX3" fmla="*/ 0 w 1038225"/>
              <a:gd name="connsiteY3" fmla="*/ 1185861 h 1185861"/>
              <a:gd name="connsiteX4" fmla="*/ 0 w 1038225"/>
              <a:gd name="connsiteY4" fmla="*/ 1036789 h 1185861"/>
              <a:gd name="connsiteX5" fmla="*/ 326932 w 1038225"/>
              <a:gd name="connsiteY5" fmla="*/ 709857 h 1185861"/>
              <a:gd name="connsiteX6" fmla="*/ 0 w 1038225"/>
              <a:gd name="connsiteY6" fmla="*/ 382925 h 118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8225" h="1185861">
                <a:moveTo>
                  <a:pt x="0" y="0"/>
                </a:moveTo>
                <a:lnTo>
                  <a:pt x="1038225" y="0"/>
                </a:lnTo>
                <a:lnTo>
                  <a:pt x="1038225" y="1185861"/>
                </a:lnTo>
                <a:lnTo>
                  <a:pt x="0" y="1185861"/>
                </a:lnTo>
                <a:lnTo>
                  <a:pt x="0" y="1036789"/>
                </a:lnTo>
                <a:cubicBezTo>
                  <a:pt x="180560" y="1036789"/>
                  <a:pt x="326932" y="890417"/>
                  <a:pt x="326932" y="709857"/>
                </a:cubicBezTo>
                <a:cubicBezTo>
                  <a:pt x="326932" y="529297"/>
                  <a:pt x="180560" y="382925"/>
                  <a:pt x="0" y="3829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693E9CD3-9057-4519-9570-ED344BD096B9}"/>
              </a:ext>
            </a:extLst>
          </p:cNvPr>
          <p:cNvSpPr/>
          <p:nvPr/>
        </p:nvSpPr>
        <p:spPr>
          <a:xfrm flipH="1">
            <a:off x="7429773" y="2154968"/>
            <a:ext cx="497470" cy="663515"/>
          </a:xfrm>
          <a:custGeom>
            <a:avLst/>
            <a:gdLst>
              <a:gd name="connsiteX0" fmla="*/ 71527 w 497470"/>
              <a:gd name="connsiteY0" fmla="*/ 570 h 663515"/>
              <a:gd name="connsiteX1" fmla="*/ 15702 w 497470"/>
              <a:gd name="connsiteY1" fmla="*/ 27850 h 663515"/>
              <a:gd name="connsiteX2" fmla="*/ 1431 w 497470"/>
              <a:gd name="connsiteY2" fmla="*/ 65460 h 663515"/>
              <a:gd name="connsiteX3" fmla="*/ 1045 w 497470"/>
              <a:gd name="connsiteY3" fmla="*/ 78306 h 663515"/>
              <a:gd name="connsiteX4" fmla="*/ 0 w 497470"/>
              <a:gd name="connsiteY4" fmla="*/ 78306 h 663515"/>
              <a:gd name="connsiteX5" fmla="*/ 0 w 497470"/>
              <a:gd name="connsiteY5" fmla="*/ 663515 h 663515"/>
              <a:gd name="connsiteX6" fmla="*/ 497470 w 497470"/>
              <a:gd name="connsiteY6" fmla="*/ 663515 h 663515"/>
              <a:gd name="connsiteX7" fmla="*/ 154695 w 497470"/>
              <a:gd name="connsiteY7" fmla="*/ 81768 h 663515"/>
              <a:gd name="connsiteX8" fmla="*/ 134854 w 497470"/>
              <a:gd name="connsiteY8" fmla="*/ 44458 h 663515"/>
              <a:gd name="connsiteX9" fmla="*/ 71527 w 497470"/>
              <a:gd name="connsiteY9" fmla="*/ 570 h 66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470" h="663515">
                <a:moveTo>
                  <a:pt x="71527" y="570"/>
                </a:moveTo>
                <a:cubicBezTo>
                  <a:pt x="49965" y="-2436"/>
                  <a:pt x="29653" y="6420"/>
                  <a:pt x="15702" y="27850"/>
                </a:cubicBezTo>
                <a:cubicBezTo>
                  <a:pt x="8727" y="38564"/>
                  <a:pt x="4002" y="51408"/>
                  <a:pt x="1431" y="65460"/>
                </a:cubicBezTo>
                <a:lnTo>
                  <a:pt x="1045" y="78306"/>
                </a:lnTo>
                <a:lnTo>
                  <a:pt x="0" y="78306"/>
                </a:lnTo>
                <a:lnTo>
                  <a:pt x="0" y="663515"/>
                </a:lnTo>
                <a:lnTo>
                  <a:pt x="497470" y="663515"/>
                </a:lnTo>
                <a:lnTo>
                  <a:pt x="154695" y="81768"/>
                </a:lnTo>
                <a:lnTo>
                  <a:pt x="134854" y="44458"/>
                </a:lnTo>
                <a:cubicBezTo>
                  <a:pt x="115902" y="18443"/>
                  <a:pt x="93090" y="3575"/>
                  <a:pt x="71527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49881B9-4B57-42AA-B4A6-E0A9D7EBD830}"/>
              </a:ext>
            </a:extLst>
          </p:cNvPr>
          <p:cNvSpPr/>
          <p:nvPr/>
        </p:nvSpPr>
        <p:spPr>
          <a:xfrm>
            <a:off x="7015163" y="2818483"/>
            <a:ext cx="912080" cy="1177256"/>
          </a:xfrm>
          <a:custGeom>
            <a:avLst/>
            <a:gdLst>
              <a:gd name="connsiteX0" fmla="*/ 48964 w 912080"/>
              <a:gd name="connsiteY0" fmla="*/ 471487 h 1177256"/>
              <a:gd name="connsiteX1" fmla="*/ 48964 w 912080"/>
              <a:gd name="connsiteY1" fmla="*/ 1062954 h 1177256"/>
              <a:gd name="connsiteX2" fmla="*/ 414610 w 912080"/>
              <a:gd name="connsiteY2" fmla="*/ 1062954 h 1177256"/>
              <a:gd name="connsiteX3" fmla="*/ 414610 w 912080"/>
              <a:gd name="connsiteY3" fmla="*/ 471487 h 1177256"/>
              <a:gd name="connsiteX4" fmla="*/ 0 w 912080"/>
              <a:gd name="connsiteY4" fmla="*/ 0 h 1177256"/>
              <a:gd name="connsiteX5" fmla="*/ 912080 w 912080"/>
              <a:gd name="connsiteY5" fmla="*/ 0 h 1177256"/>
              <a:gd name="connsiteX6" fmla="*/ 912080 w 912080"/>
              <a:gd name="connsiteY6" fmla="*/ 1177256 h 1177256"/>
              <a:gd name="connsiteX7" fmla="*/ 0 w 912080"/>
              <a:gd name="connsiteY7" fmla="*/ 1177256 h 117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80" h="1177256">
                <a:moveTo>
                  <a:pt x="48964" y="471487"/>
                </a:moveTo>
                <a:lnTo>
                  <a:pt x="48964" y="1062954"/>
                </a:lnTo>
                <a:lnTo>
                  <a:pt x="414610" y="1062954"/>
                </a:lnTo>
                <a:lnTo>
                  <a:pt x="414610" y="471487"/>
                </a:lnTo>
                <a:close/>
                <a:moveTo>
                  <a:pt x="0" y="0"/>
                </a:moveTo>
                <a:lnTo>
                  <a:pt x="912080" y="0"/>
                </a:lnTo>
                <a:lnTo>
                  <a:pt x="912080" y="1177256"/>
                </a:lnTo>
                <a:lnTo>
                  <a:pt x="0" y="1177256"/>
                </a:lnTo>
                <a:close/>
              </a:path>
            </a:pathLst>
          </a:custGeom>
          <a:solidFill>
            <a:srgbClr val="FFC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7491EDCB-9962-437C-9EDF-02323E2DC89F}"/>
              </a:ext>
            </a:extLst>
          </p:cNvPr>
          <p:cNvSpPr/>
          <p:nvPr/>
        </p:nvSpPr>
        <p:spPr>
          <a:xfrm>
            <a:off x="7015163" y="2262188"/>
            <a:ext cx="207305" cy="556296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1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hidden="1">
            <a:extLst>
              <a:ext uri="{FF2B5EF4-FFF2-40B4-BE49-F238E27FC236}">
                <a16:creationId xmlns:a16="http://schemas.microsoft.com/office/drawing/2014/main" id="{FC400D25-93DA-4077-A832-1D8387F3B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3" t="27009" r="34958" b="45926"/>
          <a:stretch/>
        </p:blipFill>
        <p:spPr>
          <a:xfrm>
            <a:off x="2246058" y="443523"/>
            <a:ext cx="8271535" cy="5970953"/>
          </a:xfrm>
          <a:prstGeom prst="rect">
            <a:avLst/>
          </a:prstGeom>
          <a:ln>
            <a:noFill/>
          </a:ln>
        </p:spPr>
      </p:pic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2BD1434-AA85-42C3-B10F-B6C0B4FF846D}"/>
              </a:ext>
            </a:extLst>
          </p:cNvPr>
          <p:cNvSpPr/>
          <p:nvPr/>
        </p:nvSpPr>
        <p:spPr>
          <a:xfrm rot="5400000">
            <a:off x="3649369" y="-11901"/>
            <a:ext cx="5468814" cy="7383941"/>
          </a:xfrm>
          <a:custGeom>
            <a:avLst/>
            <a:gdLst>
              <a:gd name="connsiteX0" fmla="*/ 4235936 w 5468814"/>
              <a:gd name="connsiteY0" fmla="*/ 7171256 h 7383941"/>
              <a:gd name="connsiteX1" fmla="*/ 4235936 w 5468814"/>
              <a:gd name="connsiteY1" fmla="*/ 6501967 h 7383941"/>
              <a:gd name="connsiteX2" fmla="*/ 4549435 w 5468814"/>
              <a:gd name="connsiteY2" fmla="*/ 6886616 h 7383941"/>
              <a:gd name="connsiteX3" fmla="*/ 4628561 w 5468814"/>
              <a:gd name="connsiteY3" fmla="*/ 6894593 h 7383941"/>
              <a:gd name="connsiteX4" fmla="*/ 4628562 w 5468814"/>
              <a:gd name="connsiteY4" fmla="*/ 6894593 h 7383941"/>
              <a:gd name="connsiteX5" fmla="*/ 5468814 w 5468814"/>
              <a:gd name="connsiteY5" fmla="*/ 6894593 h 7383941"/>
              <a:gd name="connsiteX6" fmla="*/ 5468814 w 5468814"/>
              <a:gd name="connsiteY6" fmla="*/ 7171256 h 7383941"/>
              <a:gd name="connsiteX7" fmla="*/ 383005 w 5468814"/>
              <a:gd name="connsiteY7" fmla="*/ 6865324 h 7383941"/>
              <a:gd name="connsiteX8" fmla="*/ 695567 w 5468814"/>
              <a:gd name="connsiteY8" fmla="*/ 6962795 h 7383941"/>
              <a:gd name="connsiteX9" fmla="*/ 695567 w 5468814"/>
              <a:gd name="connsiteY9" fmla="*/ 6767854 h 7383941"/>
              <a:gd name="connsiteX10" fmla="*/ 0 w 5468814"/>
              <a:gd name="connsiteY10" fmla="*/ 7383941 h 7383941"/>
              <a:gd name="connsiteX11" fmla="*/ 0 w 5468814"/>
              <a:gd name="connsiteY11" fmla="*/ 7147558 h 7383941"/>
              <a:gd name="connsiteX12" fmla="*/ 265018 w 5468814"/>
              <a:gd name="connsiteY12" fmla="*/ 7064914 h 7383941"/>
              <a:gd name="connsiteX13" fmla="*/ 3997 w 5468814"/>
              <a:gd name="connsiteY13" fmla="*/ 6983517 h 7383941"/>
              <a:gd name="connsiteX14" fmla="*/ 0 w 5468814"/>
              <a:gd name="connsiteY14" fmla="*/ 6984763 h 7383941"/>
              <a:gd name="connsiteX15" fmla="*/ 0 w 5468814"/>
              <a:gd name="connsiteY15" fmla="*/ 6982269 h 7383941"/>
              <a:gd name="connsiteX16" fmla="*/ 0 w 5468814"/>
              <a:gd name="connsiteY16" fmla="*/ 6748380 h 7383941"/>
              <a:gd name="connsiteX17" fmla="*/ 0 w 5468814"/>
              <a:gd name="connsiteY17" fmla="*/ 6745886 h 7383941"/>
              <a:gd name="connsiteX18" fmla="*/ 3997 w 5468814"/>
              <a:gd name="connsiteY18" fmla="*/ 6747134 h 7383941"/>
              <a:gd name="connsiteX19" fmla="*/ 265018 w 5468814"/>
              <a:gd name="connsiteY19" fmla="*/ 6665736 h 7383941"/>
              <a:gd name="connsiteX20" fmla="*/ 0 w 5468814"/>
              <a:gd name="connsiteY20" fmla="*/ 6583091 h 7383941"/>
              <a:gd name="connsiteX21" fmla="*/ 0 w 5468814"/>
              <a:gd name="connsiteY21" fmla="*/ 6346707 h 7383941"/>
              <a:gd name="connsiteX22" fmla="*/ 695567 w 5468814"/>
              <a:gd name="connsiteY22" fmla="*/ 6563616 h 7383941"/>
              <a:gd name="connsiteX23" fmla="*/ 695567 w 5468814"/>
              <a:gd name="connsiteY23" fmla="*/ 1712796 h 7383941"/>
              <a:gd name="connsiteX24" fmla="*/ 2448169 w 5468814"/>
              <a:gd name="connsiteY24" fmla="*/ 1712796 h 7383941"/>
              <a:gd name="connsiteX25" fmla="*/ 2448169 w 5468814"/>
              <a:gd name="connsiteY25" fmla="*/ 1712795 h 7383941"/>
              <a:gd name="connsiteX26" fmla="*/ 2315697 w 5468814"/>
              <a:gd name="connsiteY26" fmla="*/ 1712795 h 7383941"/>
              <a:gd name="connsiteX27" fmla="*/ 2315696 w 5468814"/>
              <a:gd name="connsiteY27" fmla="*/ 1712795 h 7383941"/>
              <a:gd name="connsiteX28" fmla="*/ 695569 w 5468814"/>
              <a:gd name="connsiteY28" fmla="*/ 1712795 h 7383941"/>
              <a:gd name="connsiteX29" fmla="*/ 695569 w 5468814"/>
              <a:gd name="connsiteY29" fmla="*/ 78307 h 7383941"/>
              <a:gd name="connsiteX30" fmla="*/ 697086 w 5468814"/>
              <a:gd name="connsiteY30" fmla="*/ 78307 h 7383941"/>
              <a:gd name="connsiteX31" fmla="*/ 697647 w 5468814"/>
              <a:gd name="connsiteY31" fmla="*/ 65461 h 7383941"/>
              <a:gd name="connsiteX32" fmla="*/ 718370 w 5468814"/>
              <a:gd name="connsiteY32" fmla="*/ 27851 h 7383941"/>
              <a:gd name="connsiteX33" fmla="*/ 891389 w 5468814"/>
              <a:gd name="connsiteY33" fmla="*/ 44459 h 7383941"/>
              <a:gd name="connsiteX34" fmla="*/ 920200 w 5468814"/>
              <a:gd name="connsiteY34" fmla="*/ 81769 h 7383941"/>
              <a:gd name="connsiteX35" fmla="*/ 2195491 w 5468814"/>
              <a:gd name="connsiteY35" fmla="*/ 1572301 h 7383941"/>
              <a:gd name="connsiteX36" fmla="*/ 2197038 w 5468814"/>
              <a:gd name="connsiteY36" fmla="*/ 1572301 h 7383941"/>
              <a:gd name="connsiteX37" fmla="*/ 2242142 w 5468814"/>
              <a:gd name="connsiteY37" fmla="*/ 1618461 h 7383941"/>
              <a:gd name="connsiteX38" fmla="*/ 2455718 w 5468814"/>
              <a:gd name="connsiteY38" fmla="*/ 1707924 h 7383941"/>
              <a:gd name="connsiteX39" fmla="*/ 2465809 w 5468814"/>
              <a:gd name="connsiteY39" fmla="*/ 1708013 h 7383941"/>
              <a:gd name="connsiteX40" fmla="*/ 2475787 w 5468814"/>
              <a:gd name="connsiteY40" fmla="*/ 1707925 h 7383941"/>
              <a:gd name="connsiteX41" fmla="*/ 2689363 w 5468814"/>
              <a:gd name="connsiteY41" fmla="*/ 1618461 h 7383941"/>
              <a:gd name="connsiteX42" fmla="*/ 2734467 w 5468814"/>
              <a:gd name="connsiteY42" fmla="*/ 1572303 h 7383941"/>
              <a:gd name="connsiteX43" fmla="*/ 2736014 w 5468814"/>
              <a:gd name="connsiteY43" fmla="*/ 1572303 h 7383941"/>
              <a:gd name="connsiteX44" fmla="*/ 4011305 w 5468814"/>
              <a:gd name="connsiteY44" fmla="*/ 81769 h 7383941"/>
              <a:gd name="connsiteX45" fmla="*/ 4040116 w 5468814"/>
              <a:gd name="connsiteY45" fmla="*/ 44459 h 7383941"/>
              <a:gd name="connsiteX46" fmla="*/ 4213135 w 5468814"/>
              <a:gd name="connsiteY46" fmla="*/ 27851 h 7383941"/>
              <a:gd name="connsiteX47" fmla="*/ 4233858 w 5468814"/>
              <a:gd name="connsiteY47" fmla="*/ 65461 h 7383941"/>
              <a:gd name="connsiteX48" fmla="*/ 4234419 w 5468814"/>
              <a:gd name="connsiteY48" fmla="*/ 78307 h 7383941"/>
              <a:gd name="connsiteX49" fmla="*/ 4235936 w 5468814"/>
              <a:gd name="connsiteY49" fmla="*/ 78307 h 7383941"/>
              <a:gd name="connsiteX50" fmla="*/ 4235936 w 5468814"/>
              <a:gd name="connsiteY50" fmla="*/ 1712796 h 7383941"/>
              <a:gd name="connsiteX51" fmla="*/ 4235936 w 5468814"/>
              <a:gd name="connsiteY51" fmla="*/ 7171256 h 7383941"/>
              <a:gd name="connsiteX52" fmla="*/ 695567 w 5468814"/>
              <a:gd name="connsiteY52" fmla="*/ 7171256 h 7383941"/>
              <a:gd name="connsiteX53" fmla="*/ 695567 w 5468814"/>
              <a:gd name="connsiteY53" fmla="*/ 7167033 h 738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468814" h="7383941">
                <a:moveTo>
                  <a:pt x="4235936" y="7171256"/>
                </a:moveTo>
                <a:lnTo>
                  <a:pt x="4235936" y="6501967"/>
                </a:lnTo>
                <a:cubicBezTo>
                  <a:pt x="4235936" y="6691704"/>
                  <a:pt x="4370522" y="6850006"/>
                  <a:pt x="4549435" y="6886616"/>
                </a:cubicBezTo>
                <a:lnTo>
                  <a:pt x="4628561" y="6894593"/>
                </a:lnTo>
                <a:lnTo>
                  <a:pt x="4628562" y="6894593"/>
                </a:lnTo>
                <a:lnTo>
                  <a:pt x="5468814" y="6894593"/>
                </a:lnTo>
                <a:lnTo>
                  <a:pt x="5468814" y="7171256"/>
                </a:lnTo>
                <a:close/>
                <a:moveTo>
                  <a:pt x="383005" y="6865324"/>
                </a:moveTo>
                <a:lnTo>
                  <a:pt x="695567" y="6962795"/>
                </a:lnTo>
                <a:lnTo>
                  <a:pt x="695567" y="6767854"/>
                </a:lnTo>
                <a:close/>
                <a:moveTo>
                  <a:pt x="0" y="7383941"/>
                </a:moveTo>
                <a:lnTo>
                  <a:pt x="0" y="7147558"/>
                </a:lnTo>
                <a:lnTo>
                  <a:pt x="265018" y="7064914"/>
                </a:lnTo>
                <a:lnTo>
                  <a:pt x="3997" y="6983517"/>
                </a:lnTo>
                <a:lnTo>
                  <a:pt x="0" y="6984763"/>
                </a:lnTo>
                <a:lnTo>
                  <a:pt x="0" y="6982269"/>
                </a:lnTo>
                <a:lnTo>
                  <a:pt x="0" y="6748380"/>
                </a:lnTo>
                <a:lnTo>
                  <a:pt x="0" y="6745886"/>
                </a:lnTo>
                <a:lnTo>
                  <a:pt x="3997" y="6747134"/>
                </a:lnTo>
                <a:lnTo>
                  <a:pt x="265018" y="6665736"/>
                </a:lnTo>
                <a:lnTo>
                  <a:pt x="0" y="6583091"/>
                </a:lnTo>
                <a:lnTo>
                  <a:pt x="0" y="6346707"/>
                </a:lnTo>
                <a:lnTo>
                  <a:pt x="695567" y="6563616"/>
                </a:lnTo>
                <a:lnTo>
                  <a:pt x="695567" y="1712796"/>
                </a:lnTo>
                <a:lnTo>
                  <a:pt x="2448169" y="1712796"/>
                </a:lnTo>
                <a:lnTo>
                  <a:pt x="2448169" y="1712795"/>
                </a:lnTo>
                <a:lnTo>
                  <a:pt x="2315697" y="1712795"/>
                </a:lnTo>
                <a:lnTo>
                  <a:pt x="2315696" y="1712795"/>
                </a:lnTo>
                <a:lnTo>
                  <a:pt x="695569" y="1712795"/>
                </a:lnTo>
                <a:lnTo>
                  <a:pt x="695569" y="78307"/>
                </a:lnTo>
                <a:lnTo>
                  <a:pt x="697086" y="78307"/>
                </a:lnTo>
                <a:lnTo>
                  <a:pt x="697647" y="65461"/>
                </a:lnTo>
                <a:cubicBezTo>
                  <a:pt x="701380" y="51409"/>
                  <a:pt x="708241" y="38565"/>
                  <a:pt x="718370" y="27851"/>
                </a:cubicBezTo>
                <a:cubicBezTo>
                  <a:pt x="758885" y="-15012"/>
                  <a:pt x="836349" y="-7574"/>
                  <a:pt x="891389" y="44459"/>
                </a:cubicBezTo>
                <a:lnTo>
                  <a:pt x="920200" y="81769"/>
                </a:lnTo>
                <a:lnTo>
                  <a:pt x="2195491" y="1572301"/>
                </a:lnTo>
                <a:lnTo>
                  <a:pt x="2197038" y="1572301"/>
                </a:lnTo>
                <a:lnTo>
                  <a:pt x="2242142" y="1618461"/>
                </a:lnTo>
                <a:cubicBezTo>
                  <a:pt x="2303707" y="1669653"/>
                  <a:pt x="2378338" y="1699833"/>
                  <a:pt x="2455718" y="1707924"/>
                </a:cubicBezTo>
                <a:lnTo>
                  <a:pt x="2465809" y="1708013"/>
                </a:lnTo>
                <a:lnTo>
                  <a:pt x="2475787" y="1707925"/>
                </a:lnTo>
                <a:cubicBezTo>
                  <a:pt x="2553167" y="1699834"/>
                  <a:pt x="2627798" y="1669653"/>
                  <a:pt x="2689363" y="1618461"/>
                </a:cubicBezTo>
                <a:lnTo>
                  <a:pt x="2734467" y="1572303"/>
                </a:lnTo>
                <a:lnTo>
                  <a:pt x="2736014" y="1572303"/>
                </a:lnTo>
                <a:lnTo>
                  <a:pt x="4011305" y="81769"/>
                </a:lnTo>
                <a:lnTo>
                  <a:pt x="4040116" y="44459"/>
                </a:lnTo>
                <a:cubicBezTo>
                  <a:pt x="4095156" y="-7572"/>
                  <a:pt x="4172620" y="-15010"/>
                  <a:pt x="4213135" y="27851"/>
                </a:cubicBezTo>
                <a:cubicBezTo>
                  <a:pt x="4223264" y="38565"/>
                  <a:pt x="4230125" y="51409"/>
                  <a:pt x="4233858" y="65461"/>
                </a:cubicBezTo>
                <a:lnTo>
                  <a:pt x="4234419" y="78307"/>
                </a:lnTo>
                <a:lnTo>
                  <a:pt x="4235936" y="78307"/>
                </a:lnTo>
                <a:lnTo>
                  <a:pt x="4235936" y="1712796"/>
                </a:lnTo>
                <a:lnTo>
                  <a:pt x="4235936" y="7171256"/>
                </a:lnTo>
                <a:lnTo>
                  <a:pt x="695567" y="7171256"/>
                </a:lnTo>
                <a:lnTo>
                  <a:pt x="695567" y="716703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1676A053-707D-4D19-BF0E-9EB8FA788D7D}"/>
              </a:ext>
            </a:extLst>
          </p:cNvPr>
          <p:cNvSpPr/>
          <p:nvPr/>
        </p:nvSpPr>
        <p:spPr>
          <a:xfrm flipH="1">
            <a:off x="5972911" y="2154968"/>
            <a:ext cx="2072857" cy="3026631"/>
          </a:xfrm>
          <a:custGeom>
            <a:avLst/>
            <a:gdLst>
              <a:gd name="connsiteX0" fmla="*/ 1036434 w 2072857"/>
              <a:gd name="connsiteY0" fmla="*/ 2223876 h 3026631"/>
              <a:gd name="connsiteX1" fmla="*/ 1100521 w 2072857"/>
              <a:gd name="connsiteY1" fmla="*/ 2230336 h 3026631"/>
              <a:gd name="connsiteX2" fmla="*/ 1361564 w 2072857"/>
              <a:gd name="connsiteY2" fmla="*/ 2550626 h 3026631"/>
              <a:gd name="connsiteX3" fmla="*/ 1100521 w 2072857"/>
              <a:gd name="connsiteY3" fmla="*/ 2870916 h 3026631"/>
              <a:gd name="connsiteX4" fmla="*/ 1036424 w 2072857"/>
              <a:gd name="connsiteY4" fmla="*/ 2877378 h 3026631"/>
              <a:gd name="connsiteX5" fmla="*/ 972337 w 2072857"/>
              <a:gd name="connsiteY5" fmla="*/ 2870917 h 3026631"/>
              <a:gd name="connsiteX6" fmla="*/ 711293 w 2072857"/>
              <a:gd name="connsiteY6" fmla="*/ 2550627 h 3026631"/>
              <a:gd name="connsiteX7" fmla="*/ 972337 w 2072857"/>
              <a:gd name="connsiteY7" fmla="*/ 2230337 h 3026631"/>
              <a:gd name="connsiteX8" fmla="*/ 989261 w 2072857"/>
              <a:gd name="connsiteY8" fmla="*/ 1135002 h 3026631"/>
              <a:gd name="connsiteX9" fmla="*/ 989261 w 2072857"/>
              <a:gd name="connsiteY9" fmla="*/ 1726469 h 3026631"/>
              <a:gd name="connsiteX10" fmla="*/ 623615 w 2072857"/>
              <a:gd name="connsiteY10" fmla="*/ 1726469 h 3026631"/>
              <a:gd name="connsiteX11" fmla="*/ 623615 w 2072857"/>
              <a:gd name="connsiteY11" fmla="*/ 1135002 h 3026631"/>
              <a:gd name="connsiteX12" fmla="*/ 1449242 w 2072857"/>
              <a:gd name="connsiteY12" fmla="*/ 1135001 h 3026631"/>
              <a:gd name="connsiteX13" fmla="*/ 1449242 w 2072857"/>
              <a:gd name="connsiteY13" fmla="*/ 1726468 h 3026631"/>
              <a:gd name="connsiteX14" fmla="*/ 1083596 w 2072857"/>
              <a:gd name="connsiteY14" fmla="*/ 1726468 h 3026631"/>
              <a:gd name="connsiteX15" fmla="*/ 1083596 w 2072857"/>
              <a:gd name="connsiteY15" fmla="*/ 1135001 h 3026631"/>
              <a:gd name="connsiteX16" fmla="*/ 1875185 w 2072857"/>
              <a:gd name="connsiteY16" fmla="*/ 569 h 3026631"/>
              <a:gd name="connsiteX17" fmla="*/ 1811858 w 2072857"/>
              <a:gd name="connsiteY17" fmla="*/ 44457 h 3026631"/>
              <a:gd name="connsiteX18" fmla="*/ 1792017 w 2072857"/>
              <a:gd name="connsiteY18" fmla="*/ 81767 h 3026631"/>
              <a:gd name="connsiteX19" fmla="*/ 1449242 w 2072857"/>
              <a:gd name="connsiteY19" fmla="*/ 663514 h 3026631"/>
              <a:gd name="connsiteX20" fmla="*/ 1241936 w 2072857"/>
              <a:gd name="connsiteY20" fmla="*/ 663514 h 3026631"/>
              <a:gd name="connsiteX21" fmla="*/ 1038225 w 2072857"/>
              <a:gd name="connsiteY21" fmla="*/ 116861 h 3026631"/>
              <a:gd name="connsiteX22" fmla="*/ 1038225 w 2072857"/>
              <a:gd name="connsiteY22" fmla="*/ 107220 h 3026631"/>
              <a:gd name="connsiteX23" fmla="*/ 1036429 w 2072857"/>
              <a:gd name="connsiteY23" fmla="*/ 112040 h 3026631"/>
              <a:gd name="connsiteX24" fmla="*/ 1034632 w 2072857"/>
              <a:gd name="connsiteY24" fmla="*/ 107219 h 3026631"/>
              <a:gd name="connsiteX25" fmla="*/ 1034632 w 2072857"/>
              <a:gd name="connsiteY25" fmla="*/ 116862 h 3026631"/>
              <a:gd name="connsiteX26" fmla="*/ 830921 w 2072857"/>
              <a:gd name="connsiteY26" fmla="*/ 663515 h 3026631"/>
              <a:gd name="connsiteX27" fmla="*/ 623615 w 2072857"/>
              <a:gd name="connsiteY27" fmla="*/ 663515 h 3026631"/>
              <a:gd name="connsiteX28" fmla="*/ 280840 w 2072857"/>
              <a:gd name="connsiteY28" fmla="*/ 81768 h 3026631"/>
              <a:gd name="connsiteX29" fmla="*/ 260999 w 2072857"/>
              <a:gd name="connsiteY29" fmla="*/ 44458 h 3026631"/>
              <a:gd name="connsiteX30" fmla="*/ 197672 w 2072857"/>
              <a:gd name="connsiteY30" fmla="*/ 570 h 3026631"/>
              <a:gd name="connsiteX31" fmla="*/ 141847 w 2072857"/>
              <a:gd name="connsiteY31" fmla="*/ 27850 h 3026631"/>
              <a:gd name="connsiteX32" fmla="*/ 127576 w 2072857"/>
              <a:gd name="connsiteY32" fmla="*/ 65460 h 3026631"/>
              <a:gd name="connsiteX33" fmla="*/ 127190 w 2072857"/>
              <a:gd name="connsiteY33" fmla="*/ 78306 h 3026631"/>
              <a:gd name="connsiteX34" fmla="*/ 126145 w 2072857"/>
              <a:gd name="connsiteY34" fmla="*/ 78306 h 3026631"/>
              <a:gd name="connsiteX35" fmla="*/ 126145 w 2072857"/>
              <a:gd name="connsiteY35" fmla="*/ 663515 h 3026631"/>
              <a:gd name="connsiteX36" fmla="*/ 126145 w 2072857"/>
              <a:gd name="connsiteY36" fmla="*/ 1840770 h 3026631"/>
              <a:gd name="connsiteX37" fmla="*/ 0 w 2072857"/>
              <a:gd name="connsiteY37" fmla="*/ 1840770 h 3026631"/>
              <a:gd name="connsiteX38" fmla="*/ 0 w 2072857"/>
              <a:gd name="connsiteY38" fmla="*/ 3026631 h 3026631"/>
              <a:gd name="connsiteX39" fmla="*/ 1038225 w 2072857"/>
              <a:gd name="connsiteY39" fmla="*/ 3026631 h 3026631"/>
              <a:gd name="connsiteX40" fmla="*/ 1038225 w 2072857"/>
              <a:gd name="connsiteY40" fmla="*/ 3026630 h 3026631"/>
              <a:gd name="connsiteX41" fmla="*/ 2072857 w 2072857"/>
              <a:gd name="connsiteY41" fmla="*/ 3026630 h 3026631"/>
              <a:gd name="connsiteX42" fmla="*/ 2072857 w 2072857"/>
              <a:gd name="connsiteY42" fmla="*/ 1840769 h 3026631"/>
              <a:gd name="connsiteX43" fmla="*/ 1946712 w 2072857"/>
              <a:gd name="connsiteY43" fmla="*/ 1840769 h 3026631"/>
              <a:gd name="connsiteX44" fmla="*/ 1946712 w 2072857"/>
              <a:gd name="connsiteY44" fmla="*/ 663514 h 3026631"/>
              <a:gd name="connsiteX45" fmla="*/ 1946712 w 2072857"/>
              <a:gd name="connsiteY45" fmla="*/ 78305 h 3026631"/>
              <a:gd name="connsiteX46" fmla="*/ 1945667 w 2072857"/>
              <a:gd name="connsiteY46" fmla="*/ 78305 h 3026631"/>
              <a:gd name="connsiteX47" fmla="*/ 1945281 w 2072857"/>
              <a:gd name="connsiteY47" fmla="*/ 65459 h 3026631"/>
              <a:gd name="connsiteX48" fmla="*/ 1931010 w 2072857"/>
              <a:gd name="connsiteY48" fmla="*/ 27849 h 3026631"/>
              <a:gd name="connsiteX49" fmla="*/ 1875185 w 2072857"/>
              <a:gd name="connsiteY49" fmla="*/ 569 h 302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072857" h="3026631">
                <a:moveTo>
                  <a:pt x="1036434" y="2223876"/>
                </a:moveTo>
                <a:lnTo>
                  <a:pt x="1100521" y="2230336"/>
                </a:lnTo>
                <a:cubicBezTo>
                  <a:pt x="1249498" y="2260821"/>
                  <a:pt x="1361564" y="2392636"/>
                  <a:pt x="1361564" y="2550626"/>
                </a:cubicBezTo>
                <a:cubicBezTo>
                  <a:pt x="1361564" y="2708616"/>
                  <a:pt x="1249498" y="2840431"/>
                  <a:pt x="1100521" y="2870916"/>
                </a:cubicBezTo>
                <a:lnTo>
                  <a:pt x="1036424" y="2877378"/>
                </a:lnTo>
                <a:lnTo>
                  <a:pt x="972337" y="2870917"/>
                </a:lnTo>
                <a:cubicBezTo>
                  <a:pt x="823359" y="2840432"/>
                  <a:pt x="711293" y="2708617"/>
                  <a:pt x="711293" y="2550627"/>
                </a:cubicBezTo>
                <a:cubicBezTo>
                  <a:pt x="711293" y="2392637"/>
                  <a:pt x="823359" y="2260822"/>
                  <a:pt x="972337" y="2230337"/>
                </a:cubicBezTo>
                <a:close/>
                <a:moveTo>
                  <a:pt x="989261" y="1135002"/>
                </a:moveTo>
                <a:lnTo>
                  <a:pt x="989261" y="1726469"/>
                </a:lnTo>
                <a:lnTo>
                  <a:pt x="623615" y="1726469"/>
                </a:lnTo>
                <a:lnTo>
                  <a:pt x="623615" y="1135002"/>
                </a:lnTo>
                <a:close/>
                <a:moveTo>
                  <a:pt x="1449242" y="1135001"/>
                </a:moveTo>
                <a:lnTo>
                  <a:pt x="1449242" y="1726468"/>
                </a:lnTo>
                <a:lnTo>
                  <a:pt x="1083596" y="1726468"/>
                </a:lnTo>
                <a:lnTo>
                  <a:pt x="1083596" y="1135001"/>
                </a:lnTo>
                <a:close/>
                <a:moveTo>
                  <a:pt x="1875185" y="569"/>
                </a:moveTo>
                <a:cubicBezTo>
                  <a:pt x="1853622" y="3574"/>
                  <a:pt x="1830810" y="18442"/>
                  <a:pt x="1811858" y="44457"/>
                </a:cubicBezTo>
                <a:lnTo>
                  <a:pt x="1792017" y="81767"/>
                </a:lnTo>
                <a:lnTo>
                  <a:pt x="1449242" y="663514"/>
                </a:lnTo>
                <a:lnTo>
                  <a:pt x="1241936" y="663514"/>
                </a:lnTo>
                <a:lnTo>
                  <a:pt x="1038225" y="116861"/>
                </a:lnTo>
                <a:lnTo>
                  <a:pt x="1038225" y="107220"/>
                </a:lnTo>
                <a:lnTo>
                  <a:pt x="1036429" y="112040"/>
                </a:lnTo>
                <a:lnTo>
                  <a:pt x="1034632" y="107219"/>
                </a:lnTo>
                <a:lnTo>
                  <a:pt x="1034632" y="116862"/>
                </a:lnTo>
                <a:lnTo>
                  <a:pt x="830921" y="663515"/>
                </a:lnTo>
                <a:lnTo>
                  <a:pt x="623615" y="663515"/>
                </a:lnTo>
                <a:lnTo>
                  <a:pt x="280840" y="81768"/>
                </a:lnTo>
                <a:lnTo>
                  <a:pt x="260999" y="44458"/>
                </a:lnTo>
                <a:cubicBezTo>
                  <a:pt x="242047" y="18443"/>
                  <a:pt x="219235" y="3575"/>
                  <a:pt x="197672" y="570"/>
                </a:cubicBezTo>
                <a:cubicBezTo>
                  <a:pt x="176110" y="-2436"/>
                  <a:pt x="155798" y="6420"/>
                  <a:pt x="141847" y="27850"/>
                </a:cubicBezTo>
                <a:cubicBezTo>
                  <a:pt x="134872" y="38564"/>
                  <a:pt x="130147" y="51408"/>
                  <a:pt x="127576" y="65460"/>
                </a:cubicBezTo>
                <a:lnTo>
                  <a:pt x="127190" y="78306"/>
                </a:lnTo>
                <a:lnTo>
                  <a:pt x="126145" y="78306"/>
                </a:lnTo>
                <a:lnTo>
                  <a:pt x="126145" y="663515"/>
                </a:lnTo>
                <a:lnTo>
                  <a:pt x="126145" y="1840770"/>
                </a:lnTo>
                <a:lnTo>
                  <a:pt x="0" y="1840770"/>
                </a:lnTo>
                <a:lnTo>
                  <a:pt x="0" y="3026631"/>
                </a:lnTo>
                <a:lnTo>
                  <a:pt x="1038225" y="3026631"/>
                </a:lnTo>
                <a:lnTo>
                  <a:pt x="1038225" y="3026630"/>
                </a:lnTo>
                <a:lnTo>
                  <a:pt x="2072857" y="3026630"/>
                </a:lnTo>
                <a:lnTo>
                  <a:pt x="2072857" y="1840769"/>
                </a:lnTo>
                <a:lnTo>
                  <a:pt x="1946712" y="1840769"/>
                </a:lnTo>
                <a:lnTo>
                  <a:pt x="1946712" y="663514"/>
                </a:lnTo>
                <a:lnTo>
                  <a:pt x="1946712" y="78305"/>
                </a:lnTo>
                <a:lnTo>
                  <a:pt x="1945667" y="78305"/>
                </a:lnTo>
                <a:lnTo>
                  <a:pt x="1945281" y="65459"/>
                </a:lnTo>
                <a:cubicBezTo>
                  <a:pt x="1942710" y="51407"/>
                  <a:pt x="1937985" y="38563"/>
                  <a:pt x="1931010" y="27849"/>
                </a:cubicBezTo>
                <a:cubicBezTo>
                  <a:pt x="1917059" y="6419"/>
                  <a:pt x="1896747" y="-2437"/>
                  <a:pt x="1875185" y="5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9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6EEFCE7-B35F-40BA-A649-7F2D65F8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9" t="26329" r="16686" b="26864"/>
          <a:stretch/>
        </p:blipFill>
        <p:spPr>
          <a:xfrm>
            <a:off x="0" y="485162"/>
            <a:ext cx="9756115" cy="5155146"/>
          </a:xfrm>
          <a:prstGeom prst="rect">
            <a:avLst/>
          </a:prstGeom>
        </p:spPr>
      </p:pic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EAAFEFD2-6833-40C4-8BDA-0ABEB29AF6EB}"/>
              </a:ext>
            </a:extLst>
          </p:cNvPr>
          <p:cNvSpPr/>
          <p:nvPr/>
        </p:nvSpPr>
        <p:spPr>
          <a:xfrm rot="5400000">
            <a:off x="4572823" y="-957564"/>
            <a:ext cx="5468814" cy="7383941"/>
          </a:xfrm>
          <a:custGeom>
            <a:avLst/>
            <a:gdLst>
              <a:gd name="connsiteX0" fmla="*/ 3433181 w 5468814"/>
              <a:gd name="connsiteY0" fmla="*/ 3066413 h 7383941"/>
              <a:gd name="connsiteX1" fmla="*/ 3439642 w 5468814"/>
              <a:gd name="connsiteY1" fmla="*/ 3002316 h 7383941"/>
              <a:gd name="connsiteX2" fmla="*/ 3759932 w 5468814"/>
              <a:gd name="connsiteY2" fmla="*/ 2741272 h 7383941"/>
              <a:gd name="connsiteX3" fmla="*/ 4080222 w 5468814"/>
              <a:gd name="connsiteY3" fmla="*/ 3002316 h 7383941"/>
              <a:gd name="connsiteX4" fmla="*/ 4086683 w 5468814"/>
              <a:gd name="connsiteY4" fmla="*/ 3066403 h 7383941"/>
              <a:gd name="connsiteX5" fmla="*/ 4080221 w 5468814"/>
              <a:gd name="connsiteY5" fmla="*/ 3130500 h 7383941"/>
              <a:gd name="connsiteX6" fmla="*/ 3759931 w 5468814"/>
              <a:gd name="connsiteY6" fmla="*/ 3391543 h 7383941"/>
              <a:gd name="connsiteX7" fmla="*/ 3439641 w 5468814"/>
              <a:gd name="connsiteY7" fmla="*/ 3130500 h 7383941"/>
              <a:gd name="connsiteX8" fmla="*/ 2344308 w 5468814"/>
              <a:gd name="connsiteY8" fmla="*/ 3019240 h 7383941"/>
              <a:gd name="connsiteX9" fmla="*/ 2344308 w 5468814"/>
              <a:gd name="connsiteY9" fmla="*/ 2653594 h 7383941"/>
              <a:gd name="connsiteX10" fmla="*/ 2935775 w 5468814"/>
              <a:gd name="connsiteY10" fmla="*/ 2653594 h 7383941"/>
              <a:gd name="connsiteX11" fmla="*/ 2935775 w 5468814"/>
              <a:gd name="connsiteY11" fmla="*/ 3019240 h 7383941"/>
              <a:gd name="connsiteX12" fmla="*/ 2344307 w 5468814"/>
              <a:gd name="connsiteY12" fmla="*/ 3479221 h 7383941"/>
              <a:gd name="connsiteX13" fmla="*/ 2344307 w 5468814"/>
              <a:gd name="connsiteY13" fmla="*/ 3113575 h 7383941"/>
              <a:gd name="connsiteX14" fmla="*/ 2935774 w 5468814"/>
              <a:gd name="connsiteY14" fmla="*/ 3113575 h 7383941"/>
              <a:gd name="connsiteX15" fmla="*/ 2935774 w 5468814"/>
              <a:gd name="connsiteY15" fmla="*/ 3479221 h 7383941"/>
              <a:gd name="connsiteX16" fmla="*/ 383005 w 5468814"/>
              <a:gd name="connsiteY16" fmla="*/ 6865324 h 7383941"/>
              <a:gd name="connsiteX17" fmla="*/ 695567 w 5468814"/>
              <a:gd name="connsiteY17" fmla="*/ 6962795 h 7383941"/>
              <a:gd name="connsiteX18" fmla="*/ 695567 w 5468814"/>
              <a:gd name="connsiteY18" fmla="*/ 6767854 h 7383941"/>
              <a:gd name="connsiteX19" fmla="*/ 0 w 5468814"/>
              <a:gd name="connsiteY19" fmla="*/ 7383941 h 7383941"/>
              <a:gd name="connsiteX20" fmla="*/ 0 w 5468814"/>
              <a:gd name="connsiteY20" fmla="*/ 7147558 h 7383941"/>
              <a:gd name="connsiteX21" fmla="*/ 265018 w 5468814"/>
              <a:gd name="connsiteY21" fmla="*/ 7064914 h 7383941"/>
              <a:gd name="connsiteX22" fmla="*/ 3997 w 5468814"/>
              <a:gd name="connsiteY22" fmla="*/ 6983517 h 7383941"/>
              <a:gd name="connsiteX23" fmla="*/ 0 w 5468814"/>
              <a:gd name="connsiteY23" fmla="*/ 6984763 h 7383941"/>
              <a:gd name="connsiteX24" fmla="*/ 0 w 5468814"/>
              <a:gd name="connsiteY24" fmla="*/ 6982269 h 7383941"/>
              <a:gd name="connsiteX25" fmla="*/ 0 w 5468814"/>
              <a:gd name="connsiteY25" fmla="*/ 6748380 h 7383941"/>
              <a:gd name="connsiteX26" fmla="*/ 0 w 5468814"/>
              <a:gd name="connsiteY26" fmla="*/ 6745886 h 7383941"/>
              <a:gd name="connsiteX27" fmla="*/ 3997 w 5468814"/>
              <a:gd name="connsiteY27" fmla="*/ 6747134 h 7383941"/>
              <a:gd name="connsiteX28" fmla="*/ 265018 w 5468814"/>
              <a:gd name="connsiteY28" fmla="*/ 6665736 h 7383941"/>
              <a:gd name="connsiteX29" fmla="*/ 0 w 5468814"/>
              <a:gd name="connsiteY29" fmla="*/ 6583091 h 7383941"/>
              <a:gd name="connsiteX30" fmla="*/ 0 w 5468814"/>
              <a:gd name="connsiteY30" fmla="*/ 6346707 h 7383941"/>
              <a:gd name="connsiteX31" fmla="*/ 695567 w 5468814"/>
              <a:gd name="connsiteY31" fmla="*/ 6563616 h 7383941"/>
              <a:gd name="connsiteX32" fmla="*/ 695567 w 5468814"/>
              <a:gd name="connsiteY32" fmla="*/ 1712796 h 7383941"/>
              <a:gd name="connsiteX33" fmla="*/ 2448169 w 5468814"/>
              <a:gd name="connsiteY33" fmla="*/ 1712796 h 7383941"/>
              <a:gd name="connsiteX34" fmla="*/ 2448169 w 5468814"/>
              <a:gd name="connsiteY34" fmla="*/ 1712795 h 7383941"/>
              <a:gd name="connsiteX35" fmla="*/ 2315697 w 5468814"/>
              <a:gd name="connsiteY35" fmla="*/ 1712795 h 7383941"/>
              <a:gd name="connsiteX36" fmla="*/ 2315696 w 5468814"/>
              <a:gd name="connsiteY36" fmla="*/ 1712795 h 7383941"/>
              <a:gd name="connsiteX37" fmla="*/ 695569 w 5468814"/>
              <a:gd name="connsiteY37" fmla="*/ 1712795 h 7383941"/>
              <a:gd name="connsiteX38" fmla="*/ 695569 w 5468814"/>
              <a:gd name="connsiteY38" fmla="*/ 78307 h 7383941"/>
              <a:gd name="connsiteX39" fmla="*/ 697086 w 5468814"/>
              <a:gd name="connsiteY39" fmla="*/ 78307 h 7383941"/>
              <a:gd name="connsiteX40" fmla="*/ 697647 w 5468814"/>
              <a:gd name="connsiteY40" fmla="*/ 65461 h 7383941"/>
              <a:gd name="connsiteX41" fmla="*/ 718370 w 5468814"/>
              <a:gd name="connsiteY41" fmla="*/ 27851 h 7383941"/>
              <a:gd name="connsiteX42" fmla="*/ 891389 w 5468814"/>
              <a:gd name="connsiteY42" fmla="*/ 44459 h 7383941"/>
              <a:gd name="connsiteX43" fmla="*/ 920200 w 5468814"/>
              <a:gd name="connsiteY43" fmla="*/ 81769 h 7383941"/>
              <a:gd name="connsiteX44" fmla="*/ 2195491 w 5468814"/>
              <a:gd name="connsiteY44" fmla="*/ 1572301 h 7383941"/>
              <a:gd name="connsiteX45" fmla="*/ 2197038 w 5468814"/>
              <a:gd name="connsiteY45" fmla="*/ 1572301 h 7383941"/>
              <a:gd name="connsiteX46" fmla="*/ 2242142 w 5468814"/>
              <a:gd name="connsiteY46" fmla="*/ 1618461 h 7383941"/>
              <a:gd name="connsiteX47" fmla="*/ 2455718 w 5468814"/>
              <a:gd name="connsiteY47" fmla="*/ 1707924 h 7383941"/>
              <a:gd name="connsiteX48" fmla="*/ 2465809 w 5468814"/>
              <a:gd name="connsiteY48" fmla="*/ 1708013 h 7383941"/>
              <a:gd name="connsiteX49" fmla="*/ 2475787 w 5468814"/>
              <a:gd name="connsiteY49" fmla="*/ 1707925 h 7383941"/>
              <a:gd name="connsiteX50" fmla="*/ 2689363 w 5468814"/>
              <a:gd name="connsiteY50" fmla="*/ 1618461 h 7383941"/>
              <a:gd name="connsiteX51" fmla="*/ 2734467 w 5468814"/>
              <a:gd name="connsiteY51" fmla="*/ 1572303 h 7383941"/>
              <a:gd name="connsiteX52" fmla="*/ 2736014 w 5468814"/>
              <a:gd name="connsiteY52" fmla="*/ 1572303 h 7383941"/>
              <a:gd name="connsiteX53" fmla="*/ 4011305 w 5468814"/>
              <a:gd name="connsiteY53" fmla="*/ 81769 h 7383941"/>
              <a:gd name="connsiteX54" fmla="*/ 4040116 w 5468814"/>
              <a:gd name="connsiteY54" fmla="*/ 44459 h 7383941"/>
              <a:gd name="connsiteX55" fmla="*/ 4213135 w 5468814"/>
              <a:gd name="connsiteY55" fmla="*/ 27851 h 7383941"/>
              <a:gd name="connsiteX56" fmla="*/ 4233858 w 5468814"/>
              <a:gd name="connsiteY56" fmla="*/ 65461 h 7383941"/>
              <a:gd name="connsiteX57" fmla="*/ 4234419 w 5468814"/>
              <a:gd name="connsiteY57" fmla="*/ 78307 h 7383941"/>
              <a:gd name="connsiteX58" fmla="*/ 4235936 w 5468814"/>
              <a:gd name="connsiteY58" fmla="*/ 78307 h 7383941"/>
              <a:gd name="connsiteX59" fmla="*/ 4235936 w 5468814"/>
              <a:gd name="connsiteY59" fmla="*/ 1712796 h 7383941"/>
              <a:gd name="connsiteX60" fmla="*/ 4235936 w 5468814"/>
              <a:gd name="connsiteY60" fmla="*/ 2029979 h 7383941"/>
              <a:gd name="connsiteX61" fmla="*/ 3050076 w 5468814"/>
              <a:gd name="connsiteY61" fmla="*/ 2029979 h 7383941"/>
              <a:gd name="connsiteX62" fmla="*/ 3050076 w 5468814"/>
              <a:gd name="connsiteY62" fmla="*/ 2156124 h 7383941"/>
              <a:gd name="connsiteX63" fmla="*/ 1872821 w 5468814"/>
              <a:gd name="connsiteY63" fmla="*/ 2156124 h 7383941"/>
              <a:gd name="connsiteX64" fmla="*/ 1287612 w 5468814"/>
              <a:gd name="connsiteY64" fmla="*/ 2156124 h 7383941"/>
              <a:gd name="connsiteX65" fmla="*/ 1287612 w 5468814"/>
              <a:gd name="connsiteY65" fmla="*/ 2157169 h 7383941"/>
              <a:gd name="connsiteX66" fmla="*/ 1274766 w 5468814"/>
              <a:gd name="connsiteY66" fmla="*/ 2157555 h 7383941"/>
              <a:gd name="connsiteX67" fmla="*/ 1237156 w 5468814"/>
              <a:gd name="connsiteY67" fmla="*/ 2171826 h 7383941"/>
              <a:gd name="connsiteX68" fmla="*/ 1209876 w 5468814"/>
              <a:gd name="connsiteY68" fmla="*/ 2227651 h 7383941"/>
              <a:gd name="connsiteX69" fmla="*/ 1253764 w 5468814"/>
              <a:gd name="connsiteY69" fmla="*/ 2290978 h 7383941"/>
              <a:gd name="connsiteX70" fmla="*/ 1291074 w 5468814"/>
              <a:gd name="connsiteY70" fmla="*/ 2310819 h 7383941"/>
              <a:gd name="connsiteX71" fmla="*/ 1872821 w 5468814"/>
              <a:gd name="connsiteY71" fmla="*/ 2653594 h 7383941"/>
              <a:gd name="connsiteX72" fmla="*/ 1872821 w 5468814"/>
              <a:gd name="connsiteY72" fmla="*/ 2860900 h 7383941"/>
              <a:gd name="connsiteX73" fmla="*/ 1326168 w 5468814"/>
              <a:gd name="connsiteY73" fmla="*/ 3064611 h 7383941"/>
              <a:gd name="connsiteX74" fmla="*/ 1316525 w 5468814"/>
              <a:gd name="connsiteY74" fmla="*/ 3064611 h 7383941"/>
              <a:gd name="connsiteX75" fmla="*/ 1321346 w 5468814"/>
              <a:gd name="connsiteY75" fmla="*/ 3066408 h 7383941"/>
              <a:gd name="connsiteX76" fmla="*/ 1316526 w 5468814"/>
              <a:gd name="connsiteY76" fmla="*/ 3068204 h 7383941"/>
              <a:gd name="connsiteX77" fmla="*/ 1326167 w 5468814"/>
              <a:gd name="connsiteY77" fmla="*/ 3068204 h 7383941"/>
              <a:gd name="connsiteX78" fmla="*/ 1872820 w 5468814"/>
              <a:gd name="connsiteY78" fmla="*/ 3271915 h 7383941"/>
              <a:gd name="connsiteX79" fmla="*/ 1872820 w 5468814"/>
              <a:gd name="connsiteY79" fmla="*/ 3479221 h 7383941"/>
              <a:gd name="connsiteX80" fmla="*/ 1291073 w 5468814"/>
              <a:gd name="connsiteY80" fmla="*/ 3821996 h 7383941"/>
              <a:gd name="connsiteX81" fmla="*/ 1253763 w 5468814"/>
              <a:gd name="connsiteY81" fmla="*/ 3841837 h 7383941"/>
              <a:gd name="connsiteX82" fmla="*/ 1209875 w 5468814"/>
              <a:gd name="connsiteY82" fmla="*/ 3905164 h 7383941"/>
              <a:gd name="connsiteX83" fmla="*/ 1237155 w 5468814"/>
              <a:gd name="connsiteY83" fmla="*/ 3960989 h 7383941"/>
              <a:gd name="connsiteX84" fmla="*/ 1274765 w 5468814"/>
              <a:gd name="connsiteY84" fmla="*/ 3975260 h 7383941"/>
              <a:gd name="connsiteX85" fmla="*/ 1287611 w 5468814"/>
              <a:gd name="connsiteY85" fmla="*/ 3975646 h 7383941"/>
              <a:gd name="connsiteX86" fmla="*/ 1287611 w 5468814"/>
              <a:gd name="connsiteY86" fmla="*/ 3976691 h 7383941"/>
              <a:gd name="connsiteX87" fmla="*/ 1872820 w 5468814"/>
              <a:gd name="connsiteY87" fmla="*/ 3976691 h 7383941"/>
              <a:gd name="connsiteX88" fmla="*/ 3050075 w 5468814"/>
              <a:gd name="connsiteY88" fmla="*/ 3976691 h 7383941"/>
              <a:gd name="connsiteX89" fmla="*/ 3050075 w 5468814"/>
              <a:gd name="connsiteY89" fmla="*/ 4102836 h 7383941"/>
              <a:gd name="connsiteX90" fmla="*/ 4235935 w 5468814"/>
              <a:gd name="connsiteY90" fmla="*/ 4102836 h 7383941"/>
              <a:gd name="connsiteX91" fmla="*/ 4235935 w 5468814"/>
              <a:gd name="connsiteY91" fmla="*/ 3068204 h 7383941"/>
              <a:gd name="connsiteX92" fmla="*/ 4235936 w 5468814"/>
              <a:gd name="connsiteY92" fmla="*/ 3068204 h 7383941"/>
              <a:gd name="connsiteX93" fmla="*/ 4235936 w 5468814"/>
              <a:gd name="connsiteY93" fmla="*/ 6501967 h 7383941"/>
              <a:gd name="connsiteX94" fmla="*/ 4549435 w 5468814"/>
              <a:gd name="connsiteY94" fmla="*/ 6886616 h 7383941"/>
              <a:gd name="connsiteX95" fmla="*/ 4628561 w 5468814"/>
              <a:gd name="connsiteY95" fmla="*/ 6894593 h 7383941"/>
              <a:gd name="connsiteX96" fmla="*/ 4628562 w 5468814"/>
              <a:gd name="connsiteY96" fmla="*/ 6894593 h 7383941"/>
              <a:gd name="connsiteX97" fmla="*/ 5468814 w 5468814"/>
              <a:gd name="connsiteY97" fmla="*/ 6894593 h 7383941"/>
              <a:gd name="connsiteX98" fmla="*/ 5468814 w 5468814"/>
              <a:gd name="connsiteY98" fmla="*/ 7171256 h 7383941"/>
              <a:gd name="connsiteX99" fmla="*/ 4235936 w 5468814"/>
              <a:gd name="connsiteY99" fmla="*/ 7171256 h 7383941"/>
              <a:gd name="connsiteX100" fmla="*/ 695567 w 5468814"/>
              <a:gd name="connsiteY100" fmla="*/ 7171256 h 7383941"/>
              <a:gd name="connsiteX101" fmla="*/ 695567 w 5468814"/>
              <a:gd name="connsiteY101" fmla="*/ 7167033 h 738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468814" h="7383941">
                <a:moveTo>
                  <a:pt x="3433181" y="3066413"/>
                </a:moveTo>
                <a:lnTo>
                  <a:pt x="3439642" y="3002316"/>
                </a:lnTo>
                <a:cubicBezTo>
                  <a:pt x="3470127" y="2853338"/>
                  <a:pt x="3601942" y="2741272"/>
                  <a:pt x="3759932" y="2741272"/>
                </a:cubicBezTo>
                <a:cubicBezTo>
                  <a:pt x="3917922" y="2741272"/>
                  <a:pt x="4049737" y="2853338"/>
                  <a:pt x="4080222" y="3002316"/>
                </a:cubicBezTo>
                <a:lnTo>
                  <a:pt x="4086683" y="3066403"/>
                </a:lnTo>
                <a:lnTo>
                  <a:pt x="4080221" y="3130500"/>
                </a:lnTo>
                <a:cubicBezTo>
                  <a:pt x="4049736" y="3279477"/>
                  <a:pt x="3917921" y="3391543"/>
                  <a:pt x="3759931" y="3391543"/>
                </a:cubicBezTo>
                <a:cubicBezTo>
                  <a:pt x="3601941" y="3391543"/>
                  <a:pt x="3470126" y="3279477"/>
                  <a:pt x="3439641" y="3130500"/>
                </a:cubicBezTo>
                <a:close/>
                <a:moveTo>
                  <a:pt x="2344308" y="3019240"/>
                </a:moveTo>
                <a:lnTo>
                  <a:pt x="2344308" y="2653594"/>
                </a:lnTo>
                <a:lnTo>
                  <a:pt x="2935775" y="2653594"/>
                </a:lnTo>
                <a:lnTo>
                  <a:pt x="2935775" y="3019240"/>
                </a:lnTo>
                <a:close/>
                <a:moveTo>
                  <a:pt x="2344307" y="3479221"/>
                </a:moveTo>
                <a:lnTo>
                  <a:pt x="2344307" y="3113575"/>
                </a:lnTo>
                <a:lnTo>
                  <a:pt x="2935774" y="3113575"/>
                </a:lnTo>
                <a:lnTo>
                  <a:pt x="2935774" y="3479221"/>
                </a:lnTo>
                <a:close/>
                <a:moveTo>
                  <a:pt x="383005" y="6865324"/>
                </a:moveTo>
                <a:lnTo>
                  <a:pt x="695567" y="6962795"/>
                </a:lnTo>
                <a:lnTo>
                  <a:pt x="695567" y="6767854"/>
                </a:lnTo>
                <a:close/>
                <a:moveTo>
                  <a:pt x="0" y="7383941"/>
                </a:moveTo>
                <a:lnTo>
                  <a:pt x="0" y="7147558"/>
                </a:lnTo>
                <a:lnTo>
                  <a:pt x="265018" y="7064914"/>
                </a:lnTo>
                <a:lnTo>
                  <a:pt x="3997" y="6983517"/>
                </a:lnTo>
                <a:lnTo>
                  <a:pt x="0" y="6984763"/>
                </a:lnTo>
                <a:lnTo>
                  <a:pt x="0" y="6982269"/>
                </a:lnTo>
                <a:lnTo>
                  <a:pt x="0" y="6748380"/>
                </a:lnTo>
                <a:lnTo>
                  <a:pt x="0" y="6745886"/>
                </a:lnTo>
                <a:lnTo>
                  <a:pt x="3997" y="6747134"/>
                </a:lnTo>
                <a:lnTo>
                  <a:pt x="265018" y="6665736"/>
                </a:lnTo>
                <a:lnTo>
                  <a:pt x="0" y="6583091"/>
                </a:lnTo>
                <a:lnTo>
                  <a:pt x="0" y="6346707"/>
                </a:lnTo>
                <a:lnTo>
                  <a:pt x="695567" y="6563616"/>
                </a:lnTo>
                <a:lnTo>
                  <a:pt x="695567" y="1712796"/>
                </a:lnTo>
                <a:lnTo>
                  <a:pt x="2448169" y="1712796"/>
                </a:lnTo>
                <a:lnTo>
                  <a:pt x="2448169" y="1712795"/>
                </a:lnTo>
                <a:lnTo>
                  <a:pt x="2315697" y="1712795"/>
                </a:lnTo>
                <a:lnTo>
                  <a:pt x="2315696" y="1712795"/>
                </a:lnTo>
                <a:lnTo>
                  <a:pt x="695569" y="1712795"/>
                </a:lnTo>
                <a:lnTo>
                  <a:pt x="695569" y="78307"/>
                </a:lnTo>
                <a:lnTo>
                  <a:pt x="697086" y="78307"/>
                </a:lnTo>
                <a:lnTo>
                  <a:pt x="697647" y="65461"/>
                </a:lnTo>
                <a:cubicBezTo>
                  <a:pt x="701380" y="51409"/>
                  <a:pt x="708241" y="38565"/>
                  <a:pt x="718370" y="27851"/>
                </a:cubicBezTo>
                <a:cubicBezTo>
                  <a:pt x="758885" y="-15012"/>
                  <a:pt x="836349" y="-7574"/>
                  <a:pt x="891389" y="44459"/>
                </a:cubicBezTo>
                <a:lnTo>
                  <a:pt x="920200" y="81769"/>
                </a:lnTo>
                <a:lnTo>
                  <a:pt x="2195491" y="1572301"/>
                </a:lnTo>
                <a:lnTo>
                  <a:pt x="2197038" y="1572301"/>
                </a:lnTo>
                <a:lnTo>
                  <a:pt x="2242142" y="1618461"/>
                </a:lnTo>
                <a:cubicBezTo>
                  <a:pt x="2303707" y="1669653"/>
                  <a:pt x="2378338" y="1699833"/>
                  <a:pt x="2455718" y="1707924"/>
                </a:cubicBezTo>
                <a:lnTo>
                  <a:pt x="2465809" y="1708013"/>
                </a:lnTo>
                <a:lnTo>
                  <a:pt x="2475787" y="1707925"/>
                </a:lnTo>
                <a:cubicBezTo>
                  <a:pt x="2553167" y="1699834"/>
                  <a:pt x="2627798" y="1669653"/>
                  <a:pt x="2689363" y="1618461"/>
                </a:cubicBezTo>
                <a:lnTo>
                  <a:pt x="2734467" y="1572303"/>
                </a:lnTo>
                <a:lnTo>
                  <a:pt x="2736014" y="1572303"/>
                </a:lnTo>
                <a:lnTo>
                  <a:pt x="4011305" y="81769"/>
                </a:lnTo>
                <a:lnTo>
                  <a:pt x="4040116" y="44459"/>
                </a:lnTo>
                <a:cubicBezTo>
                  <a:pt x="4095156" y="-7572"/>
                  <a:pt x="4172620" y="-15010"/>
                  <a:pt x="4213135" y="27851"/>
                </a:cubicBezTo>
                <a:cubicBezTo>
                  <a:pt x="4223264" y="38565"/>
                  <a:pt x="4230125" y="51409"/>
                  <a:pt x="4233858" y="65461"/>
                </a:cubicBezTo>
                <a:lnTo>
                  <a:pt x="4234419" y="78307"/>
                </a:lnTo>
                <a:lnTo>
                  <a:pt x="4235936" y="78307"/>
                </a:lnTo>
                <a:lnTo>
                  <a:pt x="4235936" y="1712796"/>
                </a:lnTo>
                <a:lnTo>
                  <a:pt x="4235936" y="2029979"/>
                </a:lnTo>
                <a:lnTo>
                  <a:pt x="3050076" y="2029979"/>
                </a:lnTo>
                <a:lnTo>
                  <a:pt x="3050076" y="2156124"/>
                </a:lnTo>
                <a:lnTo>
                  <a:pt x="1872821" y="2156124"/>
                </a:lnTo>
                <a:lnTo>
                  <a:pt x="1287612" y="2156124"/>
                </a:lnTo>
                <a:lnTo>
                  <a:pt x="1287612" y="2157169"/>
                </a:lnTo>
                <a:lnTo>
                  <a:pt x="1274766" y="2157555"/>
                </a:lnTo>
                <a:cubicBezTo>
                  <a:pt x="1260714" y="2160126"/>
                  <a:pt x="1247870" y="2164851"/>
                  <a:pt x="1237156" y="2171826"/>
                </a:cubicBezTo>
                <a:cubicBezTo>
                  <a:pt x="1215726" y="2185777"/>
                  <a:pt x="1206870" y="2206089"/>
                  <a:pt x="1209876" y="2227651"/>
                </a:cubicBezTo>
                <a:cubicBezTo>
                  <a:pt x="1212881" y="2249214"/>
                  <a:pt x="1227749" y="2272026"/>
                  <a:pt x="1253764" y="2290978"/>
                </a:cubicBezTo>
                <a:lnTo>
                  <a:pt x="1291074" y="2310819"/>
                </a:lnTo>
                <a:lnTo>
                  <a:pt x="1872821" y="2653594"/>
                </a:lnTo>
                <a:lnTo>
                  <a:pt x="1872821" y="2860900"/>
                </a:lnTo>
                <a:lnTo>
                  <a:pt x="1326168" y="3064611"/>
                </a:lnTo>
                <a:lnTo>
                  <a:pt x="1316525" y="3064611"/>
                </a:lnTo>
                <a:lnTo>
                  <a:pt x="1321346" y="3066408"/>
                </a:lnTo>
                <a:lnTo>
                  <a:pt x="1316526" y="3068204"/>
                </a:lnTo>
                <a:lnTo>
                  <a:pt x="1326167" y="3068204"/>
                </a:lnTo>
                <a:lnTo>
                  <a:pt x="1872820" y="3271915"/>
                </a:lnTo>
                <a:lnTo>
                  <a:pt x="1872820" y="3479221"/>
                </a:lnTo>
                <a:lnTo>
                  <a:pt x="1291073" y="3821996"/>
                </a:lnTo>
                <a:lnTo>
                  <a:pt x="1253763" y="3841837"/>
                </a:lnTo>
                <a:cubicBezTo>
                  <a:pt x="1227748" y="3860789"/>
                  <a:pt x="1212880" y="3883601"/>
                  <a:pt x="1209875" y="3905164"/>
                </a:cubicBezTo>
                <a:cubicBezTo>
                  <a:pt x="1206869" y="3926726"/>
                  <a:pt x="1215725" y="3947038"/>
                  <a:pt x="1237155" y="3960989"/>
                </a:cubicBezTo>
                <a:cubicBezTo>
                  <a:pt x="1247869" y="3967964"/>
                  <a:pt x="1260713" y="3972689"/>
                  <a:pt x="1274765" y="3975260"/>
                </a:cubicBezTo>
                <a:lnTo>
                  <a:pt x="1287611" y="3975646"/>
                </a:lnTo>
                <a:lnTo>
                  <a:pt x="1287611" y="3976691"/>
                </a:lnTo>
                <a:lnTo>
                  <a:pt x="1872820" y="3976691"/>
                </a:lnTo>
                <a:lnTo>
                  <a:pt x="3050075" y="3976691"/>
                </a:lnTo>
                <a:lnTo>
                  <a:pt x="3050075" y="4102836"/>
                </a:lnTo>
                <a:lnTo>
                  <a:pt x="4235935" y="4102836"/>
                </a:lnTo>
                <a:lnTo>
                  <a:pt x="4235935" y="3068204"/>
                </a:lnTo>
                <a:lnTo>
                  <a:pt x="4235936" y="3068204"/>
                </a:lnTo>
                <a:lnTo>
                  <a:pt x="4235936" y="6501967"/>
                </a:lnTo>
                <a:cubicBezTo>
                  <a:pt x="4235936" y="6691704"/>
                  <a:pt x="4370522" y="6850006"/>
                  <a:pt x="4549435" y="6886616"/>
                </a:cubicBezTo>
                <a:lnTo>
                  <a:pt x="4628561" y="6894593"/>
                </a:lnTo>
                <a:lnTo>
                  <a:pt x="4628562" y="6894593"/>
                </a:lnTo>
                <a:lnTo>
                  <a:pt x="5468814" y="6894593"/>
                </a:lnTo>
                <a:lnTo>
                  <a:pt x="5468814" y="7171256"/>
                </a:lnTo>
                <a:lnTo>
                  <a:pt x="4235936" y="7171256"/>
                </a:lnTo>
                <a:lnTo>
                  <a:pt x="695567" y="7171256"/>
                </a:lnTo>
                <a:lnTo>
                  <a:pt x="695567" y="716703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6" name="図 5" hidden="1">
            <a:extLst>
              <a:ext uri="{FF2B5EF4-FFF2-40B4-BE49-F238E27FC236}">
                <a16:creationId xmlns:a16="http://schemas.microsoft.com/office/drawing/2014/main" id="{FC400D25-93DA-4077-A832-1D8387F3B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3" t="27009" r="34958" b="45926"/>
          <a:stretch/>
        </p:blipFill>
        <p:spPr>
          <a:xfrm>
            <a:off x="2246058" y="443523"/>
            <a:ext cx="8271535" cy="5970953"/>
          </a:xfrm>
          <a:prstGeom prst="rect">
            <a:avLst/>
          </a:prstGeom>
          <a:ln>
            <a:noFill/>
          </a:ln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74DD41-B911-4D18-96EE-E2D8625C29D8}"/>
              </a:ext>
            </a:extLst>
          </p:cNvPr>
          <p:cNvSpPr/>
          <p:nvPr/>
        </p:nvSpPr>
        <p:spPr>
          <a:xfrm>
            <a:off x="3285402" y="5469336"/>
            <a:ext cx="5392615" cy="79688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ja-JP" altLang="en-US" sz="5400" spc="300" dirty="0">
                <a:ln w="0"/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「</a:t>
            </a:r>
            <a:r>
              <a:rPr lang="ja-JP" altLang="en-US" sz="5400" spc="300" dirty="0">
                <a:ln w="0"/>
                <a:latin typeface="DNP 秀英明朝 Pr6N B" panose="02020600000000000000" pitchFamily="18" charset="-128"/>
                <a:ea typeface="DNP 秀英明朝 Pr6N B" panose="02020600000000000000" pitchFamily="18" charset="-128"/>
              </a:rPr>
              <a:t>トップに戻る</a:t>
            </a:r>
            <a:r>
              <a:rPr lang="ja-JP" altLang="en-US" sz="5400" spc="300" dirty="0">
                <a:ln w="0"/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」</a:t>
            </a:r>
            <a:endParaRPr lang="en-US" altLang="ja-JP" sz="5400" cap="none" spc="300" dirty="0">
              <a:ln w="0"/>
              <a:solidFill>
                <a:schemeClr val="tx1"/>
              </a:solidFill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61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hidden="1">
            <a:extLst>
              <a:ext uri="{FF2B5EF4-FFF2-40B4-BE49-F238E27FC236}">
                <a16:creationId xmlns:a16="http://schemas.microsoft.com/office/drawing/2014/main" id="{F6EEFCE7-B35F-40BA-A649-7F2D65F8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9" t="26329" r="16686" b="26864"/>
          <a:stretch/>
        </p:blipFill>
        <p:spPr>
          <a:xfrm>
            <a:off x="977775" y="314190"/>
            <a:ext cx="9756115" cy="5155146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CC0FCF39-F87B-4F44-BD96-47AAEBDA6AF1}"/>
              </a:ext>
            </a:extLst>
          </p:cNvPr>
          <p:cNvSpPr/>
          <p:nvPr/>
        </p:nvSpPr>
        <p:spPr>
          <a:xfrm rot="5400000">
            <a:off x="3240751" y="-782271"/>
            <a:ext cx="5477276" cy="7212104"/>
          </a:xfrm>
          <a:custGeom>
            <a:avLst/>
            <a:gdLst>
              <a:gd name="connsiteX0" fmla="*/ 3353285 w 5477276"/>
              <a:gd name="connsiteY0" fmla="*/ 2995053 h 7212104"/>
              <a:gd name="connsiteX1" fmla="*/ 3359596 w 5477276"/>
              <a:gd name="connsiteY1" fmla="*/ 2932447 h 7212104"/>
              <a:gd name="connsiteX2" fmla="*/ 3672432 w 5477276"/>
              <a:gd name="connsiteY2" fmla="*/ 2677478 h 7212104"/>
              <a:gd name="connsiteX3" fmla="*/ 3985268 w 5477276"/>
              <a:gd name="connsiteY3" fmla="*/ 2932447 h 7212104"/>
              <a:gd name="connsiteX4" fmla="*/ 3991579 w 5477276"/>
              <a:gd name="connsiteY4" fmla="*/ 2995043 h 7212104"/>
              <a:gd name="connsiteX5" fmla="*/ 3985267 w 5477276"/>
              <a:gd name="connsiteY5" fmla="*/ 3057648 h 7212104"/>
              <a:gd name="connsiteX6" fmla="*/ 3672431 w 5477276"/>
              <a:gd name="connsiteY6" fmla="*/ 3312616 h 7212104"/>
              <a:gd name="connsiteX7" fmla="*/ 3359595 w 5477276"/>
              <a:gd name="connsiteY7" fmla="*/ 3057648 h 7212104"/>
              <a:gd name="connsiteX8" fmla="*/ 2289752 w 5477276"/>
              <a:gd name="connsiteY8" fmla="*/ 2948977 h 7212104"/>
              <a:gd name="connsiteX9" fmla="*/ 2289752 w 5477276"/>
              <a:gd name="connsiteY9" fmla="*/ 2591841 h 7212104"/>
              <a:gd name="connsiteX10" fmla="*/ 2867454 w 5477276"/>
              <a:gd name="connsiteY10" fmla="*/ 2591841 h 7212104"/>
              <a:gd name="connsiteX11" fmla="*/ 2867454 w 5477276"/>
              <a:gd name="connsiteY11" fmla="*/ 2948977 h 7212104"/>
              <a:gd name="connsiteX12" fmla="*/ 2289751 w 5477276"/>
              <a:gd name="connsiteY12" fmla="*/ 3398254 h 7212104"/>
              <a:gd name="connsiteX13" fmla="*/ 2289751 w 5477276"/>
              <a:gd name="connsiteY13" fmla="*/ 3041117 h 7212104"/>
              <a:gd name="connsiteX14" fmla="*/ 2867453 w 5477276"/>
              <a:gd name="connsiteY14" fmla="*/ 3041117 h 7212104"/>
              <a:gd name="connsiteX15" fmla="*/ 2867453 w 5477276"/>
              <a:gd name="connsiteY15" fmla="*/ 3398254 h 7212104"/>
              <a:gd name="connsiteX16" fmla="*/ 374092 w 5477276"/>
              <a:gd name="connsiteY16" fmla="*/ 6705556 h 7212104"/>
              <a:gd name="connsiteX17" fmla="*/ 679380 w 5477276"/>
              <a:gd name="connsiteY17" fmla="*/ 6800759 h 7212104"/>
              <a:gd name="connsiteX18" fmla="*/ 679380 w 5477276"/>
              <a:gd name="connsiteY18" fmla="*/ 6610355 h 7212104"/>
              <a:gd name="connsiteX19" fmla="*/ 0 w 5477276"/>
              <a:gd name="connsiteY19" fmla="*/ 7212104 h 7212104"/>
              <a:gd name="connsiteX20" fmla="*/ 0 w 5477276"/>
              <a:gd name="connsiteY20" fmla="*/ 6981222 h 7212104"/>
              <a:gd name="connsiteX21" fmla="*/ 258851 w 5477276"/>
              <a:gd name="connsiteY21" fmla="*/ 6900502 h 7212104"/>
              <a:gd name="connsiteX22" fmla="*/ 3904 w 5477276"/>
              <a:gd name="connsiteY22" fmla="*/ 6820999 h 7212104"/>
              <a:gd name="connsiteX23" fmla="*/ 0 w 5477276"/>
              <a:gd name="connsiteY23" fmla="*/ 6822215 h 7212104"/>
              <a:gd name="connsiteX24" fmla="*/ 0 w 5477276"/>
              <a:gd name="connsiteY24" fmla="*/ 6819779 h 7212104"/>
              <a:gd name="connsiteX25" fmla="*/ 0 w 5477276"/>
              <a:gd name="connsiteY25" fmla="*/ 6591334 h 7212104"/>
              <a:gd name="connsiteX26" fmla="*/ 0 w 5477276"/>
              <a:gd name="connsiteY26" fmla="*/ 6588898 h 7212104"/>
              <a:gd name="connsiteX27" fmla="*/ 3904 w 5477276"/>
              <a:gd name="connsiteY27" fmla="*/ 6590117 h 7212104"/>
              <a:gd name="connsiteX28" fmla="*/ 258851 w 5477276"/>
              <a:gd name="connsiteY28" fmla="*/ 6510613 h 7212104"/>
              <a:gd name="connsiteX29" fmla="*/ 0 w 5477276"/>
              <a:gd name="connsiteY29" fmla="*/ 6429891 h 7212104"/>
              <a:gd name="connsiteX30" fmla="*/ 0 w 5477276"/>
              <a:gd name="connsiteY30" fmla="*/ 6199008 h 7212104"/>
              <a:gd name="connsiteX31" fmla="*/ 679380 w 5477276"/>
              <a:gd name="connsiteY31" fmla="*/ 6410870 h 7212104"/>
              <a:gd name="connsiteX32" fmla="*/ 679380 w 5477276"/>
              <a:gd name="connsiteY32" fmla="*/ 1672937 h 7212104"/>
              <a:gd name="connsiteX33" fmla="*/ 2391196 w 5477276"/>
              <a:gd name="connsiteY33" fmla="*/ 1672937 h 7212104"/>
              <a:gd name="connsiteX34" fmla="*/ 2391196 w 5477276"/>
              <a:gd name="connsiteY34" fmla="*/ 1672936 h 7212104"/>
              <a:gd name="connsiteX35" fmla="*/ 2261807 w 5477276"/>
              <a:gd name="connsiteY35" fmla="*/ 1672936 h 7212104"/>
              <a:gd name="connsiteX36" fmla="*/ 2261806 w 5477276"/>
              <a:gd name="connsiteY36" fmla="*/ 1672936 h 7212104"/>
              <a:gd name="connsiteX37" fmla="*/ 679382 w 5477276"/>
              <a:gd name="connsiteY37" fmla="*/ 1672936 h 7212104"/>
              <a:gd name="connsiteX38" fmla="*/ 679382 w 5477276"/>
              <a:gd name="connsiteY38" fmla="*/ 76485 h 7212104"/>
              <a:gd name="connsiteX39" fmla="*/ 680864 w 5477276"/>
              <a:gd name="connsiteY39" fmla="*/ 76485 h 7212104"/>
              <a:gd name="connsiteX40" fmla="*/ 681412 w 5477276"/>
              <a:gd name="connsiteY40" fmla="*/ 63938 h 7212104"/>
              <a:gd name="connsiteX41" fmla="*/ 701652 w 5477276"/>
              <a:gd name="connsiteY41" fmla="*/ 27203 h 7212104"/>
              <a:gd name="connsiteX42" fmla="*/ 870645 w 5477276"/>
              <a:gd name="connsiteY42" fmla="*/ 43425 h 7212104"/>
              <a:gd name="connsiteX43" fmla="*/ 898785 w 5477276"/>
              <a:gd name="connsiteY43" fmla="*/ 79867 h 7212104"/>
              <a:gd name="connsiteX44" fmla="*/ 2144398 w 5477276"/>
              <a:gd name="connsiteY44" fmla="*/ 1535711 h 7212104"/>
              <a:gd name="connsiteX45" fmla="*/ 2145909 w 5477276"/>
              <a:gd name="connsiteY45" fmla="*/ 1535711 h 7212104"/>
              <a:gd name="connsiteX46" fmla="*/ 2189964 w 5477276"/>
              <a:gd name="connsiteY46" fmla="*/ 1580797 h 7212104"/>
              <a:gd name="connsiteX47" fmla="*/ 2398569 w 5477276"/>
              <a:gd name="connsiteY47" fmla="*/ 1668178 h 7212104"/>
              <a:gd name="connsiteX48" fmla="*/ 2408425 w 5477276"/>
              <a:gd name="connsiteY48" fmla="*/ 1668265 h 7212104"/>
              <a:gd name="connsiteX49" fmla="*/ 2418171 w 5477276"/>
              <a:gd name="connsiteY49" fmla="*/ 1668179 h 7212104"/>
              <a:gd name="connsiteX50" fmla="*/ 2626777 w 5477276"/>
              <a:gd name="connsiteY50" fmla="*/ 1580797 h 7212104"/>
              <a:gd name="connsiteX51" fmla="*/ 2670831 w 5477276"/>
              <a:gd name="connsiteY51" fmla="*/ 1535713 h 7212104"/>
              <a:gd name="connsiteX52" fmla="*/ 2672342 w 5477276"/>
              <a:gd name="connsiteY52" fmla="*/ 1535713 h 7212104"/>
              <a:gd name="connsiteX53" fmla="*/ 3917955 w 5477276"/>
              <a:gd name="connsiteY53" fmla="*/ 79867 h 7212104"/>
              <a:gd name="connsiteX54" fmla="*/ 3946095 w 5477276"/>
              <a:gd name="connsiteY54" fmla="*/ 43425 h 7212104"/>
              <a:gd name="connsiteX55" fmla="*/ 4115088 w 5477276"/>
              <a:gd name="connsiteY55" fmla="*/ 27203 h 7212104"/>
              <a:gd name="connsiteX56" fmla="*/ 4135329 w 5477276"/>
              <a:gd name="connsiteY56" fmla="*/ 63938 h 7212104"/>
              <a:gd name="connsiteX57" fmla="*/ 4135877 w 5477276"/>
              <a:gd name="connsiteY57" fmla="*/ 76485 h 7212104"/>
              <a:gd name="connsiteX58" fmla="*/ 4137358 w 5477276"/>
              <a:gd name="connsiteY58" fmla="*/ 76485 h 7212104"/>
              <a:gd name="connsiteX59" fmla="*/ 4137358 w 5477276"/>
              <a:gd name="connsiteY59" fmla="*/ 1672937 h 7212104"/>
              <a:gd name="connsiteX60" fmla="*/ 4137358 w 5477276"/>
              <a:gd name="connsiteY60" fmla="*/ 1982738 h 7212104"/>
              <a:gd name="connsiteX61" fmla="*/ 2979095 w 5477276"/>
              <a:gd name="connsiteY61" fmla="*/ 1982738 h 7212104"/>
              <a:gd name="connsiteX62" fmla="*/ 2979095 w 5477276"/>
              <a:gd name="connsiteY62" fmla="*/ 2105948 h 7212104"/>
              <a:gd name="connsiteX63" fmla="*/ 1829237 w 5477276"/>
              <a:gd name="connsiteY63" fmla="*/ 2105948 h 7212104"/>
              <a:gd name="connsiteX64" fmla="*/ 1257647 w 5477276"/>
              <a:gd name="connsiteY64" fmla="*/ 2105948 h 7212104"/>
              <a:gd name="connsiteX65" fmla="*/ 1257647 w 5477276"/>
              <a:gd name="connsiteY65" fmla="*/ 2106968 h 7212104"/>
              <a:gd name="connsiteX66" fmla="*/ 1245100 w 5477276"/>
              <a:gd name="connsiteY66" fmla="*/ 2107345 h 7212104"/>
              <a:gd name="connsiteX67" fmla="*/ 1208365 w 5477276"/>
              <a:gd name="connsiteY67" fmla="*/ 2121284 h 7212104"/>
              <a:gd name="connsiteX68" fmla="*/ 1181720 w 5477276"/>
              <a:gd name="connsiteY68" fmla="*/ 2175810 h 7212104"/>
              <a:gd name="connsiteX69" fmla="*/ 1224587 w 5477276"/>
              <a:gd name="connsiteY69" fmla="*/ 2237663 h 7212104"/>
              <a:gd name="connsiteX70" fmla="*/ 1261028 w 5477276"/>
              <a:gd name="connsiteY70" fmla="*/ 2257043 h 7212104"/>
              <a:gd name="connsiteX71" fmla="*/ 1829237 w 5477276"/>
              <a:gd name="connsiteY71" fmla="*/ 2591841 h 7212104"/>
              <a:gd name="connsiteX72" fmla="*/ 1829237 w 5477276"/>
              <a:gd name="connsiteY72" fmla="*/ 2794322 h 7212104"/>
              <a:gd name="connsiteX73" fmla="*/ 1295306 w 5477276"/>
              <a:gd name="connsiteY73" fmla="*/ 2993293 h 7212104"/>
              <a:gd name="connsiteX74" fmla="*/ 1285887 w 5477276"/>
              <a:gd name="connsiteY74" fmla="*/ 2993293 h 7212104"/>
              <a:gd name="connsiteX75" fmla="*/ 1290596 w 5477276"/>
              <a:gd name="connsiteY75" fmla="*/ 2995048 h 7212104"/>
              <a:gd name="connsiteX76" fmla="*/ 1285888 w 5477276"/>
              <a:gd name="connsiteY76" fmla="*/ 2996802 h 7212104"/>
              <a:gd name="connsiteX77" fmla="*/ 1295305 w 5477276"/>
              <a:gd name="connsiteY77" fmla="*/ 2996802 h 7212104"/>
              <a:gd name="connsiteX78" fmla="*/ 1829236 w 5477276"/>
              <a:gd name="connsiteY78" fmla="*/ 3195772 h 7212104"/>
              <a:gd name="connsiteX79" fmla="*/ 1829236 w 5477276"/>
              <a:gd name="connsiteY79" fmla="*/ 3398254 h 7212104"/>
              <a:gd name="connsiteX80" fmla="*/ 1261028 w 5477276"/>
              <a:gd name="connsiteY80" fmla="*/ 3733052 h 7212104"/>
              <a:gd name="connsiteX81" fmla="*/ 1224586 w 5477276"/>
              <a:gd name="connsiteY81" fmla="*/ 3752431 h 7212104"/>
              <a:gd name="connsiteX82" fmla="*/ 1181719 w 5477276"/>
              <a:gd name="connsiteY82" fmla="*/ 3814284 h 7212104"/>
              <a:gd name="connsiteX83" fmla="*/ 1208364 w 5477276"/>
              <a:gd name="connsiteY83" fmla="*/ 3868810 h 7212104"/>
              <a:gd name="connsiteX84" fmla="*/ 1245099 w 5477276"/>
              <a:gd name="connsiteY84" fmla="*/ 3882749 h 7212104"/>
              <a:gd name="connsiteX85" fmla="*/ 1257646 w 5477276"/>
              <a:gd name="connsiteY85" fmla="*/ 3883126 h 7212104"/>
              <a:gd name="connsiteX86" fmla="*/ 1257646 w 5477276"/>
              <a:gd name="connsiteY86" fmla="*/ 3884147 h 7212104"/>
              <a:gd name="connsiteX87" fmla="*/ 1829236 w 5477276"/>
              <a:gd name="connsiteY87" fmla="*/ 3884147 h 7212104"/>
              <a:gd name="connsiteX88" fmla="*/ 2979094 w 5477276"/>
              <a:gd name="connsiteY88" fmla="*/ 3884147 h 7212104"/>
              <a:gd name="connsiteX89" fmla="*/ 2979094 w 5477276"/>
              <a:gd name="connsiteY89" fmla="*/ 4007356 h 7212104"/>
              <a:gd name="connsiteX90" fmla="*/ 4137357 w 5477276"/>
              <a:gd name="connsiteY90" fmla="*/ 4007356 h 7212104"/>
              <a:gd name="connsiteX91" fmla="*/ 4137357 w 5477276"/>
              <a:gd name="connsiteY91" fmla="*/ 2996802 h 7212104"/>
              <a:gd name="connsiteX92" fmla="*/ 4137358 w 5477276"/>
              <a:gd name="connsiteY92" fmla="*/ 2996802 h 7212104"/>
              <a:gd name="connsiteX93" fmla="*/ 4137358 w 5477276"/>
              <a:gd name="connsiteY93" fmla="*/ 6350655 h 7212104"/>
              <a:gd name="connsiteX94" fmla="*/ 4443561 w 5477276"/>
              <a:gd name="connsiteY94" fmla="*/ 6726353 h 7212104"/>
              <a:gd name="connsiteX95" fmla="*/ 4520846 w 5477276"/>
              <a:gd name="connsiteY95" fmla="*/ 6734144 h 7212104"/>
              <a:gd name="connsiteX96" fmla="*/ 4520847 w 5477276"/>
              <a:gd name="connsiteY96" fmla="*/ 6734144 h 7212104"/>
              <a:gd name="connsiteX97" fmla="*/ 5336218 w 5477276"/>
              <a:gd name="connsiteY97" fmla="*/ 6734144 h 7212104"/>
              <a:gd name="connsiteX98" fmla="*/ 5341545 w 5477276"/>
              <a:gd name="connsiteY98" fmla="*/ 6733069 h 7212104"/>
              <a:gd name="connsiteX99" fmla="*/ 5477276 w 5477276"/>
              <a:gd name="connsiteY99" fmla="*/ 6868800 h 7212104"/>
              <a:gd name="connsiteX100" fmla="*/ 5341545 w 5477276"/>
              <a:gd name="connsiteY100" fmla="*/ 7004530 h 7212104"/>
              <a:gd name="connsiteX101" fmla="*/ 5340743 w 5477276"/>
              <a:gd name="connsiteY101" fmla="*/ 7004369 h 7212104"/>
              <a:gd name="connsiteX102" fmla="*/ 4137358 w 5477276"/>
              <a:gd name="connsiteY102" fmla="*/ 7004369 h 7212104"/>
              <a:gd name="connsiteX103" fmla="*/ 679380 w 5477276"/>
              <a:gd name="connsiteY103" fmla="*/ 7004369 h 7212104"/>
              <a:gd name="connsiteX104" fmla="*/ 679380 w 5477276"/>
              <a:gd name="connsiteY104" fmla="*/ 7000244 h 721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477276" h="7212104">
                <a:moveTo>
                  <a:pt x="3353285" y="2995053"/>
                </a:moveTo>
                <a:lnTo>
                  <a:pt x="3359596" y="2932447"/>
                </a:lnTo>
                <a:cubicBezTo>
                  <a:pt x="3389371" y="2786936"/>
                  <a:pt x="3518119" y="2677478"/>
                  <a:pt x="3672432" y="2677478"/>
                </a:cubicBezTo>
                <a:cubicBezTo>
                  <a:pt x="3826745" y="2677478"/>
                  <a:pt x="3955493" y="2786936"/>
                  <a:pt x="3985268" y="2932447"/>
                </a:cubicBezTo>
                <a:lnTo>
                  <a:pt x="3991579" y="2995043"/>
                </a:lnTo>
                <a:lnTo>
                  <a:pt x="3985267" y="3057648"/>
                </a:lnTo>
                <a:cubicBezTo>
                  <a:pt x="3955492" y="3203158"/>
                  <a:pt x="3826744" y="3312616"/>
                  <a:pt x="3672431" y="3312616"/>
                </a:cubicBezTo>
                <a:cubicBezTo>
                  <a:pt x="3518118" y="3312616"/>
                  <a:pt x="3389370" y="3203158"/>
                  <a:pt x="3359595" y="3057648"/>
                </a:cubicBezTo>
                <a:close/>
                <a:moveTo>
                  <a:pt x="2289752" y="2948977"/>
                </a:moveTo>
                <a:lnTo>
                  <a:pt x="2289752" y="2591841"/>
                </a:lnTo>
                <a:lnTo>
                  <a:pt x="2867454" y="2591841"/>
                </a:lnTo>
                <a:lnTo>
                  <a:pt x="2867454" y="2948977"/>
                </a:lnTo>
                <a:close/>
                <a:moveTo>
                  <a:pt x="2289751" y="3398254"/>
                </a:moveTo>
                <a:lnTo>
                  <a:pt x="2289751" y="3041117"/>
                </a:lnTo>
                <a:lnTo>
                  <a:pt x="2867453" y="3041117"/>
                </a:lnTo>
                <a:lnTo>
                  <a:pt x="2867453" y="3398254"/>
                </a:lnTo>
                <a:close/>
                <a:moveTo>
                  <a:pt x="374092" y="6705556"/>
                </a:moveTo>
                <a:lnTo>
                  <a:pt x="679380" y="6800759"/>
                </a:lnTo>
                <a:lnTo>
                  <a:pt x="679380" y="6610355"/>
                </a:lnTo>
                <a:close/>
                <a:moveTo>
                  <a:pt x="0" y="7212104"/>
                </a:moveTo>
                <a:lnTo>
                  <a:pt x="0" y="6981222"/>
                </a:lnTo>
                <a:lnTo>
                  <a:pt x="258851" y="6900502"/>
                </a:lnTo>
                <a:lnTo>
                  <a:pt x="3904" y="6820999"/>
                </a:lnTo>
                <a:lnTo>
                  <a:pt x="0" y="6822215"/>
                </a:lnTo>
                <a:lnTo>
                  <a:pt x="0" y="6819779"/>
                </a:lnTo>
                <a:lnTo>
                  <a:pt x="0" y="6591334"/>
                </a:lnTo>
                <a:lnTo>
                  <a:pt x="0" y="6588898"/>
                </a:lnTo>
                <a:lnTo>
                  <a:pt x="3904" y="6590117"/>
                </a:lnTo>
                <a:lnTo>
                  <a:pt x="258851" y="6510613"/>
                </a:lnTo>
                <a:lnTo>
                  <a:pt x="0" y="6429891"/>
                </a:lnTo>
                <a:lnTo>
                  <a:pt x="0" y="6199008"/>
                </a:lnTo>
                <a:lnTo>
                  <a:pt x="679380" y="6410870"/>
                </a:lnTo>
                <a:lnTo>
                  <a:pt x="679380" y="1672937"/>
                </a:lnTo>
                <a:lnTo>
                  <a:pt x="2391196" y="1672937"/>
                </a:lnTo>
                <a:lnTo>
                  <a:pt x="2391196" y="1672936"/>
                </a:lnTo>
                <a:lnTo>
                  <a:pt x="2261807" y="1672936"/>
                </a:lnTo>
                <a:lnTo>
                  <a:pt x="2261806" y="1672936"/>
                </a:lnTo>
                <a:lnTo>
                  <a:pt x="679382" y="1672936"/>
                </a:lnTo>
                <a:lnTo>
                  <a:pt x="679382" y="76485"/>
                </a:lnTo>
                <a:lnTo>
                  <a:pt x="680864" y="76485"/>
                </a:lnTo>
                <a:lnTo>
                  <a:pt x="681412" y="63938"/>
                </a:lnTo>
                <a:cubicBezTo>
                  <a:pt x="685058" y="50213"/>
                  <a:pt x="691759" y="37668"/>
                  <a:pt x="701652" y="27203"/>
                </a:cubicBezTo>
                <a:cubicBezTo>
                  <a:pt x="741224" y="-14663"/>
                  <a:pt x="816886" y="-7398"/>
                  <a:pt x="870645" y="43425"/>
                </a:cubicBezTo>
                <a:lnTo>
                  <a:pt x="898785" y="79867"/>
                </a:lnTo>
                <a:lnTo>
                  <a:pt x="2144398" y="1535711"/>
                </a:lnTo>
                <a:lnTo>
                  <a:pt x="2145909" y="1535711"/>
                </a:lnTo>
                <a:lnTo>
                  <a:pt x="2189964" y="1580797"/>
                </a:lnTo>
                <a:cubicBezTo>
                  <a:pt x="2250096" y="1630798"/>
                  <a:pt x="2322990" y="1660275"/>
                  <a:pt x="2398569" y="1668178"/>
                </a:cubicBezTo>
                <a:lnTo>
                  <a:pt x="2408425" y="1668265"/>
                </a:lnTo>
                <a:lnTo>
                  <a:pt x="2418171" y="1668179"/>
                </a:lnTo>
                <a:cubicBezTo>
                  <a:pt x="2493750" y="1660277"/>
                  <a:pt x="2566645" y="1630798"/>
                  <a:pt x="2626777" y="1580797"/>
                </a:cubicBezTo>
                <a:lnTo>
                  <a:pt x="2670831" y="1535713"/>
                </a:lnTo>
                <a:lnTo>
                  <a:pt x="2672342" y="1535713"/>
                </a:lnTo>
                <a:lnTo>
                  <a:pt x="3917955" y="79867"/>
                </a:lnTo>
                <a:lnTo>
                  <a:pt x="3946095" y="43425"/>
                </a:lnTo>
                <a:cubicBezTo>
                  <a:pt x="3999855" y="-7396"/>
                  <a:pt x="4075516" y="-14661"/>
                  <a:pt x="4115088" y="27203"/>
                </a:cubicBezTo>
                <a:cubicBezTo>
                  <a:pt x="4124981" y="37668"/>
                  <a:pt x="4131683" y="50213"/>
                  <a:pt x="4135329" y="63938"/>
                </a:cubicBezTo>
                <a:lnTo>
                  <a:pt x="4135877" y="76485"/>
                </a:lnTo>
                <a:lnTo>
                  <a:pt x="4137358" y="76485"/>
                </a:lnTo>
                <a:lnTo>
                  <a:pt x="4137358" y="1672937"/>
                </a:lnTo>
                <a:lnTo>
                  <a:pt x="4137358" y="1982738"/>
                </a:lnTo>
                <a:lnTo>
                  <a:pt x="2979095" y="1982738"/>
                </a:lnTo>
                <a:lnTo>
                  <a:pt x="2979095" y="2105948"/>
                </a:lnTo>
                <a:lnTo>
                  <a:pt x="1829237" y="2105948"/>
                </a:lnTo>
                <a:lnTo>
                  <a:pt x="1257647" y="2105948"/>
                </a:lnTo>
                <a:lnTo>
                  <a:pt x="1257647" y="2106968"/>
                </a:lnTo>
                <a:lnTo>
                  <a:pt x="1245100" y="2107345"/>
                </a:lnTo>
                <a:cubicBezTo>
                  <a:pt x="1231375" y="2109857"/>
                  <a:pt x="1218830" y="2114472"/>
                  <a:pt x="1208365" y="2121284"/>
                </a:cubicBezTo>
                <a:cubicBezTo>
                  <a:pt x="1187434" y="2134911"/>
                  <a:pt x="1178784" y="2154750"/>
                  <a:pt x="1181720" y="2175810"/>
                </a:cubicBezTo>
                <a:cubicBezTo>
                  <a:pt x="1184655" y="2196871"/>
                  <a:pt x="1199177" y="2219152"/>
                  <a:pt x="1224587" y="2237663"/>
                </a:cubicBezTo>
                <a:lnTo>
                  <a:pt x="1261028" y="2257043"/>
                </a:lnTo>
                <a:lnTo>
                  <a:pt x="1829237" y="2591841"/>
                </a:lnTo>
                <a:lnTo>
                  <a:pt x="1829237" y="2794322"/>
                </a:lnTo>
                <a:lnTo>
                  <a:pt x="1295306" y="2993293"/>
                </a:lnTo>
                <a:lnTo>
                  <a:pt x="1285887" y="2993293"/>
                </a:lnTo>
                <a:lnTo>
                  <a:pt x="1290596" y="2995048"/>
                </a:lnTo>
                <a:lnTo>
                  <a:pt x="1285888" y="2996802"/>
                </a:lnTo>
                <a:lnTo>
                  <a:pt x="1295305" y="2996802"/>
                </a:lnTo>
                <a:lnTo>
                  <a:pt x="1829236" y="3195772"/>
                </a:lnTo>
                <a:lnTo>
                  <a:pt x="1829236" y="3398254"/>
                </a:lnTo>
                <a:lnTo>
                  <a:pt x="1261028" y="3733052"/>
                </a:lnTo>
                <a:lnTo>
                  <a:pt x="1224586" y="3752431"/>
                </a:lnTo>
                <a:cubicBezTo>
                  <a:pt x="1199176" y="3770942"/>
                  <a:pt x="1184654" y="3793223"/>
                  <a:pt x="1181719" y="3814284"/>
                </a:cubicBezTo>
                <a:cubicBezTo>
                  <a:pt x="1178783" y="3835345"/>
                  <a:pt x="1187433" y="3855184"/>
                  <a:pt x="1208364" y="3868810"/>
                </a:cubicBezTo>
                <a:cubicBezTo>
                  <a:pt x="1218829" y="3875623"/>
                  <a:pt x="1231374" y="3880238"/>
                  <a:pt x="1245099" y="3882749"/>
                </a:cubicBezTo>
                <a:lnTo>
                  <a:pt x="1257646" y="3883126"/>
                </a:lnTo>
                <a:lnTo>
                  <a:pt x="1257646" y="3884147"/>
                </a:lnTo>
                <a:lnTo>
                  <a:pt x="1829236" y="3884147"/>
                </a:lnTo>
                <a:lnTo>
                  <a:pt x="2979094" y="3884147"/>
                </a:lnTo>
                <a:lnTo>
                  <a:pt x="2979094" y="4007356"/>
                </a:lnTo>
                <a:lnTo>
                  <a:pt x="4137357" y="4007356"/>
                </a:lnTo>
                <a:lnTo>
                  <a:pt x="4137357" y="2996802"/>
                </a:lnTo>
                <a:lnTo>
                  <a:pt x="4137358" y="2996802"/>
                </a:lnTo>
                <a:lnTo>
                  <a:pt x="4137358" y="6350655"/>
                </a:lnTo>
                <a:cubicBezTo>
                  <a:pt x="4137358" y="6535976"/>
                  <a:pt x="4268812" y="6690595"/>
                  <a:pt x="4443561" y="6726353"/>
                </a:cubicBezTo>
                <a:lnTo>
                  <a:pt x="4520846" y="6734144"/>
                </a:lnTo>
                <a:lnTo>
                  <a:pt x="4520847" y="6734144"/>
                </a:lnTo>
                <a:lnTo>
                  <a:pt x="5336218" y="6734144"/>
                </a:lnTo>
                <a:lnTo>
                  <a:pt x="5341545" y="6733069"/>
                </a:lnTo>
                <a:cubicBezTo>
                  <a:pt x="5416507" y="6733069"/>
                  <a:pt x="5477276" y="6793838"/>
                  <a:pt x="5477276" y="6868800"/>
                </a:cubicBezTo>
                <a:cubicBezTo>
                  <a:pt x="5477276" y="6943762"/>
                  <a:pt x="5416507" y="7004530"/>
                  <a:pt x="5341545" y="7004530"/>
                </a:cubicBezTo>
                <a:lnTo>
                  <a:pt x="5340743" y="7004369"/>
                </a:lnTo>
                <a:lnTo>
                  <a:pt x="4137358" y="7004369"/>
                </a:lnTo>
                <a:lnTo>
                  <a:pt x="679380" y="7004369"/>
                </a:lnTo>
                <a:lnTo>
                  <a:pt x="679380" y="70002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6" name="図 5" hidden="1">
            <a:extLst>
              <a:ext uri="{FF2B5EF4-FFF2-40B4-BE49-F238E27FC236}">
                <a16:creationId xmlns:a16="http://schemas.microsoft.com/office/drawing/2014/main" id="{FC400D25-93DA-4077-A832-1D8387F3B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3" t="27009" r="34958" b="45926"/>
          <a:stretch/>
        </p:blipFill>
        <p:spPr>
          <a:xfrm>
            <a:off x="2246058" y="443523"/>
            <a:ext cx="8271535" cy="5970953"/>
          </a:xfrm>
          <a:prstGeom prst="rect">
            <a:avLst/>
          </a:prstGeom>
          <a:ln>
            <a:noFill/>
          </a:ln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74DD41-B911-4D18-96EE-E2D8625C29D8}"/>
              </a:ext>
            </a:extLst>
          </p:cNvPr>
          <p:cNvSpPr/>
          <p:nvPr/>
        </p:nvSpPr>
        <p:spPr>
          <a:xfrm>
            <a:off x="3164249" y="5562419"/>
            <a:ext cx="5630281" cy="832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ja-JP" altLang="en-US" sz="5400" spc="300" dirty="0">
                <a:ln w="0"/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「</a:t>
            </a:r>
            <a:r>
              <a:rPr lang="ja-JP" altLang="en-US" sz="5400" spc="300" dirty="0">
                <a:ln w="0"/>
                <a:latin typeface="DNP 秀英明朝 Pr6N B" panose="02020600000000000000" pitchFamily="18" charset="-128"/>
                <a:ea typeface="DNP 秀英明朝 Pr6N B" panose="02020600000000000000" pitchFamily="18" charset="-128"/>
              </a:rPr>
              <a:t>トップに戻る</a:t>
            </a:r>
            <a:r>
              <a:rPr lang="ja-JP" altLang="en-US" sz="5400" spc="300" dirty="0">
                <a:ln w="0"/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」</a:t>
            </a:r>
            <a:endParaRPr lang="en-US" altLang="ja-JP" sz="5400" cap="none" spc="300" dirty="0">
              <a:ln w="0"/>
              <a:solidFill>
                <a:schemeClr val="tx1"/>
              </a:solidFill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61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8F6103-5836-4897-AC80-3AB4CE6E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16" y="0"/>
            <a:ext cx="4566168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207FCC-F12D-4822-84EB-19F19518B9BE}"/>
              </a:ext>
            </a:extLst>
          </p:cNvPr>
          <p:cNvSpPr/>
          <p:nvPr/>
        </p:nvSpPr>
        <p:spPr>
          <a:xfrm>
            <a:off x="3812916" y="1"/>
            <a:ext cx="4566168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37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032CA3E-5A58-4C4A-8DDB-56E81767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F6159B-F2CF-4DB5-8703-2B7EE15DAAA6}"/>
              </a:ext>
            </a:extLst>
          </p:cNvPr>
          <p:cNvSpPr/>
          <p:nvPr/>
        </p:nvSpPr>
        <p:spPr>
          <a:xfrm>
            <a:off x="3810000" y="0"/>
            <a:ext cx="4572000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10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C6A083-BA21-4773-8D28-C96535D17695}"/>
              </a:ext>
            </a:extLst>
          </p:cNvPr>
          <p:cNvSpPr/>
          <p:nvPr/>
        </p:nvSpPr>
        <p:spPr>
          <a:xfrm>
            <a:off x="3812916" y="1"/>
            <a:ext cx="45661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7C5EE9-8F4C-4FBE-A7A6-15A47BE1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33" y="2772549"/>
            <a:ext cx="1937534" cy="37382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6494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</Words>
  <Application>Microsoft Office PowerPoint</Application>
  <PresentationFormat>ワイド画面</PresentationFormat>
  <Paragraphs>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DNP 秀英明朝 Pr6N B</vt:lpstr>
      <vt:lpstr>源ノ角ゴシック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16</cp:revision>
  <dcterms:created xsi:type="dcterms:W3CDTF">2020-11-10T06:53:00Z</dcterms:created>
  <dcterms:modified xsi:type="dcterms:W3CDTF">2021-01-28T07:55:24Z</dcterms:modified>
</cp:coreProperties>
</file>