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28F09F-2E32-4127-AC45-FA69FCCD9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19904" r="1" b="20191"/>
          <a:stretch/>
        </p:blipFill>
        <p:spPr>
          <a:xfrm>
            <a:off x="742120" y="2504661"/>
            <a:ext cx="4758983" cy="139147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D88F69-AE8A-49B0-9BAA-4389F5D71DD1}"/>
              </a:ext>
            </a:extLst>
          </p:cNvPr>
          <p:cNvSpPr/>
          <p:nvPr/>
        </p:nvSpPr>
        <p:spPr>
          <a:xfrm>
            <a:off x="5328824" y="2972809"/>
            <a:ext cx="56572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2014 Demi" panose="020B0604020202020204" pitchFamily="34" charset="0"/>
                <a:ea typeface="DIN 2014 Demi" panose="020B06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2014 Demi" panose="020B06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BEF4FC-4084-49F6-BD43-B28A56E5C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4" y="4209740"/>
            <a:ext cx="1627773" cy="180457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92A25-B5A4-4A5C-9204-640D69489F87}"/>
              </a:ext>
            </a:extLst>
          </p:cNvPr>
          <p:cNvSpPr/>
          <p:nvPr/>
        </p:nvSpPr>
        <p:spPr>
          <a:xfrm>
            <a:off x="5328824" y="4333461"/>
            <a:ext cx="1946619" cy="19466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8850" t="1583" r="7528" b="57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: 塗りつぶしなし 7">
            <a:extLst>
              <a:ext uri="{FF2B5EF4-FFF2-40B4-BE49-F238E27FC236}">
                <a16:creationId xmlns:a16="http://schemas.microsoft.com/office/drawing/2014/main" id="{35111939-1FBD-4E4E-8F5B-B20312B351E3}"/>
              </a:ext>
            </a:extLst>
          </p:cNvPr>
          <p:cNvSpPr/>
          <p:nvPr/>
        </p:nvSpPr>
        <p:spPr>
          <a:xfrm rot="19267465">
            <a:off x="-200413" y="-39633"/>
            <a:ext cx="2697305" cy="1183489"/>
          </a:xfrm>
          <a:prstGeom prst="donut">
            <a:avLst>
              <a:gd name="adj" fmla="val 15036"/>
            </a:avLst>
          </a:prstGeom>
          <a:solidFill>
            <a:srgbClr val="EE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0324562-744E-42A0-B9E3-46938741F372}"/>
              </a:ext>
            </a:extLst>
          </p:cNvPr>
          <p:cNvSpPr/>
          <p:nvPr/>
        </p:nvSpPr>
        <p:spPr>
          <a:xfrm>
            <a:off x="2386212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66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428AB3E-7948-4C65-A4C8-E376B53AA07F}"/>
              </a:ext>
            </a:extLst>
          </p:cNvPr>
          <p:cNvSpPr/>
          <p:nvPr/>
        </p:nvSpPr>
        <p:spPr>
          <a:xfrm>
            <a:off x="2386212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1B16D3-63DC-4B99-8EBB-F3B8C674E581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3050355" y="200904"/>
            <a:ext cx="654517" cy="1188289"/>
          </a:xfrm>
          <a:prstGeom prst="line">
            <a:avLst/>
          </a:prstGeom>
          <a:ln w="177800" cap="rnd">
            <a:solidFill>
              <a:srgbClr val="006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B149B95-FD33-4332-8DDD-A8CF939237C8}"/>
              </a:ext>
            </a:extLst>
          </p:cNvPr>
          <p:cNvSpPr/>
          <p:nvPr/>
        </p:nvSpPr>
        <p:spPr>
          <a:xfrm>
            <a:off x="2626843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9969C0B-F7FF-44E9-83FE-BF899F647210}"/>
              </a:ext>
            </a:extLst>
          </p:cNvPr>
          <p:cNvSpPr/>
          <p:nvPr/>
        </p:nvSpPr>
        <p:spPr>
          <a:xfrm rot="20467675">
            <a:off x="4595723" y="-176896"/>
            <a:ext cx="2342760" cy="905411"/>
          </a:xfrm>
          <a:custGeom>
            <a:avLst/>
            <a:gdLst>
              <a:gd name="connsiteX0" fmla="*/ 1999671 w 2342760"/>
              <a:gd name="connsiteY0" fmla="*/ 133232 h 905411"/>
              <a:gd name="connsiteX1" fmla="*/ 2342760 w 2342760"/>
              <a:gd name="connsiteY1" fmla="*/ 454881 h 905411"/>
              <a:gd name="connsiteX2" fmla="*/ 1627334 w 2342760"/>
              <a:gd name="connsiteY2" fmla="*/ 874015 h 905411"/>
              <a:gd name="connsiteX3" fmla="*/ 1536313 w 2342760"/>
              <a:gd name="connsiteY3" fmla="*/ 884988 h 905411"/>
              <a:gd name="connsiteX4" fmla="*/ 1506756 w 2342760"/>
              <a:gd name="connsiteY4" fmla="*/ 744249 h 905411"/>
              <a:gd name="connsiteX5" fmla="*/ 1570023 w 2342760"/>
              <a:gd name="connsiteY5" fmla="*/ 738350 h 905411"/>
              <a:gd name="connsiteX6" fmla="*/ 2195524 w 2342760"/>
              <a:gd name="connsiteY6" fmla="*/ 454881 h 905411"/>
              <a:gd name="connsiteX7" fmla="*/ 1171380 w 2342760"/>
              <a:gd name="connsiteY7" fmla="*/ 147236 h 905411"/>
              <a:gd name="connsiteX8" fmla="*/ 147236 w 2342760"/>
              <a:gd name="connsiteY8" fmla="*/ 454881 h 905411"/>
              <a:gd name="connsiteX9" fmla="*/ 964979 w 2342760"/>
              <a:gd name="connsiteY9" fmla="*/ 756276 h 905411"/>
              <a:gd name="connsiteX10" fmla="*/ 1029316 w 2342760"/>
              <a:gd name="connsiteY10" fmla="*/ 758224 h 905411"/>
              <a:gd name="connsiteX11" fmla="*/ 1060226 w 2342760"/>
              <a:gd name="connsiteY11" fmla="*/ 905411 h 905411"/>
              <a:gd name="connsiteX12" fmla="*/ 935306 w 2342760"/>
              <a:gd name="connsiteY12" fmla="*/ 900520 h 905411"/>
              <a:gd name="connsiteX13" fmla="*/ 0 w 2342760"/>
              <a:gd name="connsiteY13" fmla="*/ 454881 h 905411"/>
              <a:gd name="connsiteX14" fmla="*/ 1171380 w 2342760"/>
              <a:gd name="connsiteY14" fmla="*/ 0 h 905411"/>
              <a:gd name="connsiteX15" fmla="*/ 1999671 w 2342760"/>
              <a:gd name="connsiteY15" fmla="*/ 133232 h 9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42760" h="905411">
                <a:moveTo>
                  <a:pt x="1999671" y="133232"/>
                </a:moveTo>
                <a:cubicBezTo>
                  <a:pt x="2211649" y="215549"/>
                  <a:pt x="2342760" y="329269"/>
                  <a:pt x="2342760" y="454881"/>
                </a:cubicBezTo>
                <a:cubicBezTo>
                  <a:pt x="2342760" y="643299"/>
                  <a:pt x="2047760" y="804961"/>
                  <a:pt x="1627334" y="874015"/>
                </a:cubicBezTo>
                <a:lnTo>
                  <a:pt x="1536313" y="884988"/>
                </a:lnTo>
                <a:lnTo>
                  <a:pt x="1506756" y="744249"/>
                </a:lnTo>
                <a:lnTo>
                  <a:pt x="1570023" y="738350"/>
                </a:lnTo>
                <a:cubicBezTo>
                  <a:pt x="1937604" y="691647"/>
                  <a:pt x="2195524" y="582312"/>
                  <a:pt x="2195524" y="454881"/>
                </a:cubicBezTo>
                <a:cubicBezTo>
                  <a:pt x="2195524" y="284973"/>
                  <a:pt x="1736999" y="147236"/>
                  <a:pt x="1171380" y="147236"/>
                </a:cubicBezTo>
                <a:cubicBezTo>
                  <a:pt x="605761" y="147236"/>
                  <a:pt x="147236" y="284973"/>
                  <a:pt x="147236" y="454881"/>
                </a:cubicBezTo>
                <a:cubicBezTo>
                  <a:pt x="147236" y="603550"/>
                  <a:pt x="498295" y="727589"/>
                  <a:pt x="964979" y="756276"/>
                </a:cubicBezTo>
                <a:lnTo>
                  <a:pt x="1029316" y="758224"/>
                </a:lnTo>
                <a:lnTo>
                  <a:pt x="1060226" y="905411"/>
                </a:lnTo>
                <a:lnTo>
                  <a:pt x="935306" y="900520"/>
                </a:lnTo>
                <a:cubicBezTo>
                  <a:pt x="401528" y="858104"/>
                  <a:pt x="0" y="674702"/>
                  <a:pt x="0" y="454881"/>
                </a:cubicBezTo>
                <a:cubicBezTo>
                  <a:pt x="0" y="203657"/>
                  <a:pt x="524445" y="0"/>
                  <a:pt x="1171380" y="0"/>
                </a:cubicBezTo>
                <a:cubicBezTo>
                  <a:pt x="1494848" y="0"/>
                  <a:pt x="1787693" y="50914"/>
                  <a:pt x="1999671" y="13323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F9E1AA1A-1055-4A41-A562-306910BFAD5B}"/>
              </a:ext>
            </a:extLst>
          </p:cNvPr>
          <p:cNvSpPr/>
          <p:nvPr/>
        </p:nvSpPr>
        <p:spPr>
          <a:xfrm>
            <a:off x="5209600" y="696654"/>
            <a:ext cx="1767862" cy="645904"/>
          </a:xfrm>
          <a:custGeom>
            <a:avLst/>
            <a:gdLst>
              <a:gd name="connsiteX0" fmla="*/ 439612 w 1758273"/>
              <a:gd name="connsiteY0" fmla="*/ 0 h 734387"/>
              <a:gd name="connsiteX1" fmla="*/ 35351 w 1758273"/>
              <a:gd name="connsiteY1" fmla="*/ 404261 h 734387"/>
              <a:gd name="connsiteX2" fmla="*/ 64226 w 1758273"/>
              <a:gd name="connsiteY2" fmla="*/ 712270 h 734387"/>
              <a:gd name="connsiteX3" fmla="*/ 420361 w 1758273"/>
              <a:gd name="connsiteY3" fmla="*/ 673769 h 734387"/>
              <a:gd name="connsiteX4" fmla="*/ 920875 w 1758273"/>
              <a:gd name="connsiteY4" fmla="*/ 385011 h 734387"/>
              <a:gd name="connsiteX5" fmla="*/ 1190382 w 1758273"/>
              <a:gd name="connsiteY5" fmla="*/ 250257 h 734387"/>
              <a:gd name="connsiteX6" fmla="*/ 1758273 w 1758273"/>
              <a:gd name="connsiteY6" fmla="*/ 134754 h 734387"/>
              <a:gd name="connsiteX0" fmla="*/ 511879 w 1763163"/>
              <a:gd name="connsiteY0" fmla="*/ 0 h 695886"/>
              <a:gd name="connsiteX1" fmla="*/ 40241 w 1763163"/>
              <a:gd name="connsiteY1" fmla="*/ 365760 h 695886"/>
              <a:gd name="connsiteX2" fmla="*/ 69116 w 1763163"/>
              <a:gd name="connsiteY2" fmla="*/ 673769 h 695886"/>
              <a:gd name="connsiteX3" fmla="*/ 425251 w 1763163"/>
              <a:gd name="connsiteY3" fmla="*/ 635268 h 695886"/>
              <a:gd name="connsiteX4" fmla="*/ 925765 w 1763163"/>
              <a:gd name="connsiteY4" fmla="*/ 346510 h 695886"/>
              <a:gd name="connsiteX5" fmla="*/ 1195272 w 1763163"/>
              <a:gd name="connsiteY5" fmla="*/ 211756 h 695886"/>
              <a:gd name="connsiteX6" fmla="*/ 1763163 w 1763163"/>
              <a:gd name="connsiteY6" fmla="*/ 96253 h 695886"/>
              <a:gd name="connsiteX0" fmla="*/ 491230 w 1761764"/>
              <a:gd name="connsiteY0" fmla="*/ 0 h 638134"/>
              <a:gd name="connsiteX1" fmla="*/ 38842 w 1761764"/>
              <a:gd name="connsiteY1" fmla="*/ 308008 h 638134"/>
              <a:gd name="connsiteX2" fmla="*/ 67717 w 1761764"/>
              <a:gd name="connsiteY2" fmla="*/ 616017 h 638134"/>
              <a:gd name="connsiteX3" fmla="*/ 423852 w 1761764"/>
              <a:gd name="connsiteY3" fmla="*/ 577516 h 638134"/>
              <a:gd name="connsiteX4" fmla="*/ 924366 w 1761764"/>
              <a:gd name="connsiteY4" fmla="*/ 288758 h 638134"/>
              <a:gd name="connsiteX5" fmla="*/ 1193873 w 1761764"/>
              <a:gd name="connsiteY5" fmla="*/ 154004 h 638134"/>
              <a:gd name="connsiteX6" fmla="*/ 1761764 w 1761764"/>
              <a:gd name="connsiteY6" fmla="*/ 38501 h 638134"/>
              <a:gd name="connsiteX0" fmla="*/ 501554 w 1762463"/>
              <a:gd name="connsiteY0" fmla="*/ 0 h 676635"/>
              <a:gd name="connsiteX1" fmla="*/ 39541 w 1762463"/>
              <a:gd name="connsiteY1" fmla="*/ 346509 h 676635"/>
              <a:gd name="connsiteX2" fmla="*/ 68416 w 1762463"/>
              <a:gd name="connsiteY2" fmla="*/ 654518 h 676635"/>
              <a:gd name="connsiteX3" fmla="*/ 424551 w 1762463"/>
              <a:gd name="connsiteY3" fmla="*/ 616017 h 676635"/>
              <a:gd name="connsiteX4" fmla="*/ 925065 w 1762463"/>
              <a:gd name="connsiteY4" fmla="*/ 327259 h 676635"/>
              <a:gd name="connsiteX5" fmla="*/ 1194572 w 1762463"/>
              <a:gd name="connsiteY5" fmla="*/ 192505 h 676635"/>
              <a:gd name="connsiteX6" fmla="*/ 1762463 w 1762463"/>
              <a:gd name="connsiteY6" fmla="*/ 77002 h 676635"/>
              <a:gd name="connsiteX0" fmla="*/ 505655 w 1766564"/>
              <a:gd name="connsiteY0" fmla="*/ 0 h 650918"/>
              <a:gd name="connsiteX1" fmla="*/ 43642 w 1766564"/>
              <a:gd name="connsiteY1" fmla="*/ 346509 h 650918"/>
              <a:gd name="connsiteX2" fmla="*/ 62892 w 1766564"/>
              <a:gd name="connsiteY2" fmla="*/ 616017 h 650918"/>
              <a:gd name="connsiteX3" fmla="*/ 428652 w 1766564"/>
              <a:gd name="connsiteY3" fmla="*/ 616017 h 650918"/>
              <a:gd name="connsiteX4" fmla="*/ 929166 w 1766564"/>
              <a:gd name="connsiteY4" fmla="*/ 327259 h 650918"/>
              <a:gd name="connsiteX5" fmla="*/ 1198673 w 1766564"/>
              <a:gd name="connsiteY5" fmla="*/ 192505 h 650918"/>
              <a:gd name="connsiteX6" fmla="*/ 1766564 w 1766564"/>
              <a:gd name="connsiteY6" fmla="*/ 77002 h 650918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197237 w 1765128"/>
              <a:gd name="connsiteY5" fmla="*/ 192505 h 641141"/>
              <a:gd name="connsiteX6" fmla="*/ 1765128 w 1765128"/>
              <a:gd name="connsiteY6" fmla="*/ 77002 h 641141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283865 w 1765128"/>
              <a:gd name="connsiteY5" fmla="*/ 163629 h 641141"/>
              <a:gd name="connsiteX6" fmla="*/ 1765128 w 1765128"/>
              <a:gd name="connsiteY6" fmla="*/ 77002 h 641141"/>
              <a:gd name="connsiteX0" fmla="*/ 514426 w 1765810"/>
              <a:gd name="connsiteY0" fmla="*/ 0 h 629235"/>
              <a:gd name="connsiteX1" fmla="*/ 42888 w 1765810"/>
              <a:gd name="connsiteY1" fmla="*/ 334603 h 629235"/>
              <a:gd name="connsiteX2" fmla="*/ 62138 w 1765810"/>
              <a:gd name="connsiteY2" fmla="*/ 604111 h 629235"/>
              <a:gd name="connsiteX3" fmla="*/ 399023 w 1765810"/>
              <a:gd name="connsiteY3" fmla="*/ 584860 h 629235"/>
              <a:gd name="connsiteX4" fmla="*/ 928412 w 1765810"/>
              <a:gd name="connsiteY4" fmla="*/ 315353 h 629235"/>
              <a:gd name="connsiteX5" fmla="*/ 1284547 w 1765810"/>
              <a:gd name="connsiteY5" fmla="*/ 151723 h 629235"/>
              <a:gd name="connsiteX6" fmla="*/ 1765810 w 1765810"/>
              <a:gd name="connsiteY6" fmla="*/ 65096 h 629235"/>
              <a:gd name="connsiteX0" fmla="*/ 506771 w 1765299"/>
              <a:gd name="connsiteY0" fmla="*/ 0 h 638760"/>
              <a:gd name="connsiteX1" fmla="*/ 42377 w 1765299"/>
              <a:gd name="connsiteY1" fmla="*/ 344128 h 638760"/>
              <a:gd name="connsiteX2" fmla="*/ 61627 w 1765299"/>
              <a:gd name="connsiteY2" fmla="*/ 613636 h 638760"/>
              <a:gd name="connsiteX3" fmla="*/ 398512 w 1765299"/>
              <a:gd name="connsiteY3" fmla="*/ 594385 h 638760"/>
              <a:gd name="connsiteX4" fmla="*/ 927901 w 1765299"/>
              <a:gd name="connsiteY4" fmla="*/ 324878 h 638760"/>
              <a:gd name="connsiteX5" fmla="*/ 1284036 w 1765299"/>
              <a:gd name="connsiteY5" fmla="*/ 161248 h 638760"/>
              <a:gd name="connsiteX6" fmla="*/ 1765299 w 1765299"/>
              <a:gd name="connsiteY6" fmla="*/ 74621 h 638760"/>
              <a:gd name="connsiteX0" fmla="*/ 539948 w 1767520"/>
              <a:gd name="connsiteY0" fmla="*/ 0 h 657810"/>
              <a:gd name="connsiteX1" fmla="*/ 44598 w 1767520"/>
              <a:gd name="connsiteY1" fmla="*/ 363178 h 657810"/>
              <a:gd name="connsiteX2" fmla="*/ 63848 w 1767520"/>
              <a:gd name="connsiteY2" fmla="*/ 632686 h 657810"/>
              <a:gd name="connsiteX3" fmla="*/ 400733 w 1767520"/>
              <a:gd name="connsiteY3" fmla="*/ 613435 h 657810"/>
              <a:gd name="connsiteX4" fmla="*/ 930122 w 1767520"/>
              <a:gd name="connsiteY4" fmla="*/ 343928 h 657810"/>
              <a:gd name="connsiteX5" fmla="*/ 1286257 w 1767520"/>
              <a:gd name="connsiteY5" fmla="*/ 180298 h 657810"/>
              <a:gd name="connsiteX6" fmla="*/ 1767520 w 1767520"/>
              <a:gd name="connsiteY6" fmla="*/ 93671 h 657810"/>
              <a:gd name="connsiteX0" fmla="*/ 545053 w 1767862"/>
              <a:gd name="connsiteY0" fmla="*/ 0 h 645904"/>
              <a:gd name="connsiteX1" fmla="*/ 44940 w 1767862"/>
              <a:gd name="connsiteY1" fmla="*/ 351272 h 645904"/>
              <a:gd name="connsiteX2" fmla="*/ 64190 w 1767862"/>
              <a:gd name="connsiteY2" fmla="*/ 620780 h 645904"/>
              <a:gd name="connsiteX3" fmla="*/ 401075 w 1767862"/>
              <a:gd name="connsiteY3" fmla="*/ 601529 h 645904"/>
              <a:gd name="connsiteX4" fmla="*/ 930464 w 1767862"/>
              <a:gd name="connsiteY4" fmla="*/ 332022 h 645904"/>
              <a:gd name="connsiteX5" fmla="*/ 1286599 w 1767862"/>
              <a:gd name="connsiteY5" fmla="*/ 168392 h 645904"/>
              <a:gd name="connsiteX6" fmla="*/ 1767862 w 1767862"/>
              <a:gd name="connsiteY6" fmla="*/ 81765 h 64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7862" h="645904">
                <a:moveTo>
                  <a:pt x="545053" y="0"/>
                </a:moveTo>
                <a:cubicBezTo>
                  <a:pt x="374204" y="142774"/>
                  <a:pt x="125084" y="247809"/>
                  <a:pt x="44940" y="351272"/>
                </a:cubicBezTo>
                <a:cubicBezTo>
                  <a:pt x="-35204" y="454735"/>
                  <a:pt x="4834" y="579070"/>
                  <a:pt x="64190" y="620780"/>
                </a:cubicBezTo>
                <a:cubicBezTo>
                  <a:pt x="123546" y="662490"/>
                  <a:pt x="256696" y="649655"/>
                  <a:pt x="401075" y="601529"/>
                </a:cubicBezTo>
                <a:cubicBezTo>
                  <a:pt x="545454" y="553403"/>
                  <a:pt x="782877" y="404211"/>
                  <a:pt x="930464" y="332022"/>
                </a:cubicBezTo>
                <a:cubicBezTo>
                  <a:pt x="1078051" y="259833"/>
                  <a:pt x="1147033" y="210102"/>
                  <a:pt x="1286599" y="168392"/>
                </a:cubicBezTo>
                <a:cubicBezTo>
                  <a:pt x="1426165" y="126683"/>
                  <a:pt x="1767862" y="81765"/>
                  <a:pt x="1767862" y="81765"/>
                </a:cubicBezTo>
              </a:path>
            </a:pathLst>
          </a:custGeom>
          <a:noFill/>
          <a:ln w="1778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1E856F2-D323-4269-BB10-6B6EB86DEFDA}"/>
              </a:ext>
            </a:extLst>
          </p:cNvPr>
          <p:cNvSpPr/>
          <p:nvPr/>
        </p:nvSpPr>
        <p:spPr>
          <a:xfrm>
            <a:off x="7013390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AA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E60B9CE-08FC-456E-B7CD-AF8AC8FA54A9}"/>
              </a:ext>
            </a:extLst>
          </p:cNvPr>
          <p:cNvSpPr/>
          <p:nvPr/>
        </p:nvSpPr>
        <p:spPr>
          <a:xfrm>
            <a:off x="7013390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6634BA1-73A3-4F84-8E06-7B113ED13B00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7677533" y="200904"/>
            <a:ext cx="654517" cy="1188289"/>
          </a:xfrm>
          <a:prstGeom prst="line">
            <a:avLst/>
          </a:prstGeom>
          <a:ln w="177800" cap="rnd">
            <a:solidFill>
              <a:srgbClr val="00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646328A-21A5-44CD-A8F0-50095270087C}"/>
              </a:ext>
            </a:extLst>
          </p:cNvPr>
          <p:cNvSpPr/>
          <p:nvPr/>
        </p:nvSpPr>
        <p:spPr>
          <a:xfrm>
            <a:off x="7254021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8E5426F-E5DC-41FA-99BF-E0A6B1D49F0A}"/>
              </a:ext>
            </a:extLst>
          </p:cNvPr>
          <p:cNvSpPr/>
          <p:nvPr/>
        </p:nvSpPr>
        <p:spPr>
          <a:xfrm>
            <a:off x="6215993" y="435333"/>
            <a:ext cx="134675" cy="67289"/>
          </a:xfrm>
          <a:custGeom>
            <a:avLst/>
            <a:gdLst>
              <a:gd name="connsiteX0" fmla="*/ 329938 w 329938"/>
              <a:gd name="connsiteY0" fmla="*/ 0 h 169683"/>
              <a:gd name="connsiteX1" fmla="*/ 0 w 329938"/>
              <a:gd name="connsiteY1" fmla="*/ 169683 h 169683"/>
              <a:gd name="connsiteX0" fmla="*/ 322794 w 322794"/>
              <a:gd name="connsiteY0" fmla="*/ 0 h 179208"/>
              <a:gd name="connsiteX1" fmla="*/ 0 w 322794"/>
              <a:gd name="connsiteY1" fmla="*/ 179208 h 179208"/>
              <a:gd name="connsiteX0" fmla="*/ 134675 w 134675"/>
              <a:gd name="connsiteY0" fmla="*/ 0 h 67289"/>
              <a:gd name="connsiteX1" fmla="*/ 0 w 134675"/>
              <a:gd name="connsiteY1" fmla="*/ 67289 h 6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675" h="67289">
                <a:moveTo>
                  <a:pt x="134675" y="0"/>
                </a:moveTo>
                <a:lnTo>
                  <a:pt x="0" y="67289"/>
                </a:lnTo>
              </a:path>
            </a:pathLst>
          </a:custGeom>
          <a:noFill/>
          <a:ln w="1428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C46ABF0-F53A-45F3-86DD-1416678087F5}"/>
              </a:ext>
            </a:extLst>
          </p:cNvPr>
          <p:cNvSpPr/>
          <p:nvPr/>
        </p:nvSpPr>
        <p:spPr>
          <a:xfrm>
            <a:off x="10986051" y="-125520"/>
            <a:ext cx="1240636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3800" b="0" cap="none" spc="0" dirty="0">
                <a:ln w="0"/>
                <a:solidFill>
                  <a:schemeClr val="tx1"/>
                </a:solidFill>
                <a:latin typeface="DIN 2014 Light" panose="020B0404020202020204" pitchFamily="34" charset="0"/>
                <a:ea typeface="DIN 2014 Light" panose="020B04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13800" b="0" cap="none" spc="0" dirty="0">
              <a:ln w="0"/>
              <a:solidFill>
                <a:schemeClr val="tx1"/>
              </a:solidFill>
              <a:latin typeface="DIN 2014 Light" panose="020B04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616197-B5A5-49BD-B6BE-4FCB874B9BBB}"/>
              </a:ext>
            </a:extLst>
          </p:cNvPr>
          <p:cNvSpPr/>
          <p:nvPr/>
        </p:nvSpPr>
        <p:spPr>
          <a:xfrm>
            <a:off x="352173" y="31791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源ノ角ゴシック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ED7B7A-1BD5-4D34-BABC-689ADF53EDBA}"/>
              </a:ext>
            </a:extLst>
          </p:cNvPr>
          <p:cNvSpPr/>
          <p:nvPr/>
        </p:nvSpPr>
        <p:spPr>
          <a:xfrm>
            <a:off x="352173" y="1767673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Pro Medium" panose="020B0604020101020102" pitchFamily="34" charset="0"/>
                <a:ea typeface="源ノ角ゴシック JP Medium" panose="020B0600000000000000" pitchFamily="34" charset="-128"/>
                <a:cs typeface="DIN Pro Medium" panose="020B0604020101020102" pitchFamily="34" charset="0"/>
              </a:rPr>
              <a:t>DIN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Pro Medium" panose="020B0604020101020102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源ノ角ゴシック JP Medium</vt:lpstr>
      <vt:lpstr>游ゴシック</vt:lpstr>
      <vt:lpstr>游ゴシック Light</vt:lpstr>
      <vt:lpstr>Arial</vt:lpstr>
      <vt:lpstr>DIN 2014 Demi</vt:lpstr>
      <vt:lpstr>DIN 2014 Light</vt:lpstr>
      <vt:lpstr>DIN Pro Medium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4</cp:revision>
  <dcterms:created xsi:type="dcterms:W3CDTF">2020-11-10T06:53:00Z</dcterms:created>
  <dcterms:modified xsi:type="dcterms:W3CDTF">2021-01-15T16:29:54Z</dcterms:modified>
</cp:coreProperties>
</file>