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2DC3-9585-403B-89A7-265D6B0A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EF5CE5-75C8-48E8-8D48-22733BD9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040D2-A8F5-4C74-83D2-4F1EC53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21223-00C1-4F20-933B-3681CFAD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20B6-E351-4247-B20E-D3F7DC3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FB59-B055-4324-96E1-E769A12C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0B09D-4477-44BA-A330-E55985AD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65FE-A69D-4DAB-BC52-61F87D2E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A6E47-C12A-4309-938C-520785F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ED77A-4F0D-44A2-AC66-B72F516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E8D6D-6C00-43C5-BC86-9F71E51A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E5BBC-8F0D-4770-8668-3845D7E5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ECAF3-B6C4-4B7E-9161-FFAB972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CA6CD-1166-4F2C-8AA5-59DB7F6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B92D2-F48D-43C3-93FE-843137A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37540-59A2-43FC-841C-27F3C98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3334D-505E-404E-A368-778F23C6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8DAC8-F587-46E7-89FA-61F6E867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9CE2A-1384-483F-AFC0-80EC8B3F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A7A67-FBE8-474F-8317-08B56AF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AD8E3-B1BE-470C-A2B9-0766DCF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4A49B-782D-4ADD-814A-77333B9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90490-7AFF-4495-899B-1D07AFC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1B89-5BA3-4F9F-B569-35D8CEF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ABF16-5F6B-471D-8DAA-EA90DE2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B6FE-5E5A-48B8-890A-B4E5D3F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E1EE-F4B5-4775-BEB3-7085F26E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06895-95EF-4B02-9CF2-7CE99873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5F54E-D983-466F-AD1B-2CBACB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C6F5E-1204-40EB-9223-B3062C5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8BC81-662E-41E5-9DC4-882982E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2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29FFE-4697-4106-8B6A-1FCA74D7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B69FF-64CC-4981-A2F1-20A9E626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09521-F5B7-4B55-8F71-83C798E1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97FB6D-3D6A-4189-8DCA-641F30AC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F6AABC-9A00-415A-B993-8F828548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21329-9586-4487-89D7-E79FA53E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0CAA9-DC9C-479D-BE47-4EE7C1E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22CE5-34CB-401F-910F-F82D4A3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0AEFE-D816-4108-8A68-1BF0CE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09BF7-D4C6-408E-A7BB-DD44CCC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DB4F49-289A-4F7F-A9C8-B833B24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DE4AE-58B5-4E5D-AD8F-BB4D1DE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0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D0799B-FD57-48A7-B2E6-8566861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491B93-628E-46B4-95AA-6E60F11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EEAC-A081-47CE-8A1A-75C28C0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A04E8-108F-4483-87B5-B8DC217E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30CBF-567C-4635-9AF1-4BB5EC1F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8FB60A-4E09-4861-81BE-EA5D0955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F64D0-07E2-415A-AD62-1164D98A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2F300-A0AA-41F9-A39A-332003AA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574E6-440E-456B-9EA4-5225B99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14145-5E47-4E87-9EE3-637BB9DC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E8D2C-0DF8-4872-88AB-FA76B257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1BA68-41F6-4E3D-80AD-176C640C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46AA9C-9D5F-4A80-8E7C-12CF816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1F1CC-BA92-46A8-B9F6-45074B18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FC4AB-7527-4FE3-B925-BB6D260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4B566-C2D7-488B-B0B0-310A85D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4C055-1D15-44E0-A0ED-58736DB6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5B5E8-6F6E-4390-A725-BA34A958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12E34-413C-43D6-8CF9-8E22EF65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4ADDD-919B-4028-955E-CF48988F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C28F09F-2E32-4127-AC45-FA69FCCD9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19904" r="1" b="20191"/>
          <a:stretch/>
        </p:blipFill>
        <p:spPr>
          <a:xfrm>
            <a:off x="742120" y="2504661"/>
            <a:ext cx="4758983" cy="139147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D88F69-AE8A-49B0-9BAA-4389F5D71DD1}"/>
              </a:ext>
            </a:extLst>
          </p:cNvPr>
          <p:cNvSpPr/>
          <p:nvPr/>
        </p:nvSpPr>
        <p:spPr>
          <a:xfrm>
            <a:off x="5328824" y="2972809"/>
            <a:ext cx="56572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2014 Demi" panose="020B0604020202020204" pitchFamily="34" charset="0"/>
                <a:ea typeface="DIN 2014 Demi" panose="020B0604020202020204" pitchFamily="34" charset="0"/>
                <a:cs typeface="DIN Pro Medium" panose="020B0604020101020102" pitchFamily="34" charset="0"/>
              </a:rPr>
              <a:t>WASEDASAI2020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2014 Demi" panose="020B06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4BEF4FC-4084-49F6-BD43-B28A56E5C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4" y="4209740"/>
            <a:ext cx="1627773" cy="180457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892A25-B5A4-4A5C-9204-640D69489F87}"/>
              </a:ext>
            </a:extLst>
          </p:cNvPr>
          <p:cNvSpPr/>
          <p:nvPr/>
        </p:nvSpPr>
        <p:spPr>
          <a:xfrm>
            <a:off x="5328824" y="4333461"/>
            <a:ext cx="1946619" cy="19466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8850" t="1583" r="7528" b="57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: 塗りつぶしなし 7">
            <a:extLst>
              <a:ext uri="{FF2B5EF4-FFF2-40B4-BE49-F238E27FC236}">
                <a16:creationId xmlns:a16="http://schemas.microsoft.com/office/drawing/2014/main" id="{35111939-1FBD-4E4E-8F5B-B20312B351E3}"/>
              </a:ext>
            </a:extLst>
          </p:cNvPr>
          <p:cNvSpPr/>
          <p:nvPr/>
        </p:nvSpPr>
        <p:spPr>
          <a:xfrm rot="19267465">
            <a:off x="-200413" y="-39633"/>
            <a:ext cx="2697305" cy="1183489"/>
          </a:xfrm>
          <a:prstGeom prst="donut">
            <a:avLst>
              <a:gd name="adj" fmla="val 15036"/>
            </a:avLst>
          </a:prstGeom>
          <a:solidFill>
            <a:srgbClr val="EE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0324562-744E-42A0-B9E3-46938741F372}"/>
              </a:ext>
            </a:extLst>
          </p:cNvPr>
          <p:cNvSpPr/>
          <p:nvPr/>
        </p:nvSpPr>
        <p:spPr>
          <a:xfrm>
            <a:off x="2386212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66E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428AB3E-7948-4C65-A4C8-E376B53AA07F}"/>
              </a:ext>
            </a:extLst>
          </p:cNvPr>
          <p:cNvSpPr/>
          <p:nvPr/>
        </p:nvSpPr>
        <p:spPr>
          <a:xfrm>
            <a:off x="2386212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1B16D3-63DC-4B99-8EBB-F3B8C674E581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3050355" y="200904"/>
            <a:ext cx="654517" cy="1188289"/>
          </a:xfrm>
          <a:prstGeom prst="line">
            <a:avLst/>
          </a:prstGeom>
          <a:ln w="177800" cap="rnd">
            <a:solidFill>
              <a:srgbClr val="006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B149B95-FD33-4332-8DDD-A8CF939237C8}"/>
              </a:ext>
            </a:extLst>
          </p:cNvPr>
          <p:cNvSpPr/>
          <p:nvPr/>
        </p:nvSpPr>
        <p:spPr>
          <a:xfrm>
            <a:off x="2626843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C9969C0B-F7FF-44E9-83FE-BF899F647210}"/>
              </a:ext>
            </a:extLst>
          </p:cNvPr>
          <p:cNvSpPr/>
          <p:nvPr/>
        </p:nvSpPr>
        <p:spPr>
          <a:xfrm rot="20467675">
            <a:off x="4595723" y="-176896"/>
            <a:ext cx="2342760" cy="905411"/>
          </a:xfrm>
          <a:custGeom>
            <a:avLst/>
            <a:gdLst>
              <a:gd name="connsiteX0" fmla="*/ 1999671 w 2342760"/>
              <a:gd name="connsiteY0" fmla="*/ 133232 h 905411"/>
              <a:gd name="connsiteX1" fmla="*/ 2342760 w 2342760"/>
              <a:gd name="connsiteY1" fmla="*/ 454881 h 905411"/>
              <a:gd name="connsiteX2" fmla="*/ 1627334 w 2342760"/>
              <a:gd name="connsiteY2" fmla="*/ 874015 h 905411"/>
              <a:gd name="connsiteX3" fmla="*/ 1536313 w 2342760"/>
              <a:gd name="connsiteY3" fmla="*/ 884988 h 905411"/>
              <a:gd name="connsiteX4" fmla="*/ 1506756 w 2342760"/>
              <a:gd name="connsiteY4" fmla="*/ 744249 h 905411"/>
              <a:gd name="connsiteX5" fmla="*/ 1570023 w 2342760"/>
              <a:gd name="connsiteY5" fmla="*/ 738350 h 905411"/>
              <a:gd name="connsiteX6" fmla="*/ 2195524 w 2342760"/>
              <a:gd name="connsiteY6" fmla="*/ 454881 h 905411"/>
              <a:gd name="connsiteX7" fmla="*/ 1171380 w 2342760"/>
              <a:gd name="connsiteY7" fmla="*/ 147236 h 905411"/>
              <a:gd name="connsiteX8" fmla="*/ 147236 w 2342760"/>
              <a:gd name="connsiteY8" fmla="*/ 454881 h 905411"/>
              <a:gd name="connsiteX9" fmla="*/ 964979 w 2342760"/>
              <a:gd name="connsiteY9" fmla="*/ 756276 h 905411"/>
              <a:gd name="connsiteX10" fmla="*/ 1029316 w 2342760"/>
              <a:gd name="connsiteY10" fmla="*/ 758224 h 905411"/>
              <a:gd name="connsiteX11" fmla="*/ 1060226 w 2342760"/>
              <a:gd name="connsiteY11" fmla="*/ 905411 h 905411"/>
              <a:gd name="connsiteX12" fmla="*/ 935306 w 2342760"/>
              <a:gd name="connsiteY12" fmla="*/ 900520 h 905411"/>
              <a:gd name="connsiteX13" fmla="*/ 0 w 2342760"/>
              <a:gd name="connsiteY13" fmla="*/ 454881 h 905411"/>
              <a:gd name="connsiteX14" fmla="*/ 1171380 w 2342760"/>
              <a:gd name="connsiteY14" fmla="*/ 0 h 905411"/>
              <a:gd name="connsiteX15" fmla="*/ 1999671 w 2342760"/>
              <a:gd name="connsiteY15" fmla="*/ 133232 h 90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42760" h="905411">
                <a:moveTo>
                  <a:pt x="1999671" y="133232"/>
                </a:moveTo>
                <a:cubicBezTo>
                  <a:pt x="2211649" y="215549"/>
                  <a:pt x="2342760" y="329269"/>
                  <a:pt x="2342760" y="454881"/>
                </a:cubicBezTo>
                <a:cubicBezTo>
                  <a:pt x="2342760" y="643299"/>
                  <a:pt x="2047760" y="804961"/>
                  <a:pt x="1627334" y="874015"/>
                </a:cubicBezTo>
                <a:lnTo>
                  <a:pt x="1536313" y="884988"/>
                </a:lnTo>
                <a:lnTo>
                  <a:pt x="1506756" y="744249"/>
                </a:lnTo>
                <a:lnTo>
                  <a:pt x="1570023" y="738350"/>
                </a:lnTo>
                <a:cubicBezTo>
                  <a:pt x="1937604" y="691647"/>
                  <a:pt x="2195524" y="582312"/>
                  <a:pt x="2195524" y="454881"/>
                </a:cubicBezTo>
                <a:cubicBezTo>
                  <a:pt x="2195524" y="284973"/>
                  <a:pt x="1736999" y="147236"/>
                  <a:pt x="1171380" y="147236"/>
                </a:cubicBezTo>
                <a:cubicBezTo>
                  <a:pt x="605761" y="147236"/>
                  <a:pt x="147236" y="284973"/>
                  <a:pt x="147236" y="454881"/>
                </a:cubicBezTo>
                <a:cubicBezTo>
                  <a:pt x="147236" y="603550"/>
                  <a:pt x="498295" y="727589"/>
                  <a:pt x="964979" y="756276"/>
                </a:cubicBezTo>
                <a:lnTo>
                  <a:pt x="1029316" y="758224"/>
                </a:lnTo>
                <a:lnTo>
                  <a:pt x="1060226" y="905411"/>
                </a:lnTo>
                <a:lnTo>
                  <a:pt x="935306" y="900520"/>
                </a:lnTo>
                <a:cubicBezTo>
                  <a:pt x="401528" y="858104"/>
                  <a:pt x="0" y="674702"/>
                  <a:pt x="0" y="454881"/>
                </a:cubicBezTo>
                <a:cubicBezTo>
                  <a:pt x="0" y="203657"/>
                  <a:pt x="524445" y="0"/>
                  <a:pt x="1171380" y="0"/>
                </a:cubicBezTo>
                <a:cubicBezTo>
                  <a:pt x="1494848" y="0"/>
                  <a:pt x="1787693" y="50914"/>
                  <a:pt x="1999671" y="133232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F9E1AA1A-1055-4A41-A562-306910BFAD5B}"/>
              </a:ext>
            </a:extLst>
          </p:cNvPr>
          <p:cNvSpPr/>
          <p:nvPr/>
        </p:nvSpPr>
        <p:spPr>
          <a:xfrm>
            <a:off x="5209600" y="696654"/>
            <a:ext cx="1767862" cy="645904"/>
          </a:xfrm>
          <a:custGeom>
            <a:avLst/>
            <a:gdLst>
              <a:gd name="connsiteX0" fmla="*/ 439612 w 1758273"/>
              <a:gd name="connsiteY0" fmla="*/ 0 h 734387"/>
              <a:gd name="connsiteX1" fmla="*/ 35351 w 1758273"/>
              <a:gd name="connsiteY1" fmla="*/ 404261 h 734387"/>
              <a:gd name="connsiteX2" fmla="*/ 64226 w 1758273"/>
              <a:gd name="connsiteY2" fmla="*/ 712270 h 734387"/>
              <a:gd name="connsiteX3" fmla="*/ 420361 w 1758273"/>
              <a:gd name="connsiteY3" fmla="*/ 673769 h 734387"/>
              <a:gd name="connsiteX4" fmla="*/ 920875 w 1758273"/>
              <a:gd name="connsiteY4" fmla="*/ 385011 h 734387"/>
              <a:gd name="connsiteX5" fmla="*/ 1190382 w 1758273"/>
              <a:gd name="connsiteY5" fmla="*/ 250257 h 734387"/>
              <a:gd name="connsiteX6" fmla="*/ 1758273 w 1758273"/>
              <a:gd name="connsiteY6" fmla="*/ 134754 h 734387"/>
              <a:gd name="connsiteX0" fmla="*/ 511879 w 1763163"/>
              <a:gd name="connsiteY0" fmla="*/ 0 h 695886"/>
              <a:gd name="connsiteX1" fmla="*/ 40241 w 1763163"/>
              <a:gd name="connsiteY1" fmla="*/ 365760 h 695886"/>
              <a:gd name="connsiteX2" fmla="*/ 69116 w 1763163"/>
              <a:gd name="connsiteY2" fmla="*/ 673769 h 695886"/>
              <a:gd name="connsiteX3" fmla="*/ 425251 w 1763163"/>
              <a:gd name="connsiteY3" fmla="*/ 635268 h 695886"/>
              <a:gd name="connsiteX4" fmla="*/ 925765 w 1763163"/>
              <a:gd name="connsiteY4" fmla="*/ 346510 h 695886"/>
              <a:gd name="connsiteX5" fmla="*/ 1195272 w 1763163"/>
              <a:gd name="connsiteY5" fmla="*/ 211756 h 695886"/>
              <a:gd name="connsiteX6" fmla="*/ 1763163 w 1763163"/>
              <a:gd name="connsiteY6" fmla="*/ 96253 h 695886"/>
              <a:gd name="connsiteX0" fmla="*/ 491230 w 1761764"/>
              <a:gd name="connsiteY0" fmla="*/ 0 h 638134"/>
              <a:gd name="connsiteX1" fmla="*/ 38842 w 1761764"/>
              <a:gd name="connsiteY1" fmla="*/ 308008 h 638134"/>
              <a:gd name="connsiteX2" fmla="*/ 67717 w 1761764"/>
              <a:gd name="connsiteY2" fmla="*/ 616017 h 638134"/>
              <a:gd name="connsiteX3" fmla="*/ 423852 w 1761764"/>
              <a:gd name="connsiteY3" fmla="*/ 577516 h 638134"/>
              <a:gd name="connsiteX4" fmla="*/ 924366 w 1761764"/>
              <a:gd name="connsiteY4" fmla="*/ 288758 h 638134"/>
              <a:gd name="connsiteX5" fmla="*/ 1193873 w 1761764"/>
              <a:gd name="connsiteY5" fmla="*/ 154004 h 638134"/>
              <a:gd name="connsiteX6" fmla="*/ 1761764 w 1761764"/>
              <a:gd name="connsiteY6" fmla="*/ 38501 h 638134"/>
              <a:gd name="connsiteX0" fmla="*/ 501554 w 1762463"/>
              <a:gd name="connsiteY0" fmla="*/ 0 h 676635"/>
              <a:gd name="connsiteX1" fmla="*/ 39541 w 1762463"/>
              <a:gd name="connsiteY1" fmla="*/ 346509 h 676635"/>
              <a:gd name="connsiteX2" fmla="*/ 68416 w 1762463"/>
              <a:gd name="connsiteY2" fmla="*/ 654518 h 676635"/>
              <a:gd name="connsiteX3" fmla="*/ 424551 w 1762463"/>
              <a:gd name="connsiteY3" fmla="*/ 616017 h 676635"/>
              <a:gd name="connsiteX4" fmla="*/ 925065 w 1762463"/>
              <a:gd name="connsiteY4" fmla="*/ 327259 h 676635"/>
              <a:gd name="connsiteX5" fmla="*/ 1194572 w 1762463"/>
              <a:gd name="connsiteY5" fmla="*/ 192505 h 676635"/>
              <a:gd name="connsiteX6" fmla="*/ 1762463 w 1762463"/>
              <a:gd name="connsiteY6" fmla="*/ 77002 h 676635"/>
              <a:gd name="connsiteX0" fmla="*/ 505655 w 1766564"/>
              <a:gd name="connsiteY0" fmla="*/ 0 h 650918"/>
              <a:gd name="connsiteX1" fmla="*/ 43642 w 1766564"/>
              <a:gd name="connsiteY1" fmla="*/ 346509 h 650918"/>
              <a:gd name="connsiteX2" fmla="*/ 62892 w 1766564"/>
              <a:gd name="connsiteY2" fmla="*/ 616017 h 650918"/>
              <a:gd name="connsiteX3" fmla="*/ 428652 w 1766564"/>
              <a:gd name="connsiteY3" fmla="*/ 616017 h 650918"/>
              <a:gd name="connsiteX4" fmla="*/ 929166 w 1766564"/>
              <a:gd name="connsiteY4" fmla="*/ 327259 h 650918"/>
              <a:gd name="connsiteX5" fmla="*/ 1198673 w 1766564"/>
              <a:gd name="connsiteY5" fmla="*/ 192505 h 650918"/>
              <a:gd name="connsiteX6" fmla="*/ 1766564 w 1766564"/>
              <a:gd name="connsiteY6" fmla="*/ 77002 h 650918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197237 w 1765128"/>
              <a:gd name="connsiteY5" fmla="*/ 192505 h 641141"/>
              <a:gd name="connsiteX6" fmla="*/ 1765128 w 1765128"/>
              <a:gd name="connsiteY6" fmla="*/ 77002 h 641141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283865 w 1765128"/>
              <a:gd name="connsiteY5" fmla="*/ 163629 h 641141"/>
              <a:gd name="connsiteX6" fmla="*/ 1765128 w 1765128"/>
              <a:gd name="connsiteY6" fmla="*/ 77002 h 641141"/>
              <a:gd name="connsiteX0" fmla="*/ 514426 w 1765810"/>
              <a:gd name="connsiteY0" fmla="*/ 0 h 629235"/>
              <a:gd name="connsiteX1" fmla="*/ 42888 w 1765810"/>
              <a:gd name="connsiteY1" fmla="*/ 334603 h 629235"/>
              <a:gd name="connsiteX2" fmla="*/ 62138 w 1765810"/>
              <a:gd name="connsiteY2" fmla="*/ 604111 h 629235"/>
              <a:gd name="connsiteX3" fmla="*/ 399023 w 1765810"/>
              <a:gd name="connsiteY3" fmla="*/ 584860 h 629235"/>
              <a:gd name="connsiteX4" fmla="*/ 928412 w 1765810"/>
              <a:gd name="connsiteY4" fmla="*/ 315353 h 629235"/>
              <a:gd name="connsiteX5" fmla="*/ 1284547 w 1765810"/>
              <a:gd name="connsiteY5" fmla="*/ 151723 h 629235"/>
              <a:gd name="connsiteX6" fmla="*/ 1765810 w 1765810"/>
              <a:gd name="connsiteY6" fmla="*/ 65096 h 629235"/>
              <a:gd name="connsiteX0" fmla="*/ 506771 w 1765299"/>
              <a:gd name="connsiteY0" fmla="*/ 0 h 638760"/>
              <a:gd name="connsiteX1" fmla="*/ 42377 w 1765299"/>
              <a:gd name="connsiteY1" fmla="*/ 344128 h 638760"/>
              <a:gd name="connsiteX2" fmla="*/ 61627 w 1765299"/>
              <a:gd name="connsiteY2" fmla="*/ 613636 h 638760"/>
              <a:gd name="connsiteX3" fmla="*/ 398512 w 1765299"/>
              <a:gd name="connsiteY3" fmla="*/ 594385 h 638760"/>
              <a:gd name="connsiteX4" fmla="*/ 927901 w 1765299"/>
              <a:gd name="connsiteY4" fmla="*/ 324878 h 638760"/>
              <a:gd name="connsiteX5" fmla="*/ 1284036 w 1765299"/>
              <a:gd name="connsiteY5" fmla="*/ 161248 h 638760"/>
              <a:gd name="connsiteX6" fmla="*/ 1765299 w 1765299"/>
              <a:gd name="connsiteY6" fmla="*/ 74621 h 638760"/>
              <a:gd name="connsiteX0" fmla="*/ 539948 w 1767520"/>
              <a:gd name="connsiteY0" fmla="*/ 0 h 657810"/>
              <a:gd name="connsiteX1" fmla="*/ 44598 w 1767520"/>
              <a:gd name="connsiteY1" fmla="*/ 363178 h 657810"/>
              <a:gd name="connsiteX2" fmla="*/ 63848 w 1767520"/>
              <a:gd name="connsiteY2" fmla="*/ 632686 h 657810"/>
              <a:gd name="connsiteX3" fmla="*/ 400733 w 1767520"/>
              <a:gd name="connsiteY3" fmla="*/ 613435 h 657810"/>
              <a:gd name="connsiteX4" fmla="*/ 930122 w 1767520"/>
              <a:gd name="connsiteY4" fmla="*/ 343928 h 657810"/>
              <a:gd name="connsiteX5" fmla="*/ 1286257 w 1767520"/>
              <a:gd name="connsiteY5" fmla="*/ 180298 h 657810"/>
              <a:gd name="connsiteX6" fmla="*/ 1767520 w 1767520"/>
              <a:gd name="connsiteY6" fmla="*/ 93671 h 657810"/>
              <a:gd name="connsiteX0" fmla="*/ 545053 w 1767862"/>
              <a:gd name="connsiteY0" fmla="*/ 0 h 645904"/>
              <a:gd name="connsiteX1" fmla="*/ 44940 w 1767862"/>
              <a:gd name="connsiteY1" fmla="*/ 351272 h 645904"/>
              <a:gd name="connsiteX2" fmla="*/ 64190 w 1767862"/>
              <a:gd name="connsiteY2" fmla="*/ 620780 h 645904"/>
              <a:gd name="connsiteX3" fmla="*/ 401075 w 1767862"/>
              <a:gd name="connsiteY3" fmla="*/ 601529 h 645904"/>
              <a:gd name="connsiteX4" fmla="*/ 930464 w 1767862"/>
              <a:gd name="connsiteY4" fmla="*/ 332022 h 645904"/>
              <a:gd name="connsiteX5" fmla="*/ 1286599 w 1767862"/>
              <a:gd name="connsiteY5" fmla="*/ 168392 h 645904"/>
              <a:gd name="connsiteX6" fmla="*/ 1767862 w 1767862"/>
              <a:gd name="connsiteY6" fmla="*/ 81765 h 64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7862" h="645904">
                <a:moveTo>
                  <a:pt x="545053" y="0"/>
                </a:moveTo>
                <a:cubicBezTo>
                  <a:pt x="374204" y="142774"/>
                  <a:pt x="125084" y="247809"/>
                  <a:pt x="44940" y="351272"/>
                </a:cubicBezTo>
                <a:cubicBezTo>
                  <a:pt x="-35204" y="454735"/>
                  <a:pt x="4834" y="579070"/>
                  <a:pt x="64190" y="620780"/>
                </a:cubicBezTo>
                <a:cubicBezTo>
                  <a:pt x="123546" y="662490"/>
                  <a:pt x="256696" y="649655"/>
                  <a:pt x="401075" y="601529"/>
                </a:cubicBezTo>
                <a:cubicBezTo>
                  <a:pt x="545454" y="553403"/>
                  <a:pt x="782877" y="404211"/>
                  <a:pt x="930464" y="332022"/>
                </a:cubicBezTo>
                <a:cubicBezTo>
                  <a:pt x="1078051" y="259833"/>
                  <a:pt x="1147033" y="210102"/>
                  <a:pt x="1286599" y="168392"/>
                </a:cubicBezTo>
                <a:cubicBezTo>
                  <a:pt x="1426165" y="126683"/>
                  <a:pt x="1767862" y="81765"/>
                  <a:pt x="1767862" y="81765"/>
                </a:cubicBezTo>
              </a:path>
            </a:pathLst>
          </a:custGeom>
          <a:noFill/>
          <a:ln w="1778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1E856F2-D323-4269-BB10-6B6EB86DEFDA}"/>
              </a:ext>
            </a:extLst>
          </p:cNvPr>
          <p:cNvSpPr/>
          <p:nvPr/>
        </p:nvSpPr>
        <p:spPr>
          <a:xfrm>
            <a:off x="7013390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AA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BE60B9CE-08FC-456E-B7CD-AF8AC8FA54A9}"/>
              </a:ext>
            </a:extLst>
          </p:cNvPr>
          <p:cNvSpPr/>
          <p:nvPr/>
        </p:nvSpPr>
        <p:spPr>
          <a:xfrm>
            <a:off x="7013390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6634BA1-73A3-4F84-8E06-7B113ED13B00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7677533" y="200904"/>
            <a:ext cx="654517" cy="1188289"/>
          </a:xfrm>
          <a:prstGeom prst="line">
            <a:avLst/>
          </a:prstGeom>
          <a:ln w="177800" cap="rnd">
            <a:solidFill>
              <a:srgbClr val="00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646328A-21A5-44CD-A8F0-50095270087C}"/>
              </a:ext>
            </a:extLst>
          </p:cNvPr>
          <p:cNvSpPr/>
          <p:nvPr/>
        </p:nvSpPr>
        <p:spPr>
          <a:xfrm>
            <a:off x="7254021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8E5426F-E5DC-41FA-99BF-E0A6B1D49F0A}"/>
              </a:ext>
            </a:extLst>
          </p:cNvPr>
          <p:cNvSpPr/>
          <p:nvPr/>
        </p:nvSpPr>
        <p:spPr>
          <a:xfrm>
            <a:off x="6215993" y="435333"/>
            <a:ext cx="134675" cy="67289"/>
          </a:xfrm>
          <a:custGeom>
            <a:avLst/>
            <a:gdLst>
              <a:gd name="connsiteX0" fmla="*/ 329938 w 329938"/>
              <a:gd name="connsiteY0" fmla="*/ 0 h 169683"/>
              <a:gd name="connsiteX1" fmla="*/ 0 w 329938"/>
              <a:gd name="connsiteY1" fmla="*/ 169683 h 169683"/>
              <a:gd name="connsiteX0" fmla="*/ 322794 w 322794"/>
              <a:gd name="connsiteY0" fmla="*/ 0 h 179208"/>
              <a:gd name="connsiteX1" fmla="*/ 0 w 322794"/>
              <a:gd name="connsiteY1" fmla="*/ 179208 h 179208"/>
              <a:gd name="connsiteX0" fmla="*/ 134675 w 134675"/>
              <a:gd name="connsiteY0" fmla="*/ 0 h 67289"/>
              <a:gd name="connsiteX1" fmla="*/ 0 w 134675"/>
              <a:gd name="connsiteY1" fmla="*/ 67289 h 6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675" h="67289">
                <a:moveTo>
                  <a:pt x="134675" y="0"/>
                </a:moveTo>
                <a:lnTo>
                  <a:pt x="0" y="67289"/>
                </a:lnTo>
              </a:path>
            </a:pathLst>
          </a:custGeom>
          <a:noFill/>
          <a:ln w="1428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C46ABF0-F53A-45F3-86DD-1416678087F5}"/>
              </a:ext>
            </a:extLst>
          </p:cNvPr>
          <p:cNvSpPr/>
          <p:nvPr/>
        </p:nvSpPr>
        <p:spPr>
          <a:xfrm>
            <a:off x="10986051" y="-125520"/>
            <a:ext cx="1240636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3800" b="0" cap="none" spc="0" dirty="0">
                <a:ln w="0"/>
                <a:solidFill>
                  <a:schemeClr val="tx1"/>
                </a:solidFill>
                <a:latin typeface="DIN 2014 Light" panose="020B0404020202020204" pitchFamily="34" charset="0"/>
                <a:ea typeface="DIN 2014 Light" panose="020B0404020202020204" pitchFamily="34" charset="0"/>
                <a:cs typeface="DIN Pro Medium" panose="020B0604020101020102" pitchFamily="34" charset="0"/>
              </a:rPr>
              <a:t>WASEDASAI2020</a:t>
            </a:r>
            <a:endParaRPr lang="ja-JP" altLang="en-US" sz="13800" b="0" cap="none" spc="0" dirty="0">
              <a:ln w="0"/>
              <a:solidFill>
                <a:schemeClr val="tx1"/>
              </a:solidFill>
              <a:latin typeface="DIN 2014 Light" panose="020B04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D88F69-AE8A-49B0-9BAA-4389F5D71DD1}"/>
              </a:ext>
            </a:extLst>
          </p:cNvPr>
          <p:cNvSpPr/>
          <p:nvPr/>
        </p:nvSpPr>
        <p:spPr>
          <a:xfrm>
            <a:off x="5328824" y="2972809"/>
            <a:ext cx="56572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2014 Demi" panose="020B0604020202020204" pitchFamily="34" charset="0"/>
                <a:ea typeface="DIN 2014 Demi" panose="020B0604020202020204" pitchFamily="34" charset="0"/>
                <a:cs typeface="DIN Pro Medium" panose="020B0604020101020102" pitchFamily="34" charset="0"/>
              </a:rPr>
              <a:t>WASEDASAI2021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2014 Demi" panose="020B06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4BEF4FC-4084-49F6-BD43-B28A56E5C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63"/>
          <a:stretch/>
        </p:blipFill>
        <p:spPr>
          <a:xfrm>
            <a:off x="4033350" y="2371280"/>
            <a:ext cx="1627773" cy="155801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892A25-B5A4-4A5C-9204-640D69489F87}"/>
              </a:ext>
            </a:extLst>
          </p:cNvPr>
          <p:cNvSpPr/>
          <p:nvPr/>
        </p:nvSpPr>
        <p:spPr>
          <a:xfrm>
            <a:off x="3538952" y="4911381"/>
            <a:ext cx="1946619" cy="19466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8850" t="1583" r="7528" b="57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: 塗りつぶしなし 7">
            <a:extLst>
              <a:ext uri="{FF2B5EF4-FFF2-40B4-BE49-F238E27FC236}">
                <a16:creationId xmlns:a16="http://schemas.microsoft.com/office/drawing/2014/main" id="{35111939-1FBD-4E4E-8F5B-B20312B351E3}"/>
              </a:ext>
            </a:extLst>
          </p:cNvPr>
          <p:cNvSpPr/>
          <p:nvPr/>
        </p:nvSpPr>
        <p:spPr>
          <a:xfrm rot="19267465">
            <a:off x="-200413" y="-39633"/>
            <a:ext cx="2697305" cy="1183489"/>
          </a:xfrm>
          <a:prstGeom prst="donut">
            <a:avLst>
              <a:gd name="adj" fmla="val 15036"/>
            </a:avLst>
          </a:prstGeom>
          <a:solidFill>
            <a:srgbClr val="EE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0324562-744E-42A0-B9E3-46938741F372}"/>
              </a:ext>
            </a:extLst>
          </p:cNvPr>
          <p:cNvSpPr/>
          <p:nvPr/>
        </p:nvSpPr>
        <p:spPr>
          <a:xfrm>
            <a:off x="2386212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66E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428AB3E-7948-4C65-A4C8-E376B53AA07F}"/>
              </a:ext>
            </a:extLst>
          </p:cNvPr>
          <p:cNvSpPr/>
          <p:nvPr/>
        </p:nvSpPr>
        <p:spPr>
          <a:xfrm>
            <a:off x="2386212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1B16D3-63DC-4B99-8EBB-F3B8C674E581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3050355" y="200904"/>
            <a:ext cx="654517" cy="1188289"/>
          </a:xfrm>
          <a:prstGeom prst="line">
            <a:avLst/>
          </a:prstGeom>
          <a:ln w="177800" cap="rnd">
            <a:solidFill>
              <a:srgbClr val="006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B149B95-FD33-4332-8DDD-A8CF939237C8}"/>
              </a:ext>
            </a:extLst>
          </p:cNvPr>
          <p:cNvSpPr/>
          <p:nvPr/>
        </p:nvSpPr>
        <p:spPr>
          <a:xfrm>
            <a:off x="2626843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C9969C0B-F7FF-44E9-83FE-BF899F647210}"/>
              </a:ext>
            </a:extLst>
          </p:cNvPr>
          <p:cNvSpPr/>
          <p:nvPr/>
        </p:nvSpPr>
        <p:spPr>
          <a:xfrm rot="20467675">
            <a:off x="4595723" y="-176896"/>
            <a:ext cx="2342760" cy="905411"/>
          </a:xfrm>
          <a:custGeom>
            <a:avLst/>
            <a:gdLst>
              <a:gd name="connsiteX0" fmla="*/ 1999671 w 2342760"/>
              <a:gd name="connsiteY0" fmla="*/ 133232 h 905411"/>
              <a:gd name="connsiteX1" fmla="*/ 2342760 w 2342760"/>
              <a:gd name="connsiteY1" fmla="*/ 454881 h 905411"/>
              <a:gd name="connsiteX2" fmla="*/ 1627334 w 2342760"/>
              <a:gd name="connsiteY2" fmla="*/ 874015 h 905411"/>
              <a:gd name="connsiteX3" fmla="*/ 1536313 w 2342760"/>
              <a:gd name="connsiteY3" fmla="*/ 884988 h 905411"/>
              <a:gd name="connsiteX4" fmla="*/ 1506756 w 2342760"/>
              <a:gd name="connsiteY4" fmla="*/ 744249 h 905411"/>
              <a:gd name="connsiteX5" fmla="*/ 1570023 w 2342760"/>
              <a:gd name="connsiteY5" fmla="*/ 738350 h 905411"/>
              <a:gd name="connsiteX6" fmla="*/ 2195524 w 2342760"/>
              <a:gd name="connsiteY6" fmla="*/ 454881 h 905411"/>
              <a:gd name="connsiteX7" fmla="*/ 1171380 w 2342760"/>
              <a:gd name="connsiteY7" fmla="*/ 147236 h 905411"/>
              <a:gd name="connsiteX8" fmla="*/ 147236 w 2342760"/>
              <a:gd name="connsiteY8" fmla="*/ 454881 h 905411"/>
              <a:gd name="connsiteX9" fmla="*/ 964979 w 2342760"/>
              <a:gd name="connsiteY9" fmla="*/ 756276 h 905411"/>
              <a:gd name="connsiteX10" fmla="*/ 1029316 w 2342760"/>
              <a:gd name="connsiteY10" fmla="*/ 758224 h 905411"/>
              <a:gd name="connsiteX11" fmla="*/ 1060226 w 2342760"/>
              <a:gd name="connsiteY11" fmla="*/ 905411 h 905411"/>
              <a:gd name="connsiteX12" fmla="*/ 935306 w 2342760"/>
              <a:gd name="connsiteY12" fmla="*/ 900520 h 905411"/>
              <a:gd name="connsiteX13" fmla="*/ 0 w 2342760"/>
              <a:gd name="connsiteY13" fmla="*/ 454881 h 905411"/>
              <a:gd name="connsiteX14" fmla="*/ 1171380 w 2342760"/>
              <a:gd name="connsiteY14" fmla="*/ 0 h 905411"/>
              <a:gd name="connsiteX15" fmla="*/ 1999671 w 2342760"/>
              <a:gd name="connsiteY15" fmla="*/ 133232 h 90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42760" h="905411">
                <a:moveTo>
                  <a:pt x="1999671" y="133232"/>
                </a:moveTo>
                <a:cubicBezTo>
                  <a:pt x="2211649" y="215549"/>
                  <a:pt x="2342760" y="329269"/>
                  <a:pt x="2342760" y="454881"/>
                </a:cubicBezTo>
                <a:cubicBezTo>
                  <a:pt x="2342760" y="643299"/>
                  <a:pt x="2047760" y="804961"/>
                  <a:pt x="1627334" y="874015"/>
                </a:cubicBezTo>
                <a:lnTo>
                  <a:pt x="1536313" y="884988"/>
                </a:lnTo>
                <a:lnTo>
                  <a:pt x="1506756" y="744249"/>
                </a:lnTo>
                <a:lnTo>
                  <a:pt x="1570023" y="738350"/>
                </a:lnTo>
                <a:cubicBezTo>
                  <a:pt x="1937604" y="691647"/>
                  <a:pt x="2195524" y="582312"/>
                  <a:pt x="2195524" y="454881"/>
                </a:cubicBezTo>
                <a:cubicBezTo>
                  <a:pt x="2195524" y="284973"/>
                  <a:pt x="1736999" y="147236"/>
                  <a:pt x="1171380" y="147236"/>
                </a:cubicBezTo>
                <a:cubicBezTo>
                  <a:pt x="605761" y="147236"/>
                  <a:pt x="147236" y="284973"/>
                  <a:pt x="147236" y="454881"/>
                </a:cubicBezTo>
                <a:cubicBezTo>
                  <a:pt x="147236" y="603550"/>
                  <a:pt x="498295" y="727589"/>
                  <a:pt x="964979" y="756276"/>
                </a:cubicBezTo>
                <a:lnTo>
                  <a:pt x="1029316" y="758224"/>
                </a:lnTo>
                <a:lnTo>
                  <a:pt x="1060226" y="905411"/>
                </a:lnTo>
                <a:lnTo>
                  <a:pt x="935306" y="900520"/>
                </a:lnTo>
                <a:cubicBezTo>
                  <a:pt x="401528" y="858104"/>
                  <a:pt x="0" y="674702"/>
                  <a:pt x="0" y="454881"/>
                </a:cubicBezTo>
                <a:cubicBezTo>
                  <a:pt x="0" y="203657"/>
                  <a:pt x="524445" y="0"/>
                  <a:pt x="1171380" y="0"/>
                </a:cubicBezTo>
                <a:cubicBezTo>
                  <a:pt x="1494848" y="0"/>
                  <a:pt x="1787693" y="50914"/>
                  <a:pt x="1999671" y="133232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F9E1AA1A-1055-4A41-A562-306910BFAD5B}"/>
              </a:ext>
            </a:extLst>
          </p:cNvPr>
          <p:cNvSpPr/>
          <p:nvPr/>
        </p:nvSpPr>
        <p:spPr>
          <a:xfrm>
            <a:off x="5209600" y="696654"/>
            <a:ext cx="1767862" cy="645904"/>
          </a:xfrm>
          <a:custGeom>
            <a:avLst/>
            <a:gdLst>
              <a:gd name="connsiteX0" fmla="*/ 439612 w 1758273"/>
              <a:gd name="connsiteY0" fmla="*/ 0 h 734387"/>
              <a:gd name="connsiteX1" fmla="*/ 35351 w 1758273"/>
              <a:gd name="connsiteY1" fmla="*/ 404261 h 734387"/>
              <a:gd name="connsiteX2" fmla="*/ 64226 w 1758273"/>
              <a:gd name="connsiteY2" fmla="*/ 712270 h 734387"/>
              <a:gd name="connsiteX3" fmla="*/ 420361 w 1758273"/>
              <a:gd name="connsiteY3" fmla="*/ 673769 h 734387"/>
              <a:gd name="connsiteX4" fmla="*/ 920875 w 1758273"/>
              <a:gd name="connsiteY4" fmla="*/ 385011 h 734387"/>
              <a:gd name="connsiteX5" fmla="*/ 1190382 w 1758273"/>
              <a:gd name="connsiteY5" fmla="*/ 250257 h 734387"/>
              <a:gd name="connsiteX6" fmla="*/ 1758273 w 1758273"/>
              <a:gd name="connsiteY6" fmla="*/ 134754 h 734387"/>
              <a:gd name="connsiteX0" fmla="*/ 511879 w 1763163"/>
              <a:gd name="connsiteY0" fmla="*/ 0 h 695886"/>
              <a:gd name="connsiteX1" fmla="*/ 40241 w 1763163"/>
              <a:gd name="connsiteY1" fmla="*/ 365760 h 695886"/>
              <a:gd name="connsiteX2" fmla="*/ 69116 w 1763163"/>
              <a:gd name="connsiteY2" fmla="*/ 673769 h 695886"/>
              <a:gd name="connsiteX3" fmla="*/ 425251 w 1763163"/>
              <a:gd name="connsiteY3" fmla="*/ 635268 h 695886"/>
              <a:gd name="connsiteX4" fmla="*/ 925765 w 1763163"/>
              <a:gd name="connsiteY4" fmla="*/ 346510 h 695886"/>
              <a:gd name="connsiteX5" fmla="*/ 1195272 w 1763163"/>
              <a:gd name="connsiteY5" fmla="*/ 211756 h 695886"/>
              <a:gd name="connsiteX6" fmla="*/ 1763163 w 1763163"/>
              <a:gd name="connsiteY6" fmla="*/ 96253 h 695886"/>
              <a:gd name="connsiteX0" fmla="*/ 491230 w 1761764"/>
              <a:gd name="connsiteY0" fmla="*/ 0 h 638134"/>
              <a:gd name="connsiteX1" fmla="*/ 38842 w 1761764"/>
              <a:gd name="connsiteY1" fmla="*/ 308008 h 638134"/>
              <a:gd name="connsiteX2" fmla="*/ 67717 w 1761764"/>
              <a:gd name="connsiteY2" fmla="*/ 616017 h 638134"/>
              <a:gd name="connsiteX3" fmla="*/ 423852 w 1761764"/>
              <a:gd name="connsiteY3" fmla="*/ 577516 h 638134"/>
              <a:gd name="connsiteX4" fmla="*/ 924366 w 1761764"/>
              <a:gd name="connsiteY4" fmla="*/ 288758 h 638134"/>
              <a:gd name="connsiteX5" fmla="*/ 1193873 w 1761764"/>
              <a:gd name="connsiteY5" fmla="*/ 154004 h 638134"/>
              <a:gd name="connsiteX6" fmla="*/ 1761764 w 1761764"/>
              <a:gd name="connsiteY6" fmla="*/ 38501 h 638134"/>
              <a:gd name="connsiteX0" fmla="*/ 501554 w 1762463"/>
              <a:gd name="connsiteY0" fmla="*/ 0 h 676635"/>
              <a:gd name="connsiteX1" fmla="*/ 39541 w 1762463"/>
              <a:gd name="connsiteY1" fmla="*/ 346509 h 676635"/>
              <a:gd name="connsiteX2" fmla="*/ 68416 w 1762463"/>
              <a:gd name="connsiteY2" fmla="*/ 654518 h 676635"/>
              <a:gd name="connsiteX3" fmla="*/ 424551 w 1762463"/>
              <a:gd name="connsiteY3" fmla="*/ 616017 h 676635"/>
              <a:gd name="connsiteX4" fmla="*/ 925065 w 1762463"/>
              <a:gd name="connsiteY4" fmla="*/ 327259 h 676635"/>
              <a:gd name="connsiteX5" fmla="*/ 1194572 w 1762463"/>
              <a:gd name="connsiteY5" fmla="*/ 192505 h 676635"/>
              <a:gd name="connsiteX6" fmla="*/ 1762463 w 1762463"/>
              <a:gd name="connsiteY6" fmla="*/ 77002 h 676635"/>
              <a:gd name="connsiteX0" fmla="*/ 505655 w 1766564"/>
              <a:gd name="connsiteY0" fmla="*/ 0 h 650918"/>
              <a:gd name="connsiteX1" fmla="*/ 43642 w 1766564"/>
              <a:gd name="connsiteY1" fmla="*/ 346509 h 650918"/>
              <a:gd name="connsiteX2" fmla="*/ 62892 w 1766564"/>
              <a:gd name="connsiteY2" fmla="*/ 616017 h 650918"/>
              <a:gd name="connsiteX3" fmla="*/ 428652 w 1766564"/>
              <a:gd name="connsiteY3" fmla="*/ 616017 h 650918"/>
              <a:gd name="connsiteX4" fmla="*/ 929166 w 1766564"/>
              <a:gd name="connsiteY4" fmla="*/ 327259 h 650918"/>
              <a:gd name="connsiteX5" fmla="*/ 1198673 w 1766564"/>
              <a:gd name="connsiteY5" fmla="*/ 192505 h 650918"/>
              <a:gd name="connsiteX6" fmla="*/ 1766564 w 1766564"/>
              <a:gd name="connsiteY6" fmla="*/ 77002 h 650918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197237 w 1765128"/>
              <a:gd name="connsiteY5" fmla="*/ 192505 h 641141"/>
              <a:gd name="connsiteX6" fmla="*/ 1765128 w 1765128"/>
              <a:gd name="connsiteY6" fmla="*/ 77002 h 641141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283865 w 1765128"/>
              <a:gd name="connsiteY5" fmla="*/ 163629 h 641141"/>
              <a:gd name="connsiteX6" fmla="*/ 1765128 w 1765128"/>
              <a:gd name="connsiteY6" fmla="*/ 77002 h 641141"/>
              <a:gd name="connsiteX0" fmla="*/ 514426 w 1765810"/>
              <a:gd name="connsiteY0" fmla="*/ 0 h 629235"/>
              <a:gd name="connsiteX1" fmla="*/ 42888 w 1765810"/>
              <a:gd name="connsiteY1" fmla="*/ 334603 h 629235"/>
              <a:gd name="connsiteX2" fmla="*/ 62138 w 1765810"/>
              <a:gd name="connsiteY2" fmla="*/ 604111 h 629235"/>
              <a:gd name="connsiteX3" fmla="*/ 399023 w 1765810"/>
              <a:gd name="connsiteY3" fmla="*/ 584860 h 629235"/>
              <a:gd name="connsiteX4" fmla="*/ 928412 w 1765810"/>
              <a:gd name="connsiteY4" fmla="*/ 315353 h 629235"/>
              <a:gd name="connsiteX5" fmla="*/ 1284547 w 1765810"/>
              <a:gd name="connsiteY5" fmla="*/ 151723 h 629235"/>
              <a:gd name="connsiteX6" fmla="*/ 1765810 w 1765810"/>
              <a:gd name="connsiteY6" fmla="*/ 65096 h 629235"/>
              <a:gd name="connsiteX0" fmla="*/ 506771 w 1765299"/>
              <a:gd name="connsiteY0" fmla="*/ 0 h 638760"/>
              <a:gd name="connsiteX1" fmla="*/ 42377 w 1765299"/>
              <a:gd name="connsiteY1" fmla="*/ 344128 h 638760"/>
              <a:gd name="connsiteX2" fmla="*/ 61627 w 1765299"/>
              <a:gd name="connsiteY2" fmla="*/ 613636 h 638760"/>
              <a:gd name="connsiteX3" fmla="*/ 398512 w 1765299"/>
              <a:gd name="connsiteY3" fmla="*/ 594385 h 638760"/>
              <a:gd name="connsiteX4" fmla="*/ 927901 w 1765299"/>
              <a:gd name="connsiteY4" fmla="*/ 324878 h 638760"/>
              <a:gd name="connsiteX5" fmla="*/ 1284036 w 1765299"/>
              <a:gd name="connsiteY5" fmla="*/ 161248 h 638760"/>
              <a:gd name="connsiteX6" fmla="*/ 1765299 w 1765299"/>
              <a:gd name="connsiteY6" fmla="*/ 74621 h 638760"/>
              <a:gd name="connsiteX0" fmla="*/ 539948 w 1767520"/>
              <a:gd name="connsiteY0" fmla="*/ 0 h 657810"/>
              <a:gd name="connsiteX1" fmla="*/ 44598 w 1767520"/>
              <a:gd name="connsiteY1" fmla="*/ 363178 h 657810"/>
              <a:gd name="connsiteX2" fmla="*/ 63848 w 1767520"/>
              <a:gd name="connsiteY2" fmla="*/ 632686 h 657810"/>
              <a:gd name="connsiteX3" fmla="*/ 400733 w 1767520"/>
              <a:gd name="connsiteY3" fmla="*/ 613435 h 657810"/>
              <a:gd name="connsiteX4" fmla="*/ 930122 w 1767520"/>
              <a:gd name="connsiteY4" fmla="*/ 343928 h 657810"/>
              <a:gd name="connsiteX5" fmla="*/ 1286257 w 1767520"/>
              <a:gd name="connsiteY5" fmla="*/ 180298 h 657810"/>
              <a:gd name="connsiteX6" fmla="*/ 1767520 w 1767520"/>
              <a:gd name="connsiteY6" fmla="*/ 93671 h 657810"/>
              <a:gd name="connsiteX0" fmla="*/ 545053 w 1767862"/>
              <a:gd name="connsiteY0" fmla="*/ 0 h 645904"/>
              <a:gd name="connsiteX1" fmla="*/ 44940 w 1767862"/>
              <a:gd name="connsiteY1" fmla="*/ 351272 h 645904"/>
              <a:gd name="connsiteX2" fmla="*/ 64190 w 1767862"/>
              <a:gd name="connsiteY2" fmla="*/ 620780 h 645904"/>
              <a:gd name="connsiteX3" fmla="*/ 401075 w 1767862"/>
              <a:gd name="connsiteY3" fmla="*/ 601529 h 645904"/>
              <a:gd name="connsiteX4" fmla="*/ 930464 w 1767862"/>
              <a:gd name="connsiteY4" fmla="*/ 332022 h 645904"/>
              <a:gd name="connsiteX5" fmla="*/ 1286599 w 1767862"/>
              <a:gd name="connsiteY5" fmla="*/ 168392 h 645904"/>
              <a:gd name="connsiteX6" fmla="*/ 1767862 w 1767862"/>
              <a:gd name="connsiteY6" fmla="*/ 81765 h 64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7862" h="645904">
                <a:moveTo>
                  <a:pt x="545053" y="0"/>
                </a:moveTo>
                <a:cubicBezTo>
                  <a:pt x="374204" y="142774"/>
                  <a:pt x="125084" y="247809"/>
                  <a:pt x="44940" y="351272"/>
                </a:cubicBezTo>
                <a:cubicBezTo>
                  <a:pt x="-35204" y="454735"/>
                  <a:pt x="4834" y="579070"/>
                  <a:pt x="64190" y="620780"/>
                </a:cubicBezTo>
                <a:cubicBezTo>
                  <a:pt x="123546" y="662490"/>
                  <a:pt x="256696" y="649655"/>
                  <a:pt x="401075" y="601529"/>
                </a:cubicBezTo>
                <a:cubicBezTo>
                  <a:pt x="545454" y="553403"/>
                  <a:pt x="782877" y="404211"/>
                  <a:pt x="930464" y="332022"/>
                </a:cubicBezTo>
                <a:cubicBezTo>
                  <a:pt x="1078051" y="259833"/>
                  <a:pt x="1147033" y="210102"/>
                  <a:pt x="1286599" y="168392"/>
                </a:cubicBezTo>
                <a:cubicBezTo>
                  <a:pt x="1426165" y="126683"/>
                  <a:pt x="1767862" y="81765"/>
                  <a:pt x="1767862" y="81765"/>
                </a:cubicBezTo>
              </a:path>
            </a:pathLst>
          </a:custGeom>
          <a:noFill/>
          <a:ln w="1778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1E856F2-D323-4269-BB10-6B6EB86DEFDA}"/>
              </a:ext>
            </a:extLst>
          </p:cNvPr>
          <p:cNvSpPr/>
          <p:nvPr/>
        </p:nvSpPr>
        <p:spPr>
          <a:xfrm>
            <a:off x="7013390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AA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BE60B9CE-08FC-456E-B7CD-AF8AC8FA54A9}"/>
              </a:ext>
            </a:extLst>
          </p:cNvPr>
          <p:cNvSpPr/>
          <p:nvPr/>
        </p:nvSpPr>
        <p:spPr>
          <a:xfrm>
            <a:off x="7013390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6634BA1-73A3-4F84-8E06-7B113ED13B00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7677533" y="200904"/>
            <a:ext cx="654517" cy="1188289"/>
          </a:xfrm>
          <a:prstGeom prst="line">
            <a:avLst/>
          </a:prstGeom>
          <a:ln w="177800" cap="rnd">
            <a:solidFill>
              <a:srgbClr val="00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646328A-21A5-44CD-A8F0-50095270087C}"/>
              </a:ext>
            </a:extLst>
          </p:cNvPr>
          <p:cNvSpPr/>
          <p:nvPr/>
        </p:nvSpPr>
        <p:spPr>
          <a:xfrm>
            <a:off x="7254021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8E5426F-E5DC-41FA-99BF-E0A6B1D49F0A}"/>
              </a:ext>
            </a:extLst>
          </p:cNvPr>
          <p:cNvSpPr/>
          <p:nvPr/>
        </p:nvSpPr>
        <p:spPr>
          <a:xfrm>
            <a:off x="6215993" y="435333"/>
            <a:ext cx="134675" cy="67289"/>
          </a:xfrm>
          <a:custGeom>
            <a:avLst/>
            <a:gdLst>
              <a:gd name="connsiteX0" fmla="*/ 329938 w 329938"/>
              <a:gd name="connsiteY0" fmla="*/ 0 h 169683"/>
              <a:gd name="connsiteX1" fmla="*/ 0 w 329938"/>
              <a:gd name="connsiteY1" fmla="*/ 169683 h 169683"/>
              <a:gd name="connsiteX0" fmla="*/ 322794 w 322794"/>
              <a:gd name="connsiteY0" fmla="*/ 0 h 179208"/>
              <a:gd name="connsiteX1" fmla="*/ 0 w 322794"/>
              <a:gd name="connsiteY1" fmla="*/ 179208 h 179208"/>
              <a:gd name="connsiteX0" fmla="*/ 134675 w 134675"/>
              <a:gd name="connsiteY0" fmla="*/ 0 h 67289"/>
              <a:gd name="connsiteX1" fmla="*/ 0 w 134675"/>
              <a:gd name="connsiteY1" fmla="*/ 67289 h 6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675" h="67289">
                <a:moveTo>
                  <a:pt x="134675" y="0"/>
                </a:moveTo>
                <a:lnTo>
                  <a:pt x="0" y="67289"/>
                </a:lnTo>
              </a:path>
            </a:pathLst>
          </a:custGeom>
          <a:noFill/>
          <a:ln w="1428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C46ABF0-F53A-45F3-86DD-1416678087F5}"/>
              </a:ext>
            </a:extLst>
          </p:cNvPr>
          <p:cNvSpPr/>
          <p:nvPr/>
        </p:nvSpPr>
        <p:spPr>
          <a:xfrm>
            <a:off x="10986051" y="-125520"/>
            <a:ext cx="1240636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3800" b="0" cap="none" spc="0" dirty="0">
                <a:ln w="0"/>
                <a:solidFill>
                  <a:schemeClr val="tx1"/>
                </a:solidFill>
                <a:latin typeface="DIN 2014 Light" panose="020B0404020202020204" pitchFamily="34" charset="0"/>
                <a:ea typeface="DIN 2014 Light" panose="020B0404020202020204" pitchFamily="34" charset="0"/>
                <a:cs typeface="DIN Pro Medium" panose="020B0604020101020102" pitchFamily="34" charset="0"/>
              </a:rPr>
              <a:t>WASEDASAI2020</a:t>
            </a:r>
            <a:endParaRPr lang="ja-JP" altLang="en-US" sz="13800" b="0" cap="none" spc="0" dirty="0">
              <a:ln w="0"/>
              <a:solidFill>
                <a:schemeClr val="tx1"/>
              </a:solidFill>
              <a:latin typeface="DIN 2014 Light" panose="020B04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D28B2CF-D6AE-49A2-9FC5-EEE8C0633C3E}"/>
              </a:ext>
            </a:extLst>
          </p:cNvPr>
          <p:cNvSpPr/>
          <p:nvPr/>
        </p:nvSpPr>
        <p:spPr>
          <a:xfrm>
            <a:off x="3753376" y="3896139"/>
            <a:ext cx="23401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600" b="0" cap="none" spc="0" dirty="0">
                <a:ln w="0"/>
                <a:solidFill>
                  <a:schemeClr val="tx1"/>
                </a:solidFill>
                <a:latin typeface="DIN 2014 Bold" panose="020B0704020202020204" pitchFamily="34" charset="0"/>
                <a:ea typeface="DIN 2014 Bold" panose="020B0704020202020204" pitchFamily="34" charset="0"/>
                <a:cs typeface="DIN Pro Medium" panose="020B0604020101020102" pitchFamily="34" charset="0"/>
              </a:rPr>
              <a:t>WASEDASAI2021</a:t>
            </a:r>
            <a:endParaRPr lang="ja-JP" altLang="en-US" sz="1600" b="0" cap="none" spc="0" dirty="0">
              <a:ln w="0"/>
              <a:solidFill>
                <a:schemeClr val="tx1"/>
              </a:solidFill>
              <a:latin typeface="DIN 2014 Bold" panose="020B07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616197-B5A5-49BD-B6BE-4FCB874B9BBB}"/>
              </a:ext>
            </a:extLst>
          </p:cNvPr>
          <p:cNvSpPr/>
          <p:nvPr/>
        </p:nvSpPr>
        <p:spPr>
          <a:xfrm>
            <a:off x="352173" y="31791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源ノ角ゴシック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ED7B7A-1BD5-4D34-BABC-689ADF53EDBA}"/>
              </a:ext>
            </a:extLst>
          </p:cNvPr>
          <p:cNvSpPr/>
          <p:nvPr/>
        </p:nvSpPr>
        <p:spPr>
          <a:xfrm>
            <a:off x="352173" y="1767673"/>
            <a:ext cx="1390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Pro Medium" panose="020B0604020101020102" pitchFamily="34" charset="0"/>
                <a:ea typeface="源ノ角ゴシック JP Medium" panose="020B0600000000000000" pitchFamily="34" charset="-128"/>
                <a:cs typeface="DIN Pro Medium" panose="020B0604020101020102" pitchFamily="34" charset="0"/>
              </a:rPr>
              <a:t>DIN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Pro Medium" panose="020B0604020101020102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10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DIN 2014 Light</vt:lpstr>
      <vt:lpstr>源ノ角ゴシック JP Medium</vt:lpstr>
      <vt:lpstr>游ゴシック</vt:lpstr>
      <vt:lpstr>游ゴシック Light</vt:lpstr>
      <vt:lpstr>Arial</vt:lpstr>
      <vt:lpstr>DIN 2014 Bold</vt:lpstr>
      <vt:lpstr>DIN 2014 Demi</vt:lpstr>
      <vt:lpstr>DIN Pro Medium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悠太</dc:creator>
  <cp:lastModifiedBy>松村 悠太</cp:lastModifiedBy>
  <cp:revision>6</cp:revision>
  <dcterms:created xsi:type="dcterms:W3CDTF">2020-11-10T06:53:00Z</dcterms:created>
  <dcterms:modified xsi:type="dcterms:W3CDTF">2021-04-02T17:37:57Z</dcterms:modified>
</cp:coreProperties>
</file>