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65" r:id="rId13"/>
    <p:sldId id="266" r:id="rId14"/>
    <p:sldId id="275" r:id="rId15"/>
    <p:sldId id="267" r:id="rId16"/>
    <p:sldId id="268" r:id="rId17"/>
    <p:sldId id="269" r:id="rId18"/>
    <p:sldId id="270" r:id="rId19"/>
    <p:sldId id="276" r:id="rId20"/>
    <p:sldId id="271" r:id="rId21"/>
    <p:sldId id="277" r:id="rId22"/>
    <p:sldId id="272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1553C-C418-45F3-9060-1557D7683ECD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6527-D379-4589-94AB-3E8AB1F08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72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組込み分野において</a:t>
            </a:r>
            <a:r>
              <a:rPr kumimoji="1" lang="en-US" altLang="ja-JP" smtClean="0"/>
              <a:t>UML</a:t>
            </a:r>
            <a:r>
              <a:rPr kumimoji="1" lang="ja-JP" altLang="en-US" smtClean="0"/>
              <a:t>モデリングは必須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16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モデルカタログの読み合わせ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81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nxt</a:t>
            </a:r>
            <a:r>
              <a:rPr kumimoji="1" lang="ja-JP" altLang="en-US" smtClean="0"/>
              <a:t>用輝度値制御モデルの作成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モデル作成にあたって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14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他の環境での実践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02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まとめ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28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今後の予定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5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UML</a:t>
            </a:r>
            <a:r>
              <a:rPr kumimoji="1" lang="ja-JP" altLang="en-US" smtClean="0"/>
              <a:t>モデリングとは？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16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UML</a:t>
            </a:r>
            <a:r>
              <a:rPr kumimoji="1" lang="ja-JP" altLang="en-US" smtClean="0"/>
              <a:t>モデリングの難点とは？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55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UML</a:t>
            </a:r>
            <a:r>
              <a:rPr kumimoji="1" lang="ja-JP" altLang="en-US" smtClean="0"/>
              <a:t>モデリングの難点とモデルカタログの誕生を組み合わせる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7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UMTP</a:t>
            </a:r>
            <a:r>
              <a:rPr kumimoji="1" lang="ja-JP" altLang="en-US" smtClean="0"/>
              <a:t>とは？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26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UML</a:t>
            </a:r>
            <a:r>
              <a:rPr kumimoji="1" lang="ja-JP" altLang="en-US" smtClean="0"/>
              <a:t>モデルカタログとは？</a:t>
            </a:r>
            <a:endParaRPr kumimoji="1" lang="en-US" altLang="ja-JP" smtClean="0"/>
          </a:p>
          <a:p>
            <a:r>
              <a:rPr kumimoji="1" lang="ja-JP" altLang="en-US" smtClean="0"/>
              <a:t>→しかし、実装例が少ない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50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ざっくりと研究概要を示す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96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方法を示す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22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目標値制御とは？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6527-D379-4589-94AB-3E8AB1F0833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69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E0E3B-AB19-407C-B8D2-B50F41DA1FAB}" type="datetimeFigureOut">
              <a:rPr kumimoji="1" lang="ja-JP" altLang="en-US" smtClean="0"/>
              <a:t>2012/11/18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4CD1AD-35CE-4DA8-9CDB-2FA6D4A1B3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400" smtClean="0"/>
              <a:t>組込みシステムにおける</a:t>
            </a:r>
            <a:r>
              <a:rPr kumimoji="1" lang="en-US" altLang="ja-JP" sz="4400" smtClean="0"/>
              <a:t/>
            </a:r>
            <a:br>
              <a:rPr kumimoji="1" lang="en-US" altLang="ja-JP" sz="4400" smtClean="0"/>
            </a:br>
            <a:r>
              <a:rPr lang="en-US" altLang="ja-JP" sz="4400" smtClean="0"/>
              <a:t>UML</a:t>
            </a:r>
            <a:r>
              <a:rPr lang="ja-JP" altLang="en-US" sz="4400" smtClean="0"/>
              <a:t>モデルカタログの実践研究</a:t>
            </a:r>
            <a:endParaRPr kumimoji="1" lang="ja-JP" altLang="en-US" sz="4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力</a:t>
            </a:r>
            <a:r>
              <a:rPr lang="ja-JP" altLang="en-US" sz="3200"/>
              <a:t>武</a:t>
            </a:r>
            <a:r>
              <a:rPr lang="ja-JP" altLang="en-US" sz="3200" smtClean="0"/>
              <a:t>研究室</a:t>
            </a:r>
            <a:endParaRPr lang="en-US" altLang="ja-JP" sz="3200" smtClean="0"/>
          </a:p>
          <a:p>
            <a:r>
              <a:rPr kumimoji="1" lang="ja-JP" altLang="en-US" sz="3200"/>
              <a:t>情報工</a:t>
            </a:r>
            <a:r>
              <a:rPr kumimoji="1" lang="ja-JP" altLang="en-US" sz="3200" smtClean="0"/>
              <a:t>学科</a:t>
            </a:r>
            <a:r>
              <a:rPr kumimoji="1" lang="en-US" altLang="ja-JP" sz="3200" smtClean="0"/>
              <a:t>5</a:t>
            </a:r>
            <a:r>
              <a:rPr kumimoji="1" lang="ja-JP" altLang="en-US" sz="3200" smtClean="0"/>
              <a:t>年</a:t>
            </a:r>
            <a:r>
              <a:rPr kumimoji="1" lang="en-US" altLang="ja-JP" sz="3200" smtClean="0"/>
              <a:t>25</a:t>
            </a:r>
            <a:r>
              <a:rPr kumimoji="1" lang="ja-JP" altLang="en-US" sz="3200" smtClean="0"/>
              <a:t>番　新村祐太</a:t>
            </a:r>
            <a:endParaRPr kumimoji="1" lang="en-US" altLang="ja-JP" sz="3200" smtClean="0"/>
          </a:p>
          <a:p>
            <a:r>
              <a:rPr lang="ja-JP" altLang="en-US" sz="3200"/>
              <a:t>指導</a:t>
            </a:r>
            <a:r>
              <a:rPr lang="ja-JP" altLang="en-US" sz="3200" smtClean="0"/>
              <a:t>教員</a:t>
            </a:r>
            <a:r>
              <a:rPr lang="en-US" altLang="ja-JP" sz="3200" smtClean="0"/>
              <a:t>:</a:t>
            </a:r>
            <a:r>
              <a:rPr lang="ja-JP" altLang="en-US" sz="3200" smtClean="0"/>
              <a:t>力武克彰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3554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発表内容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smtClean="0"/>
              <a:t>研究背景</a:t>
            </a:r>
            <a:endParaRPr kumimoji="1" lang="en-US" altLang="ja-JP" sz="4000" smtClean="0"/>
          </a:p>
          <a:p>
            <a:r>
              <a:rPr lang="ja-JP" altLang="en-US" sz="4000">
                <a:solidFill>
                  <a:srgbClr val="7030A0"/>
                </a:solidFill>
              </a:rPr>
              <a:t>研究</a:t>
            </a:r>
            <a:r>
              <a:rPr lang="ja-JP" altLang="en-US" sz="4000" smtClean="0">
                <a:solidFill>
                  <a:srgbClr val="7030A0"/>
                </a:solidFill>
              </a:rPr>
              <a:t>概要</a:t>
            </a:r>
            <a:endParaRPr lang="en-US" altLang="ja-JP" sz="4000" smtClean="0">
              <a:solidFill>
                <a:srgbClr val="7030A0"/>
              </a:solidFill>
            </a:endParaRPr>
          </a:p>
          <a:p>
            <a:r>
              <a:rPr kumimoji="1" lang="ja-JP" altLang="en-US" sz="4000" smtClean="0"/>
              <a:t>進捗状況</a:t>
            </a:r>
            <a:endParaRPr kumimoji="1" lang="en-US" altLang="ja-JP" sz="4000" smtClean="0"/>
          </a:p>
          <a:p>
            <a:r>
              <a:rPr lang="ja-JP" altLang="en-US" sz="4000"/>
              <a:t>まとめ</a:t>
            </a:r>
            <a:endParaRPr kumimoji="1" lang="en-US" altLang="ja-JP" sz="4000" smtClean="0"/>
          </a:p>
          <a:p>
            <a:r>
              <a:rPr lang="ja-JP" altLang="en-US" sz="4000"/>
              <a:t>今後</a:t>
            </a:r>
            <a:r>
              <a:rPr lang="ja-JP" altLang="en-US" sz="4000" smtClean="0"/>
              <a:t>の予定</a:t>
            </a:r>
            <a:endParaRPr kumimoji="1"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34159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研究概要</a:t>
            </a:r>
            <a:r>
              <a:rPr kumimoji="1" lang="en-US" altLang="ja-JP" smtClean="0"/>
              <a:t>(1/3)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77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研究概要</a:t>
            </a:r>
            <a:r>
              <a:rPr kumimoji="1" lang="en-US" altLang="ja-JP" smtClean="0"/>
              <a:t>(2/3)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32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研究概要</a:t>
            </a:r>
            <a:r>
              <a:rPr kumimoji="1" lang="en-US" altLang="ja-JP" smtClean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9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発表内容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smtClean="0"/>
              <a:t>研究背景</a:t>
            </a:r>
            <a:endParaRPr kumimoji="1" lang="en-US" altLang="ja-JP" sz="4000" smtClean="0"/>
          </a:p>
          <a:p>
            <a:r>
              <a:rPr lang="ja-JP" altLang="en-US" sz="4000"/>
              <a:t>研究</a:t>
            </a:r>
            <a:r>
              <a:rPr lang="ja-JP" altLang="en-US" sz="4000" smtClean="0"/>
              <a:t>概要</a:t>
            </a:r>
            <a:endParaRPr lang="en-US" altLang="ja-JP" sz="4000" smtClean="0"/>
          </a:p>
          <a:p>
            <a:r>
              <a:rPr kumimoji="1" lang="ja-JP" altLang="en-US" sz="4000" smtClean="0">
                <a:solidFill>
                  <a:srgbClr val="7030A0"/>
                </a:solidFill>
              </a:rPr>
              <a:t>進捗状況</a:t>
            </a:r>
            <a:endParaRPr kumimoji="1" lang="en-US" altLang="ja-JP" sz="4000" smtClean="0">
              <a:solidFill>
                <a:srgbClr val="7030A0"/>
              </a:solidFill>
            </a:endParaRPr>
          </a:p>
          <a:p>
            <a:r>
              <a:rPr lang="ja-JP" altLang="en-US" sz="4000"/>
              <a:t>まとめ</a:t>
            </a:r>
            <a:endParaRPr kumimoji="1" lang="en-US" altLang="ja-JP" sz="4000" smtClean="0"/>
          </a:p>
          <a:p>
            <a:r>
              <a:rPr lang="ja-JP" altLang="en-US" sz="4000"/>
              <a:t>今後</a:t>
            </a:r>
            <a:r>
              <a:rPr lang="ja-JP" altLang="en-US" sz="4000" smtClean="0"/>
              <a:t>の予定</a:t>
            </a:r>
            <a:endParaRPr kumimoji="1"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34159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進捗状況</a:t>
            </a:r>
            <a:r>
              <a:rPr kumimoji="1" lang="en-US" altLang="ja-JP" smtClean="0"/>
              <a:t>(1/4)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14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進捗状況</a:t>
            </a:r>
            <a:r>
              <a:rPr kumimoji="1" lang="en-US" altLang="ja-JP" smtClean="0"/>
              <a:t>(2/4)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47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進捗状況</a:t>
            </a:r>
            <a:r>
              <a:rPr kumimoji="1" lang="en-US" altLang="ja-JP" smtClean="0"/>
              <a:t>(3/4)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94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進捗状況</a:t>
            </a:r>
            <a:r>
              <a:rPr kumimoji="1" lang="en-US" altLang="ja-JP" smtClean="0"/>
              <a:t>(4/4)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37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発表内容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smtClean="0"/>
              <a:t>研究背景</a:t>
            </a:r>
            <a:endParaRPr kumimoji="1" lang="en-US" altLang="ja-JP" sz="4000" smtClean="0"/>
          </a:p>
          <a:p>
            <a:r>
              <a:rPr lang="ja-JP" altLang="en-US" sz="4000"/>
              <a:t>研究</a:t>
            </a:r>
            <a:r>
              <a:rPr lang="ja-JP" altLang="en-US" sz="4000" smtClean="0"/>
              <a:t>概要</a:t>
            </a:r>
            <a:endParaRPr lang="en-US" altLang="ja-JP" sz="4000" smtClean="0"/>
          </a:p>
          <a:p>
            <a:r>
              <a:rPr kumimoji="1" lang="ja-JP" altLang="en-US" sz="4000" smtClean="0"/>
              <a:t>進捗状況</a:t>
            </a:r>
            <a:endParaRPr kumimoji="1" lang="en-US" altLang="ja-JP" sz="4000" smtClean="0"/>
          </a:p>
          <a:p>
            <a:r>
              <a:rPr lang="ja-JP" altLang="en-US" sz="4000">
                <a:solidFill>
                  <a:srgbClr val="7030A0"/>
                </a:solidFill>
              </a:rPr>
              <a:t>まとめ</a:t>
            </a:r>
            <a:endParaRPr kumimoji="1" lang="en-US" altLang="ja-JP" sz="4000" smtClean="0">
              <a:solidFill>
                <a:srgbClr val="7030A0"/>
              </a:solidFill>
            </a:endParaRPr>
          </a:p>
          <a:p>
            <a:r>
              <a:rPr lang="ja-JP" altLang="en-US" sz="4000"/>
              <a:t>今後</a:t>
            </a:r>
            <a:r>
              <a:rPr lang="ja-JP" altLang="en-US" sz="4000" smtClean="0"/>
              <a:t>の予定</a:t>
            </a:r>
            <a:endParaRPr kumimoji="1"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34159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発表内容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smtClean="0"/>
              <a:t>研究背景</a:t>
            </a:r>
            <a:endParaRPr kumimoji="1" lang="en-US" altLang="ja-JP" sz="4000" smtClean="0"/>
          </a:p>
          <a:p>
            <a:r>
              <a:rPr lang="ja-JP" altLang="en-US" sz="4000"/>
              <a:t>研究</a:t>
            </a:r>
            <a:r>
              <a:rPr lang="ja-JP" altLang="en-US" sz="4000" smtClean="0"/>
              <a:t>概要</a:t>
            </a:r>
            <a:endParaRPr lang="en-US" altLang="ja-JP" sz="4000" smtClean="0"/>
          </a:p>
          <a:p>
            <a:r>
              <a:rPr kumimoji="1" lang="ja-JP" altLang="en-US" sz="4000" smtClean="0"/>
              <a:t>進捗状況</a:t>
            </a:r>
            <a:endParaRPr kumimoji="1" lang="en-US" altLang="ja-JP" sz="4000" smtClean="0"/>
          </a:p>
          <a:p>
            <a:r>
              <a:rPr lang="ja-JP" altLang="en-US" sz="4000"/>
              <a:t>まとめ</a:t>
            </a:r>
            <a:endParaRPr kumimoji="1" lang="en-US" altLang="ja-JP" sz="4000" smtClean="0"/>
          </a:p>
          <a:p>
            <a:r>
              <a:rPr lang="ja-JP" altLang="en-US" sz="4000"/>
              <a:t>今後</a:t>
            </a:r>
            <a:r>
              <a:rPr lang="ja-JP" altLang="en-US" sz="4000" smtClean="0"/>
              <a:t>の予定</a:t>
            </a:r>
            <a:endParaRPr kumimoji="1"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1637910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215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発表内容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smtClean="0"/>
              <a:t>研究背景</a:t>
            </a:r>
            <a:endParaRPr kumimoji="1" lang="en-US" altLang="ja-JP" sz="4000" smtClean="0"/>
          </a:p>
          <a:p>
            <a:r>
              <a:rPr lang="ja-JP" altLang="en-US" sz="4000"/>
              <a:t>研究</a:t>
            </a:r>
            <a:r>
              <a:rPr lang="ja-JP" altLang="en-US" sz="4000" smtClean="0"/>
              <a:t>概要</a:t>
            </a:r>
            <a:endParaRPr lang="en-US" altLang="ja-JP" sz="4000" smtClean="0"/>
          </a:p>
          <a:p>
            <a:r>
              <a:rPr kumimoji="1" lang="ja-JP" altLang="en-US" sz="4000" smtClean="0"/>
              <a:t>進捗状況</a:t>
            </a:r>
            <a:endParaRPr kumimoji="1" lang="en-US" altLang="ja-JP" sz="4000" smtClean="0"/>
          </a:p>
          <a:p>
            <a:r>
              <a:rPr lang="ja-JP" altLang="en-US" sz="4000"/>
              <a:t>まとめ</a:t>
            </a:r>
            <a:endParaRPr kumimoji="1" lang="en-US" altLang="ja-JP" sz="4000" smtClean="0"/>
          </a:p>
          <a:p>
            <a:r>
              <a:rPr lang="ja-JP" altLang="en-US" sz="4000">
                <a:solidFill>
                  <a:srgbClr val="7030A0"/>
                </a:solidFill>
              </a:rPr>
              <a:t>今後</a:t>
            </a:r>
            <a:r>
              <a:rPr lang="ja-JP" altLang="en-US" sz="4000" smtClean="0">
                <a:solidFill>
                  <a:srgbClr val="7030A0"/>
                </a:solidFill>
              </a:rPr>
              <a:t>の予定</a:t>
            </a:r>
            <a:endParaRPr kumimoji="1" lang="en-US" altLang="ja-JP" sz="400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90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今後の予定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2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発表内容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smtClean="0">
                <a:solidFill>
                  <a:srgbClr val="7030A0"/>
                </a:solidFill>
              </a:rPr>
              <a:t>研究背景</a:t>
            </a:r>
            <a:endParaRPr kumimoji="1" lang="en-US" altLang="ja-JP" sz="4000" smtClean="0">
              <a:solidFill>
                <a:srgbClr val="7030A0"/>
              </a:solidFill>
            </a:endParaRPr>
          </a:p>
          <a:p>
            <a:r>
              <a:rPr lang="ja-JP" altLang="en-US" sz="4000"/>
              <a:t>研究</a:t>
            </a:r>
            <a:r>
              <a:rPr lang="ja-JP" altLang="en-US" sz="4000" smtClean="0"/>
              <a:t>概要</a:t>
            </a:r>
            <a:endParaRPr lang="en-US" altLang="ja-JP" sz="4000" smtClean="0"/>
          </a:p>
          <a:p>
            <a:r>
              <a:rPr kumimoji="1" lang="ja-JP" altLang="en-US" sz="4000" smtClean="0"/>
              <a:t>進捗状況</a:t>
            </a:r>
            <a:endParaRPr kumimoji="1" lang="en-US" altLang="ja-JP" sz="4000" smtClean="0"/>
          </a:p>
          <a:p>
            <a:r>
              <a:rPr lang="ja-JP" altLang="en-US" sz="4000"/>
              <a:t>まとめ</a:t>
            </a:r>
            <a:endParaRPr kumimoji="1" lang="en-US" altLang="ja-JP" sz="4000" smtClean="0"/>
          </a:p>
          <a:p>
            <a:r>
              <a:rPr lang="ja-JP" altLang="en-US" sz="4000"/>
              <a:t>今後</a:t>
            </a:r>
            <a:r>
              <a:rPr lang="ja-JP" altLang="en-US" sz="4000" smtClean="0"/>
              <a:t>の予定</a:t>
            </a:r>
            <a:endParaRPr kumimoji="1"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34159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研究背景</a:t>
            </a:r>
            <a:r>
              <a:rPr kumimoji="1" lang="en-US" altLang="ja-JP" smtClean="0"/>
              <a:t>(1/6)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96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研究背景</a:t>
            </a:r>
            <a:r>
              <a:rPr kumimoji="1" lang="en-US" altLang="ja-JP" smtClean="0"/>
              <a:t>(2/6)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21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研究背景</a:t>
            </a:r>
            <a:r>
              <a:rPr kumimoji="1" lang="en-US" altLang="ja-JP" smtClean="0"/>
              <a:t>(3/6)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86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研究背景</a:t>
            </a:r>
            <a:r>
              <a:rPr kumimoji="1" lang="en-US" altLang="ja-JP" smtClean="0"/>
              <a:t>(4/6)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38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研究背景</a:t>
            </a:r>
            <a:r>
              <a:rPr kumimoji="1" lang="en-US" altLang="ja-JP" smtClean="0"/>
              <a:t>(5/6)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1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研究背景</a:t>
            </a:r>
            <a:r>
              <a:rPr kumimoji="1" lang="en-US" altLang="ja-JP" smtClean="0"/>
              <a:t>(6/6)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12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</TotalTime>
  <Words>251</Words>
  <Application>Microsoft Office PowerPoint</Application>
  <PresentationFormat>画面に合わせる (4:3)</PresentationFormat>
  <Paragraphs>86</Paragraphs>
  <Slides>22</Slides>
  <Notes>15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クラリティ</vt:lpstr>
      <vt:lpstr>組込みシステムにおける UMLモデルカタログの実践研究</vt:lpstr>
      <vt:lpstr>発表内容</vt:lpstr>
      <vt:lpstr>発表内容</vt:lpstr>
      <vt:lpstr>研究背景(1/6)</vt:lpstr>
      <vt:lpstr>研究背景(2/6)</vt:lpstr>
      <vt:lpstr>研究背景(3/6)</vt:lpstr>
      <vt:lpstr>研究背景(4/6)</vt:lpstr>
      <vt:lpstr>研究背景(5/6)</vt:lpstr>
      <vt:lpstr>研究背景(6/6)</vt:lpstr>
      <vt:lpstr>発表内容</vt:lpstr>
      <vt:lpstr>研究概要(1/3)</vt:lpstr>
      <vt:lpstr>研究概要(2/3)</vt:lpstr>
      <vt:lpstr>研究概要(3/3)</vt:lpstr>
      <vt:lpstr>発表内容</vt:lpstr>
      <vt:lpstr>進捗状況(1/4)</vt:lpstr>
      <vt:lpstr>進捗状況(2/4)</vt:lpstr>
      <vt:lpstr>進捗状況(3/4)</vt:lpstr>
      <vt:lpstr>進捗状況(4/4)</vt:lpstr>
      <vt:lpstr>発表内容</vt:lpstr>
      <vt:lpstr>まとめ</vt:lpstr>
      <vt:lpstr>発表内容</vt:lpstr>
      <vt:lpstr>今後の予定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組込みシステムにおける UMLモデルカタログの実践研究</dc:title>
  <dc:creator>Niimura</dc:creator>
  <cp:lastModifiedBy>Niimura</cp:lastModifiedBy>
  <cp:revision>3</cp:revision>
  <dcterms:created xsi:type="dcterms:W3CDTF">2012-11-18T12:03:51Z</dcterms:created>
  <dcterms:modified xsi:type="dcterms:W3CDTF">2012-11-18T12:38:11Z</dcterms:modified>
</cp:coreProperties>
</file>