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4"/>
  </p:notesMasterIdLst>
  <p:handoutMasterIdLst>
    <p:handoutMasterId r:id="rId25"/>
  </p:handoutMasterIdLst>
  <p:sldIdLst>
    <p:sldId id="256" r:id="rId2"/>
    <p:sldId id="257" r:id="rId3"/>
    <p:sldId id="278" r:id="rId4"/>
    <p:sldId id="258" r:id="rId5"/>
    <p:sldId id="260" r:id="rId6"/>
    <p:sldId id="261" r:id="rId7"/>
    <p:sldId id="294" r:id="rId8"/>
    <p:sldId id="263" r:id="rId9"/>
    <p:sldId id="264" r:id="rId10"/>
    <p:sldId id="283" r:id="rId11"/>
    <p:sldId id="284" r:id="rId12"/>
    <p:sldId id="265" r:id="rId13"/>
    <p:sldId id="266" r:id="rId14"/>
    <p:sldId id="293" r:id="rId15"/>
    <p:sldId id="267" r:id="rId16"/>
    <p:sldId id="287" r:id="rId17"/>
    <p:sldId id="268" r:id="rId18"/>
    <p:sldId id="292" r:id="rId19"/>
    <p:sldId id="288" r:id="rId20"/>
    <p:sldId id="290" r:id="rId21"/>
    <p:sldId id="291" r:id="rId22"/>
    <p:sldId id="271" r:id="rId23"/>
  </p:sldIdLst>
  <p:sldSz cx="9144000" cy="6858000" type="screen4x3"/>
  <p:notesSz cx="6669088"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29" autoAdjust="0"/>
  </p:normalViewPr>
  <p:slideViewPr>
    <p:cSldViewPr>
      <p:cViewPr>
        <p:scale>
          <a:sx n="80" d="100"/>
          <a:sy n="80" d="100"/>
        </p:scale>
        <p:origin x="-240" y="72"/>
      </p:cViewPr>
      <p:guideLst>
        <p:guide orient="horz" pos="2160"/>
        <p:guide pos="2880"/>
      </p:guideLst>
    </p:cSldViewPr>
  </p:slideViewPr>
  <p:notesTextViewPr>
    <p:cViewPr>
      <p:scale>
        <a:sx n="1" d="1"/>
        <a:sy n="1" d="1"/>
      </p:scale>
      <p:origin x="0" y="0"/>
    </p:cViewPr>
  </p:notesTextViewPr>
  <p:notesViewPr>
    <p:cSldViewPr>
      <p:cViewPr varScale="1">
        <p:scale>
          <a:sx n="59" d="100"/>
          <a:sy n="59" d="100"/>
        </p:scale>
        <p:origin x="-2628" y="-90"/>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N_MURA\Desktop\20121205_094734.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0"/>
    <c:plotArea>
      <c:layout/>
      <c:scatterChart>
        <c:scatterStyle val="lineMarker"/>
        <c:varyColors val="0"/>
        <c:ser>
          <c:idx val="0"/>
          <c:order val="0"/>
          <c:marker>
            <c:symbol val="none"/>
          </c:marker>
          <c:xVal>
            <c:numRef>
              <c:f>'20121205_094734'!$A$1:$A$141</c:f>
              <c:numCache>
                <c:formatCode>General</c:formatCode>
                <c:ptCount val="141"/>
                <c:pt idx="0">
                  <c:v>0</c:v>
                </c:pt>
                <c:pt idx="1">
                  <c:v>3</c:v>
                </c:pt>
                <c:pt idx="2">
                  <c:v>7</c:v>
                </c:pt>
                <c:pt idx="3">
                  <c:v>11</c:v>
                </c:pt>
                <c:pt idx="4">
                  <c:v>15</c:v>
                </c:pt>
                <c:pt idx="5">
                  <c:v>19</c:v>
                </c:pt>
                <c:pt idx="6">
                  <c:v>23</c:v>
                </c:pt>
                <c:pt idx="7">
                  <c:v>27</c:v>
                </c:pt>
                <c:pt idx="8">
                  <c:v>31</c:v>
                </c:pt>
                <c:pt idx="9">
                  <c:v>35</c:v>
                </c:pt>
                <c:pt idx="10">
                  <c:v>39</c:v>
                </c:pt>
                <c:pt idx="11">
                  <c:v>43</c:v>
                </c:pt>
                <c:pt idx="12">
                  <c:v>47</c:v>
                </c:pt>
                <c:pt idx="13">
                  <c:v>51</c:v>
                </c:pt>
                <c:pt idx="14">
                  <c:v>55</c:v>
                </c:pt>
                <c:pt idx="15">
                  <c:v>59</c:v>
                </c:pt>
                <c:pt idx="16">
                  <c:v>63</c:v>
                </c:pt>
                <c:pt idx="17">
                  <c:v>67</c:v>
                </c:pt>
                <c:pt idx="18">
                  <c:v>71</c:v>
                </c:pt>
                <c:pt idx="19">
                  <c:v>75</c:v>
                </c:pt>
                <c:pt idx="20">
                  <c:v>79</c:v>
                </c:pt>
                <c:pt idx="21">
                  <c:v>83</c:v>
                </c:pt>
                <c:pt idx="22">
                  <c:v>87</c:v>
                </c:pt>
                <c:pt idx="23">
                  <c:v>91</c:v>
                </c:pt>
                <c:pt idx="24">
                  <c:v>95</c:v>
                </c:pt>
                <c:pt idx="25">
                  <c:v>99</c:v>
                </c:pt>
                <c:pt idx="26">
                  <c:v>103</c:v>
                </c:pt>
                <c:pt idx="27">
                  <c:v>107</c:v>
                </c:pt>
                <c:pt idx="28">
                  <c:v>111</c:v>
                </c:pt>
                <c:pt idx="29">
                  <c:v>115</c:v>
                </c:pt>
                <c:pt idx="30">
                  <c:v>119</c:v>
                </c:pt>
                <c:pt idx="31">
                  <c:v>123</c:v>
                </c:pt>
                <c:pt idx="32">
                  <c:v>127</c:v>
                </c:pt>
                <c:pt idx="33">
                  <c:v>131</c:v>
                </c:pt>
                <c:pt idx="34">
                  <c:v>135</c:v>
                </c:pt>
                <c:pt idx="35">
                  <c:v>139</c:v>
                </c:pt>
                <c:pt idx="36">
                  <c:v>143</c:v>
                </c:pt>
                <c:pt idx="37">
                  <c:v>147</c:v>
                </c:pt>
                <c:pt idx="38">
                  <c:v>151</c:v>
                </c:pt>
                <c:pt idx="39">
                  <c:v>155</c:v>
                </c:pt>
                <c:pt idx="40">
                  <c:v>159</c:v>
                </c:pt>
                <c:pt idx="41">
                  <c:v>163</c:v>
                </c:pt>
                <c:pt idx="42">
                  <c:v>167</c:v>
                </c:pt>
                <c:pt idx="43">
                  <c:v>171</c:v>
                </c:pt>
                <c:pt idx="44">
                  <c:v>175</c:v>
                </c:pt>
                <c:pt idx="45">
                  <c:v>179</c:v>
                </c:pt>
                <c:pt idx="46">
                  <c:v>183</c:v>
                </c:pt>
                <c:pt idx="47">
                  <c:v>187</c:v>
                </c:pt>
                <c:pt idx="48">
                  <c:v>191</c:v>
                </c:pt>
                <c:pt idx="49">
                  <c:v>195</c:v>
                </c:pt>
                <c:pt idx="50">
                  <c:v>199</c:v>
                </c:pt>
                <c:pt idx="51">
                  <c:v>203</c:v>
                </c:pt>
                <c:pt idx="52">
                  <c:v>207</c:v>
                </c:pt>
                <c:pt idx="53">
                  <c:v>211</c:v>
                </c:pt>
                <c:pt idx="54">
                  <c:v>215</c:v>
                </c:pt>
                <c:pt idx="55">
                  <c:v>219</c:v>
                </c:pt>
                <c:pt idx="56">
                  <c:v>223</c:v>
                </c:pt>
                <c:pt idx="57">
                  <c:v>227</c:v>
                </c:pt>
                <c:pt idx="58">
                  <c:v>231</c:v>
                </c:pt>
                <c:pt idx="59">
                  <c:v>235</c:v>
                </c:pt>
                <c:pt idx="60">
                  <c:v>239</c:v>
                </c:pt>
                <c:pt idx="61">
                  <c:v>243</c:v>
                </c:pt>
                <c:pt idx="62">
                  <c:v>247</c:v>
                </c:pt>
                <c:pt idx="63">
                  <c:v>251</c:v>
                </c:pt>
                <c:pt idx="64">
                  <c:v>255</c:v>
                </c:pt>
                <c:pt idx="65">
                  <c:v>259</c:v>
                </c:pt>
                <c:pt idx="66">
                  <c:v>263</c:v>
                </c:pt>
                <c:pt idx="67">
                  <c:v>267</c:v>
                </c:pt>
                <c:pt idx="68">
                  <c:v>271</c:v>
                </c:pt>
                <c:pt idx="69">
                  <c:v>275</c:v>
                </c:pt>
                <c:pt idx="70">
                  <c:v>279</c:v>
                </c:pt>
                <c:pt idx="71">
                  <c:v>283</c:v>
                </c:pt>
                <c:pt idx="72">
                  <c:v>287</c:v>
                </c:pt>
                <c:pt idx="73">
                  <c:v>291</c:v>
                </c:pt>
                <c:pt idx="74">
                  <c:v>295</c:v>
                </c:pt>
                <c:pt idx="75">
                  <c:v>299</c:v>
                </c:pt>
                <c:pt idx="76">
                  <c:v>303</c:v>
                </c:pt>
                <c:pt idx="77">
                  <c:v>307</c:v>
                </c:pt>
                <c:pt idx="78">
                  <c:v>311</c:v>
                </c:pt>
                <c:pt idx="79">
                  <c:v>315</c:v>
                </c:pt>
                <c:pt idx="80">
                  <c:v>319</c:v>
                </c:pt>
                <c:pt idx="81">
                  <c:v>323</c:v>
                </c:pt>
                <c:pt idx="82">
                  <c:v>327</c:v>
                </c:pt>
                <c:pt idx="83">
                  <c:v>331</c:v>
                </c:pt>
                <c:pt idx="84">
                  <c:v>335</c:v>
                </c:pt>
                <c:pt idx="85">
                  <c:v>339</c:v>
                </c:pt>
                <c:pt idx="86">
                  <c:v>343</c:v>
                </c:pt>
                <c:pt idx="87">
                  <c:v>347</c:v>
                </c:pt>
                <c:pt idx="88">
                  <c:v>351</c:v>
                </c:pt>
                <c:pt idx="89">
                  <c:v>355</c:v>
                </c:pt>
                <c:pt idx="90">
                  <c:v>359</c:v>
                </c:pt>
                <c:pt idx="91">
                  <c:v>363</c:v>
                </c:pt>
                <c:pt idx="92">
                  <c:v>367</c:v>
                </c:pt>
                <c:pt idx="93">
                  <c:v>371</c:v>
                </c:pt>
                <c:pt idx="94">
                  <c:v>375</c:v>
                </c:pt>
                <c:pt idx="95">
                  <c:v>379</c:v>
                </c:pt>
                <c:pt idx="96">
                  <c:v>383</c:v>
                </c:pt>
                <c:pt idx="97">
                  <c:v>387</c:v>
                </c:pt>
                <c:pt idx="98">
                  <c:v>391</c:v>
                </c:pt>
                <c:pt idx="99">
                  <c:v>395</c:v>
                </c:pt>
                <c:pt idx="100">
                  <c:v>399</c:v>
                </c:pt>
                <c:pt idx="101">
                  <c:v>403</c:v>
                </c:pt>
                <c:pt idx="102">
                  <c:v>407</c:v>
                </c:pt>
                <c:pt idx="103">
                  <c:v>411</c:v>
                </c:pt>
                <c:pt idx="104">
                  <c:v>415</c:v>
                </c:pt>
                <c:pt idx="105">
                  <c:v>419</c:v>
                </c:pt>
                <c:pt idx="106">
                  <c:v>423</c:v>
                </c:pt>
                <c:pt idx="107">
                  <c:v>427</c:v>
                </c:pt>
                <c:pt idx="108">
                  <c:v>431</c:v>
                </c:pt>
                <c:pt idx="109">
                  <c:v>435</c:v>
                </c:pt>
                <c:pt idx="110">
                  <c:v>439</c:v>
                </c:pt>
                <c:pt idx="111">
                  <c:v>443</c:v>
                </c:pt>
                <c:pt idx="112">
                  <c:v>447</c:v>
                </c:pt>
                <c:pt idx="113">
                  <c:v>451</c:v>
                </c:pt>
                <c:pt idx="114">
                  <c:v>455</c:v>
                </c:pt>
                <c:pt idx="115">
                  <c:v>459</c:v>
                </c:pt>
                <c:pt idx="116">
                  <c:v>463</c:v>
                </c:pt>
                <c:pt idx="117">
                  <c:v>467</c:v>
                </c:pt>
                <c:pt idx="118">
                  <c:v>471</c:v>
                </c:pt>
                <c:pt idx="119">
                  <c:v>475</c:v>
                </c:pt>
                <c:pt idx="120">
                  <c:v>479</c:v>
                </c:pt>
                <c:pt idx="121">
                  <c:v>483</c:v>
                </c:pt>
                <c:pt idx="122">
                  <c:v>487</c:v>
                </c:pt>
                <c:pt idx="123">
                  <c:v>491</c:v>
                </c:pt>
                <c:pt idx="124">
                  <c:v>495</c:v>
                </c:pt>
                <c:pt idx="125">
                  <c:v>499</c:v>
                </c:pt>
                <c:pt idx="126">
                  <c:v>503</c:v>
                </c:pt>
                <c:pt idx="127">
                  <c:v>507</c:v>
                </c:pt>
                <c:pt idx="128">
                  <c:v>511</c:v>
                </c:pt>
                <c:pt idx="129">
                  <c:v>515</c:v>
                </c:pt>
                <c:pt idx="130">
                  <c:v>519</c:v>
                </c:pt>
                <c:pt idx="131">
                  <c:v>523</c:v>
                </c:pt>
                <c:pt idx="132">
                  <c:v>527</c:v>
                </c:pt>
                <c:pt idx="133">
                  <c:v>531</c:v>
                </c:pt>
                <c:pt idx="134">
                  <c:v>535</c:v>
                </c:pt>
                <c:pt idx="135">
                  <c:v>539</c:v>
                </c:pt>
                <c:pt idx="136">
                  <c:v>543</c:v>
                </c:pt>
                <c:pt idx="137">
                  <c:v>547</c:v>
                </c:pt>
                <c:pt idx="138">
                  <c:v>551</c:v>
                </c:pt>
                <c:pt idx="139">
                  <c:v>555</c:v>
                </c:pt>
                <c:pt idx="140">
                  <c:v>559</c:v>
                </c:pt>
              </c:numCache>
            </c:numRef>
          </c:xVal>
          <c:yVal>
            <c:numRef>
              <c:f>'20121205_094734'!$E$1:$E$141</c:f>
              <c:numCache>
                <c:formatCode>General</c:formatCode>
                <c:ptCount val="141"/>
                <c:pt idx="0">
                  <c:v>1</c:v>
                </c:pt>
                <c:pt idx="1">
                  <c:v>1</c:v>
                </c:pt>
                <c:pt idx="2">
                  <c:v>1</c:v>
                </c:pt>
                <c:pt idx="3">
                  <c:v>1</c:v>
                </c:pt>
                <c:pt idx="4">
                  <c:v>1</c:v>
                </c:pt>
                <c:pt idx="5">
                  <c:v>1</c:v>
                </c:pt>
                <c:pt idx="6">
                  <c:v>2</c:v>
                </c:pt>
                <c:pt idx="7">
                  <c:v>2</c:v>
                </c:pt>
                <c:pt idx="8">
                  <c:v>3</c:v>
                </c:pt>
                <c:pt idx="9">
                  <c:v>4</c:v>
                </c:pt>
                <c:pt idx="10">
                  <c:v>4</c:v>
                </c:pt>
                <c:pt idx="11">
                  <c:v>5</c:v>
                </c:pt>
                <c:pt idx="12">
                  <c:v>6</c:v>
                </c:pt>
                <c:pt idx="13">
                  <c:v>8</c:v>
                </c:pt>
                <c:pt idx="14">
                  <c:v>9</c:v>
                </c:pt>
                <c:pt idx="15">
                  <c:v>10</c:v>
                </c:pt>
                <c:pt idx="16">
                  <c:v>11</c:v>
                </c:pt>
                <c:pt idx="17">
                  <c:v>13</c:v>
                </c:pt>
                <c:pt idx="18">
                  <c:v>14</c:v>
                </c:pt>
                <c:pt idx="19">
                  <c:v>16</c:v>
                </c:pt>
                <c:pt idx="20">
                  <c:v>17</c:v>
                </c:pt>
                <c:pt idx="21">
                  <c:v>19</c:v>
                </c:pt>
                <c:pt idx="22">
                  <c:v>20</c:v>
                </c:pt>
                <c:pt idx="23">
                  <c:v>22</c:v>
                </c:pt>
                <c:pt idx="24">
                  <c:v>23</c:v>
                </c:pt>
                <c:pt idx="25">
                  <c:v>25</c:v>
                </c:pt>
                <c:pt idx="26">
                  <c:v>27</c:v>
                </c:pt>
                <c:pt idx="27">
                  <c:v>28</c:v>
                </c:pt>
                <c:pt idx="28">
                  <c:v>30</c:v>
                </c:pt>
                <c:pt idx="29">
                  <c:v>32</c:v>
                </c:pt>
                <c:pt idx="30">
                  <c:v>33</c:v>
                </c:pt>
                <c:pt idx="31">
                  <c:v>35</c:v>
                </c:pt>
                <c:pt idx="32">
                  <c:v>37</c:v>
                </c:pt>
                <c:pt idx="33">
                  <c:v>38</c:v>
                </c:pt>
                <c:pt idx="34">
                  <c:v>40</c:v>
                </c:pt>
                <c:pt idx="35">
                  <c:v>41</c:v>
                </c:pt>
                <c:pt idx="36">
                  <c:v>43</c:v>
                </c:pt>
                <c:pt idx="37">
                  <c:v>45</c:v>
                </c:pt>
                <c:pt idx="38">
                  <c:v>46</c:v>
                </c:pt>
                <c:pt idx="39">
                  <c:v>48</c:v>
                </c:pt>
                <c:pt idx="40">
                  <c:v>49</c:v>
                </c:pt>
                <c:pt idx="41">
                  <c:v>51</c:v>
                </c:pt>
                <c:pt idx="42">
                  <c:v>53</c:v>
                </c:pt>
                <c:pt idx="43">
                  <c:v>54</c:v>
                </c:pt>
                <c:pt idx="44">
                  <c:v>56</c:v>
                </c:pt>
                <c:pt idx="45">
                  <c:v>57</c:v>
                </c:pt>
                <c:pt idx="46">
                  <c:v>59</c:v>
                </c:pt>
                <c:pt idx="47">
                  <c:v>60</c:v>
                </c:pt>
                <c:pt idx="48">
                  <c:v>61</c:v>
                </c:pt>
                <c:pt idx="49">
                  <c:v>63</c:v>
                </c:pt>
                <c:pt idx="50">
                  <c:v>64</c:v>
                </c:pt>
                <c:pt idx="51">
                  <c:v>65</c:v>
                </c:pt>
                <c:pt idx="52">
                  <c:v>66</c:v>
                </c:pt>
                <c:pt idx="53">
                  <c:v>68</c:v>
                </c:pt>
                <c:pt idx="54">
                  <c:v>69</c:v>
                </c:pt>
                <c:pt idx="55">
                  <c:v>70</c:v>
                </c:pt>
                <c:pt idx="56">
                  <c:v>71</c:v>
                </c:pt>
                <c:pt idx="57">
                  <c:v>72</c:v>
                </c:pt>
                <c:pt idx="58">
                  <c:v>73</c:v>
                </c:pt>
                <c:pt idx="59">
                  <c:v>74</c:v>
                </c:pt>
                <c:pt idx="60">
                  <c:v>75</c:v>
                </c:pt>
                <c:pt idx="61">
                  <c:v>76</c:v>
                </c:pt>
                <c:pt idx="62">
                  <c:v>77</c:v>
                </c:pt>
                <c:pt idx="63">
                  <c:v>78</c:v>
                </c:pt>
                <c:pt idx="64">
                  <c:v>79</c:v>
                </c:pt>
                <c:pt idx="65">
                  <c:v>79</c:v>
                </c:pt>
                <c:pt idx="66">
                  <c:v>80</c:v>
                </c:pt>
                <c:pt idx="67">
                  <c:v>81</c:v>
                </c:pt>
                <c:pt idx="68">
                  <c:v>81</c:v>
                </c:pt>
                <c:pt idx="69">
                  <c:v>82</c:v>
                </c:pt>
                <c:pt idx="70">
                  <c:v>83</c:v>
                </c:pt>
                <c:pt idx="71">
                  <c:v>83</c:v>
                </c:pt>
                <c:pt idx="72">
                  <c:v>84</c:v>
                </c:pt>
                <c:pt idx="73">
                  <c:v>84</c:v>
                </c:pt>
                <c:pt idx="74">
                  <c:v>85</c:v>
                </c:pt>
                <c:pt idx="75">
                  <c:v>85</c:v>
                </c:pt>
                <c:pt idx="76">
                  <c:v>86</c:v>
                </c:pt>
                <c:pt idx="77">
                  <c:v>86</c:v>
                </c:pt>
                <c:pt idx="78">
                  <c:v>87</c:v>
                </c:pt>
                <c:pt idx="79">
                  <c:v>87</c:v>
                </c:pt>
                <c:pt idx="80">
                  <c:v>87</c:v>
                </c:pt>
                <c:pt idx="81">
                  <c:v>88</c:v>
                </c:pt>
                <c:pt idx="82">
                  <c:v>88</c:v>
                </c:pt>
                <c:pt idx="83">
                  <c:v>88</c:v>
                </c:pt>
                <c:pt idx="84">
                  <c:v>88</c:v>
                </c:pt>
                <c:pt idx="85">
                  <c:v>89</c:v>
                </c:pt>
                <c:pt idx="86">
                  <c:v>89</c:v>
                </c:pt>
                <c:pt idx="87">
                  <c:v>89</c:v>
                </c:pt>
                <c:pt idx="88">
                  <c:v>89</c:v>
                </c:pt>
                <c:pt idx="89">
                  <c:v>89</c:v>
                </c:pt>
                <c:pt idx="90">
                  <c:v>89</c:v>
                </c:pt>
                <c:pt idx="91">
                  <c:v>89</c:v>
                </c:pt>
                <c:pt idx="92">
                  <c:v>90</c:v>
                </c:pt>
                <c:pt idx="93">
                  <c:v>90</c:v>
                </c:pt>
                <c:pt idx="94">
                  <c:v>90</c:v>
                </c:pt>
                <c:pt idx="95">
                  <c:v>90</c:v>
                </c:pt>
                <c:pt idx="96">
                  <c:v>90</c:v>
                </c:pt>
                <c:pt idx="97">
                  <c:v>90</c:v>
                </c:pt>
                <c:pt idx="98">
                  <c:v>90</c:v>
                </c:pt>
                <c:pt idx="99">
                  <c:v>90</c:v>
                </c:pt>
                <c:pt idx="100">
                  <c:v>90</c:v>
                </c:pt>
                <c:pt idx="101">
                  <c:v>90</c:v>
                </c:pt>
                <c:pt idx="102">
                  <c:v>90</c:v>
                </c:pt>
                <c:pt idx="103">
                  <c:v>90</c:v>
                </c:pt>
                <c:pt idx="104">
                  <c:v>90</c:v>
                </c:pt>
                <c:pt idx="105">
                  <c:v>90</c:v>
                </c:pt>
                <c:pt idx="106">
                  <c:v>90</c:v>
                </c:pt>
                <c:pt idx="107">
                  <c:v>90</c:v>
                </c:pt>
                <c:pt idx="108">
                  <c:v>90</c:v>
                </c:pt>
                <c:pt idx="109">
                  <c:v>90</c:v>
                </c:pt>
                <c:pt idx="110">
                  <c:v>90</c:v>
                </c:pt>
                <c:pt idx="111">
                  <c:v>90</c:v>
                </c:pt>
                <c:pt idx="112">
                  <c:v>90</c:v>
                </c:pt>
                <c:pt idx="113">
                  <c:v>90</c:v>
                </c:pt>
                <c:pt idx="114">
                  <c:v>90</c:v>
                </c:pt>
                <c:pt idx="115">
                  <c:v>90</c:v>
                </c:pt>
                <c:pt idx="116">
                  <c:v>90</c:v>
                </c:pt>
                <c:pt idx="117">
                  <c:v>90</c:v>
                </c:pt>
                <c:pt idx="118">
                  <c:v>90</c:v>
                </c:pt>
                <c:pt idx="119">
                  <c:v>90</c:v>
                </c:pt>
                <c:pt idx="120">
                  <c:v>90</c:v>
                </c:pt>
                <c:pt idx="121">
                  <c:v>90</c:v>
                </c:pt>
                <c:pt idx="122">
                  <c:v>90</c:v>
                </c:pt>
                <c:pt idx="123">
                  <c:v>90</c:v>
                </c:pt>
                <c:pt idx="124">
                  <c:v>90</c:v>
                </c:pt>
                <c:pt idx="125">
                  <c:v>90</c:v>
                </c:pt>
                <c:pt idx="126">
                  <c:v>90</c:v>
                </c:pt>
                <c:pt idx="127">
                  <c:v>90</c:v>
                </c:pt>
                <c:pt idx="128">
                  <c:v>90</c:v>
                </c:pt>
                <c:pt idx="129">
                  <c:v>90</c:v>
                </c:pt>
                <c:pt idx="130">
                  <c:v>90</c:v>
                </c:pt>
                <c:pt idx="131">
                  <c:v>90</c:v>
                </c:pt>
                <c:pt idx="132">
                  <c:v>90</c:v>
                </c:pt>
                <c:pt idx="133">
                  <c:v>90</c:v>
                </c:pt>
                <c:pt idx="134">
                  <c:v>90</c:v>
                </c:pt>
                <c:pt idx="135">
                  <c:v>90</c:v>
                </c:pt>
                <c:pt idx="136">
                  <c:v>90</c:v>
                </c:pt>
                <c:pt idx="137">
                  <c:v>90</c:v>
                </c:pt>
                <c:pt idx="138">
                  <c:v>90</c:v>
                </c:pt>
                <c:pt idx="139">
                  <c:v>90</c:v>
                </c:pt>
                <c:pt idx="140">
                  <c:v>90</c:v>
                </c:pt>
              </c:numCache>
            </c:numRef>
          </c:yVal>
          <c:smooth val="0"/>
        </c:ser>
        <c:dLbls>
          <c:showLegendKey val="0"/>
          <c:showVal val="0"/>
          <c:showCatName val="0"/>
          <c:showSerName val="0"/>
          <c:showPercent val="0"/>
          <c:showBubbleSize val="0"/>
        </c:dLbls>
        <c:axId val="97415680"/>
        <c:axId val="97416256"/>
      </c:scatterChart>
      <c:valAx>
        <c:axId val="97415680"/>
        <c:scaling>
          <c:orientation val="minMax"/>
          <c:max val="450"/>
        </c:scaling>
        <c:delete val="0"/>
        <c:axPos val="b"/>
        <c:title>
          <c:tx>
            <c:rich>
              <a:bodyPr/>
              <a:lstStyle/>
              <a:p>
                <a:pPr>
                  <a:defRPr sz="1400"/>
                </a:pPr>
                <a:r>
                  <a:rPr lang="ja-JP" sz="1400"/>
                  <a:t>経過時間</a:t>
                </a:r>
                <a:r>
                  <a:rPr lang="en-US" sz="1400"/>
                  <a:t>[ms]</a:t>
                </a:r>
              </a:p>
            </c:rich>
          </c:tx>
          <c:layout/>
          <c:overlay val="0"/>
        </c:title>
        <c:numFmt formatCode="General" sourceLinked="1"/>
        <c:majorTickMark val="out"/>
        <c:minorTickMark val="none"/>
        <c:tickLblPos val="nextTo"/>
        <c:crossAx val="97416256"/>
        <c:crosses val="autoZero"/>
        <c:crossBetween val="midCat"/>
      </c:valAx>
      <c:valAx>
        <c:axId val="97416256"/>
        <c:scaling>
          <c:orientation val="minMax"/>
        </c:scaling>
        <c:delete val="0"/>
        <c:axPos val="l"/>
        <c:majorGridlines/>
        <c:title>
          <c:tx>
            <c:rich>
              <a:bodyPr rot="0" vert="horz"/>
              <a:lstStyle/>
              <a:p>
                <a:pPr>
                  <a:defRPr sz="1400"/>
                </a:pPr>
                <a:r>
                  <a:rPr lang="ja-JP" sz="1400"/>
                  <a:t>角度</a:t>
                </a:r>
                <a:r>
                  <a:rPr lang="en-US" sz="1400"/>
                  <a:t>[°]</a:t>
                </a:r>
              </a:p>
            </c:rich>
          </c:tx>
          <c:layout/>
          <c:overlay val="0"/>
        </c:title>
        <c:numFmt formatCode="General" sourceLinked="1"/>
        <c:majorTickMark val="out"/>
        <c:minorTickMark val="none"/>
        <c:tickLblPos val="nextTo"/>
        <c:crossAx val="97415680"/>
        <c:crosses val="autoZero"/>
        <c:crossBetween val="midCat"/>
      </c:valAx>
    </c:plotArea>
    <c:plotVisOnly val="1"/>
    <c:dispBlanksAs val="gap"/>
    <c:showDLblsOverMax val="0"/>
  </c:chart>
  <c:txPr>
    <a:bodyPr/>
    <a:lstStyle/>
    <a:p>
      <a:pPr>
        <a:defRPr>
          <a:latin typeface="メイリオ" pitchFamily="50" charset="-128"/>
          <a:ea typeface="メイリオ" pitchFamily="50" charset="-128"/>
          <a:cs typeface="メイリオ" pitchFamily="50" charset="-128"/>
        </a:defRPr>
      </a:pPr>
      <a:endParaRPr lang="ja-JP"/>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81B7C2-61CF-43B8-8229-AF1360D7A9D4}" type="doc">
      <dgm:prSet loTypeId="urn:microsoft.com/office/officeart/2005/8/layout/vList5" loCatId="list" qsTypeId="urn:microsoft.com/office/officeart/2005/8/quickstyle/simple3" qsCatId="simple" csTypeId="urn:microsoft.com/office/officeart/2005/8/colors/accent1_5" csCatId="accent1" phldr="1"/>
      <dgm:spPr/>
      <dgm:t>
        <a:bodyPr/>
        <a:lstStyle/>
        <a:p>
          <a:endParaRPr kumimoji="1" lang="ja-JP" altLang="en-US"/>
        </a:p>
      </dgm:t>
    </dgm:pt>
    <dgm:pt modelId="{0AD08BE3-07D5-4674-A53F-FE9D5E2C8526}">
      <dgm:prSet phldrT="[テキスト]" custT="1"/>
      <dgm:spPr/>
      <dgm:t>
        <a:bodyPr/>
        <a:lstStyle/>
        <a:p>
          <a:r>
            <a:rPr kumimoji="1" lang="ja-JP" altLang="en-US" sz="3600" dirty="0" smtClean="0"/>
            <a:t>メリット</a:t>
          </a:r>
          <a:endParaRPr kumimoji="1" lang="ja-JP" altLang="en-US" sz="3600" dirty="0"/>
        </a:p>
      </dgm:t>
    </dgm:pt>
    <dgm:pt modelId="{31F73BDF-1A3E-44EA-8388-35C2B94DCAB1}" type="parTrans" cxnId="{E31DE1B3-A249-4B7B-A1A5-2253F4429E9A}">
      <dgm:prSet/>
      <dgm:spPr/>
      <dgm:t>
        <a:bodyPr/>
        <a:lstStyle/>
        <a:p>
          <a:endParaRPr kumimoji="1" lang="ja-JP" altLang="en-US" sz="2000"/>
        </a:p>
      </dgm:t>
    </dgm:pt>
    <dgm:pt modelId="{DEB54011-35F0-4D35-B996-8AB76354E7B5}" type="sibTrans" cxnId="{E31DE1B3-A249-4B7B-A1A5-2253F4429E9A}">
      <dgm:prSet/>
      <dgm:spPr/>
      <dgm:t>
        <a:bodyPr/>
        <a:lstStyle/>
        <a:p>
          <a:endParaRPr kumimoji="1" lang="ja-JP" altLang="en-US" sz="2000"/>
        </a:p>
      </dgm:t>
    </dgm:pt>
    <dgm:pt modelId="{A9DBF446-E129-4468-97A2-4A67CA48A082}">
      <dgm:prSet phldrT="[テキスト]" custT="1"/>
      <dgm:spPr/>
      <dgm:t>
        <a:bodyPr/>
        <a:lstStyle/>
        <a:p>
          <a:r>
            <a:rPr kumimoji="1" lang="ja-JP" altLang="en-US" sz="2200" dirty="0" smtClean="0"/>
            <a:t>組込みシステム開発において実際に有効な</a:t>
          </a:r>
          <a:r>
            <a:rPr kumimoji="1" lang="en-US" altLang="ja-JP" sz="2200" dirty="0" smtClean="0"/>
            <a:t/>
          </a:r>
          <a:br>
            <a:rPr kumimoji="1" lang="en-US" altLang="ja-JP" sz="2200" dirty="0" smtClean="0"/>
          </a:br>
          <a:r>
            <a:rPr kumimoji="1" lang="ja-JP" altLang="en-US" sz="2200" dirty="0" smtClean="0"/>
            <a:t>モデルである</a:t>
          </a:r>
          <a:endParaRPr kumimoji="1" lang="ja-JP" altLang="en-US" sz="2200" dirty="0"/>
        </a:p>
      </dgm:t>
    </dgm:pt>
    <dgm:pt modelId="{0386BC08-9350-4A4C-92FB-29C9F0085482}" type="parTrans" cxnId="{4B88174D-7B98-430F-A307-A6CCCD71D7A8}">
      <dgm:prSet/>
      <dgm:spPr/>
      <dgm:t>
        <a:bodyPr/>
        <a:lstStyle/>
        <a:p>
          <a:endParaRPr kumimoji="1" lang="ja-JP" altLang="en-US" sz="2000"/>
        </a:p>
      </dgm:t>
    </dgm:pt>
    <dgm:pt modelId="{EE3E04C0-8E53-483B-89B1-1BBF1080105D}" type="sibTrans" cxnId="{4B88174D-7B98-430F-A307-A6CCCD71D7A8}">
      <dgm:prSet/>
      <dgm:spPr/>
      <dgm:t>
        <a:bodyPr/>
        <a:lstStyle/>
        <a:p>
          <a:endParaRPr kumimoji="1" lang="ja-JP" altLang="en-US" sz="2000"/>
        </a:p>
      </dgm:t>
    </dgm:pt>
    <dgm:pt modelId="{CF28A5D9-BCE9-47B2-84F8-CBEDD24A512D}">
      <dgm:prSet phldrT="[テキスト]" custT="1"/>
      <dgm:spPr/>
      <dgm:t>
        <a:bodyPr/>
        <a:lstStyle/>
        <a:p>
          <a:r>
            <a:rPr kumimoji="1" lang="ja-JP" altLang="en-US" sz="3600" dirty="0" smtClean="0"/>
            <a:t>デメリット</a:t>
          </a:r>
          <a:endParaRPr kumimoji="1" lang="ja-JP" altLang="en-US" sz="3600" dirty="0"/>
        </a:p>
      </dgm:t>
    </dgm:pt>
    <dgm:pt modelId="{6459D5B2-7714-475A-9670-656D144B76FA}" type="parTrans" cxnId="{9B62B5E1-25A7-4FFD-8103-295A84509C43}">
      <dgm:prSet/>
      <dgm:spPr/>
      <dgm:t>
        <a:bodyPr/>
        <a:lstStyle/>
        <a:p>
          <a:endParaRPr kumimoji="1" lang="ja-JP" altLang="en-US" sz="2000"/>
        </a:p>
      </dgm:t>
    </dgm:pt>
    <dgm:pt modelId="{692FEA9C-7B8F-4C44-A2D2-140F4B552947}" type="sibTrans" cxnId="{9B62B5E1-25A7-4FFD-8103-295A84509C43}">
      <dgm:prSet/>
      <dgm:spPr/>
      <dgm:t>
        <a:bodyPr/>
        <a:lstStyle/>
        <a:p>
          <a:endParaRPr kumimoji="1" lang="ja-JP" altLang="en-US" sz="2000"/>
        </a:p>
      </dgm:t>
    </dgm:pt>
    <dgm:pt modelId="{0BED9EFA-74F5-41B5-B429-569707212DBB}">
      <dgm:prSet phldrT="[テキスト]" custT="1"/>
      <dgm:spPr/>
      <dgm:t>
        <a:bodyPr/>
        <a:lstStyle/>
        <a:p>
          <a:r>
            <a:rPr kumimoji="1" lang="ja-JP" altLang="en-US" sz="2200" dirty="0" smtClean="0"/>
            <a:t>抽象的なモデルのみが提供されており，</a:t>
          </a:r>
          <a:r>
            <a:rPr kumimoji="1" lang="en-US" altLang="ja-JP" sz="2200" dirty="0" smtClean="0"/>
            <a:t/>
          </a:r>
          <a:br>
            <a:rPr kumimoji="1" lang="en-US" altLang="ja-JP" sz="2200" dirty="0" smtClean="0"/>
          </a:br>
          <a:r>
            <a:rPr kumimoji="1" lang="ja-JP" altLang="en-US" sz="2200" dirty="0" smtClean="0">
              <a:solidFill>
                <a:srgbClr val="7030A0"/>
              </a:solidFill>
            </a:rPr>
            <a:t>環境に合わせたモデルの例が出回っていない</a:t>
          </a:r>
          <a:endParaRPr kumimoji="1" lang="ja-JP" altLang="en-US" sz="2200" dirty="0">
            <a:solidFill>
              <a:srgbClr val="7030A0"/>
            </a:solidFill>
          </a:endParaRPr>
        </a:p>
      </dgm:t>
    </dgm:pt>
    <dgm:pt modelId="{0A1C4933-BD8B-4F14-872E-76E0146C9294}" type="parTrans" cxnId="{810CAA76-2355-4B6B-9FDB-D4BC663D7820}">
      <dgm:prSet/>
      <dgm:spPr/>
      <dgm:t>
        <a:bodyPr/>
        <a:lstStyle/>
        <a:p>
          <a:endParaRPr kumimoji="1" lang="ja-JP" altLang="en-US" sz="2000"/>
        </a:p>
      </dgm:t>
    </dgm:pt>
    <dgm:pt modelId="{CD01AF91-9A88-4DF8-9B9F-55AA01893F76}" type="sibTrans" cxnId="{810CAA76-2355-4B6B-9FDB-D4BC663D7820}">
      <dgm:prSet/>
      <dgm:spPr/>
      <dgm:t>
        <a:bodyPr/>
        <a:lstStyle/>
        <a:p>
          <a:endParaRPr kumimoji="1" lang="ja-JP" altLang="en-US" sz="2000"/>
        </a:p>
      </dgm:t>
    </dgm:pt>
    <dgm:pt modelId="{35104699-789C-423B-BB91-21E7C376B0A3}">
      <dgm:prSet phldrT="[テキスト]" custT="1"/>
      <dgm:spPr/>
      <dgm:t>
        <a:bodyPr/>
        <a:lstStyle/>
        <a:p>
          <a:r>
            <a:rPr kumimoji="1" lang="ja-JP" altLang="en-US" sz="2200" dirty="0" smtClean="0"/>
            <a:t>実践報告が無く，</a:t>
          </a:r>
          <a:r>
            <a:rPr kumimoji="1" lang="ja-JP" altLang="en-US" sz="2200" dirty="0" smtClean="0">
              <a:solidFill>
                <a:srgbClr val="7030A0"/>
              </a:solidFill>
            </a:rPr>
            <a:t>モデルの有用性が不明</a:t>
          </a:r>
          <a:endParaRPr kumimoji="1" lang="ja-JP" altLang="en-US" sz="2200" dirty="0">
            <a:solidFill>
              <a:srgbClr val="7030A0"/>
            </a:solidFill>
          </a:endParaRPr>
        </a:p>
      </dgm:t>
    </dgm:pt>
    <dgm:pt modelId="{594F9988-D233-43FE-94BF-B31313676162}" type="parTrans" cxnId="{E915BE6D-F97C-4F14-8F69-EA22C57D94F8}">
      <dgm:prSet/>
      <dgm:spPr/>
      <dgm:t>
        <a:bodyPr/>
        <a:lstStyle/>
        <a:p>
          <a:endParaRPr kumimoji="1" lang="ja-JP" altLang="en-US" sz="2000"/>
        </a:p>
      </dgm:t>
    </dgm:pt>
    <dgm:pt modelId="{A45E4366-7D61-4C3E-8499-CF03750EB311}" type="sibTrans" cxnId="{E915BE6D-F97C-4F14-8F69-EA22C57D94F8}">
      <dgm:prSet/>
      <dgm:spPr/>
      <dgm:t>
        <a:bodyPr/>
        <a:lstStyle/>
        <a:p>
          <a:endParaRPr kumimoji="1" lang="ja-JP" altLang="en-US" sz="2000"/>
        </a:p>
      </dgm:t>
    </dgm:pt>
    <dgm:pt modelId="{5BB1E37E-D960-41E2-95AB-B6551862F256}">
      <dgm:prSet phldrT="[テキスト]" custT="1"/>
      <dgm:spPr/>
      <dgm:t>
        <a:bodyPr/>
        <a:lstStyle/>
        <a:p>
          <a:r>
            <a:rPr kumimoji="1" lang="ja-JP" altLang="en-US" sz="2200" dirty="0" smtClean="0"/>
            <a:t>抽象的なモデルであり，様々な用途に</a:t>
          </a:r>
          <a:r>
            <a:rPr kumimoji="1" lang="en-US" altLang="ja-JP" sz="2200" dirty="0" smtClean="0"/>
            <a:t/>
          </a:r>
          <a:br>
            <a:rPr kumimoji="1" lang="en-US" altLang="ja-JP" sz="2200" dirty="0" smtClean="0"/>
          </a:br>
          <a:r>
            <a:rPr kumimoji="1" lang="ja-JP" altLang="en-US" sz="2200" dirty="0" smtClean="0"/>
            <a:t>用いる事が可能</a:t>
          </a:r>
          <a:endParaRPr kumimoji="1" lang="ja-JP" altLang="en-US" sz="2200" dirty="0"/>
        </a:p>
      </dgm:t>
    </dgm:pt>
    <dgm:pt modelId="{E75FE4AE-BD78-4E14-84D5-27FE7EE29952}" type="parTrans" cxnId="{46A8928B-D7B6-4DD6-A330-D6C84A42F722}">
      <dgm:prSet/>
      <dgm:spPr/>
      <dgm:t>
        <a:bodyPr/>
        <a:lstStyle/>
        <a:p>
          <a:endParaRPr kumimoji="1" lang="ja-JP" altLang="en-US"/>
        </a:p>
      </dgm:t>
    </dgm:pt>
    <dgm:pt modelId="{F96C879B-552F-48CD-92C4-71FB546B53D8}" type="sibTrans" cxnId="{46A8928B-D7B6-4DD6-A330-D6C84A42F722}">
      <dgm:prSet/>
      <dgm:spPr/>
      <dgm:t>
        <a:bodyPr/>
        <a:lstStyle/>
        <a:p>
          <a:endParaRPr kumimoji="1" lang="ja-JP" altLang="en-US"/>
        </a:p>
      </dgm:t>
    </dgm:pt>
    <dgm:pt modelId="{BDD5C34D-BBC4-4AC3-949A-1C77E565D0D2}" type="pres">
      <dgm:prSet presAssocID="{6181B7C2-61CF-43B8-8229-AF1360D7A9D4}" presName="Name0" presStyleCnt="0">
        <dgm:presLayoutVars>
          <dgm:dir/>
          <dgm:animLvl val="lvl"/>
          <dgm:resizeHandles val="exact"/>
        </dgm:presLayoutVars>
      </dgm:prSet>
      <dgm:spPr/>
    </dgm:pt>
    <dgm:pt modelId="{F7E58AD4-9321-4E83-9EC4-B80BA03978D4}" type="pres">
      <dgm:prSet presAssocID="{0AD08BE3-07D5-4674-A53F-FE9D5E2C8526}" presName="linNode" presStyleCnt="0"/>
      <dgm:spPr/>
    </dgm:pt>
    <dgm:pt modelId="{1AA8AAD9-7BF6-4D36-B05C-34C733964128}" type="pres">
      <dgm:prSet presAssocID="{0AD08BE3-07D5-4674-A53F-FE9D5E2C8526}" presName="parentText" presStyleLbl="node1" presStyleIdx="0" presStyleCnt="2" custScaleX="84453" custScaleY="46371" custLinFactNeighborY="-434">
        <dgm:presLayoutVars>
          <dgm:chMax val="1"/>
          <dgm:bulletEnabled val="1"/>
        </dgm:presLayoutVars>
      </dgm:prSet>
      <dgm:spPr/>
      <dgm:t>
        <a:bodyPr/>
        <a:lstStyle/>
        <a:p>
          <a:endParaRPr kumimoji="1" lang="ja-JP" altLang="en-US"/>
        </a:p>
      </dgm:t>
    </dgm:pt>
    <dgm:pt modelId="{D5502AE9-3ADA-4517-9126-6C0D34C6C75B}" type="pres">
      <dgm:prSet presAssocID="{0AD08BE3-07D5-4674-A53F-FE9D5E2C8526}" presName="descendantText" presStyleLbl="alignAccFollowNode1" presStyleIdx="0" presStyleCnt="2" custScaleX="118229" custScaleY="52946" custLinFactNeighborX="-285">
        <dgm:presLayoutVars>
          <dgm:bulletEnabled val="1"/>
        </dgm:presLayoutVars>
      </dgm:prSet>
      <dgm:spPr/>
      <dgm:t>
        <a:bodyPr/>
        <a:lstStyle/>
        <a:p>
          <a:endParaRPr kumimoji="1" lang="ja-JP" altLang="en-US"/>
        </a:p>
      </dgm:t>
    </dgm:pt>
    <dgm:pt modelId="{0713FE9A-EF3B-4159-BCDB-AD66EC2AEEE6}" type="pres">
      <dgm:prSet presAssocID="{DEB54011-35F0-4D35-B996-8AB76354E7B5}" presName="sp" presStyleCnt="0"/>
      <dgm:spPr/>
    </dgm:pt>
    <dgm:pt modelId="{C327CFA5-2AAC-4083-BA7C-D182CBF87C0F}" type="pres">
      <dgm:prSet presAssocID="{CF28A5D9-BCE9-47B2-84F8-CBEDD24A512D}" presName="linNode" presStyleCnt="0"/>
      <dgm:spPr/>
    </dgm:pt>
    <dgm:pt modelId="{2C9C14E4-11CB-47F6-991F-F638FDCE8F52}" type="pres">
      <dgm:prSet presAssocID="{CF28A5D9-BCE9-47B2-84F8-CBEDD24A512D}" presName="parentText" presStyleLbl="node1" presStyleIdx="1" presStyleCnt="2" custScaleX="81380" custScaleY="43821">
        <dgm:presLayoutVars>
          <dgm:chMax val="1"/>
          <dgm:bulletEnabled val="1"/>
        </dgm:presLayoutVars>
      </dgm:prSet>
      <dgm:spPr/>
    </dgm:pt>
    <dgm:pt modelId="{5B70856B-7A45-47C4-94A2-1A9CA4B04FEE}" type="pres">
      <dgm:prSet presAssocID="{CF28A5D9-BCE9-47B2-84F8-CBEDD24A512D}" presName="descendantText" presStyleLbl="alignAccFollowNode1" presStyleIdx="1" presStyleCnt="2" custScaleX="113355" custScaleY="55190">
        <dgm:presLayoutVars>
          <dgm:bulletEnabled val="1"/>
        </dgm:presLayoutVars>
      </dgm:prSet>
      <dgm:spPr/>
      <dgm:t>
        <a:bodyPr/>
        <a:lstStyle/>
        <a:p>
          <a:endParaRPr kumimoji="1" lang="ja-JP" altLang="en-US"/>
        </a:p>
      </dgm:t>
    </dgm:pt>
  </dgm:ptLst>
  <dgm:cxnLst>
    <dgm:cxn modelId="{46A8928B-D7B6-4DD6-A330-D6C84A42F722}" srcId="{0AD08BE3-07D5-4674-A53F-FE9D5E2C8526}" destId="{5BB1E37E-D960-41E2-95AB-B6551862F256}" srcOrd="1" destOrd="0" parTransId="{E75FE4AE-BD78-4E14-84D5-27FE7EE29952}" sibTransId="{F96C879B-552F-48CD-92C4-71FB546B53D8}"/>
    <dgm:cxn modelId="{928DEFBF-7131-40DC-AEFF-FB6F1ABA70DC}" type="presOf" srcId="{5BB1E37E-D960-41E2-95AB-B6551862F256}" destId="{D5502AE9-3ADA-4517-9126-6C0D34C6C75B}" srcOrd="0" destOrd="1" presId="urn:microsoft.com/office/officeart/2005/8/layout/vList5"/>
    <dgm:cxn modelId="{290E7128-7D2A-4817-9E60-7A168611BC50}" type="presOf" srcId="{0BED9EFA-74F5-41B5-B429-569707212DBB}" destId="{5B70856B-7A45-47C4-94A2-1A9CA4B04FEE}" srcOrd="0" destOrd="0" presId="urn:microsoft.com/office/officeart/2005/8/layout/vList5"/>
    <dgm:cxn modelId="{E915BE6D-F97C-4F14-8F69-EA22C57D94F8}" srcId="{CF28A5D9-BCE9-47B2-84F8-CBEDD24A512D}" destId="{35104699-789C-423B-BB91-21E7C376B0A3}" srcOrd="1" destOrd="0" parTransId="{594F9988-D233-43FE-94BF-B31313676162}" sibTransId="{A45E4366-7D61-4C3E-8499-CF03750EB311}"/>
    <dgm:cxn modelId="{46FABFD7-C9BA-4C66-9891-C8FC318F3236}" type="presOf" srcId="{0AD08BE3-07D5-4674-A53F-FE9D5E2C8526}" destId="{1AA8AAD9-7BF6-4D36-B05C-34C733964128}" srcOrd="0" destOrd="0" presId="urn:microsoft.com/office/officeart/2005/8/layout/vList5"/>
    <dgm:cxn modelId="{9C549CB7-93AA-4CEB-80E6-8B26BB37B557}" type="presOf" srcId="{6181B7C2-61CF-43B8-8229-AF1360D7A9D4}" destId="{BDD5C34D-BBC4-4AC3-949A-1C77E565D0D2}" srcOrd="0" destOrd="0" presId="urn:microsoft.com/office/officeart/2005/8/layout/vList5"/>
    <dgm:cxn modelId="{88CDBC5B-1A92-40DB-854C-E589D8359A74}" type="presOf" srcId="{35104699-789C-423B-BB91-21E7C376B0A3}" destId="{5B70856B-7A45-47C4-94A2-1A9CA4B04FEE}" srcOrd="0" destOrd="1" presId="urn:microsoft.com/office/officeart/2005/8/layout/vList5"/>
    <dgm:cxn modelId="{810CAA76-2355-4B6B-9FDB-D4BC663D7820}" srcId="{CF28A5D9-BCE9-47B2-84F8-CBEDD24A512D}" destId="{0BED9EFA-74F5-41B5-B429-569707212DBB}" srcOrd="0" destOrd="0" parTransId="{0A1C4933-BD8B-4F14-872E-76E0146C9294}" sibTransId="{CD01AF91-9A88-4DF8-9B9F-55AA01893F76}"/>
    <dgm:cxn modelId="{82D2C239-203F-47E5-A3A5-B40D4B291BE3}" type="presOf" srcId="{A9DBF446-E129-4468-97A2-4A67CA48A082}" destId="{D5502AE9-3ADA-4517-9126-6C0D34C6C75B}" srcOrd="0" destOrd="0" presId="urn:microsoft.com/office/officeart/2005/8/layout/vList5"/>
    <dgm:cxn modelId="{4B88174D-7B98-430F-A307-A6CCCD71D7A8}" srcId="{0AD08BE3-07D5-4674-A53F-FE9D5E2C8526}" destId="{A9DBF446-E129-4468-97A2-4A67CA48A082}" srcOrd="0" destOrd="0" parTransId="{0386BC08-9350-4A4C-92FB-29C9F0085482}" sibTransId="{EE3E04C0-8E53-483B-89B1-1BBF1080105D}"/>
    <dgm:cxn modelId="{9B62B5E1-25A7-4FFD-8103-295A84509C43}" srcId="{6181B7C2-61CF-43B8-8229-AF1360D7A9D4}" destId="{CF28A5D9-BCE9-47B2-84F8-CBEDD24A512D}" srcOrd="1" destOrd="0" parTransId="{6459D5B2-7714-475A-9670-656D144B76FA}" sibTransId="{692FEA9C-7B8F-4C44-A2D2-140F4B552947}"/>
    <dgm:cxn modelId="{6C4F6F6D-F83E-4E0D-BEA9-B4B43B2B1340}" type="presOf" srcId="{CF28A5D9-BCE9-47B2-84F8-CBEDD24A512D}" destId="{2C9C14E4-11CB-47F6-991F-F638FDCE8F52}" srcOrd="0" destOrd="0" presId="urn:microsoft.com/office/officeart/2005/8/layout/vList5"/>
    <dgm:cxn modelId="{E31DE1B3-A249-4B7B-A1A5-2253F4429E9A}" srcId="{6181B7C2-61CF-43B8-8229-AF1360D7A9D4}" destId="{0AD08BE3-07D5-4674-A53F-FE9D5E2C8526}" srcOrd="0" destOrd="0" parTransId="{31F73BDF-1A3E-44EA-8388-35C2B94DCAB1}" sibTransId="{DEB54011-35F0-4D35-B996-8AB76354E7B5}"/>
    <dgm:cxn modelId="{9C9BEE9B-8A39-419D-A00D-4CE96665E590}" type="presParOf" srcId="{BDD5C34D-BBC4-4AC3-949A-1C77E565D0D2}" destId="{F7E58AD4-9321-4E83-9EC4-B80BA03978D4}" srcOrd="0" destOrd="0" presId="urn:microsoft.com/office/officeart/2005/8/layout/vList5"/>
    <dgm:cxn modelId="{08BA0FED-7515-4AAC-8769-FEA854F6C0CF}" type="presParOf" srcId="{F7E58AD4-9321-4E83-9EC4-B80BA03978D4}" destId="{1AA8AAD9-7BF6-4D36-B05C-34C733964128}" srcOrd="0" destOrd="0" presId="urn:microsoft.com/office/officeart/2005/8/layout/vList5"/>
    <dgm:cxn modelId="{F8C31112-C519-4B3E-A9A5-A166CC8A0CC8}" type="presParOf" srcId="{F7E58AD4-9321-4E83-9EC4-B80BA03978D4}" destId="{D5502AE9-3ADA-4517-9126-6C0D34C6C75B}" srcOrd="1" destOrd="0" presId="urn:microsoft.com/office/officeart/2005/8/layout/vList5"/>
    <dgm:cxn modelId="{D34BDDD0-4315-4984-A989-0AEEDE0D3F8E}" type="presParOf" srcId="{BDD5C34D-BBC4-4AC3-949A-1C77E565D0D2}" destId="{0713FE9A-EF3B-4159-BCDB-AD66EC2AEEE6}" srcOrd="1" destOrd="0" presId="urn:microsoft.com/office/officeart/2005/8/layout/vList5"/>
    <dgm:cxn modelId="{293CE75F-6C40-480E-82CC-7B68E23969F8}" type="presParOf" srcId="{BDD5C34D-BBC4-4AC3-949A-1C77E565D0D2}" destId="{C327CFA5-2AAC-4083-BA7C-D182CBF87C0F}" srcOrd="2" destOrd="0" presId="urn:microsoft.com/office/officeart/2005/8/layout/vList5"/>
    <dgm:cxn modelId="{68FA9272-EAEA-47E5-B740-7A893E540B2B}" type="presParOf" srcId="{C327CFA5-2AAC-4083-BA7C-D182CBF87C0F}" destId="{2C9C14E4-11CB-47F6-991F-F638FDCE8F52}" srcOrd="0" destOrd="0" presId="urn:microsoft.com/office/officeart/2005/8/layout/vList5"/>
    <dgm:cxn modelId="{5621A3AF-F2D2-4C8A-8BF0-E22D57A78639}" type="presParOf" srcId="{C327CFA5-2AAC-4083-BA7C-D182CBF87C0F}" destId="{5B70856B-7A45-47C4-94A2-1A9CA4B04FE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502AE9-3ADA-4517-9126-6C0D34C6C75B}">
      <dsp:nvSpPr>
        <dsp:cNvPr id="0" name=""/>
        <dsp:cNvSpPr/>
      </dsp:nvSpPr>
      <dsp:spPr>
        <a:xfrm rot="5400000">
          <a:off x="4871977" y="-2250523"/>
          <a:ext cx="1401642" cy="618690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kumimoji="1" lang="ja-JP" altLang="en-US" sz="2200" kern="1200" dirty="0" smtClean="0"/>
            <a:t>組込みシステム開発において実際に有効な</a:t>
          </a:r>
          <a:r>
            <a:rPr kumimoji="1" lang="en-US" altLang="ja-JP" sz="2200" kern="1200" dirty="0" smtClean="0"/>
            <a:t/>
          </a:r>
          <a:br>
            <a:rPr kumimoji="1" lang="en-US" altLang="ja-JP" sz="2200" kern="1200" dirty="0" smtClean="0"/>
          </a:br>
          <a:r>
            <a:rPr kumimoji="1" lang="ja-JP" altLang="en-US" sz="2200" kern="1200" dirty="0" smtClean="0"/>
            <a:t>モデルである</a:t>
          </a:r>
          <a:endParaRPr kumimoji="1" lang="ja-JP" altLang="en-US" sz="2200" kern="1200" dirty="0"/>
        </a:p>
        <a:p>
          <a:pPr marL="228600" lvl="1" indent="-228600" algn="l" defTabSz="977900">
            <a:lnSpc>
              <a:spcPct val="90000"/>
            </a:lnSpc>
            <a:spcBef>
              <a:spcPct val="0"/>
            </a:spcBef>
            <a:spcAft>
              <a:spcPct val="15000"/>
            </a:spcAft>
            <a:buChar char="••"/>
          </a:pPr>
          <a:r>
            <a:rPr kumimoji="1" lang="ja-JP" altLang="en-US" sz="2200" kern="1200" dirty="0" smtClean="0"/>
            <a:t>抽象的なモデルであり，様々な用途に</a:t>
          </a:r>
          <a:r>
            <a:rPr kumimoji="1" lang="en-US" altLang="ja-JP" sz="2200" kern="1200" dirty="0" smtClean="0"/>
            <a:t/>
          </a:r>
          <a:br>
            <a:rPr kumimoji="1" lang="en-US" altLang="ja-JP" sz="2200" kern="1200" dirty="0" smtClean="0"/>
          </a:br>
          <a:r>
            <a:rPr kumimoji="1" lang="ja-JP" altLang="en-US" sz="2200" kern="1200" dirty="0" smtClean="0"/>
            <a:t>用いる事が可能</a:t>
          </a:r>
          <a:endParaRPr kumimoji="1" lang="ja-JP" altLang="en-US" sz="2200" kern="1200" dirty="0"/>
        </a:p>
      </dsp:txBody>
      <dsp:txXfrm rot="-5400000">
        <a:off x="2479345" y="210532"/>
        <a:ext cx="6118485" cy="1264796"/>
      </dsp:txXfrm>
    </dsp:sp>
    <dsp:sp modelId="{1AA8AAD9-7BF6-4D36-B05C-34C733964128}">
      <dsp:nvSpPr>
        <dsp:cNvPr id="0" name=""/>
        <dsp:cNvSpPr/>
      </dsp:nvSpPr>
      <dsp:spPr>
        <a:xfrm>
          <a:off x="1813" y="61330"/>
          <a:ext cx="2485920" cy="1534478"/>
        </a:xfrm>
        <a:prstGeom prst="roundRect">
          <a:avLst/>
        </a:prstGeom>
        <a:gradFill rotWithShape="0">
          <a:gsLst>
            <a:gs pos="0">
              <a:schemeClr val="accent1">
                <a:alpha val="90000"/>
                <a:hueOff val="0"/>
                <a:satOff val="0"/>
                <a:lumOff val="0"/>
                <a:alphaOff val="0"/>
                <a:tint val="50000"/>
                <a:satMod val="300000"/>
              </a:schemeClr>
            </a:gs>
            <a:gs pos="35000">
              <a:schemeClr val="accent1">
                <a:alpha val="90000"/>
                <a:hueOff val="0"/>
                <a:satOff val="0"/>
                <a:lumOff val="0"/>
                <a:alphaOff val="0"/>
                <a:tint val="37000"/>
                <a:satMod val="300000"/>
              </a:schemeClr>
            </a:gs>
            <a:gs pos="100000">
              <a:schemeClr val="accent1">
                <a:alpha val="9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kumimoji="1" lang="ja-JP" altLang="en-US" sz="3600" kern="1200" dirty="0" smtClean="0"/>
            <a:t>メリット</a:t>
          </a:r>
          <a:endParaRPr kumimoji="1" lang="ja-JP" altLang="en-US" sz="3600" kern="1200" dirty="0"/>
        </a:p>
      </dsp:txBody>
      <dsp:txXfrm>
        <a:off x="76720" y="136237"/>
        <a:ext cx="2336106" cy="1384664"/>
      </dsp:txXfrm>
    </dsp:sp>
    <dsp:sp modelId="{5B70856B-7A45-47C4-94A2-1A9CA4B04FEE}">
      <dsp:nvSpPr>
        <dsp:cNvPr id="0" name=""/>
        <dsp:cNvSpPr/>
      </dsp:nvSpPr>
      <dsp:spPr>
        <a:xfrm rot="5400000">
          <a:off x="4854914" y="-582715"/>
          <a:ext cx="1461048" cy="6177732"/>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kumimoji="1" lang="ja-JP" altLang="en-US" sz="2200" kern="1200" dirty="0" smtClean="0"/>
            <a:t>抽象的なモデルのみが提供されており，</a:t>
          </a:r>
          <a:r>
            <a:rPr kumimoji="1" lang="en-US" altLang="ja-JP" sz="2200" kern="1200" dirty="0" smtClean="0"/>
            <a:t/>
          </a:r>
          <a:br>
            <a:rPr kumimoji="1" lang="en-US" altLang="ja-JP" sz="2200" kern="1200" dirty="0" smtClean="0"/>
          </a:br>
          <a:r>
            <a:rPr kumimoji="1" lang="ja-JP" altLang="en-US" sz="2200" kern="1200" dirty="0" smtClean="0">
              <a:solidFill>
                <a:srgbClr val="7030A0"/>
              </a:solidFill>
            </a:rPr>
            <a:t>環境に合わせたモデルの例が出回っていない</a:t>
          </a:r>
          <a:endParaRPr kumimoji="1" lang="ja-JP" altLang="en-US" sz="2200" kern="1200" dirty="0">
            <a:solidFill>
              <a:srgbClr val="7030A0"/>
            </a:solidFill>
          </a:endParaRPr>
        </a:p>
        <a:p>
          <a:pPr marL="228600" lvl="1" indent="-228600" algn="l" defTabSz="977900">
            <a:lnSpc>
              <a:spcPct val="90000"/>
            </a:lnSpc>
            <a:spcBef>
              <a:spcPct val="0"/>
            </a:spcBef>
            <a:spcAft>
              <a:spcPct val="15000"/>
            </a:spcAft>
            <a:buChar char="••"/>
          </a:pPr>
          <a:r>
            <a:rPr kumimoji="1" lang="ja-JP" altLang="en-US" sz="2200" kern="1200" dirty="0" smtClean="0"/>
            <a:t>実践報告が無く，</a:t>
          </a:r>
          <a:r>
            <a:rPr kumimoji="1" lang="ja-JP" altLang="en-US" sz="2200" kern="1200" dirty="0" smtClean="0">
              <a:solidFill>
                <a:srgbClr val="7030A0"/>
              </a:solidFill>
            </a:rPr>
            <a:t>モデルの有用性が不明</a:t>
          </a:r>
          <a:endParaRPr kumimoji="1" lang="ja-JP" altLang="en-US" sz="2200" kern="1200" dirty="0">
            <a:solidFill>
              <a:srgbClr val="7030A0"/>
            </a:solidFill>
          </a:endParaRPr>
        </a:p>
      </dsp:txBody>
      <dsp:txXfrm rot="-5400000">
        <a:off x="2496572" y="1846949"/>
        <a:ext cx="6106410" cy="1318404"/>
      </dsp:txXfrm>
    </dsp:sp>
    <dsp:sp modelId="{2C9C14E4-11CB-47F6-991F-F638FDCE8F52}">
      <dsp:nvSpPr>
        <dsp:cNvPr id="0" name=""/>
        <dsp:cNvSpPr/>
      </dsp:nvSpPr>
      <dsp:spPr>
        <a:xfrm>
          <a:off x="1813" y="1781103"/>
          <a:ext cx="2494759" cy="1450095"/>
        </a:xfrm>
        <a:prstGeom prst="roundRect">
          <a:avLst/>
        </a:prstGeom>
        <a:gradFill rotWithShape="0">
          <a:gsLst>
            <a:gs pos="0">
              <a:schemeClr val="accent1">
                <a:alpha val="90000"/>
                <a:hueOff val="0"/>
                <a:satOff val="0"/>
                <a:lumOff val="0"/>
                <a:alphaOff val="-40000"/>
                <a:tint val="50000"/>
                <a:satMod val="300000"/>
              </a:schemeClr>
            </a:gs>
            <a:gs pos="35000">
              <a:schemeClr val="accent1">
                <a:alpha val="90000"/>
                <a:hueOff val="0"/>
                <a:satOff val="0"/>
                <a:lumOff val="0"/>
                <a:alphaOff val="-40000"/>
                <a:tint val="37000"/>
                <a:satMod val="300000"/>
              </a:schemeClr>
            </a:gs>
            <a:gs pos="100000">
              <a:schemeClr val="accent1">
                <a:alpha val="90000"/>
                <a:hueOff val="0"/>
                <a:satOff val="0"/>
                <a:lumOff val="0"/>
                <a:alphaOff val="-40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kumimoji="1" lang="ja-JP" altLang="en-US" sz="3600" kern="1200" dirty="0" smtClean="0"/>
            <a:t>デメリット</a:t>
          </a:r>
          <a:endParaRPr kumimoji="1" lang="ja-JP" altLang="en-US" sz="3600" kern="1200" dirty="0"/>
        </a:p>
      </dsp:txBody>
      <dsp:txXfrm>
        <a:off x="72601" y="1851891"/>
        <a:ext cx="2353183" cy="130851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889250" cy="4968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778250" y="0"/>
            <a:ext cx="2889250" cy="496888"/>
          </a:xfrm>
          <a:prstGeom prst="rect">
            <a:avLst/>
          </a:prstGeom>
        </p:spPr>
        <p:txBody>
          <a:bodyPr vert="horz" lIns="91440" tIns="45720" rIns="91440" bIns="45720" rtlCol="0"/>
          <a:lstStyle>
            <a:lvl1pPr algn="r">
              <a:defRPr sz="1200"/>
            </a:lvl1pPr>
          </a:lstStyle>
          <a:p>
            <a:fld id="{6FC5AA08-D47C-4E2A-99A0-E2E2A035503A}" type="datetimeFigureOut">
              <a:rPr kumimoji="1" lang="ja-JP" altLang="en-US" smtClean="0"/>
              <a:t>2012/12/6</a:t>
            </a:fld>
            <a:endParaRPr kumimoji="1" lang="ja-JP" altLang="en-US"/>
          </a:p>
        </p:txBody>
      </p:sp>
      <p:sp>
        <p:nvSpPr>
          <p:cNvPr id="4" name="フッター プレースホルダー 3"/>
          <p:cNvSpPr>
            <a:spLocks noGrp="1"/>
          </p:cNvSpPr>
          <p:nvPr>
            <p:ph type="ftr" sz="quarter" idx="2"/>
          </p:nvPr>
        </p:nvSpPr>
        <p:spPr>
          <a:xfrm>
            <a:off x="0" y="9428164"/>
            <a:ext cx="2889250" cy="4968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778250" y="9428164"/>
            <a:ext cx="2889250" cy="496887"/>
          </a:xfrm>
          <a:prstGeom prst="rect">
            <a:avLst/>
          </a:prstGeom>
        </p:spPr>
        <p:txBody>
          <a:bodyPr vert="horz" lIns="91440" tIns="45720" rIns="91440" bIns="45720" rtlCol="0" anchor="b"/>
          <a:lstStyle>
            <a:lvl1pPr algn="r">
              <a:defRPr sz="1200"/>
            </a:lvl1pPr>
          </a:lstStyle>
          <a:p>
            <a:fld id="{F30C978B-9A41-49C4-9933-DF963514869B}" type="slidenum">
              <a:rPr kumimoji="1" lang="ja-JP" altLang="en-US" smtClean="0"/>
              <a:t>‹#›</a:t>
            </a:fld>
            <a:endParaRPr kumimoji="1" lang="ja-JP" altLang="en-US"/>
          </a:p>
        </p:txBody>
      </p:sp>
    </p:spTree>
    <p:extLst>
      <p:ext uri="{BB962C8B-B14F-4D97-AF65-F5344CB8AC3E}">
        <p14:creationId xmlns:p14="http://schemas.microsoft.com/office/powerpoint/2010/main" val="19275104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vl1pPr>
          </a:lstStyle>
          <a:p>
            <a:fld id="{2391553C-C418-45F3-9060-1557D7683ECD}" type="datetimeFigureOut">
              <a:rPr kumimoji="1" lang="ja-JP" altLang="en-US" smtClean="0"/>
              <a:t>2012/12/6</a:t>
            </a:fld>
            <a:endParaRPr kumimoji="1" lang="ja-JP" altLang="en-US"/>
          </a:p>
        </p:txBody>
      </p:sp>
      <p:sp>
        <p:nvSpPr>
          <p:cNvPr id="4" name="スライド イメージ プレースホルダー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66909" y="4715153"/>
            <a:ext cx="5335270" cy="4466987"/>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vl1pPr>
          </a:lstStyle>
          <a:p>
            <a:fld id="{36B36527-D379-4589-94AB-3E8AB1F08336}" type="slidenum">
              <a:rPr kumimoji="1" lang="ja-JP" altLang="en-US" smtClean="0"/>
              <a:t>‹#›</a:t>
            </a:fld>
            <a:endParaRPr kumimoji="1" lang="ja-JP" altLang="en-US"/>
          </a:p>
        </p:txBody>
      </p:sp>
    </p:spTree>
    <p:extLst>
      <p:ext uri="{BB962C8B-B14F-4D97-AF65-F5344CB8AC3E}">
        <p14:creationId xmlns:p14="http://schemas.microsoft.com/office/powerpoint/2010/main" val="26977287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a:t>
            </a:fld>
            <a:endParaRPr kumimoji="1" lang="ja-JP" altLang="en-US"/>
          </a:p>
        </p:txBody>
      </p:sp>
    </p:spTree>
    <p:extLst>
      <p:ext uri="{BB962C8B-B14F-4D97-AF65-F5344CB8AC3E}">
        <p14:creationId xmlns:p14="http://schemas.microsoft.com/office/powerpoint/2010/main" val="2917547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方法を示す</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12</a:t>
            </a:fld>
            <a:endParaRPr kumimoji="1" lang="ja-JP" altLang="en-US"/>
          </a:p>
        </p:txBody>
      </p:sp>
    </p:spTree>
    <p:extLst>
      <p:ext uri="{BB962C8B-B14F-4D97-AF65-F5344CB8AC3E}">
        <p14:creationId xmlns:p14="http://schemas.microsoft.com/office/powerpoint/2010/main" val="3791227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目標値制御とは？</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13</a:t>
            </a:fld>
            <a:endParaRPr kumimoji="1" lang="ja-JP" altLang="en-US"/>
          </a:p>
        </p:txBody>
      </p:sp>
    </p:spTree>
    <p:extLst>
      <p:ext uri="{BB962C8B-B14F-4D97-AF65-F5344CB8AC3E}">
        <p14:creationId xmlns:p14="http://schemas.microsoft.com/office/powerpoint/2010/main" val="3436690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目標値制御とは？</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14</a:t>
            </a:fld>
            <a:endParaRPr kumimoji="1" lang="ja-JP" altLang="en-US"/>
          </a:p>
        </p:txBody>
      </p:sp>
    </p:spTree>
    <p:extLst>
      <p:ext uri="{BB962C8B-B14F-4D97-AF65-F5344CB8AC3E}">
        <p14:creationId xmlns:p14="http://schemas.microsoft.com/office/powerpoint/2010/main" val="3436690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NXT LEGO MINDSTORMS</a:t>
            </a:r>
            <a:r>
              <a:rPr kumimoji="1" lang="ja-JP" altLang="en-US" dirty="0" smtClean="0"/>
              <a:t>のどの部分に利用出来るか</a:t>
            </a:r>
          </a:p>
          <a:p>
            <a:r>
              <a:rPr kumimoji="1" lang="ja-JP" altLang="en-US" dirty="0" smtClean="0"/>
              <a:t>結果、輝度値制御、尻尾モータ角度制御、曲率半径制御に利用出来そう</a:t>
            </a:r>
          </a:p>
          <a:p>
            <a:r>
              <a:rPr kumimoji="1" lang="ja-JP" altLang="en-US" dirty="0" smtClean="0"/>
              <a:t>いくつか気になるポイントがあった</a:t>
            </a:r>
          </a:p>
          <a:p>
            <a:r>
              <a:rPr kumimoji="1" lang="ja-JP" altLang="en-US" dirty="0" smtClean="0"/>
              <a:t>粒度、使</a:t>
            </a:r>
            <a:r>
              <a:rPr kumimoji="1" lang="ja-JP" altLang="en-US" dirty="0" err="1" smtClean="0"/>
              <a:t>わ</a:t>
            </a:r>
            <a:r>
              <a:rPr kumimoji="1" lang="ja-JP" altLang="en-US" dirty="0" smtClean="0"/>
              <a:t>なそうなクラスの存在</a:t>
            </a:r>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15</a:t>
            </a:fld>
            <a:endParaRPr kumimoji="1" lang="ja-JP" altLang="en-US"/>
          </a:p>
        </p:txBody>
      </p:sp>
    </p:spTree>
    <p:extLst>
      <p:ext uri="{BB962C8B-B14F-4D97-AF65-F5344CB8AC3E}">
        <p14:creationId xmlns:p14="http://schemas.microsoft.com/office/powerpoint/2010/main" val="1207813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NXT LEGO MINDSTORMS</a:t>
            </a:r>
            <a:r>
              <a:rPr kumimoji="1" lang="ja-JP" altLang="en-US" dirty="0" smtClean="0"/>
              <a:t>のどの部分に利用出来るか</a:t>
            </a:r>
          </a:p>
          <a:p>
            <a:r>
              <a:rPr kumimoji="1" lang="ja-JP" altLang="en-US" dirty="0" smtClean="0"/>
              <a:t>結果、輝度値制御、尻尾モータ角度制御、曲率半径制御に利用出来そう</a:t>
            </a:r>
          </a:p>
          <a:p>
            <a:r>
              <a:rPr kumimoji="1" lang="ja-JP" altLang="en-US" dirty="0" smtClean="0"/>
              <a:t>いくつか気になるポイントがあった</a:t>
            </a:r>
          </a:p>
          <a:p>
            <a:r>
              <a:rPr kumimoji="1" lang="ja-JP" altLang="en-US" dirty="0" smtClean="0"/>
              <a:t>粒度、使</a:t>
            </a:r>
            <a:r>
              <a:rPr kumimoji="1" lang="ja-JP" altLang="en-US" dirty="0" err="1" smtClean="0"/>
              <a:t>わ</a:t>
            </a:r>
            <a:r>
              <a:rPr kumimoji="1" lang="ja-JP" altLang="en-US" dirty="0" smtClean="0"/>
              <a:t>なそうなクラスの存在</a:t>
            </a:r>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16</a:t>
            </a:fld>
            <a:endParaRPr kumimoji="1" lang="ja-JP" altLang="en-US"/>
          </a:p>
        </p:txBody>
      </p:sp>
    </p:spTree>
    <p:extLst>
      <p:ext uri="{BB962C8B-B14F-4D97-AF65-F5344CB8AC3E}">
        <p14:creationId xmlns:p14="http://schemas.microsoft.com/office/powerpoint/2010/main" val="1207813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nxt</a:t>
            </a:r>
            <a:r>
              <a:rPr kumimoji="1" lang="ja-JP" altLang="en-US" smtClean="0"/>
              <a:t>用輝度値制御モデルの作成</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17</a:t>
            </a:fld>
            <a:endParaRPr kumimoji="1" lang="ja-JP" altLang="en-US"/>
          </a:p>
        </p:txBody>
      </p:sp>
    </p:spTree>
    <p:extLst>
      <p:ext uri="{BB962C8B-B14F-4D97-AF65-F5344CB8AC3E}">
        <p14:creationId xmlns:p14="http://schemas.microsoft.com/office/powerpoint/2010/main" val="345897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目標値制御のモデルカタログ</a:t>
            </a:r>
            <a:endParaRPr kumimoji="1" lang="ja-JP" altLang="en-US" dirty="0"/>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18</a:t>
            </a:fld>
            <a:endParaRPr kumimoji="1" lang="ja-JP" altLang="en-US"/>
          </a:p>
        </p:txBody>
      </p:sp>
    </p:spTree>
    <p:extLst>
      <p:ext uri="{BB962C8B-B14F-4D97-AF65-F5344CB8AC3E}">
        <p14:creationId xmlns:p14="http://schemas.microsoft.com/office/powerpoint/2010/main" val="26812055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nxt</a:t>
            </a:r>
            <a:r>
              <a:rPr kumimoji="1" lang="ja-JP" altLang="en-US" smtClean="0"/>
              <a:t>用輝度値制御モデルの作成</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19</a:t>
            </a:fld>
            <a:endParaRPr kumimoji="1" lang="ja-JP" altLang="en-US"/>
          </a:p>
        </p:txBody>
      </p:sp>
    </p:spTree>
    <p:extLst>
      <p:ext uri="{BB962C8B-B14F-4D97-AF65-F5344CB8AC3E}">
        <p14:creationId xmlns:p14="http://schemas.microsoft.com/office/powerpoint/2010/main" val="345897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NXT LEGO MINDSTORMS</a:t>
            </a:r>
            <a:r>
              <a:rPr kumimoji="1" lang="ja-JP" altLang="en-US" dirty="0" smtClean="0"/>
              <a:t>のどの部分に利用出来るか</a:t>
            </a:r>
          </a:p>
          <a:p>
            <a:r>
              <a:rPr kumimoji="1" lang="ja-JP" altLang="en-US" dirty="0" smtClean="0"/>
              <a:t>結果、輝度値制御、尻尾モータ角度制御、曲率半径制御に利用出来そう</a:t>
            </a:r>
          </a:p>
          <a:p>
            <a:r>
              <a:rPr kumimoji="1" lang="ja-JP" altLang="en-US" dirty="0" smtClean="0"/>
              <a:t>いくつか気になるポイントがあった</a:t>
            </a:r>
          </a:p>
          <a:p>
            <a:r>
              <a:rPr kumimoji="1" lang="ja-JP" altLang="en-US" dirty="0" smtClean="0"/>
              <a:t>粒度、使</a:t>
            </a:r>
            <a:r>
              <a:rPr kumimoji="1" lang="ja-JP" altLang="en-US" dirty="0" err="1" smtClean="0"/>
              <a:t>わ</a:t>
            </a:r>
            <a:r>
              <a:rPr kumimoji="1" lang="ja-JP" altLang="en-US" dirty="0" smtClean="0"/>
              <a:t>なそうなクラスの存在</a:t>
            </a:r>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20</a:t>
            </a:fld>
            <a:endParaRPr kumimoji="1" lang="ja-JP" altLang="en-US"/>
          </a:p>
        </p:txBody>
      </p:sp>
    </p:spTree>
    <p:extLst>
      <p:ext uri="{BB962C8B-B14F-4D97-AF65-F5344CB8AC3E}">
        <p14:creationId xmlns:p14="http://schemas.microsoft.com/office/powerpoint/2010/main" val="1207813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今後の予定</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21</a:t>
            </a:fld>
            <a:endParaRPr kumimoji="1" lang="ja-JP" altLang="en-US"/>
          </a:p>
        </p:txBody>
      </p:sp>
    </p:spTree>
    <p:extLst>
      <p:ext uri="{BB962C8B-B14F-4D97-AF65-F5344CB8AC3E}">
        <p14:creationId xmlns:p14="http://schemas.microsoft.com/office/powerpoint/2010/main" val="4133551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組込みシステムとは？</a:t>
            </a:r>
            <a:endParaRPr kumimoji="1" lang="en-US" altLang="ja-JP" dirty="0" smtClean="0"/>
          </a:p>
          <a:p>
            <a:r>
              <a:rPr kumimoji="1" lang="ja-JP" altLang="en-US" dirty="0" smtClean="0"/>
              <a:t>イメージが見えにくい</a:t>
            </a:r>
            <a:endParaRPr kumimoji="1" lang="en-US" altLang="ja-JP" dirty="0" smtClean="0"/>
          </a:p>
          <a:p>
            <a:r>
              <a:rPr lang="ja-JP" altLang="en-US" sz="2000" dirty="0" smtClean="0"/>
              <a:t>開発効率の向上，コスト削減</a:t>
            </a:r>
            <a:endParaRPr lang="en-US" altLang="ja-JP" sz="2000" dirty="0" smtClean="0"/>
          </a:p>
          <a:p>
            <a:pPr lvl="1"/>
            <a:r>
              <a:rPr lang="ja-JP" altLang="en-US" sz="1800" dirty="0" smtClean="0"/>
              <a:t>実装前シミュレーションが可能。不具合の発見が容易</a:t>
            </a:r>
            <a:endParaRPr lang="en-US" altLang="ja-JP" sz="1800" dirty="0" smtClean="0"/>
          </a:p>
          <a:p>
            <a:r>
              <a:rPr lang="ja-JP" altLang="en-US" sz="2000" dirty="0" smtClean="0"/>
              <a:t>ソフトウェア資産の再利用性向上</a:t>
            </a:r>
            <a:endParaRPr lang="en-US" altLang="ja-JP" sz="2000" dirty="0" smtClean="0"/>
          </a:p>
          <a:p>
            <a:pPr lvl="1"/>
            <a:r>
              <a:rPr lang="ja-JP" altLang="en-US" sz="1800" dirty="0" smtClean="0"/>
              <a:t>機能を抽象度の高いモデルとして可視化</a:t>
            </a:r>
            <a:endParaRPr lang="en-US" altLang="ja-JP" sz="1800" dirty="0" smtClean="0"/>
          </a:p>
          <a:p>
            <a:r>
              <a:rPr lang="ja-JP" altLang="en-US" sz="2000" dirty="0" smtClean="0"/>
              <a:t>複数人での開発が容易</a:t>
            </a:r>
            <a:endParaRPr lang="en-US" altLang="ja-JP" sz="2000" dirty="0" smtClean="0"/>
          </a:p>
          <a:p>
            <a:pPr lvl="1"/>
            <a:r>
              <a:rPr lang="ja-JP" altLang="en-US" sz="1800" dirty="0" smtClean="0"/>
              <a:t>ソースコードを読み解く必要が無い</a:t>
            </a:r>
            <a:endParaRPr lang="en-US" altLang="ja-JP" sz="18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3</a:t>
            </a:fld>
            <a:endParaRPr kumimoji="1" lang="ja-JP" altLang="en-US"/>
          </a:p>
        </p:txBody>
      </p:sp>
    </p:spTree>
    <p:extLst>
      <p:ext uri="{BB962C8B-B14F-4D97-AF65-F5344CB8AC3E}">
        <p14:creationId xmlns:p14="http://schemas.microsoft.com/office/powerpoint/2010/main" val="3561163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まとめ</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22</a:t>
            </a:fld>
            <a:endParaRPr kumimoji="1" lang="ja-JP" altLang="en-US"/>
          </a:p>
        </p:txBody>
      </p:sp>
    </p:spTree>
    <p:extLst>
      <p:ext uri="{BB962C8B-B14F-4D97-AF65-F5344CB8AC3E}">
        <p14:creationId xmlns:p14="http://schemas.microsoft.com/office/powerpoint/2010/main" val="3468284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組込み分野において</a:t>
            </a:r>
            <a:r>
              <a:rPr kumimoji="1" lang="en-US" altLang="ja-JP" smtClean="0"/>
              <a:t>UML</a:t>
            </a:r>
            <a:r>
              <a:rPr kumimoji="1" lang="ja-JP" altLang="en-US" smtClean="0"/>
              <a:t>モデリングは必須</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4</a:t>
            </a:fld>
            <a:endParaRPr kumimoji="1" lang="ja-JP" altLang="en-US"/>
          </a:p>
        </p:txBody>
      </p:sp>
    </p:spTree>
    <p:extLst>
      <p:ext uri="{BB962C8B-B14F-4D97-AF65-F5344CB8AC3E}">
        <p14:creationId xmlns:p14="http://schemas.microsoft.com/office/powerpoint/2010/main" val="2700716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UML</a:t>
            </a:r>
            <a:r>
              <a:rPr kumimoji="1" lang="ja-JP" altLang="en-US" smtClean="0"/>
              <a:t>モデリングの難点とは？</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5</a:t>
            </a:fld>
            <a:endParaRPr kumimoji="1" lang="ja-JP" altLang="en-US"/>
          </a:p>
        </p:txBody>
      </p:sp>
    </p:spTree>
    <p:extLst>
      <p:ext uri="{BB962C8B-B14F-4D97-AF65-F5344CB8AC3E}">
        <p14:creationId xmlns:p14="http://schemas.microsoft.com/office/powerpoint/2010/main" val="1507551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UML</a:t>
            </a:r>
            <a:r>
              <a:rPr kumimoji="1" lang="ja-JP" altLang="en-US" smtClean="0"/>
              <a:t>モデリングの難点とモデルカタログの誕生を組み合わせる</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6</a:t>
            </a:fld>
            <a:endParaRPr kumimoji="1" lang="ja-JP" altLang="en-US"/>
          </a:p>
        </p:txBody>
      </p:sp>
    </p:spTree>
    <p:extLst>
      <p:ext uri="{BB962C8B-B14F-4D97-AF65-F5344CB8AC3E}">
        <p14:creationId xmlns:p14="http://schemas.microsoft.com/office/powerpoint/2010/main" val="209078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UML</a:t>
            </a:r>
            <a:r>
              <a:rPr kumimoji="1" lang="ja-JP" altLang="en-US" smtClean="0"/>
              <a:t>モデルカタログとは？</a:t>
            </a:r>
            <a:endParaRPr kumimoji="1" lang="en-US" altLang="ja-JP" smtClean="0"/>
          </a:p>
          <a:p>
            <a:r>
              <a:rPr kumimoji="1" lang="ja-JP" altLang="en-US" smtClean="0"/>
              <a:t>→しかし、実装例が少ない</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8</a:t>
            </a:fld>
            <a:endParaRPr kumimoji="1" lang="ja-JP" altLang="en-US"/>
          </a:p>
        </p:txBody>
      </p:sp>
    </p:spTree>
    <p:extLst>
      <p:ext uri="{BB962C8B-B14F-4D97-AF65-F5344CB8AC3E}">
        <p14:creationId xmlns:p14="http://schemas.microsoft.com/office/powerpoint/2010/main" val="1328505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ざっくりと研究概要を示す</a:t>
            </a:r>
            <a:endParaRPr kumimoji="1" lang="en-US" altLang="ja-JP" dirty="0" smtClean="0"/>
          </a:p>
          <a:p>
            <a:pPr lvl="1"/>
            <a:r>
              <a:rPr lang="ja-JP" altLang="en-US" dirty="0" smtClean="0"/>
              <a:t>モデルからシステムを作る事が出来る（実現性）</a:t>
            </a:r>
            <a:endParaRPr lang="en-US" altLang="ja-JP" dirty="0" smtClean="0"/>
          </a:p>
          <a:p>
            <a:pPr lvl="1"/>
            <a:r>
              <a:rPr lang="ja-JP" altLang="en-US" dirty="0" smtClean="0"/>
              <a:t>同一のモデルから複数のプラットフォームに対してシステムを作ることが出来る（再利用性）</a:t>
            </a:r>
            <a:endParaRPr lang="en-US" altLang="ja-JP" dirty="0" smtClean="0"/>
          </a:p>
          <a:p>
            <a:pPr lvl="1"/>
            <a:r>
              <a:rPr lang="ja-JP" altLang="en-US" dirty="0" smtClean="0"/>
              <a:t>モデルに僅かな変更を加える事で複数のシステムを作ることが出来る（拡張性）</a:t>
            </a:r>
            <a:endParaRPr lang="en-US" altLang="ja-JP" dirty="0" smtClean="0"/>
          </a:p>
          <a:p>
            <a:pPr lvl="1"/>
            <a:r>
              <a:rPr lang="ja-JP" altLang="en-US" dirty="0" smtClean="0"/>
              <a:t>モデルの規模が適切である（粒度）</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9</a:t>
            </a:fld>
            <a:endParaRPr kumimoji="1" lang="ja-JP" altLang="en-US"/>
          </a:p>
        </p:txBody>
      </p:sp>
    </p:spTree>
    <p:extLst>
      <p:ext uri="{BB962C8B-B14F-4D97-AF65-F5344CB8AC3E}">
        <p14:creationId xmlns:p14="http://schemas.microsoft.com/office/powerpoint/2010/main" val="1813964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ざっくりと研究概要を示す</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10</a:t>
            </a:fld>
            <a:endParaRPr kumimoji="1" lang="ja-JP" altLang="en-US"/>
          </a:p>
        </p:txBody>
      </p:sp>
    </p:spTree>
    <p:extLst>
      <p:ext uri="{BB962C8B-B14F-4D97-AF65-F5344CB8AC3E}">
        <p14:creationId xmlns:p14="http://schemas.microsoft.com/office/powerpoint/2010/main" val="1813964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ざっくりと研究概要を示す</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11</a:t>
            </a:fld>
            <a:endParaRPr kumimoji="1" lang="ja-JP" altLang="en-US"/>
          </a:p>
        </p:txBody>
      </p:sp>
    </p:spTree>
    <p:extLst>
      <p:ext uri="{BB962C8B-B14F-4D97-AF65-F5344CB8AC3E}">
        <p14:creationId xmlns:p14="http://schemas.microsoft.com/office/powerpoint/2010/main" val="1813964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5130" name="Rectangle 10"/>
          <p:cNvSpPr>
            <a:spLocks noChangeArrowheads="1"/>
          </p:cNvSpPr>
          <p:nvPr/>
        </p:nvSpPr>
        <p:spPr bwMode="gray">
          <a:xfrm>
            <a:off x="0" y="1052514"/>
            <a:ext cx="9144000" cy="2736850"/>
          </a:xfrm>
          <a:prstGeom prst="rect">
            <a:avLst/>
          </a:prstGeom>
          <a:gradFill rotWithShape="0">
            <a:gsLst>
              <a:gs pos="0">
                <a:schemeClr val="bg2">
                  <a:lumMod val="75000"/>
                </a:schemeClr>
              </a:gs>
              <a:gs pos="100000">
                <a:schemeClr val="bg2">
                  <a:gamma/>
                  <a:shade val="46275"/>
                  <a:invGamma/>
                </a:schemeClr>
              </a:gs>
            </a:gsLst>
            <a:lin ang="0" scaled="1"/>
          </a:gradFill>
          <a:ln w="9525">
            <a:noFill/>
            <a:miter lim="800000"/>
            <a:headEnd/>
            <a:tailEnd/>
          </a:ln>
          <a:effectLst/>
        </p:spPr>
        <p:txBody>
          <a:bodyPr wrap="none" anchor="ctr"/>
          <a:lstStyle/>
          <a:p>
            <a:endParaRPr lang="ja-JP" altLang="en-US">
              <a:latin typeface="メイリオ" pitchFamily="50" charset="-128"/>
              <a:ea typeface="メイリオ" pitchFamily="50" charset="-128"/>
              <a:cs typeface="メイリオ" pitchFamily="50" charset="-128"/>
            </a:endParaRPr>
          </a:p>
        </p:txBody>
      </p:sp>
      <p:sp>
        <p:nvSpPr>
          <p:cNvPr id="5131" name="Rectangle 11"/>
          <p:cNvSpPr>
            <a:spLocks noChangeArrowheads="1"/>
          </p:cNvSpPr>
          <p:nvPr/>
        </p:nvSpPr>
        <p:spPr bwMode="gray">
          <a:xfrm>
            <a:off x="0" y="3789364"/>
            <a:ext cx="9144000" cy="863600"/>
          </a:xfrm>
          <a:prstGeom prst="rect">
            <a:avLst/>
          </a:prstGeom>
          <a:solidFill>
            <a:srgbClr val="DDDDDD"/>
          </a:solidFill>
          <a:ln w="9525" algn="ctr">
            <a:noFill/>
            <a:miter lim="800000"/>
            <a:headEnd/>
            <a:tailEnd/>
          </a:ln>
          <a:effectLst/>
        </p:spPr>
        <p:txBody>
          <a:bodyPr wrap="none" anchor="ctr"/>
          <a:lstStyle/>
          <a:p>
            <a:endParaRPr lang="ja-JP" altLang="en-US">
              <a:latin typeface="メイリオ" pitchFamily="50" charset="-128"/>
              <a:ea typeface="メイリオ" pitchFamily="50" charset="-128"/>
              <a:cs typeface="メイリオ" pitchFamily="50" charset="-128"/>
            </a:endParaRPr>
          </a:p>
        </p:txBody>
      </p:sp>
      <p:sp>
        <p:nvSpPr>
          <p:cNvPr id="5122" name="Rectangle 2"/>
          <p:cNvSpPr>
            <a:spLocks noGrp="1" noChangeArrowheads="1"/>
          </p:cNvSpPr>
          <p:nvPr>
            <p:ph type="ctrTitle"/>
          </p:nvPr>
        </p:nvSpPr>
        <p:spPr>
          <a:xfrm>
            <a:off x="684213" y="2130426"/>
            <a:ext cx="7772400" cy="1470025"/>
          </a:xfrm>
        </p:spPr>
        <p:txBody>
          <a:bodyPr/>
          <a:lstStyle>
            <a:lvl1pPr algn="ctr">
              <a:defRPr sz="4400" b="0">
                <a:solidFill>
                  <a:schemeClr val="bg1"/>
                </a:solidFill>
                <a:latin typeface="メイリオ" pitchFamily="50" charset="-128"/>
                <a:ea typeface="メイリオ" pitchFamily="50" charset="-128"/>
                <a:cs typeface="メイリオ" pitchFamily="50" charset="-128"/>
              </a:defRPr>
            </a:lvl1pPr>
          </a:lstStyle>
          <a:p>
            <a:r>
              <a:rPr lang="ja-JP" altLang="en-US" smtClean="0"/>
              <a:t>マスター タイトルの書式設定</a:t>
            </a:r>
            <a:endParaRPr lang="ja-JP" altLang="en-US" dirty="0"/>
          </a:p>
        </p:txBody>
      </p:sp>
      <p:sp>
        <p:nvSpPr>
          <p:cNvPr id="5123" name="Rectangle 3"/>
          <p:cNvSpPr>
            <a:spLocks noGrp="1" noChangeArrowheads="1"/>
          </p:cNvSpPr>
          <p:nvPr>
            <p:ph type="subTitle" idx="1"/>
          </p:nvPr>
        </p:nvSpPr>
        <p:spPr>
          <a:xfrm>
            <a:off x="1370013" y="4005264"/>
            <a:ext cx="6400800" cy="431800"/>
          </a:xfrm>
        </p:spPr>
        <p:txBody>
          <a:bodyPr/>
          <a:lstStyle>
            <a:lvl1pPr marL="0" indent="0" algn="ctr">
              <a:buFontTx/>
              <a:buNone/>
              <a:defRPr sz="2400">
                <a:latin typeface="メイリオ" pitchFamily="50" charset="-128"/>
                <a:ea typeface="メイリオ" pitchFamily="50" charset="-128"/>
                <a:cs typeface="メイリオ" pitchFamily="50" charset="-128"/>
              </a:defRPr>
            </a:lvl1pPr>
          </a:lstStyle>
          <a:p>
            <a:r>
              <a:rPr lang="ja-JP" altLang="en-US" smtClean="0"/>
              <a:t>マスター サブタイトルの書式設定</a:t>
            </a:r>
            <a:endParaRPr lang="ja-JP" altLang="en-US" dirty="0"/>
          </a:p>
        </p:txBody>
      </p:sp>
      <p:sp>
        <p:nvSpPr>
          <p:cNvPr id="5124" name="Rectangle 4"/>
          <p:cNvSpPr>
            <a:spLocks noGrp="1" noChangeArrowheads="1"/>
          </p:cNvSpPr>
          <p:nvPr>
            <p:ph type="dt" sz="half" idx="2"/>
          </p:nvPr>
        </p:nvSpPr>
        <p:spPr>
          <a:xfrm>
            <a:off x="3503613" y="5373688"/>
            <a:ext cx="2133600" cy="360362"/>
          </a:xfrm>
        </p:spPr>
        <p:txBody>
          <a:bodyPr anchorCtr="1"/>
          <a:lstStyle>
            <a:lvl1pPr algn="ctr">
              <a:defRPr>
                <a:latin typeface="メイリオ" pitchFamily="50" charset="-128"/>
                <a:ea typeface="メイリオ" pitchFamily="50" charset="-128"/>
                <a:cs typeface="メイリオ" pitchFamily="50" charset="-128"/>
              </a:defRPr>
            </a:lvl1pPr>
          </a:lstStyle>
          <a:p>
            <a:fld id="{5A25345E-62C9-4201-8DC4-F6F41D7FDBF8}" type="datetime1">
              <a:rPr lang="ja-JP" altLang="en-US" smtClean="0"/>
              <a:pPr/>
              <a:t>2012/12/6</a:t>
            </a:fld>
            <a:endParaRPr lang="ja-JP" altLang="en-US"/>
          </a:p>
        </p:txBody>
      </p:sp>
      <p:sp>
        <p:nvSpPr>
          <p:cNvPr id="5125" name="Rectangle 5"/>
          <p:cNvSpPr>
            <a:spLocks noGrp="1" noChangeArrowheads="1"/>
          </p:cNvSpPr>
          <p:nvPr>
            <p:ph type="ftr" sz="quarter" idx="3"/>
          </p:nvPr>
        </p:nvSpPr>
        <p:spPr>
          <a:xfrm>
            <a:off x="3122613" y="5014913"/>
            <a:ext cx="2895600" cy="287337"/>
          </a:xfrm>
        </p:spPr>
        <p:txBody>
          <a:bodyPr anchor="ctr" anchorCtr="1"/>
          <a:lstStyle>
            <a:lvl1pPr algn="ctr">
              <a:defRPr>
                <a:solidFill>
                  <a:schemeClr val="tx1"/>
                </a:solidFill>
                <a:latin typeface="メイリオ" pitchFamily="50" charset="-128"/>
                <a:ea typeface="メイリオ" pitchFamily="50" charset="-128"/>
                <a:cs typeface="メイリオ" pitchFamily="50" charset="-128"/>
              </a:defRPr>
            </a:lvl1pPr>
          </a:lstStyle>
          <a:p>
            <a:endParaRPr lang="ja-JP"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EDAA77EC-A7E2-42CD-9A5A-7B158F96592D}" type="datetime1">
              <a:rPr kumimoji="1" lang="ja-JP" altLang="en-US" smtClean="0"/>
              <a:t>2012/12/6</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78600" y="130176"/>
            <a:ext cx="2108200" cy="6035675"/>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252413" y="130176"/>
            <a:ext cx="6173787" cy="603567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8A525932-E9C6-4066-97BF-DCA319ADD1C2}" type="datetime1">
              <a:rPr kumimoji="1" lang="ja-JP" altLang="en-US" smtClean="0"/>
              <a:t>2012/12/6</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1_タイトル スライド">
    <p:bg>
      <p:bgPr>
        <a:gradFill rotWithShape="1">
          <a:gsLst>
            <a:gs pos="0">
              <a:schemeClr val="bg1">
                <a:tint val="40000"/>
                <a:satMod val="350000"/>
              </a:schemeClr>
            </a:gs>
            <a:gs pos="40000">
              <a:schemeClr val="bg1">
                <a:tint val="45000"/>
                <a:shade val="99000"/>
                <a:satMod val="350000"/>
              </a:schemeClr>
            </a:gs>
            <a:gs pos="100000">
              <a:schemeClr val="bg1">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4" name="Line 2"/>
          <p:cNvSpPr>
            <a:spLocks noChangeShapeType="1"/>
          </p:cNvSpPr>
          <p:nvPr/>
        </p:nvSpPr>
        <p:spPr bwMode="gray">
          <a:xfrm>
            <a:off x="0" y="3644901"/>
            <a:ext cx="8675688" cy="3213100"/>
          </a:xfrm>
          <a:prstGeom prst="line">
            <a:avLst/>
          </a:prstGeom>
          <a:noFill/>
          <a:ln w="9525">
            <a:solidFill>
              <a:schemeClr val="bg1"/>
            </a:solidFill>
            <a:round/>
            <a:headEnd/>
            <a:tailEnd/>
          </a:ln>
          <a:effectLst/>
        </p:spPr>
        <p:txBody>
          <a:bodyPr/>
          <a:lstStyle/>
          <a:p>
            <a:pPr>
              <a:defRPr/>
            </a:pPr>
            <a:endParaRPr lang="ja-JP" altLang="en-US"/>
          </a:p>
        </p:txBody>
      </p:sp>
      <p:sp>
        <p:nvSpPr>
          <p:cNvPr id="5" name="Line 3"/>
          <p:cNvSpPr>
            <a:spLocks noChangeShapeType="1"/>
          </p:cNvSpPr>
          <p:nvPr/>
        </p:nvSpPr>
        <p:spPr bwMode="gray">
          <a:xfrm flipV="1">
            <a:off x="539749" y="3357564"/>
            <a:ext cx="8604251" cy="3500437"/>
          </a:xfrm>
          <a:prstGeom prst="line">
            <a:avLst/>
          </a:prstGeom>
          <a:noFill/>
          <a:ln w="9525">
            <a:solidFill>
              <a:schemeClr val="bg1"/>
            </a:solidFill>
            <a:round/>
            <a:headEnd/>
            <a:tailEnd/>
          </a:ln>
          <a:effectLst/>
        </p:spPr>
        <p:txBody>
          <a:bodyPr/>
          <a:lstStyle/>
          <a:p>
            <a:pPr>
              <a:defRPr/>
            </a:pPr>
            <a:endParaRPr lang="ja-JP" altLang="en-US"/>
          </a:p>
        </p:txBody>
      </p:sp>
      <p:sp>
        <p:nvSpPr>
          <p:cNvPr id="6" name="Line 4"/>
          <p:cNvSpPr>
            <a:spLocks noChangeShapeType="1"/>
          </p:cNvSpPr>
          <p:nvPr/>
        </p:nvSpPr>
        <p:spPr bwMode="gray">
          <a:xfrm flipV="1">
            <a:off x="1476377" y="3500439"/>
            <a:ext cx="7667625" cy="3357562"/>
          </a:xfrm>
          <a:prstGeom prst="line">
            <a:avLst/>
          </a:prstGeom>
          <a:noFill/>
          <a:ln w="9525">
            <a:solidFill>
              <a:srgbClr val="FFFF66"/>
            </a:solidFill>
            <a:round/>
            <a:headEnd/>
            <a:tailEnd/>
          </a:ln>
          <a:effectLst/>
        </p:spPr>
        <p:txBody>
          <a:bodyPr/>
          <a:lstStyle/>
          <a:p>
            <a:pPr>
              <a:defRPr/>
            </a:pPr>
            <a:endParaRPr lang="ja-JP" altLang="en-US"/>
          </a:p>
        </p:txBody>
      </p:sp>
      <p:sp>
        <p:nvSpPr>
          <p:cNvPr id="7" name="Line 5"/>
          <p:cNvSpPr>
            <a:spLocks noChangeShapeType="1"/>
          </p:cNvSpPr>
          <p:nvPr/>
        </p:nvSpPr>
        <p:spPr bwMode="gray">
          <a:xfrm>
            <a:off x="1" y="3789364"/>
            <a:ext cx="7235825" cy="3068637"/>
          </a:xfrm>
          <a:prstGeom prst="line">
            <a:avLst/>
          </a:prstGeom>
          <a:noFill/>
          <a:ln w="9525">
            <a:solidFill>
              <a:schemeClr val="bg1"/>
            </a:solidFill>
            <a:round/>
            <a:headEnd/>
            <a:tailEnd/>
          </a:ln>
          <a:effectLst/>
        </p:spPr>
        <p:txBody>
          <a:bodyPr/>
          <a:lstStyle/>
          <a:p>
            <a:pPr>
              <a:defRPr/>
            </a:pPr>
            <a:endParaRPr lang="ja-JP" altLang="en-US"/>
          </a:p>
        </p:txBody>
      </p:sp>
      <p:sp>
        <p:nvSpPr>
          <p:cNvPr id="8" name="Freeform 6"/>
          <p:cNvSpPr>
            <a:spLocks/>
          </p:cNvSpPr>
          <p:nvPr/>
        </p:nvSpPr>
        <p:spPr bwMode="gray">
          <a:xfrm>
            <a:off x="-7939" y="0"/>
            <a:ext cx="9151939" cy="5867400"/>
          </a:xfrm>
          <a:custGeom>
            <a:avLst/>
            <a:gdLst/>
            <a:ahLst/>
            <a:cxnLst>
              <a:cxn ang="0">
                <a:pos x="0" y="0"/>
              </a:cxn>
              <a:cxn ang="0">
                <a:pos x="5765" y="0"/>
              </a:cxn>
              <a:cxn ang="0">
                <a:pos x="5765" y="2066"/>
              </a:cxn>
              <a:cxn ang="0">
                <a:pos x="1361" y="3696"/>
              </a:cxn>
              <a:cxn ang="0">
                <a:pos x="5" y="307"/>
              </a:cxn>
              <a:cxn ang="0">
                <a:pos x="0" y="0"/>
              </a:cxn>
            </a:cxnLst>
            <a:rect l="0" t="0" r="r" b="b"/>
            <a:pathLst>
              <a:path w="5765" h="3696">
                <a:moveTo>
                  <a:pt x="0" y="0"/>
                </a:moveTo>
                <a:lnTo>
                  <a:pt x="5765" y="0"/>
                </a:lnTo>
                <a:lnTo>
                  <a:pt x="5765" y="2066"/>
                </a:lnTo>
                <a:lnTo>
                  <a:pt x="1361" y="3696"/>
                </a:lnTo>
                <a:lnTo>
                  <a:pt x="5" y="307"/>
                </a:lnTo>
                <a:lnTo>
                  <a:pt x="0" y="0"/>
                </a:lnTo>
                <a:close/>
              </a:path>
            </a:pathLst>
          </a:custGeom>
          <a:gradFill rotWithShape="1">
            <a:gsLst>
              <a:gs pos="0">
                <a:srgbClr val="1C1C1C"/>
              </a:gs>
              <a:gs pos="100000">
                <a:srgbClr val="5F5F5F"/>
              </a:gs>
            </a:gsLst>
            <a:lin ang="0" scaled="1"/>
          </a:gradFill>
          <a:ln w="9525" cap="flat" cmpd="sng">
            <a:noFill/>
            <a:prstDash val="solid"/>
            <a:round/>
            <a:headEnd type="none" w="med" len="med"/>
            <a:tailEnd type="none" w="med" len="med"/>
          </a:ln>
          <a:effectLst/>
        </p:spPr>
        <p:txBody>
          <a:bodyPr/>
          <a:lstStyle/>
          <a:p>
            <a:pPr>
              <a:defRPr/>
            </a:pPr>
            <a:endParaRPr lang="ja-JP" altLang="en-US"/>
          </a:p>
        </p:txBody>
      </p:sp>
      <p:sp>
        <p:nvSpPr>
          <p:cNvPr id="21512" name="Rectangle 8"/>
          <p:cNvSpPr>
            <a:spLocks noGrp="1" noChangeArrowheads="1"/>
          </p:cNvSpPr>
          <p:nvPr>
            <p:ph type="subTitle" idx="1"/>
          </p:nvPr>
        </p:nvSpPr>
        <p:spPr>
          <a:xfrm>
            <a:off x="3810000" y="5410200"/>
            <a:ext cx="5105400" cy="1054100"/>
          </a:xfrm>
        </p:spPr>
        <p:txBody>
          <a:bodyPr/>
          <a:lstStyle>
            <a:lvl1pPr marL="0" indent="0" algn="ctr">
              <a:lnSpc>
                <a:spcPct val="100000"/>
              </a:lnSpc>
              <a:buFontTx/>
              <a:buNone/>
              <a:defRPr sz="2800">
                <a:solidFill>
                  <a:schemeClr val="bg1"/>
                </a:solidFill>
              </a:defRPr>
            </a:lvl1pPr>
          </a:lstStyle>
          <a:p>
            <a:r>
              <a:rPr lang="ja-JP" altLang="en-US" smtClean="0"/>
              <a:t>マスター サブタイトルの書式設定</a:t>
            </a:r>
            <a:endParaRPr lang="en-US" altLang="ja-JP" dirty="0" smtClean="0"/>
          </a:p>
        </p:txBody>
      </p:sp>
      <p:sp>
        <p:nvSpPr>
          <p:cNvPr id="18" name="タイトル 17"/>
          <p:cNvSpPr>
            <a:spLocks noGrp="1"/>
          </p:cNvSpPr>
          <p:nvPr>
            <p:ph type="title"/>
          </p:nvPr>
        </p:nvSpPr>
        <p:spPr>
          <a:xfrm>
            <a:off x="685800" y="1066800"/>
            <a:ext cx="8229600" cy="2057400"/>
          </a:xfrm>
        </p:spPr>
        <p:txBody>
          <a:bodyPr/>
          <a:lstStyle>
            <a:lvl1pPr>
              <a:defRPr sz="4000"/>
            </a:lvl1pPr>
          </a:lstStyle>
          <a:p>
            <a:r>
              <a:rPr kumimoji="1" lang="ja-JP" altLang="en-US" smtClean="0"/>
              <a:t>マスター タイトルの書式設定</a:t>
            </a:r>
            <a:endParaRPr kumimoji="1" lang="ja-JP" alt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b="0">
                <a:solidFill>
                  <a:schemeClr val="bg1"/>
                </a:solidFill>
                <a:effectLst>
                  <a:outerShdw blurRad="38100" dist="38100" dir="2700000" algn="tl">
                    <a:srgbClr val="000000">
                      <a:alpha val="43137"/>
                    </a:srgbClr>
                  </a:outerShdw>
                </a:effectLst>
                <a:latin typeface="メイリオ" pitchFamily="50" charset="-128"/>
                <a:ea typeface="メイリオ" pitchFamily="50" charset="-128"/>
                <a:cs typeface="メイリオ" pitchFamily="50" charset="-128"/>
              </a:defRPr>
            </a:lvl1pPr>
          </a:lstStyle>
          <a:p>
            <a:r>
              <a:rPr lang="ja-JP" altLang="en-US" dirty="0" smtClean="0"/>
              <a:t>マスター タイトルの書式設定</a:t>
            </a:r>
            <a:endParaRPr lang="ja-JP" altLang="en-US" dirty="0"/>
          </a:p>
        </p:txBody>
      </p:sp>
      <p:sp>
        <p:nvSpPr>
          <p:cNvPr id="3" name="コンテンツ プレースホルダ 2"/>
          <p:cNvSpPr>
            <a:spLocks noGrp="1"/>
          </p:cNvSpPr>
          <p:nvPr>
            <p:ph idx="1"/>
          </p:nvPr>
        </p:nvSpPr>
        <p:spPr/>
        <p:txBody>
          <a:bodyPr/>
          <a:lstStyle>
            <a:lvl1pPr>
              <a:defRPr>
                <a:latin typeface="メイリオ" pitchFamily="50" charset="-128"/>
                <a:ea typeface="メイリオ" pitchFamily="50" charset="-128"/>
                <a:cs typeface="メイリオ" pitchFamily="50" charset="-128"/>
              </a:defRPr>
            </a:lvl1pPr>
            <a:lvl2pPr>
              <a:defRPr sz="2200">
                <a:latin typeface="メイリオ" pitchFamily="50" charset="-128"/>
                <a:ea typeface="メイリオ" pitchFamily="50" charset="-128"/>
                <a:cs typeface="メイリオ" pitchFamily="50" charset="-128"/>
              </a:defRPr>
            </a:lvl2pPr>
            <a:lvl3pPr>
              <a:defRPr sz="2200">
                <a:latin typeface="メイリオ" pitchFamily="50" charset="-128"/>
                <a:ea typeface="メイリオ" pitchFamily="50" charset="-128"/>
                <a:cs typeface="メイリオ" pitchFamily="50" charset="-128"/>
              </a:defRPr>
            </a:lvl3pPr>
            <a:lvl4pPr>
              <a:defRPr>
                <a:latin typeface="メイリオ" pitchFamily="50" charset="-128"/>
                <a:ea typeface="メイリオ" pitchFamily="50" charset="-128"/>
                <a:cs typeface="メイリオ" pitchFamily="50" charset="-128"/>
              </a:defRPr>
            </a:lvl4pPr>
            <a:lvl5pPr>
              <a:defRPr>
                <a:latin typeface="メイリオ" pitchFamily="50" charset="-128"/>
                <a:ea typeface="メイリオ" pitchFamily="50" charset="-128"/>
                <a:cs typeface="メイリオ"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0"/>
          </p:nvPr>
        </p:nvSpPr>
        <p:spPr/>
        <p:txBody>
          <a:bodyPr/>
          <a:lstStyle>
            <a:lvl1pPr>
              <a:defRPr>
                <a:latin typeface="メイリオ" pitchFamily="50" charset="-128"/>
                <a:ea typeface="メイリオ" pitchFamily="50" charset="-128"/>
                <a:cs typeface="メイリオ" pitchFamily="50" charset="-128"/>
              </a:defRPr>
            </a:lvl1pPr>
          </a:lstStyle>
          <a:p>
            <a:fld id="{012F7C7E-D492-484D-9A23-4E7B9D5A6B4E}" type="datetime1">
              <a:rPr lang="ja-JP" altLang="en-US" smtClean="0"/>
              <a:pPr/>
              <a:t>2012/12/6</a:t>
            </a:fld>
            <a:endParaRPr lang="ja-JP" altLang="en-US"/>
          </a:p>
        </p:txBody>
      </p:sp>
      <p:sp>
        <p:nvSpPr>
          <p:cNvPr id="5" name="フッター プレースホルダ 4"/>
          <p:cNvSpPr>
            <a:spLocks noGrp="1"/>
          </p:cNvSpPr>
          <p:nvPr>
            <p:ph type="ftr" sz="quarter" idx="11"/>
          </p:nvPr>
        </p:nvSpPr>
        <p:spPr/>
        <p:txBody>
          <a:bodyPr/>
          <a:lstStyle>
            <a:lvl1pPr>
              <a:defRPr>
                <a:latin typeface="メイリオ" pitchFamily="50" charset="-128"/>
                <a:ea typeface="メイリオ" pitchFamily="50" charset="-128"/>
                <a:cs typeface="メイリオ" pitchFamily="50" charset="-128"/>
              </a:defRPr>
            </a:lvl1pPr>
          </a:lstStyle>
          <a:p>
            <a:endParaRPr lang="ja-JP" altLang="en-US"/>
          </a:p>
        </p:txBody>
      </p:sp>
      <p:sp>
        <p:nvSpPr>
          <p:cNvPr id="6" name="スライド番号プレースホルダ 5"/>
          <p:cNvSpPr>
            <a:spLocks noGrp="1"/>
          </p:cNvSpPr>
          <p:nvPr>
            <p:ph type="sldNum" sz="quarter" idx="12"/>
          </p:nvPr>
        </p:nvSpPr>
        <p:spPr/>
        <p:txBody>
          <a:bodyPr/>
          <a:lstStyle>
            <a:lvl1pPr>
              <a:defRPr>
                <a:latin typeface="メイリオ" pitchFamily="50" charset="-128"/>
                <a:ea typeface="メイリオ" pitchFamily="50" charset="-128"/>
                <a:cs typeface="メイリオ" pitchFamily="50" charset="-128"/>
              </a:defRPr>
            </a:lvl1pPr>
          </a:lstStyle>
          <a:p>
            <a:fld id="{1B4CD1AD-35CE-4DA8-9CDB-2FA6D4A1B3F4}" type="slidenum">
              <a:rPr lang="ja-JP" altLang="en-US" smtClean="0"/>
              <a:pPr/>
              <a:t>‹#›</a:t>
            </a:fld>
            <a:endParaRPr lang="ja-JP"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0" cap="all">
                <a:solidFill>
                  <a:schemeClr val="tx1"/>
                </a:solidFill>
              </a:defRPr>
            </a:lvl1pPr>
          </a:lstStyle>
          <a:p>
            <a:r>
              <a:rPr lang="ja-JP" altLang="en-US" smtClean="0"/>
              <a:t>マスター タイトルの書式設定</a:t>
            </a:r>
            <a:endParaRPr lang="ja-JP" altLang="en-US" dirty="0"/>
          </a:p>
        </p:txBody>
      </p:sp>
      <p:sp>
        <p:nvSpPr>
          <p:cNvPr id="3" name="テキスト プレースホルダ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日付プレースホルダ 3"/>
          <p:cNvSpPr>
            <a:spLocks noGrp="1"/>
          </p:cNvSpPr>
          <p:nvPr>
            <p:ph type="dt" sz="half" idx="10"/>
          </p:nvPr>
        </p:nvSpPr>
        <p:spPr/>
        <p:txBody>
          <a:bodyPr/>
          <a:lstStyle>
            <a:lvl1pPr>
              <a:defRPr/>
            </a:lvl1pPr>
          </a:lstStyle>
          <a:p>
            <a:fld id="{303F3482-E06C-42FA-A822-570A15CD6E0B}" type="datetime1">
              <a:rPr kumimoji="1" lang="ja-JP" altLang="en-US" smtClean="0"/>
              <a:t>2012/12/6</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ja-JP" altLang="en-US" dirty="0" smtClean="0"/>
              <a:t>マスター タイトルの書式設定</a:t>
            </a:r>
            <a:endParaRPr lang="ja-JP" altLang="en-US" dirty="0"/>
          </a:p>
        </p:txBody>
      </p:sp>
      <p:sp>
        <p:nvSpPr>
          <p:cNvPr id="3" name="コンテンツ プレースホルダ 2"/>
          <p:cNvSpPr>
            <a:spLocks noGrp="1"/>
          </p:cNvSpPr>
          <p:nvPr>
            <p:ph sz="half" idx="1"/>
          </p:nvPr>
        </p:nvSpPr>
        <p:spPr>
          <a:xfrm>
            <a:off x="457200" y="1020764"/>
            <a:ext cx="4038600" cy="5145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020764"/>
            <a:ext cx="4038600" cy="5145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4"/>
          <p:cNvSpPr>
            <a:spLocks noGrp="1"/>
          </p:cNvSpPr>
          <p:nvPr>
            <p:ph type="dt" sz="half" idx="10"/>
          </p:nvPr>
        </p:nvSpPr>
        <p:spPr/>
        <p:txBody>
          <a:bodyPr/>
          <a:lstStyle>
            <a:lvl1pPr>
              <a:defRPr/>
            </a:lvl1pPr>
          </a:lstStyle>
          <a:p>
            <a:fld id="{381EC38E-3129-4477-8AA6-0EC057E77581}" type="datetime1">
              <a:rPr kumimoji="1" lang="ja-JP" altLang="en-US" smtClean="0"/>
              <a:t>2012/12/6</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6"/>
          <p:cNvSpPr>
            <a:spLocks noGrp="1"/>
          </p:cNvSpPr>
          <p:nvPr>
            <p:ph type="dt" sz="half" idx="10"/>
          </p:nvPr>
        </p:nvSpPr>
        <p:spPr/>
        <p:txBody>
          <a:bodyPr/>
          <a:lstStyle>
            <a:lvl1pPr>
              <a:defRPr/>
            </a:lvl1pPr>
          </a:lstStyle>
          <a:p>
            <a:fld id="{E7F47C26-CCD4-492D-B664-C0B7F4F29259}" type="datetime1">
              <a:rPr kumimoji="1" lang="ja-JP" altLang="en-US" smtClean="0"/>
              <a:t>2012/12/6</a:t>
            </a:fld>
            <a:endParaRPr kumimoji="1" lang="ja-JP" altLang="en-US"/>
          </a:p>
        </p:txBody>
      </p:sp>
      <p:sp>
        <p:nvSpPr>
          <p:cNvPr id="8" name="フッター プレースホルダ 7"/>
          <p:cNvSpPr>
            <a:spLocks noGrp="1"/>
          </p:cNvSpPr>
          <p:nvPr>
            <p:ph type="ftr" sz="quarter" idx="11"/>
          </p:nvPr>
        </p:nvSpPr>
        <p:spPr/>
        <p:txBody>
          <a:bodyPr/>
          <a:lstStyle>
            <a:lvl1pPr>
              <a:defRPr/>
            </a:lvl1pPr>
          </a:lstStyle>
          <a:p>
            <a:endParaRPr kumimoji="1" lang="ja-JP" altLang="en-US"/>
          </a:p>
        </p:txBody>
      </p:sp>
      <p:sp>
        <p:nvSpPr>
          <p:cNvPr id="9" name="スライド番号プレースホルダ 8"/>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 2"/>
          <p:cNvSpPr>
            <a:spLocks noGrp="1"/>
          </p:cNvSpPr>
          <p:nvPr>
            <p:ph type="dt" sz="half" idx="10"/>
          </p:nvPr>
        </p:nvSpPr>
        <p:spPr/>
        <p:txBody>
          <a:bodyPr/>
          <a:lstStyle>
            <a:lvl1pPr>
              <a:defRPr/>
            </a:lvl1pPr>
          </a:lstStyle>
          <a:p>
            <a:fld id="{45F9D6AA-0590-4212-9F33-AAE7CD84CE09}" type="datetime1">
              <a:rPr kumimoji="1" lang="ja-JP" altLang="en-US" smtClean="0"/>
              <a:t>2012/12/6</a:t>
            </a:fld>
            <a:endParaRPr kumimoji="1" lang="ja-JP" altLang="en-US"/>
          </a:p>
        </p:txBody>
      </p:sp>
      <p:sp>
        <p:nvSpPr>
          <p:cNvPr id="4" name="フッター プレースホルダ 3"/>
          <p:cNvSpPr>
            <a:spLocks noGrp="1"/>
          </p:cNvSpPr>
          <p:nvPr>
            <p:ph type="ftr" sz="quarter" idx="11"/>
          </p:nvPr>
        </p:nvSpPr>
        <p:spPr/>
        <p:txBody>
          <a:bodyPr/>
          <a:lstStyle>
            <a:lvl1pPr>
              <a:defRPr/>
            </a:lvl1pPr>
          </a:lstStyle>
          <a:p>
            <a:endParaRPr kumimoji="1" lang="ja-JP" altLang="en-US"/>
          </a:p>
        </p:txBody>
      </p:sp>
      <p:sp>
        <p:nvSpPr>
          <p:cNvPr id="5" name="スライド番号プレースホルダ 4"/>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lvl1pPr>
              <a:defRPr/>
            </a:lvl1pPr>
          </a:lstStyle>
          <a:p>
            <a:fld id="{A7A574ED-A5B5-4FBE-BC7C-D5C2F9CB05E9}" type="datetime1">
              <a:rPr kumimoji="1" lang="ja-JP" altLang="en-US" smtClean="0"/>
              <a:t>2012/12/6</a:t>
            </a:fld>
            <a:endParaRPr kumimoji="1" lang="ja-JP" altLang="en-US"/>
          </a:p>
        </p:txBody>
      </p:sp>
      <p:sp>
        <p:nvSpPr>
          <p:cNvPr id="3" name="フッター プレースホルダ 2"/>
          <p:cNvSpPr>
            <a:spLocks noGrp="1"/>
          </p:cNvSpPr>
          <p:nvPr>
            <p:ph type="ftr" sz="quarter" idx="11"/>
          </p:nvPr>
        </p:nvSpPr>
        <p:spPr/>
        <p:txBody>
          <a:bodyPr/>
          <a:lstStyle>
            <a:lvl1pPr>
              <a:defRPr/>
            </a:lvl1pPr>
          </a:lstStyle>
          <a:p>
            <a:endParaRPr kumimoji="1" lang="ja-JP" altLang="en-US"/>
          </a:p>
        </p:txBody>
      </p:sp>
      <p:sp>
        <p:nvSpPr>
          <p:cNvPr id="4" name="スライド番号プレースホルダ 3"/>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 4"/>
          <p:cNvSpPr>
            <a:spLocks noGrp="1"/>
          </p:cNvSpPr>
          <p:nvPr>
            <p:ph type="dt" sz="half" idx="10"/>
          </p:nvPr>
        </p:nvSpPr>
        <p:spPr/>
        <p:txBody>
          <a:bodyPr/>
          <a:lstStyle>
            <a:lvl1pPr>
              <a:defRPr/>
            </a:lvl1pPr>
          </a:lstStyle>
          <a:p>
            <a:fld id="{0B7FF823-5203-4355-BE69-02CB957BD07D}" type="datetime1">
              <a:rPr kumimoji="1" lang="ja-JP" altLang="en-US" smtClean="0"/>
              <a:t>2012/12/6</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1"/>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 4"/>
          <p:cNvSpPr>
            <a:spLocks noGrp="1"/>
          </p:cNvSpPr>
          <p:nvPr>
            <p:ph type="dt" sz="half" idx="10"/>
          </p:nvPr>
        </p:nvSpPr>
        <p:spPr/>
        <p:txBody>
          <a:bodyPr/>
          <a:lstStyle>
            <a:lvl1pPr>
              <a:defRPr/>
            </a:lvl1pPr>
          </a:lstStyle>
          <a:p>
            <a:fld id="{78F248E3-99BA-427E-9E73-DD06A50391B2}" type="datetime1">
              <a:rPr kumimoji="1" lang="ja-JP" altLang="en-US" smtClean="0"/>
              <a:t>2012/12/6</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2" name="Rectangle 18"/>
          <p:cNvSpPr>
            <a:spLocks noChangeArrowheads="1"/>
          </p:cNvSpPr>
          <p:nvPr/>
        </p:nvSpPr>
        <p:spPr bwMode="gray">
          <a:xfrm>
            <a:off x="0" y="6524626"/>
            <a:ext cx="9144000" cy="360363"/>
          </a:xfrm>
          <a:prstGeom prst="rect">
            <a:avLst/>
          </a:prstGeom>
          <a:solidFill>
            <a:srgbClr val="C0C0C0"/>
          </a:solidFill>
          <a:ln w="9525">
            <a:noFill/>
            <a:miter lim="800000"/>
            <a:headEnd/>
            <a:tailEnd/>
          </a:ln>
          <a:effectLst/>
        </p:spPr>
        <p:txBody>
          <a:bodyPr wrap="none" anchor="ctr"/>
          <a:lstStyle/>
          <a:p>
            <a:endParaRPr lang="ja-JP" altLang="en-US"/>
          </a:p>
        </p:txBody>
      </p:sp>
      <p:sp>
        <p:nvSpPr>
          <p:cNvPr id="1039" name="Rectangle 15"/>
          <p:cNvSpPr>
            <a:spLocks noChangeArrowheads="1"/>
          </p:cNvSpPr>
          <p:nvPr/>
        </p:nvSpPr>
        <p:spPr bwMode="gray">
          <a:xfrm>
            <a:off x="0" y="1"/>
            <a:ext cx="9144000" cy="765175"/>
          </a:xfrm>
          <a:prstGeom prst="rect">
            <a:avLst/>
          </a:prstGeom>
          <a:gradFill rotWithShape="1">
            <a:gsLst>
              <a:gs pos="0">
                <a:schemeClr val="bg2">
                  <a:lumMod val="75000"/>
                </a:schemeClr>
              </a:gs>
              <a:gs pos="100000">
                <a:srgbClr val="969696">
                  <a:gamma/>
                  <a:shade val="46275"/>
                  <a:invGamma/>
                </a:srgbClr>
              </a:gs>
            </a:gsLst>
            <a:lin ang="0" scaled="1"/>
          </a:gradFill>
          <a:ln w="9525">
            <a:noFill/>
            <a:miter lim="800000"/>
            <a:headEnd/>
            <a:tailEnd/>
          </a:ln>
          <a:effectLst/>
        </p:spPr>
        <p:txBody>
          <a:bodyPr wrap="none" anchor="ctr"/>
          <a:lstStyle/>
          <a:p>
            <a:endParaRPr lang="ja-JP" altLang="en-US" dirty="0">
              <a:latin typeface="HGS創英角ｺﾞｼｯｸUB" pitchFamily="50" charset="-128"/>
              <a:ea typeface="HGS創英角ｺﾞｼｯｸUB" pitchFamily="50" charset="-128"/>
            </a:endParaRPr>
          </a:p>
        </p:txBody>
      </p:sp>
      <p:sp>
        <p:nvSpPr>
          <p:cNvPr id="1026" name="Rectangle 2"/>
          <p:cNvSpPr>
            <a:spLocks noGrp="1" noChangeArrowheads="1"/>
          </p:cNvSpPr>
          <p:nvPr>
            <p:ph type="title"/>
          </p:nvPr>
        </p:nvSpPr>
        <p:spPr bwMode="gray">
          <a:xfrm>
            <a:off x="252414" y="0"/>
            <a:ext cx="8586786"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smtClean="0"/>
              <a:t>マスタ タイトルの書式設定</a:t>
            </a:r>
          </a:p>
        </p:txBody>
      </p:sp>
      <p:sp>
        <p:nvSpPr>
          <p:cNvPr id="1027" name="Rectangle 3"/>
          <p:cNvSpPr>
            <a:spLocks noGrp="1" noChangeArrowheads="1"/>
          </p:cNvSpPr>
          <p:nvPr>
            <p:ph type="body" idx="1"/>
          </p:nvPr>
        </p:nvSpPr>
        <p:spPr bwMode="gray">
          <a:xfrm>
            <a:off x="304800" y="1020764"/>
            <a:ext cx="8610600" cy="54562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1028" name="Rectangle 4"/>
          <p:cNvSpPr>
            <a:spLocks noGrp="1" noChangeArrowheads="1"/>
          </p:cNvSpPr>
          <p:nvPr>
            <p:ph type="dt" sz="half" idx="2"/>
          </p:nvPr>
        </p:nvSpPr>
        <p:spPr bwMode="gray">
          <a:xfrm>
            <a:off x="119063" y="6616699"/>
            <a:ext cx="1042987" cy="1841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atin typeface="Tahoma" pitchFamily="34" charset="0"/>
                <a:cs typeface="Tahoma" pitchFamily="34" charset="0"/>
              </a:defRPr>
            </a:lvl1pPr>
          </a:lstStyle>
          <a:p>
            <a:fld id="{5D139355-94E3-48AE-ADE1-F8018D1B5280}" type="datetime1">
              <a:rPr kumimoji="1" lang="ja-JP" altLang="en-US" smtClean="0"/>
              <a:t>2012/12/6</a:t>
            </a:fld>
            <a:endParaRPr kumimoji="1" lang="ja-JP" altLang="en-US"/>
          </a:p>
        </p:txBody>
      </p:sp>
      <p:sp>
        <p:nvSpPr>
          <p:cNvPr id="1029" name="Rectangle 5"/>
          <p:cNvSpPr>
            <a:spLocks noGrp="1" noChangeArrowheads="1"/>
          </p:cNvSpPr>
          <p:nvPr>
            <p:ph type="ftr" sz="quarter" idx="3"/>
          </p:nvPr>
        </p:nvSpPr>
        <p:spPr bwMode="gray">
          <a:xfrm>
            <a:off x="1905000" y="6600825"/>
            <a:ext cx="5562600" cy="228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1200">
                <a:solidFill>
                  <a:schemeClr val="tx1"/>
                </a:solidFill>
              </a:defRPr>
            </a:lvl1pPr>
          </a:lstStyle>
          <a:p>
            <a:endParaRPr kumimoji="1" lang="ja-JP" altLang="en-US"/>
          </a:p>
        </p:txBody>
      </p:sp>
      <p:sp>
        <p:nvSpPr>
          <p:cNvPr id="1030" name="Rectangle 6"/>
          <p:cNvSpPr>
            <a:spLocks noGrp="1" noChangeArrowheads="1"/>
          </p:cNvSpPr>
          <p:nvPr>
            <p:ph type="sldNum" sz="quarter" idx="4"/>
          </p:nvPr>
        </p:nvSpPr>
        <p:spPr bwMode="gray">
          <a:xfrm>
            <a:off x="8405812" y="6619874"/>
            <a:ext cx="585788" cy="1841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a:latin typeface="Tahoma" pitchFamily="34" charset="0"/>
                <a:cs typeface="Tahoma" pitchFamily="34" charset="0"/>
              </a:defRPr>
            </a:lvl1pPr>
          </a:lstStyle>
          <a:p>
            <a:fld id="{1B4CD1AD-35CE-4DA8-9CDB-2FA6D4A1B3F4}" type="slidenum">
              <a:rPr kumimoji="1" lang="ja-JP" altLang="en-US" smtClean="0"/>
              <a:t>‹#›</a:t>
            </a:fld>
            <a:endParaRPr kumimoji="1" lang="ja-JP" altLang="en-US"/>
          </a:p>
        </p:txBody>
      </p:sp>
      <p:sp>
        <p:nvSpPr>
          <p:cNvPr id="1040" name="Rectangle 16"/>
          <p:cNvSpPr>
            <a:spLocks noChangeArrowheads="1"/>
          </p:cNvSpPr>
          <p:nvPr/>
        </p:nvSpPr>
        <p:spPr bwMode="gray">
          <a:xfrm>
            <a:off x="0" y="765175"/>
            <a:ext cx="9144000" cy="71438"/>
          </a:xfrm>
          <a:prstGeom prst="rect">
            <a:avLst/>
          </a:prstGeom>
          <a:solidFill>
            <a:srgbClr val="DDDDDD"/>
          </a:solidFill>
          <a:ln w="9525" algn="ctr">
            <a:noFill/>
            <a:miter lim="800000"/>
            <a:headEnd/>
            <a:tailEnd/>
          </a:ln>
          <a:effectLst/>
        </p:spPr>
        <p:txBody>
          <a:bodyPr wrap="none" anchor="ctr"/>
          <a:lstStyle/>
          <a:p>
            <a:endParaRPr lang="ja-JP"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200" b="0">
          <a:solidFill>
            <a:schemeClr val="bg1"/>
          </a:solidFill>
          <a:latin typeface="+mj-lt"/>
          <a:ea typeface="+mj-ea"/>
          <a:cs typeface="+mj-cs"/>
        </a:defRPr>
      </a:lvl1pPr>
      <a:lvl2pPr algn="l" rtl="0" eaLnBrk="1" fontAlgn="base" hangingPunct="1">
        <a:spcBef>
          <a:spcPct val="0"/>
        </a:spcBef>
        <a:spcAft>
          <a:spcPct val="0"/>
        </a:spcAft>
        <a:defRPr kumimoji="1" sz="2800" b="1">
          <a:solidFill>
            <a:srgbClr val="FFFF99"/>
          </a:solidFill>
          <a:latin typeface="Arial" charset="0"/>
          <a:ea typeface="ＭＳ Ｐゴシック" charset="-128"/>
        </a:defRPr>
      </a:lvl2pPr>
      <a:lvl3pPr algn="l" rtl="0" eaLnBrk="1" fontAlgn="base" hangingPunct="1">
        <a:spcBef>
          <a:spcPct val="0"/>
        </a:spcBef>
        <a:spcAft>
          <a:spcPct val="0"/>
        </a:spcAft>
        <a:defRPr kumimoji="1" sz="2800" b="1">
          <a:solidFill>
            <a:srgbClr val="FFFF99"/>
          </a:solidFill>
          <a:latin typeface="Arial" charset="0"/>
          <a:ea typeface="ＭＳ Ｐゴシック" charset="-128"/>
        </a:defRPr>
      </a:lvl3pPr>
      <a:lvl4pPr algn="l" rtl="0" eaLnBrk="1" fontAlgn="base" hangingPunct="1">
        <a:spcBef>
          <a:spcPct val="0"/>
        </a:spcBef>
        <a:spcAft>
          <a:spcPct val="0"/>
        </a:spcAft>
        <a:defRPr kumimoji="1" sz="2800" b="1">
          <a:solidFill>
            <a:srgbClr val="FFFF99"/>
          </a:solidFill>
          <a:latin typeface="Arial" charset="0"/>
          <a:ea typeface="ＭＳ Ｐゴシック" charset="-128"/>
        </a:defRPr>
      </a:lvl4pPr>
      <a:lvl5pPr algn="l" rtl="0" eaLnBrk="1" fontAlgn="base" hangingPunct="1">
        <a:spcBef>
          <a:spcPct val="0"/>
        </a:spcBef>
        <a:spcAft>
          <a:spcPct val="0"/>
        </a:spcAft>
        <a:defRPr kumimoji="1" sz="2800" b="1">
          <a:solidFill>
            <a:srgbClr val="FFFF99"/>
          </a:solidFill>
          <a:latin typeface="Arial" charset="0"/>
          <a:ea typeface="ＭＳ Ｐゴシック" charset="-128"/>
        </a:defRPr>
      </a:lvl5pPr>
      <a:lvl6pPr marL="457200" algn="l" rtl="0" eaLnBrk="1" fontAlgn="base" hangingPunct="1">
        <a:spcBef>
          <a:spcPct val="0"/>
        </a:spcBef>
        <a:spcAft>
          <a:spcPct val="0"/>
        </a:spcAft>
        <a:defRPr kumimoji="1" sz="2800" b="1">
          <a:solidFill>
            <a:srgbClr val="FFFF99"/>
          </a:solidFill>
          <a:latin typeface="Arial" charset="0"/>
          <a:ea typeface="ＭＳ Ｐゴシック" charset="-128"/>
        </a:defRPr>
      </a:lvl6pPr>
      <a:lvl7pPr marL="914400" algn="l" rtl="0" eaLnBrk="1" fontAlgn="base" hangingPunct="1">
        <a:spcBef>
          <a:spcPct val="0"/>
        </a:spcBef>
        <a:spcAft>
          <a:spcPct val="0"/>
        </a:spcAft>
        <a:defRPr kumimoji="1" sz="2800" b="1">
          <a:solidFill>
            <a:srgbClr val="FFFF99"/>
          </a:solidFill>
          <a:latin typeface="Arial" charset="0"/>
          <a:ea typeface="ＭＳ Ｐゴシック" charset="-128"/>
        </a:defRPr>
      </a:lvl7pPr>
      <a:lvl8pPr marL="1371600" algn="l" rtl="0" eaLnBrk="1" fontAlgn="base" hangingPunct="1">
        <a:spcBef>
          <a:spcPct val="0"/>
        </a:spcBef>
        <a:spcAft>
          <a:spcPct val="0"/>
        </a:spcAft>
        <a:defRPr kumimoji="1" sz="2800" b="1">
          <a:solidFill>
            <a:srgbClr val="FFFF99"/>
          </a:solidFill>
          <a:latin typeface="Arial" charset="0"/>
          <a:ea typeface="ＭＳ Ｐゴシック" charset="-128"/>
        </a:defRPr>
      </a:lvl8pPr>
      <a:lvl9pPr marL="1828800" algn="l" rtl="0" eaLnBrk="1" fontAlgn="base" hangingPunct="1">
        <a:spcBef>
          <a:spcPct val="0"/>
        </a:spcBef>
        <a:spcAft>
          <a:spcPct val="0"/>
        </a:spcAft>
        <a:defRPr kumimoji="1" sz="2800" b="1">
          <a:solidFill>
            <a:srgbClr val="FFFF99"/>
          </a:solidFill>
          <a:latin typeface="Arial" charset="0"/>
          <a:ea typeface="ＭＳ Ｐゴシック" charset="-128"/>
        </a:defRPr>
      </a:lvl9pPr>
    </p:titleStyle>
    <p:bodyStyle>
      <a:lvl1pPr marL="342900" indent="-342900" algn="l" rtl="0" eaLnBrk="1" fontAlgn="base" hangingPunct="1">
        <a:lnSpc>
          <a:spcPct val="120000"/>
        </a:lnSpc>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lnSpc>
          <a:spcPct val="120000"/>
        </a:lnSpc>
        <a:spcBef>
          <a:spcPct val="20000"/>
        </a:spcBef>
        <a:spcAft>
          <a:spcPct val="0"/>
        </a:spcAft>
        <a:buFont typeface="Arial" pitchFamily="34" charset="0"/>
        <a:buChar char="»"/>
        <a:defRPr kumimoji="1" sz="2400">
          <a:solidFill>
            <a:schemeClr val="tx1"/>
          </a:solidFill>
          <a:latin typeface="+mn-lt"/>
          <a:ea typeface="+mn-ea"/>
        </a:defRPr>
      </a:lvl2pPr>
      <a:lvl3pPr marL="1143000" indent="-228600" algn="l" rtl="0" eaLnBrk="1" fontAlgn="base" hangingPunct="1">
        <a:lnSpc>
          <a:spcPct val="120000"/>
        </a:lnSpc>
        <a:spcBef>
          <a:spcPct val="20000"/>
        </a:spcBef>
        <a:spcAft>
          <a:spcPct val="0"/>
        </a:spcAft>
        <a:buFont typeface="Arial" pitchFamily="34" charset="0"/>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Font typeface="Arial" pitchFamily="34" charset="0"/>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95536" y="2130426"/>
            <a:ext cx="8352928" cy="1470025"/>
          </a:xfrm>
        </p:spPr>
        <p:txBody>
          <a:bodyPr/>
          <a:lstStyle/>
          <a:p>
            <a:pPr algn="l"/>
            <a:r>
              <a:rPr kumimoji="1" lang="ja-JP" altLang="en-US" sz="4400" dirty="0" smtClean="0">
                <a:effectLst>
                  <a:outerShdw blurRad="38100" dist="38100" dir="2700000" algn="tl">
                    <a:srgbClr val="000000">
                      <a:alpha val="43137"/>
                    </a:srgbClr>
                  </a:outerShdw>
                </a:effectLst>
                <a:latin typeface="メイリオ" pitchFamily="50" charset="-128"/>
                <a:ea typeface="メイリオ" pitchFamily="50" charset="-128"/>
                <a:cs typeface="メイリオ" pitchFamily="50" charset="-128"/>
              </a:rPr>
              <a:t>組込みシステムにおける</a:t>
            </a:r>
            <a:r>
              <a:rPr kumimoji="1" lang="en-US" altLang="ja-JP" sz="4400" dirty="0" smtClean="0">
                <a:effectLst>
                  <a:outerShdw blurRad="38100" dist="38100" dir="2700000" algn="tl">
                    <a:srgbClr val="000000">
                      <a:alpha val="43137"/>
                    </a:srgbClr>
                  </a:outerShdw>
                </a:effectLst>
                <a:latin typeface="メイリオ" pitchFamily="50" charset="-128"/>
                <a:ea typeface="メイリオ" pitchFamily="50" charset="-128"/>
                <a:cs typeface="メイリオ" pitchFamily="50" charset="-128"/>
              </a:rPr>
              <a:t/>
            </a:r>
            <a:br>
              <a:rPr kumimoji="1" lang="en-US" altLang="ja-JP" sz="4400" dirty="0" smtClean="0">
                <a:effectLst>
                  <a:outerShdw blurRad="38100" dist="38100" dir="2700000" algn="tl">
                    <a:srgbClr val="000000">
                      <a:alpha val="43137"/>
                    </a:srgbClr>
                  </a:outerShdw>
                </a:effectLst>
                <a:latin typeface="メイリオ" pitchFamily="50" charset="-128"/>
                <a:ea typeface="メイリオ" pitchFamily="50" charset="-128"/>
                <a:cs typeface="メイリオ" pitchFamily="50" charset="-128"/>
              </a:rPr>
            </a:br>
            <a:r>
              <a:rPr lang="en-US" altLang="ja-JP" sz="4400" dirty="0" smtClean="0">
                <a:effectLst>
                  <a:outerShdw blurRad="38100" dist="38100" dir="2700000" algn="tl">
                    <a:srgbClr val="000000">
                      <a:alpha val="43137"/>
                    </a:srgbClr>
                  </a:outerShdw>
                </a:effectLst>
                <a:latin typeface="メイリオ" pitchFamily="50" charset="-128"/>
                <a:ea typeface="メイリオ" pitchFamily="50" charset="-128"/>
                <a:cs typeface="メイリオ" pitchFamily="50" charset="-128"/>
              </a:rPr>
              <a:t>UML</a:t>
            </a:r>
            <a:r>
              <a:rPr lang="ja-JP" altLang="en-US" sz="4400" dirty="0" smtClean="0">
                <a:effectLst>
                  <a:outerShdw blurRad="38100" dist="38100" dir="2700000" algn="tl">
                    <a:srgbClr val="000000">
                      <a:alpha val="43137"/>
                    </a:srgbClr>
                  </a:outerShdw>
                </a:effectLst>
                <a:latin typeface="メイリオ" pitchFamily="50" charset="-128"/>
                <a:ea typeface="メイリオ" pitchFamily="50" charset="-128"/>
                <a:cs typeface="メイリオ" pitchFamily="50" charset="-128"/>
              </a:rPr>
              <a:t>モデルカタログの実践研究</a:t>
            </a:r>
            <a:endParaRPr kumimoji="1" lang="ja-JP" altLang="en-US" sz="4400" dirty="0">
              <a:effectLst>
                <a:outerShdw blurRad="38100" dist="38100" dir="2700000" algn="tl">
                  <a:srgbClr val="000000">
                    <a:alpha val="43137"/>
                  </a:srgbClr>
                </a:outerShdw>
              </a:effectLst>
              <a:latin typeface="メイリオ" pitchFamily="50" charset="-128"/>
              <a:ea typeface="メイリオ" pitchFamily="50" charset="-128"/>
              <a:cs typeface="メイリオ" pitchFamily="50" charset="-128"/>
            </a:endParaRPr>
          </a:p>
        </p:txBody>
      </p:sp>
      <p:sp>
        <p:nvSpPr>
          <p:cNvPr id="3" name="サブタイトル 2"/>
          <p:cNvSpPr>
            <a:spLocks noGrp="1"/>
          </p:cNvSpPr>
          <p:nvPr>
            <p:ph type="subTitle" idx="1"/>
          </p:nvPr>
        </p:nvSpPr>
        <p:spPr>
          <a:xfrm>
            <a:off x="2707704" y="4797400"/>
            <a:ext cx="6400800" cy="1511920"/>
          </a:xfrm>
        </p:spPr>
        <p:txBody>
          <a:bodyPr>
            <a:noAutofit/>
          </a:bodyPr>
          <a:lstStyle/>
          <a:p>
            <a:pPr algn="r"/>
            <a:r>
              <a:rPr lang="ja-JP" altLang="en-US" sz="2800" dirty="0">
                <a:latin typeface="メイリオ" pitchFamily="50" charset="-128"/>
                <a:ea typeface="メイリオ" pitchFamily="50" charset="-128"/>
                <a:cs typeface="メイリオ" pitchFamily="50" charset="-128"/>
              </a:rPr>
              <a:t>力武</a:t>
            </a:r>
            <a:r>
              <a:rPr lang="ja-JP" altLang="en-US" sz="2800" dirty="0" smtClean="0">
                <a:latin typeface="メイリオ" pitchFamily="50" charset="-128"/>
                <a:ea typeface="メイリオ" pitchFamily="50" charset="-128"/>
                <a:cs typeface="メイリオ" pitchFamily="50" charset="-128"/>
              </a:rPr>
              <a:t>研究室</a:t>
            </a:r>
            <a:endParaRPr lang="en-US" altLang="ja-JP" sz="2800" dirty="0" smtClean="0">
              <a:latin typeface="メイリオ" pitchFamily="50" charset="-128"/>
              <a:ea typeface="メイリオ" pitchFamily="50" charset="-128"/>
              <a:cs typeface="メイリオ" pitchFamily="50" charset="-128"/>
            </a:endParaRPr>
          </a:p>
          <a:p>
            <a:pPr algn="r"/>
            <a:r>
              <a:rPr kumimoji="1" lang="ja-JP" altLang="en-US" sz="2800" dirty="0">
                <a:latin typeface="メイリオ" pitchFamily="50" charset="-128"/>
                <a:ea typeface="メイリオ" pitchFamily="50" charset="-128"/>
                <a:cs typeface="メイリオ" pitchFamily="50" charset="-128"/>
              </a:rPr>
              <a:t>情報工</a:t>
            </a:r>
            <a:r>
              <a:rPr kumimoji="1" lang="ja-JP" altLang="en-US" sz="2800" dirty="0" smtClean="0">
                <a:latin typeface="メイリオ" pitchFamily="50" charset="-128"/>
                <a:ea typeface="メイリオ" pitchFamily="50" charset="-128"/>
                <a:cs typeface="メイリオ" pitchFamily="50" charset="-128"/>
              </a:rPr>
              <a:t>学科</a:t>
            </a:r>
            <a:r>
              <a:rPr kumimoji="1" lang="en-US" altLang="ja-JP" sz="2800" dirty="0" smtClean="0">
                <a:latin typeface="メイリオ" pitchFamily="50" charset="-128"/>
                <a:ea typeface="メイリオ" pitchFamily="50" charset="-128"/>
                <a:cs typeface="メイリオ" pitchFamily="50" charset="-128"/>
              </a:rPr>
              <a:t>5</a:t>
            </a:r>
            <a:r>
              <a:rPr kumimoji="1" lang="ja-JP" altLang="en-US" sz="2800" dirty="0" smtClean="0">
                <a:latin typeface="メイリオ" pitchFamily="50" charset="-128"/>
                <a:ea typeface="メイリオ" pitchFamily="50" charset="-128"/>
                <a:cs typeface="メイリオ" pitchFamily="50" charset="-128"/>
              </a:rPr>
              <a:t>年</a:t>
            </a:r>
            <a:r>
              <a:rPr kumimoji="1" lang="en-US" altLang="ja-JP" sz="2800" dirty="0" smtClean="0">
                <a:latin typeface="メイリオ" pitchFamily="50" charset="-128"/>
                <a:ea typeface="メイリオ" pitchFamily="50" charset="-128"/>
                <a:cs typeface="メイリオ" pitchFamily="50" charset="-128"/>
              </a:rPr>
              <a:t>25</a:t>
            </a:r>
            <a:r>
              <a:rPr kumimoji="1" lang="ja-JP" altLang="en-US" sz="2800" dirty="0" smtClean="0">
                <a:latin typeface="メイリオ" pitchFamily="50" charset="-128"/>
                <a:ea typeface="メイリオ" pitchFamily="50" charset="-128"/>
                <a:cs typeface="メイリオ" pitchFamily="50" charset="-128"/>
              </a:rPr>
              <a:t>番　新村祐太</a:t>
            </a:r>
            <a:endParaRPr kumimoji="1" lang="en-US" altLang="ja-JP" sz="2800" dirty="0" smtClean="0">
              <a:latin typeface="メイリオ" pitchFamily="50" charset="-128"/>
              <a:ea typeface="メイリオ" pitchFamily="50" charset="-128"/>
              <a:cs typeface="メイリオ" pitchFamily="50" charset="-128"/>
            </a:endParaRPr>
          </a:p>
          <a:p>
            <a:pPr algn="r"/>
            <a:r>
              <a:rPr lang="ja-JP" altLang="en-US" sz="2800" dirty="0">
                <a:latin typeface="メイリオ" pitchFamily="50" charset="-128"/>
                <a:ea typeface="メイリオ" pitchFamily="50" charset="-128"/>
                <a:cs typeface="メイリオ" pitchFamily="50" charset="-128"/>
              </a:rPr>
              <a:t>指導</a:t>
            </a:r>
            <a:r>
              <a:rPr lang="ja-JP" altLang="en-US" sz="2800" dirty="0" smtClean="0">
                <a:latin typeface="メイリオ" pitchFamily="50" charset="-128"/>
                <a:ea typeface="メイリオ" pitchFamily="50" charset="-128"/>
                <a:cs typeface="メイリオ" pitchFamily="50" charset="-128"/>
              </a:rPr>
              <a:t>教員</a:t>
            </a:r>
            <a:r>
              <a:rPr lang="en-US" altLang="ja-JP" sz="2800" dirty="0" smtClean="0">
                <a:latin typeface="メイリオ" pitchFamily="50" charset="-128"/>
                <a:ea typeface="メイリオ" pitchFamily="50" charset="-128"/>
                <a:cs typeface="メイリオ" pitchFamily="50" charset="-128"/>
              </a:rPr>
              <a:t>:</a:t>
            </a:r>
            <a:r>
              <a:rPr lang="ja-JP" altLang="en-US" sz="2800" dirty="0" smtClean="0">
                <a:latin typeface="メイリオ" pitchFamily="50" charset="-128"/>
                <a:ea typeface="メイリオ" pitchFamily="50" charset="-128"/>
                <a:cs typeface="メイリオ" pitchFamily="50" charset="-128"/>
              </a:rPr>
              <a:t>力武克彰</a:t>
            </a:r>
            <a:endParaRPr kumimoji="1" lang="ja-JP" altLang="en-US" sz="28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3554402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a:t>
            </a:r>
            <a:r>
              <a:rPr kumimoji="1" lang="ja-JP" altLang="en-US" dirty="0" smtClean="0"/>
              <a:t>概要</a:t>
            </a:r>
            <a:endParaRPr kumimoji="1" lang="ja-JP" altLang="en-US" dirty="0"/>
          </a:p>
        </p:txBody>
      </p:sp>
      <p:sp>
        <p:nvSpPr>
          <p:cNvPr id="6" name="コンテンツ プレースホルダー 5"/>
          <p:cNvSpPr>
            <a:spLocks noGrp="1"/>
          </p:cNvSpPr>
          <p:nvPr>
            <p:ph idx="1"/>
          </p:nvPr>
        </p:nvSpPr>
        <p:spPr/>
        <p:txBody>
          <a:bodyPr/>
          <a:lstStyle/>
          <a:p>
            <a:r>
              <a:rPr lang="ja-JP" altLang="en-US" smtClean="0"/>
              <a:t>モデルカタログ一覧（現在全</a:t>
            </a:r>
            <a:r>
              <a:rPr lang="en-US" altLang="ja-JP" smtClean="0"/>
              <a:t>5</a:t>
            </a:r>
            <a:r>
              <a:rPr lang="ja-JP" altLang="en-US" smtClean="0"/>
              <a:t>種類）</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39475022"/>
              </p:ext>
            </p:extLst>
          </p:nvPr>
        </p:nvGraphicFramePr>
        <p:xfrm>
          <a:off x="395535" y="1708016"/>
          <a:ext cx="8280921" cy="4673314"/>
        </p:xfrm>
        <a:graphic>
          <a:graphicData uri="http://schemas.openxmlformats.org/drawingml/2006/table">
            <a:tbl>
              <a:tblPr firstRow="1" bandRow="1">
                <a:tableStyleId>{00A15C55-8517-42AA-B614-E9B94910E393}</a:tableStyleId>
              </a:tblPr>
              <a:tblGrid>
                <a:gridCol w="1296145"/>
                <a:gridCol w="2016224"/>
                <a:gridCol w="4968552"/>
              </a:tblGrid>
              <a:tr h="484591">
                <a:tc>
                  <a:txBody>
                    <a:bodyPr/>
                    <a:lstStyle/>
                    <a:p>
                      <a:pPr algn="ctr"/>
                      <a:r>
                        <a:rPr kumimoji="1" lang="ja-JP" altLang="en-US" sz="2000" dirty="0" smtClean="0">
                          <a:latin typeface="メイリオ" pitchFamily="50" charset="-128"/>
                          <a:ea typeface="メイリオ" pitchFamily="50" charset="-128"/>
                          <a:cs typeface="メイリオ" pitchFamily="50" charset="-128"/>
                        </a:rPr>
                        <a:t>カテゴリ</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要求仕様</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概要</a:t>
                      </a:r>
                      <a:endParaRPr kumimoji="1" lang="ja-JP" altLang="en-US" sz="2000" dirty="0">
                        <a:latin typeface="メイリオ" pitchFamily="50" charset="-128"/>
                        <a:ea typeface="メイリオ" pitchFamily="50" charset="-128"/>
                        <a:cs typeface="メイリオ" pitchFamily="50" charset="-128"/>
                      </a:endParaRPr>
                    </a:p>
                  </a:txBody>
                  <a:tcPr anchor="ctr"/>
                </a:tc>
              </a:tr>
              <a:tr h="484591">
                <a:tc rowSpan="2">
                  <a:txBody>
                    <a:bodyPr/>
                    <a:lstStyle/>
                    <a:p>
                      <a:pPr algn="ctr"/>
                      <a:r>
                        <a:rPr kumimoji="1" lang="ja-JP" altLang="en-US" sz="2000" dirty="0" smtClean="0">
                          <a:latin typeface="メイリオ" pitchFamily="50" charset="-128"/>
                          <a:ea typeface="メイリオ" pitchFamily="50" charset="-128"/>
                          <a:cs typeface="メイリオ" pitchFamily="50" charset="-128"/>
                        </a:rPr>
                        <a:t>製品</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孔版印刷機</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孔版印刷の実現</a:t>
                      </a:r>
                      <a:endParaRPr kumimoji="1" lang="ja-JP" altLang="en-US" sz="2000" dirty="0">
                        <a:latin typeface="メイリオ" pitchFamily="50" charset="-128"/>
                        <a:ea typeface="メイリオ" pitchFamily="50" charset="-128"/>
                        <a:cs typeface="メイリオ" pitchFamily="50" charset="-128"/>
                      </a:endParaRPr>
                    </a:p>
                  </a:txBody>
                  <a:tcPr anchor="ctr"/>
                </a:tc>
              </a:tr>
              <a:tr h="836417">
                <a:tc vMerge="1">
                  <a:txBody>
                    <a:bodyPr/>
                    <a:lstStyle/>
                    <a:p>
                      <a:endParaRPr kumimoji="1" lang="ja-JP" altLang="en-US" dirty="0"/>
                    </a:p>
                  </a:txBody>
                  <a:tcPr/>
                </a:tc>
                <a:tc>
                  <a:txBody>
                    <a:bodyPr/>
                    <a:lstStyle/>
                    <a:p>
                      <a:pPr algn="ctr"/>
                      <a:r>
                        <a:rPr kumimoji="1" lang="ja-JP" altLang="en-US" sz="2000" dirty="0" smtClean="0">
                          <a:latin typeface="メイリオ" pitchFamily="50" charset="-128"/>
                          <a:ea typeface="メイリオ" pitchFamily="50" charset="-128"/>
                          <a:cs typeface="メイリオ" pitchFamily="50" charset="-128"/>
                        </a:rPr>
                        <a:t>電子オルゴール</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オルゴールの発音操作を</a:t>
                      </a:r>
                      <a:endParaRPr kumimoji="1" lang="en-US" altLang="ja-JP" sz="2000" dirty="0" smtClean="0">
                        <a:latin typeface="メイリオ" pitchFamily="50" charset="-128"/>
                        <a:ea typeface="メイリオ" pitchFamily="50" charset="-128"/>
                        <a:cs typeface="メイリオ" pitchFamily="50" charset="-128"/>
                      </a:endParaRPr>
                    </a:p>
                    <a:p>
                      <a:pPr algn="ctr"/>
                      <a:r>
                        <a:rPr kumimoji="1" lang="ja-JP" altLang="en-US" sz="2000" dirty="0" smtClean="0">
                          <a:latin typeface="メイリオ" pitchFamily="50" charset="-128"/>
                          <a:ea typeface="メイリオ" pitchFamily="50" charset="-128"/>
                          <a:cs typeface="メイリオ" pitchFamily="50" charset="-128"/>
                        </a:rPr>
                        <a:t>ソフトウェア制御</a:t>
                      </a:r>
                      <a:endParaRPr kumimoji="1" lang="ja-JP" altLang="en-US" sz="2000" dirty="0">
                        <a:latin typeface="メイリオ" pitchFamily="50" charset="-128"/>
                        <a:ea typeface="メイリオ" pitchFamily="50" charset="-128"/>
                        <a:cs typeface="メイリオ" pitchFamily="50" charset="-128"/>
                      </a:endParaRPr>
                    </a:p>
                  </a:txBody>
                  <a:tcPr anchor="ctr"/>
                </a:tc>
              </a:tr>
              <a:tr h="836417">
                <a:tc rowSpan="2">
                  <a:txBody>
                    <a:bodyPr/>
                    <a:lstStyle/>
                    <a:p>
                      <a:pPr algn="ctr"/>
                      <a:r>
                        <a:rPr kumimoji="1" lang="ja-JP" altLang="en-US" sz="2000" dirty="0" smtClean="0">
                          <a:latin typeface="メイリオ" pitchFamily="50" charset="-128"/>
                          <a:ea typeface="メイリオ" pitchFamily="50" charset="-128"/>
                          <a:cs typeface="メイリオ" pitchFamily="50" charset="-128"/>
                        </a:rPr>
                        <a:t>機能</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認証</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ユーザを識別，</a:t>
                      </a:r>
                      <a:r>
                        <a:rPr kumimoji="1" lang="en-US" altLang="ja-JP" sz="2000" dirty="0" smtClean="0">
                          <a:latin typeface="メイリオ" pitchFamily="50" charset="-128"/>
                          <a:ea typeface="メイリオ" pitchFamily="50" charset="-128"/>
                          <a:cs typeface="メイリオ" pitchFamily="50" charset="-128"/>
                        </a:rPr>
                        <a:t/>
                      </a:r>
                      <a:br>
                        <a:rPr kumimoji="1" lang="en-US" altLang="ja-JP" sz="2000" dirty="0" smtClean="0">
                          <a:latin typeface="メイリオ" pitchFamily="50" charset="-128"/>
                          <a:ea typeface="メイリオ" pitchFamily="50" charset="-128"/>
                          <a:cs typeface="メイリオ" pitchFamily="50" charset="-128"/>
                        </a:rPr>
                      </a:br>
                      <a:r>
                        <a:rPr kumimoji="1" lang="ja-JP" altLang="en-US" sz="2000" dirty="0" smtClean="0">
                          <a:latin typeface="メイリオ" pitchFamily="50" charset="-128"/>
                          <a:ea typeface="メイリオ" pitchFamily="50" charset="-128"/>
                          <a:cs typeface="メイリオ" pitchFamily="50" charset="-128"/>
                        </a:rPr>
                        <a:t>ユーザ毎にサービスを提供</a:t>
                      </a:r>
                      <a:endParaRPr kumimoji="1" lang="ja-JP" altLang="en-US" sz="2000" dirty="0">
                        <a:latin typeface="メイリオ" pitchFamily="50" charset="-128"/>
                        <a:ea typeface="メイリオ" pitchFamily="50" charset="-128"/>
                        <a:cs typeface="メイリオ" pitchFamily="50" charset="-128"/>
                      </a:endParaRPr>
                    </a:p>
                  </a:txBody>
                  <a:tcPr anchor="ctr"/>
                </a:tc>
              </a:tr>
              <a:tr h="1194881">
                <a:tc vMerge="1">
                  <a:txBody>
                    <a:bodyPr/>
                    <a:lstStyle/>
                    <a:p>
                      <a:endParaRPr kumimoji="1" lang="ja-JP" altLang="en-US" dirty="0"/>
                    </a:p>
                  </a:txBody>
                  <a:tcPr/>
                </a:tc>
                <a:tc>
                  <a:txBody>
                    <a:bodyPr/>
                    <a:lstStyle/>
                    <a:p>
                      <a:pPr algn="ctr"/>
                      <a:r>
                        <a:rPr kumimoji="1" lang="ja-JP" altLang="en-US" sz="2000" dirty="0" smtClean="0">
                          <a:latin typeface="メイリオ" pitchFamily="50" charset="-128"/>
                          <a:ea typeface="メイリオ" pitchFamily="50" charset="-128"/>
                          <a:cs typeface="メイリオ" pitchFamily="50" charset="-128"/>
                        </a:rPr>
                        <a:t>自己診断</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システムを構成するデバイスのチェック，</a:t>
                      </a:r>
                      <a:endParaRPr kumimoji="1" lang="en-US" altLang="ja-JP" sz="2000" dirty="0" smtClean="0">
                        <a:latin typeface="メイリオ" pitchFamily="50" charset="-128"/>
                        <a:ea typeface="メイリオ" pitchFamily="50" charset="-128"/>
                        <a:cs typeface="メイリオ" pitchFamily="50" charset="-128"/>
                      </a:endParaRPr>
                    </a:p>
                    <a:p>
                      <a:pPr algn="ctr"/>
                      <a:r>
                        <a:rPr kumimoji="1" lang="ja-JP" altLang="en-US" sz="2000" dirty="0" smtClean="0">
                          <a:latin typeface="メイリオ" pitchFamily="50" charset="-128"/>
                          <a:ea typeface="メイリオ" pitchFamily="50" charset="-128"/>
                          <a:cs typeface="メイリオ" pitchFamily="50" charset="-128"/>
                        </a:rPr>
                        <a:t>診断結果のレポート</a:t>
                      </a:r>
                      <a:endParaRPr kumimoji="1" lang="ja-JP" altLang="en-US" sz="2000" dirty="0">
                        <a:latin typeface="メイリオ" pitchFamily="50" charset="-128"/>
                        <a:ea typeface="メイリオ" pitchFamily="50" charset="-128"/>
                        <a:cs typeface="メイリオ" pitchFamily="50" charset="-128"/>
                      </a:endParaRPr>
                    </a:p>
                  </a:txBody>
                  <a:tcPr anchor="ctr"/>
                </a:tc>
              </a:tr>
              <a:tr h="836417">
                <a:tc>
                  <a:txBody>
                    <a:bodyPr/>
                    <a:lstStyle/>
                    <a:p>
                      <a:pPr algn="ctr"/>
                      <a:r>
                        <a:rPr kumimoji="1" lang="ja-JP" altLang="en-US" sz="2000" dirty="0" smtClean="0">
                          <a:latin typeface="メイリオ" pitchFamily="50" charset="-128"/>
                          <a:ea typeface="メイリオ" pitchFamily="50" charset="-128"/>
                          <a:cs typeface="メイリオ" pitchFamily="50" charset="-128"/>
                        </a:rPr>
                        <a:t>部品</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目標制御</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制御対象の測定値を</a:t>
                      </a:r>
                      <a:endParaRPr kumimoji="1" lang="en-US" altLang="ja-JP" sz="2000" dirty="0" smtClean="0">
                        <a:latin typeface="メイリオ" pitchFamily="50" charset="-128"/>
                        <a:ea typeface="メイリオ" pitchFamily="50" charset="-128"/>
                        <a:cs typeface="メイリオ" pitchFamily="50" charset="-128"/>
                      </a:endParaRPr>
                    </a:p>
                    <a:p>
                      <a:pPr algn="ctr"/>
                      <a:r>
                        <a:rPr kumimoji="1" lang="ja-JP" altLang="en-US" sz="2000" dirty="0" smtClean="0">
                          <a:latin typeface="メイリオ" pitchFamily="50" charset="-128"/>
                          <a:ea typeface="メイリオ" pitchFamily="50" charset="-128"/>
                          <a:cs typeface="メイリオ" pitchFamily="50" charset="-128"/>
                        </a:rPr>
                        <a:t>目標値となるように制御</a:t>
                      </a:r>
                      <a:endParaRPr kumimoji="1" lang="ja-JP" altLang="en-US" sz="2000" dirty="0">
                        <a:latin typeface="メイリオ" pitchFamily="50" charset="-128"/>
                        <a:ea typeface="メイリオ" pitchFamily="50" charset="-128"/>
                        <a:cs typeface="メイリオ" pitchFamily="50" charset="-128"/>
                      </a:endParaRPr>
                    </a:p>
                  </a:txBody>
                  <a:tcPr anchor="ctr"/>
                </a:tc>
              </a:tr>
            </a:tbl>
          </a:graphicData>
        </a:graphic>
      </p:graphicFrame>
      <p:sp>
        <p:nvSpPr>
          <p:cNvPr id="3" name="スライド番号プレースホルダー 2"/>
          <p:cNvSpPr>
            <a:spLocks noGrp="1"/>
          </p:cNvSpPr>
          <p:nvPr>
            <p:ph type="sldNum" sz="quarter" idx="12"/>
          </p:nvPr>
        </p:nvSpPr>
        <p:spPr/>
        <p:txBody>
          <a:bodyPr/>
          <a:lstStyle/>
          <a:p>
            <a:fld id="{1B4CD1AD-35CE-4DA8-9CDB-2FA6D4A1B3F4}" type="slidenum">
              <a:rPr kumimoji="1" lang="ja-JP" altLang="en-US" smtClean="0"/>
              <a:t>10</a:t>
            </a:fld>
            <a:endParaRPr kumimoji="1" lang="ja-JP" altLang="en-US" dirty="0"/>
          </a:p>
        </p:txBody>
      </p:sp>
    </p:spTree>
    <p:extLst>
      <p:ext uri="{BB962C8B-B14F-4D97-AF65-F5344CB8AC3E}">
        <p14:creationId xmlns:p14="http://schemas.microsoft.com/office/powerpoint/2010/main" val="4994216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a:t>
            </a:r>
            <a:r>
              <a:rPr kumimoji="1" lang="ja-JP" altLang="en-US" dirty="0" smtClean="0"/>
              <a:t>概要</a:t>
            </a:r>
            <a:endParaRPr kumimoji="1" lang="ja-JP" altLang="en-US" dirty="0"/>
          </a:p>
        </p:txBody>
      </p:sp>
      <p:sp>
        <p:nvSpPr>
          <p:cNvPr id="6" name="コンテンツ プレースホルダー 5"/>
          <p:cNvSpPr>
            <a:spLocks noGrp="1"/>
          </p:cNvSpPr>
          <p:nvPr>
            <p:ph idx="1"/>
          </p:nvPr>
        </p:nvSpPr>
        <p:spPr/>
        <p:txBody>
          <a:bodyPr/>
          <a:lstStyle/>
          <a:p>
            <a:r>
              <a:rPr lang="ja-JP" altLang="en-US" smtClean="0"/>
              <a:t>モデルカタログ一覧（現在全</a:t>
            </a:r>
            <a:r>
              <a:rPr lang="en-US" altLang="ja-JP" smtClean="0"/>
              <a:t>5</a:t>
            </a:r>
            <a:r>
              <a:rPr lang="ja-JP" altLang="en-US" smtClean="0"/>
              <a:t>種類）</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022650890"/>
              </p:ext>
            </p:extLst>
          </p:nvPr>
        </p:nvGraphicFramePr>
        <p:xfrm>
          <a:off x="395535" y="1708016"/>
          <a:ext cx="8280921" cy="4673314"/>
        </p:xfrm>
        <a:graphic>
          <a:graphicData uri="http://schemas.openxmlformats.org/drawingml/2006/table">
            <a:tbl>
              <a:tblPr firstRow="1" bandRow="1">
                <a:tableStyleId>{00A15C55-8517-42AA-B614-E9B94910E393}</a:tableStyleId>
              </a:tblPr>
              <a:tblGrid>
                <a:gridCol w="1296145"/>
                <a:gridCol w="2016224"/>
                <a:gridCol w="4968552"/>
              </a:tblGrid>
              <a:tr h="484591">
                <a:tc>
                  <a:txBody>
                    <a:bodyPr/>
                    <a:lstStyle/>
                    <a:p>
                      <a:pPr algn="ctr"/>
                      <a:r>
                        <a:rPr kumimoji="1" lang="ja-JP" altLang="en-US" sz="2000" dirty="0" smtClean="0">
                          <a:latin typeface="メイリオ" pitchFamily="50" charset="-128"/>
                          <a:ea typeface="メイリオ" pitchFamily="50" charset="-128"/>
                          <a:cs typeface="メイリオ" pitchFamily="50" charset="-128"/>
                        </a:rPr>
                        <a:t>カテゴリ</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要求仕様</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概要</a:t>
                      </a:r>
                      <a:endParaRPr kumimoji="1" lang="ja-JP" altLang="en-US" sz="2000" dirty="0">
                        <a:latin typeface="メイリオ" pitchFamily="50" charset="-128"/>
                        <a:ea typeface="メイリオ" pitchFamily="50" charset="-128"/>
                        <a:cs typeface="メイリオ" pitchFamily="50" charset="-128"/>
                      </a:endParaRPr>
                    </a:p>
                  </a:txBody>
                  <a:tcPr anchor="ctr"/>
                </a:tc>
              </a:tr>
              <a:tr h="484591">
                <a:tc rowSpan="2">
                  <a:txBody>
                    <a:bodyPr/>
                    <a:lstStyle/>
                    <a:p>
                      <a:pPr algn="ctr"/>
                      <a:r>
                        <a:rPr kumimoji="1" lang="ja-JP" altLang="en-US" sz="2000" dirty="0" smtClean="0">
                          <a:latin typeface="メイリオ" pitchFamily="50" charset="-128"/>
                          <a:ea typeface="メイリオ" pitchFamily="50" charset="-128"/>
                          <a:cs typeface="メイリオ" pitchFamily="50" charset="-128"/>
                        </a:rPr>
                        <a:t>製品</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孔版印刷機</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孔版印刷の実現</a:t>
                      </a:r>
                      <a:endParaRPr kumimoji="1" lang="ja-JP" altLang="en-US" sz="2000" dirty="0">
                        <a:latin typeface="メイリオ" pitchFamily="50" charset="-128"/>
                        <a:ea typeface="メイリオ" pitchFamily="50" charset="-128"/>
                        <a:cs typeface="メイリオ" pitchFamily="50" charset="-128"/>
                      </a:endParaRPr>
                    </a:p>
                  </a:txBody>
                  <a:tcPr anchor="ctr"/>
                </a:tc>
              </a:tr>
              <a:tr h="836417">
                <a:tc vMerge="1">
                  <a:txBody>
                    <a:bodyPr/>
                    <a:lstStyle/>
                    <a:p>
                      <a:endParaRPr kumimoji="1" lang="ja-JP" altLang="en-US" dirty="0"/>
                    </a:p>
                  </a:txBody>
                  <a:tcPr/>
                </a:tc>
                <a:tc>
                  <a:txBody>
                    <a:bodyPr/>
                    <a:lstStyle/>
                    <a:p>
                      <a:pPr algn="ctr"/>
                      <a:r>
                        <a:rPr kumimoji="1" lang="ja-JP" altLang="en-US" sz="2000" dirty="0" smtClean="0">
                          <a:latin typeface="メイリオ" pitchFamily="50" charset="-128"/>
                          <a:ea typeface="メイリオ" pitchFamily="50" charset="-128"/>
                          <a:cs typeface="メイリオ" pitchFamily="50" charset="-128"/>
                        </a:rPr>
                        <a:t>電子オルゴール</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オルゴールの発音操作を</a:t>
                      </a:r>
                      <a:endParaRPr kumimoji="1" lang="en-US" altLang="ja-JP" sz="2000" dirty="0" smtClean="0">
                        <a:latin typeface="メイリオ" pitchFamily="50" charset="-128"/>
                        <a:ea typeface="メイリオ" pitchFamily="50" charset="-128"/>
                        <a:cs typeface="メイリオ" pitchFamily="50" charset="-128"/>
                      </a:endParaRPr>
                    </a:p>
                    <a:p>
                      <a:pPr algn="ctr"/>
                      <a:r>
                        <a:rPr kumimoji="1" lang="ja-JP" altLang="en-US" sz="2000" dirty="0" smtClean="0">
                          <a:latin typeface="メイリオ" pitchFamily="50" charset="-128"/>
                          <a:ea typeface="メイリオ" pitchFamily="50" charset="-128"/>
                          <a:cs typeface="メイリオ" pitchFamily="50" charset="-128"/>
                        </a:rPr>
                        <a:t>ソフトウェア制御</a:t>
                      </a:r>
                      <a:endParaRPr kumimoji="1" lang="ja-JP" altLang="en-US" sz="2000" dirty="0">
                        <a:latin typeface="メイリオ" pitchFamily="50" charset="-128"/>
                        <a:ea typeface="メイリオ" pitchFamily="50" charset="-128"/>
                        <a:cs typeface="メイリオ" pitchFamily="50" charset="-128"/>
                      </a:endParaRPr>
                    </a:p>
                  </a:txBody>
                  <a:tcPr anchor="ctr"/>
                </a:tc>
              </a:tr>
              <a:tr h="836417">
                <a:tc rowSpan="2">
                  <a:txBody>
                    <a:bodyPr/>
                    <a:lstStyle/>
                    <a:p>
                      <a:pPr algn="ctr"/>
                      <a:r>
                        <a:rPr kumimoji="1" lang="ja-JP" altLang="en-US" sz="2000" dirty="0" smtClean="0">
                          <a:latin typeface="メイリオ" pitchFamily="50" charset="-128"/>
                          <a:ea typeface="メイリオ" pitchFamily="50" charset="-128"/>
                          <a:cs typeface="メイリオ" pitchFamily="50" charset="-128"/>
                        </a:rPr>
                        <a:t>機能</a:t>
                      </a:r>
                      <a:endParaRPr kumimoji="1" lang="ja-JP" altLang="en-US" sz="2000" dirty="0">
                        <a:latin typeface="メイリオ" pitchFamily="50" charset="-128"/>
                        <a:ea typeface="メイリオ" pitchFamily="50" charset="-128"/>
                        <a:cs typeface="メイリオ" pitchFamily="50" charset="-128"/>
                      </a:endParaRPr>
                    </a:p>
                  </a:txBody>
                  <a:tcPr anchor="ctr">
                    <a:lnB w="57150" cap="flat" cmpd="sng" algn="ctr">
                      <a:solidFill>
                        <a:schemeClr val="tx1"/>
                      </a:solidFill>
                      <a:prstDash val="solid"/>
                      <a:round/>
                      <a:headEnd type="none" w="med" len="med"/>
                      <a:tailEnd type="none" w="med" len="med"/>
                    </a:lnB>
                  </a:tcPr>
                </a:tc>
                <a:tc>
                  <a:txBody>
                    <a:bodyPr/>
                    <a:lstStyle/>
                    <a:p>
                      <a:pPr algn="ctr"/>
                      <a:r>
                        <a:rPr kumimoji="1" lang="ja-JP" altLang="en-US" sz="2000" dirty="0" smtClean="0">
                          <a:latin typeface="メイリオ" pitchFamily="50" charset="-128"/>
                          <a:ea typeface="メイリオ" pitchFamily="50" charset="-128"/>
                          <a:cs typeface="メイリオ" pitchFamily="50" charset="-128"/>
                        </a:rPr>
                        <a:t>認証</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ユーザを識別，</a:t>
                      </a:r>
                      <a:r>
                        <a:rPr kumimoji="1" lang="en-US" altLang="ja-JP" sz="2000" dirty="0" smtClean="0">
                          <a:latin typeface="メイリオ" pitchFamily="50" charset="-128"/>
                          <a:ea typeface="メイリオ" pitchFamily="50" charset="-128"/>
                          <a:cs typeface="メイリオ" pitchFamily="50" charset="-128"/>
                        </a:rPr>
                        <a:t/>
                      </a:r>
                      <a:br>
                        <a:rPr kumimoji="1" lang="en-US" altLang="ja-JP" sz="2000" dirty="0" smtClean="0">
                          <a:latin typeface="メイリオ" pitchFamily="50" charset="-128"/>
                          <a:ea typeface="メイリオ" pitchFamily="50" charset="-128"/>
                          <a:cs typeface="メイリオ" pitchFamily="50" charset="-128"/>
                        </a:rPr>
                      </a:br>
                      <a:r>
                        <a:rPr kumimoji="1" lang="ja-JP" altLang="en-US" sz="2000" dirty="0" smtClean="0">
                          <a:latin typeface="メイリオ" pitchFamily="50" charset="-128"/>
                          <a:ea typeface="メイリオ" pitchFamily="50" charset="-128"/>
                          <a:cs typeface="メイリオ" pitchFamily="50" charset="-128"/>
                        </a:rPr>
                        <a:t>ユーザ毎にサービスを提供</a:t>
                      </a:r>
                      <a:endParaRPr kumimoji="1" lang="ja-JP" altLang="en-US" sz="2000" dirty="0">
                        <a:latin typeface="メイリオ" pitchFamily="50" charset="-128"/>
                        <a:ea typeface="メイリオ" pitchFamily="50" charset="-128"/>
                        <a:cs typeface="メイリオ" pitchFamily="50" charset="-128"/>
                      </a:endParaRPr>
                    </a:p>
                  </a:txBody>
                  <a:tcPr anchor="ctr"/>
                </a:tc>
              </a:tr>
              <a:tr h="1194881">
                <a:tc vMerge="1">
                  <a:txBody>
                    <a:bodyPr/>
                    <a:lstStyle/>
                    <a:p>
                      <a:endParaRPr kumimoji="1" lang="ja-JP" altLang="en-US" dirty="0"/>
                    </a:p>
                  </a:txBody>
                  <a:tcPr/>
                </a:tc>
                <a:tc>
                  <a:txBody>
                    <a:bodyPr/>
                    <a:lstStyle/>
                    <a:p>
                      <a:pPr algn="ctr"/>
                      <a:r>
                        <a:rPr kumimoji="1" lang="ja-JP" altLang="en-US" sz="2000" dirty="0" smtClean="0">
                          <a:latin typeface="メイリオ" pitchFamily="50" charset="-128"/>
                          <a:ea typeface="メイリオ" pitchFamily="50" charset="-128"/>
                          <a:cs typeface="メイリオ" pitchFamily="50" charset="-128"/>
                        </a:rPr>
                        <a:t>自己診断</a:t>
                      </a:r>
                      <a:endParaRPr kumimoji="1" lang="ja-JP" altLang="en-US" sz="2000" dirty="0">
                        <a:latin typeface="メイリオ" pitchFamily="50" charset="-128"/>
                        <a:ea typeface="メイリオ" pitchFamily="50" charset="-128"/>
                        <a:cs typeface="メイリオ" pitchFamily="50" charset="-128"/>
                      </a:endParaRPr>
                    </a:p>
                  </a:txBody>
                  <a:tcPr anchor="ctr">
                    <a:lnB w="57150" cap="flat" cmpd="sng" algn="ctr">
                      <a:solidFill>
                        <a:schemeClr val="tx1"/>
                      </a:solidFill>
                      <a:prstDash val="solid"/>
                      <a:round/>
                      <a:headEnd type="none" w="med" len="med"/>
                      <a:tailEnd type="none" w="med" len="med"/>
                    </a:lnB>
                  </a:tcPr>
                </a:tc>
                <a:tc>
                  <a:txBody>
                    <a:bodyPr/>
                    <a:lstStyle/>
                    <a:p>
                      <a:pPr algn="ctr"/>
                      <a:r>
                        <a:rPr kumimoji="1" lang="ja-JP" altLang="en-US" sz="2000" dirty="0" smtClean="0">
                          <a:latin typeface="メイリオ" pitchFamily="50" charset="-128"/>
                          <a:ea typeface="メイリオ" pitchFamily="50" charset="-128"/>
                          <a:cs typeface="メイリオ" pitchFamily="50" charset="-128"/>
                        </a:rPr>
                        <a:t>システムを構成するデバイスのチェック，</a:t>
                      </a:r>
                      <a:endParaRPr kumimoji="1" lang="en-US" altLang="ja-JP" sz="2000" dirty="0" smtClean="0">
                        <a:latin typeface="メイリオ" pitchFamily="50" charset="-128"/>
                        <a:ea typeface="メイリオ" pitchFamily="50" charset="-128"/>
                        <a:cs typeface="メイリオ" pitchFamily="50" charset="-128"/>
                      </a:endParaRPr>
                    </a:p>
                    <a:p>
                      <a:pPr algn="ctr"/>
                      <a:r>
                        <a:rPr kumimoji="1" lang="ja-JP" altLang="en-US" sz="2000" dirty="0" smtClean="0">
                          <a:latin typeface="メイリオ" pitchFamily="50" charset="-128"/>
                          <a:ea typeface="メイリオ" pitchFamily="50" charset="-128"/>
                          <a:cs typeface="メイリオ" pitchFamily="50" charset="-128"/>
                        </a:rPr>
                        <a:t>結果のレポート</a:t>
                      </a:r>
                      <a:endParaRPr kumimoji="1" lang="ja-JP" altLang="en-US" sz="2000" dirty="0">
                        <a:latin typeface="メイリオ" pitchFamily="50" charset="-128"/>
                        <a:ea typeface="メイリオ" pitchFamily="50" charset="-128"/>
                        <a:cs typeface="メイリオ" pitchFamily="50" charset="-128"/>
                      </a:endParaRPr>
                    </a:p>
                  </a:txBody>
                  <a:tcPr anchor="ctr">
                    <a:lnB w="57150" cap="flat" cmpd="sng" algn="ctr">
                      <a:solidFill>
                        <a:schemeClr val="tx1"/>
                      </a:solidFill>
                      <a:prstDash val="solid"/>
                      <a:round/>
                      <a:headEnd type="none" w="med" len="med"/>
                      <a:tailEnd type="none" w="med" len="med"/>
                    </a:lnB>
                  </a:tcPr>
                </a:tc>
              </a:tr>
              <a:tr h="836417">
                <a:tc>
                  <a:txBody>
                    <a:bodyPr/>
                    <a:lstStyle/>
                    <a:p>
                      <a:pPr algn="ctr"/>
                      <a:r>
                        <a:rPr kumimoji="1" lang="ja-JP" altLang="en-US" sz="2400" u="none" dirty="0" smtClean="0">
                          <a:effectLst/>
                          <a:latin typeface="メイリオ" pitchFamily="50" charset="-128"/>
                          <a:ea typeface="メイリオ" pitchFamily="50" charset="-128"/>
                          <a:cs typeface="メイリオ" pitchFamily="50" charset="-128"/>
                        </a:rPr>
                        <a:t>部品</a:t>
                      </a:r>
                      <a:endParaRPr kumimoji="1" lang="ja-JP" altLang="en-US" sz="2400" u="none" dirty="0">
                        <a:solidFill>
                          <a:srgbClr val="7030A0"/>
                        </a:solidFill>
                        <a:effectLst/>
                        <a:latin typeface="メイリオ" pitchFamily="50" charset="-128"/>
                        <a:ea typeface="メイリオ" pitchFamily="50" charset="-128"/>
                        <a:cs typeface="メイリオ" pitchFamily="50" charset="-128"/>
                      </a:endParaRPr>
                    </a:p>
                  </a:txBody>
                  <a:tcPr anchor="ctr">
                    <a:lnL w="57150" cap="flat" cmpd="sng" algn="ctr">
                      <a:solidFill>
                        <a:schemeClr val="tx1"/>
                      </a:solidFill>
                      <a:prstDash val="solid"/>
                      <a:round/>
                      <a:headEnd type="none" w="med" len="med"/>
                      <a:tailEnd type="none" w="med" len="med"/>
                    </a:lnL>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kumimoji="1" lang="ja-JP" altLang="en-US" sz="2400" u="none" dirty="0" smtClean="0">
                          <a:effectLst/>
                          <a:latin typeface="メイリオ" pitchFamily="50" charset="-128"/>
                          <a:ea typeface="メイリオ" pitchFamily="50" charset="-128"/>
                          <a:cs typeface="メイリオ" pitchFamily="50" charset="-128"/>
                        </a:rPr>
                        <a:t>目標制御</a:t>
                      </a:r>
                      <a:endParaRPr kumimoji="1" lang="ja-JP" altLang="en-US" sz="2400" u="none" dirty="0">
                        <a:solidFill>
                          <a:srgbClr val="7030A0"/>
                        </a:solidFill>
                        <a:effectLst/>
                        <a:latin typeface="メイリオ" pitchFamily="50" charset="-128"/>
                        <a:ea typeface="メイリオ" pitchFamily="50" charset="-128"/>
                        <a:cs typeface="メイリオ" pitchFamily="50" charset="-128"/>
                      </a:endParaRPr>
                    </a:p>
                  </a:txBody>
                  <a:tcPr anchor="ct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kumimoji="1" lang="ja-JP" altLang="en-US" sz="2400" u="none" dirty="0" smtClean="0">
                          <a:effectLst/>
                          <a:latin typeface="メイリオ" pitchFamily="50" charset="-128"/>
                          <a:ea typeface="メイリオ" pitchFamily="50" charset="-128"/>
                          <a:cs typeface="メイリオ" pitchFamily="50" charset="-128"/>
                        </a:rPr>
                        <a:t>制御対象の測定値を</a:t>
                      </a:r>
                      <a:endParaRPr kumimoji="1" lang="en-US" altLang="ja-JP" sz="2400" u="none" dirty="0" smtClean="0">
                        <a:effectLst/>
                        <a:latin typeface="メイリオ" pitchFamily="50" charset="-128"/>
                        <a:ea typeface="メイリオ" pitchFamily="50" charset="-128"/>
                        <a:cs typeface="メイリオ" pitchFamily="50" charset="-128"/>
                      </a:endParaRPr>
                    </a:p>
                    <a:p>
                      <a:pPr algn="ctr"/>
                      <a:r>
                        <a:rPr kumimoji="1" lang="ja-JP" altLang="en-US" sz="2400" u="none" dirty="0" smtClean="0">
                          <a:effectLst/>
                          <a:latin typeface="メイリオ" pitchFamily="50" charset="-128"/>
                          <a:ea typeface="メイリオ" pitchFamily="50" charset="-128"/>
                          <a:cs typeface="メイリオ" pitchFamily="50" charset="-128"/>
                        </a:rPr>
                        <a:t>目標値となるように制御</a:t>
                      </a:r>
                      <a:endParaRPr kumimoji="1" lang="ja-JP" altLang="en-US" sz="2400" u="none" dirty="0">
                        <a:solidFill>
                          <a:srgbClr val="7030A0"/>
                        </a:solidFill>
                        <a:effectLst/>
                        <a:latin typeface="メイリオ" pitchFamily="50" charset="-128"/>
                        <a:ea typeface="メイリオ" pitchFamily="50" charset="-128"/>
                        <a:cs typeface="メイリオ" pitchFamily="50" charset="-128"/>
                      </a:endParaRPr>
                    </a:p>
                  </a:txBody>
                  <a:tcPr anchor="ctr">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r>
            </a:tbl>
          </a:graphicData>
        </a:graphic>
      </p:graphicFrame>
      <p:sp>
        <p:nvSpPr>
          <p:cNvPr id="7" name="線吹き出し 1 (枠付き) 6"/>
          <p:cNvSpPr/>
          <p:nvPr/>
        </p:nvSpPr>
        <p:spPr>
          <a:xfrm>
            <a:off x="3419872" y="4523492"/>
            <a:ext cx="2736304" cy="538609"/>
          </a:xfrm>
          <a:prstGeom prst="borderCallout1">
            <a:avLst>
              <a:gd name="adj1" fmla="val 67488"/>
              <a:gd name="adj2" fmla="val -2691"/>
              <a:gd name="adj3" fmla="val 201853"/>
              <a:gd name="adj4" fmla="val -18803"/>
            </a:avLst>
          </a:prstGeom>
        </p:spPr>
        <p:style>
          <a:lnRef idx="3">
            <a:schemeClr val="lt1"/>
          </a:lnRef>
          <a:fillRef idx="1">
            <a:schemeClr val="accent2"/>
          </a:fillRef>
          <a:effectRef idx="1">
            <a:schemeClr val="accent2"/>
          </a:effectRef>
          <a:fontRef idx="minor">
            <a:schemeClr val="lt1"/>
          </a:fontRef>
        </p:style>
        <p:txBody>
          <a:bodyPr bIns="0" rtlCol="0" anchor="ctr">
            <a:spAutoFit/>
          </a:bodyPr>
          <a:lstStyle/>
          <a:p>
            <a:pPr algn="ctr"/>
            <a:r>
              <a:rPr lang="ja-JP" altLang="en-US" sz="3200" dirty="0" smtClean="0">
                <a:latin typeface="メイリオ" pitchFamily="50" charset="-128"/>
                <a:ea typeface="メイリオ" pitchFamily="50" charset="-128"/>
                <a:cs typeface="メイリオ" pitchFamily="50" charset="-128"/>
              </a:rPr>
              <a:t>本研究で実装</a:t>
            </a:r>
            <a:endParaRPr kumimoji="1" lang="ja-JP" altLang="en-US" sz="3200" dirty="0">
              <a:latin typeface="メイリオ" pitchFamily="50" charset="-128"/>
              <a:ea typeface="メイリオ" pitchFamily="50" charset="-128"/>
              <a:cs typeface="メイリオ" pitchFamily="50" charset="-128"/>
            </a:endParaRPr>
          </a:p>
        </p:txBody>
      </p:sp>
      <p:sp>
        <p:nvSpPr>
          <p:cNvPr id="3" name="スライド番号プレースホルダー 2"/>
          <p:cNvSpPr>
            <a:spLocks noGrp="1"/>
          </p:cNvSpPr>
          <p:nvPr>
            <p:ph type="sldNum" sz="quarter" idx="12"/>
          </p:nvPr>
        </p:nvSpPr>
        <p:spPr/>
        <p:txBody>
          <a:bodyPr/>
          <a:lstStyle/>
          <a:p>
            <a:fld id="{1B4CD1AD-35CE-4DA8-9CDB-2FA6D4A1B3F4}" type="slidenum">
              <a:rPr kumimoji="1" lang="ja-JP" altLang="en-US" smtClean="0"/>
              <a:t>11</a:t>
            </a:fld>
            <a:endParaRPr kumimoji="1" lang="ja-JP" altLang="en-US" dirty="0"/>
          </a:p>
        </p:txBody>
      </p:sp>
    </p:spTree>
    <p:extLst>
      <p:ext uri="{BB962C8B-B14F-4D97-AF65-F5344CB8AC3E}">
        <p14:creationId xmlns:p14="http://schemas.microsoft.com/office/powerpoint/2010/main" val="19666639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a:t>
            </a:r>
            <a:r>
              <a:rPr kumimoji="1" lang="ja-JP" altLang="en-US" dirty="0" smtClean="0"/>
              <a:t>概要</a:t>
            </a:r>
            <a:endParaRPr kumimoji="1" lang="ja-JP" altLang="en-US" dirty="0"/>
          </a:p>
        </p:txBody>
      </p:sp>
      <p:sp>
        <p:nvSpPr>
          <p:cNvPr id="3" name="コンテンツ プレースホルダー 2"/>
          <p:cNvSpPr>
            <a:spLocks noGrp="1"/>
          </p:cNvSpPr>
          <p:nvPr>
            <p:ph idx="1"/>
          </p:nvPr>
        </p:nvSpPr>
        <p:spPr>
          <a:xfrm>
            <a:off x="304800" y="1020764"/>
            <a:ext cx="8610600" cy="896068"/>
          </a:xfrm>
        </p:spPr>
        <p:txBody>
          <a:bodyPr/>
          <a:lstStyle/>
          <a:p>
            <a:r>
              <a:rPr lang="ja-JP" altLang="en-US" dirty="0" smtClean="0"/>
              <a:t>目標制御</a:t>
            </a:r>
            <a:endParaRPr lang="en-US" altLang="ja-JP" dirty="0" smtClean="0"/>
          </a:p>
          <a:p>
            <a:pPr lvl="1"/>
            <a:r>
              <a:rPr lang="ja-JP" altLang="en-US" dirty="0" smtClean="0"/>
              <a:t>制御対象の計測値が目標値となるように</a:t>
            </a:r>
            <a:r>
              <a:rPr lang="ja-JP" altLang="en-US" dirty="0" smtClean="0"/>
              <a:t>制御する方式</a:t>
            </a:r>
            <a:endParaRPr lang="en-US" altLang="ja-JP" dirty="0"/>
          </a:p>
          <a:p>
            <a:pPr lvl="1"/>
            <a:r>
              <a:rPr lang="ja-JP" altLang="en-US" dirty="0" smtClean="0"/>
              <a:t>エアコン</a:t>
            </a:r>
            <a:r>
              <a:rPr lang="ja-JP" altLang="en-US" dirty="0" smtClean="0"/>
              <a:t>の温度制御，車の速度</a:t>
            </a:r>
            <a:r>
              <a:rPr lang="ja-JP" altLang="en-US" dirty="0" smtClean="0"/>
              <a:t>制御等の様々な分野で使用</a:t>
            </a:r>
            <a:endParaRPr kumimoji="1" lang="en-US" altLang="ja-JP" dirty="0" smtClean="0"/>
          </a:p>
        </p:txBody>
      </p:sp>
      <p:grpSp>
        <p:nvGrpSpPr>
          <p:cNvPr id="7" name="グループ化 6"/>
          <p:cNvGrpSpPr/>
          <p:nvPr/>
        </p:nvGrpSpPr>
        <p:grpSpPr>
          <a:xfrm>
            <a:off x="1007983" y="3068960"/>
            <a:ext cx="6804377" cy="2693912"/>
            <a:chOff x="1007983" y="2607295"/>
            <a:chExt cx="6804377" cy="2693912"/>
          </a:xfrm>
        </p:grpSpPr>
        <p:sp>
          <p:nvSpPr>
            <p:cNvPr id="4" name="正方形/長方形 3"/>
            <p:cNvSpPr/>
            <p:nvPr/>
          </p:nvSpPr>
          <p:spPr>
            <a:xfrm>
              <a:off x="2339753" y="3573017"/>
              <a:ext cx="1440160" cy="971128"/>
            </a:xfrm>
            <a:prstGeom prst="rect">
              <a:avLst/>
            </a:prstGeom>
          </p:spPr>
          <p:style>
            <a:lnRef idx="1">
              <a:schemeClr val="accent2"/>
            </a:lnRef>
            <a:fillRef idx="2">
              <a:schemeClr val="accent2"/>
            </a:fillRef>
            <a:effectRef idx="1">
              <a:schemeClr val="accent2"/>
            </a:effectRef>
            <a:fontRef idx="minor">
              <a:schemeClr val="dk1"/>
            </a:fontRef>
          </p:style>
          <p:txBody>
            <a:bodyPr bIns="0" rtlCol="0" anchor="ctr"/>
            <a:lstStyle/>
            <a:p>
              <a:pPr algn="ctr"/>
              <a:r>
                <a:rPr kumimoji="1" lang="ja-JP" altLang="en-US" sz="2400" dirty="0" smtClean="0">
                  <a:latin typeface="メイリオ" pitchFamily="50" charset="-128"/>
                  <a:ea typeface="メイリオ" pitchFamily="50" charset="-128"/>
                  <a:cs typeface="メイリオ" pitchFamily="50" charset="-128"/>
                </a:rPr>
                <a:t>制御器</a:t>
              </a:r>
              <a:endParaRPr kumimoji="1" lang="en-US" altLang="ja-JP" sz="2400" dirty="0" smtClean="0">
                <a:latin typeface="メイリオ" pitchFamily="50" charset="-128"/>
                <a:ea typeface="メイリオ" pitchFamily="50" charset="-128"/>
                <a:cs typeface="メイリオ" pitchFamily="50" charset="-128"/>
              </a:endParaRPr>
            </a:p>
          </p:txBody>
        </p:sp>
        <p:sp>
          <p:nvSpPr>
            <p:cNvPr id="8" name="正方形/長方形 7"/>
            <p:cNvSpPr/>
            <p:nvPr/>
          </p:nvSpPr>
          <p:spPr>
            <a:xfrm>
              <a:off x="4355976" y="4293096"/>
              <a:ext cx="1440160" cy="1008111"/>
            </a:xfrm>
            <a:prstGeom prst="rect">
              <a:avLst/>
            </a:prstGeom>
          </p:spPr>
          <p:style>
            <a:lnRef idx="1">
              <a:schemeClr val="accent2"/>
            </a:lnRef>
            <a:fillRef idx="2">
              <a:schemeClr val="accent2"/>
            </a:fillRef>
            <a:effectRef idx="1">
              <a:schemeClr val="accent2"/>
            </a:effectRef>
            <a:fontRef idx="minor">
              <a:schemeClr val="dk1"/>
            </a:fontRef>
          </p:style>
          <p:txBody>
            <a:bodyPr bIns="0" rtlCol="0" anchor="ctr"/>
            <a:lstStyle/>
            <a:p>
              <a:pPr algn="ctr"/>
              <a:r>
                <a:rPr lang="ja-JP" altLang="en-US" sz="2400" dirty="0">
                  <a:latin typeface="メイリオ" pitchFamily="50" charset="-128"/>
                  <a:ea typeface="メイリオ" pitchFamily="50" charset="-128"/>
                  <a:cs typeface="メイリオ" pitchFamily="50" charset="-128"/>
                </a:rPr>
                <a:t>計測</a:t>
              </a:r>
              <a:r>
                <a:rPr kumimoji="1" lang="ja-JP" altLang="en-US" sz="2400" dirty="0" smtClean="0">
                  <a:latin typeface="メイリオ" pitchFamily="50" charset="-128"/>
                  <a:ea typeface="メイリオ" pitchFamily="50" charset="-128"/>
                  <a:cs typeface="メイリオ" pitchFamily="50" charset="-128"/>
                </a:rPr>
                <a:t>器</a:t>
              </a:r>
              <a:endParaRPr kumimoji="1" lang="ja-JP" altLang="en-US" sz="2400" dirty="0">
                <a:latin typeface="メイリオ" pitchFamily="50" charset="-128"/>
                <a:ea typeface="メイリオ" pitchFamily="50" charset="-128"/>
                <a:cs typeface="メイリオ" pitchFamily="50" charset="-128"/>
              </a:endParaRPr>
            </a:p>
          </p:txBody>
        </p:sp>
        <p:sp>
          <p:nvSpPr>
            <p:cNvPr id="9" name="正方形/長方形 8"/>
            <p:cNvSpPr/>
            <p:nvPr/>
          </p:nvSpPr>
          <p:spPr>
            <a:xfrm>
              <a:off x="6372200" y="3573017"/>
              <a:ext cx="1440160" cy="971127"/>
            </a:xfrm>
            <a:prstGeom prst="rect">
              <a:avLst/>
            </a:prstGeom>
          </p:spPr>
          <p:style>
            <a:lnRef idx="1">
              <a:schemeClr val="accent2"/>
            </a:lnRef>
            <a:fillRef idx="2">
              <a:schemeClr val="accent2"/>
            </a:fillRef>
            <a:effectRef idx="1">
              <a:schemeClr val="accent2"/>
            </a:effectRef>
            <a:fontRef idx="minor">
              <a:schemeClr val="dk1"/>
            </a:fontRef>
          </p:style>
          <p:txBody>
            <a:bodyPr bIns="0" rtlCol="0" anchor="ctr"/>
            <a:lstStyle/>
            <a:p>
              <a:pPr algn="ctr"/>
              <a:r>
                <a:rPr lang="ja-JP" altLang="en-US" sz="2400" dirty="0" smtClean="0">
                  <a:latin typeface="メイリオ" pitchFamily="50" charset="-128"/>
                  <a:ea typeface="メイリオ" pitchFamily="50" charset="-128"/>
                  <a:cs typeface="メイリオ" pitchFamily="50" charset="-128"/>
                </a:rPr>
                <a:t>制御対象</a:t>
              </a:r>
              <a:endParaRPr kumimoji="1" lang="ja-JP" altLang="en-US" sz="2400" dirty="0">
                <a:latin typeface="メイリオ" pitchFamily="50" charset="-128"/>
                <a:ea typeface="メイリオ" pitchFamily="50" charset="-128"/>
                <a:cs typeface="メイリオ" pitchFamily="50" charset="-128"/>
              </a:endParaRPr>
            </a:p>
          </p:txBody>
        </p:sp>
        <p:sp>
          <p:nvSpPr>
            <p:cNvPr id="10" name="正方形/長方形 9"/>
            <p:cNvSpPr/>
            <p:nvPr/>
          </p:nvSpPr>
          <p:spPr>
            <a:xfrm>
              <a:off x="4348708" y="2852936"/>
              <a:ext cx="1440160" cy="1008112"/>
            </a:xfrm>
            <a:prstGeom prst="rect">
              <a:avLst/>
            </a:prstGeom>
          </p:spPr>
          <p:style>
            <a:lnRef idx="1">
              <a:schemeClr val="accent2"/>
            </a:lnRef>
            <a:fillRef idx="2">
              <a:schemeClr val="accent2"/>
            </a:fillRef>
            <a:effectRef idx="1">
              <a:schemeClr val="accent2"/>
            </a:effectRef>
            <a:fontRef idx="minor">
              <a:schemeClr val="dk1"/>
            </a:fontRef>
          </p:style>
          <p:txBody>
            <a:bodyPr bIns="0" rtlCol="0" anchor="ctr"/>
            <a:lstStyle/>
            <a:p>
              <a:pPr algn="ctr"/>
              <a:r>
                <a:rPr lang="ja-JP" altLang="en-US" sz="2400" dirty="0" smtClean="0">
                  <a:latin typeface="メイリオ" pitchFamily="50" charset="-128"/>
                  <a:ea typeface="メイリオ" pitchFamily="50" charset="-128"/>
                  <a:cs typeface="メイリオ" pitchFamily="50" charset="-128"/>
                </a:rPr>
                <a:t>操作</a:t>
              </a:r>
              <a:r>
                <a:rPr kumimoji="1" lang="ja-JP" altLang="en-US" sz="2400" dirty="0" smtClean="0">
                  <a:latin typeface="メイリオ" pitchFamily="50" charset="-128"/>
                  <a:ea typeface="メイリオ" pitchFamily="50" charset="-128"/>
                  <a:cs typeface="メイリオ" pitchFamily="50" charset="-128"/>
                </a:rPr>
                <a:t>器</a:t>
              </a:r>
              <a:endParaRPr kumimoji="1" lang="en-US" altLang="ja-JP" sz="2400" dirty="0" smtClean="0">
                <a:latin typeface="メイリオ" pitchFamily="50" charset="-128"/>
                <a:ea typeface="メイリオ" pitchFamily="50" charset="-128"/>
                <a:cs typeface="メイリオ" pitchFamily="50" charset="-128"/>
              </a:endParaRPr>
            </a:p>
          </p:txBody>
        </p:sp>
        <p:cxnSp>
          <p:nvCxnSpPr>
            <p:cNvPr id="15" name="カギ線コネクタ 14"/>
            <p:cNvCxnSpPr>
              <a:stCxn id="4" idx="0"/>
              <a:endCxn id="10" idx="1"/>
            </p:cNvCxnSpPr>
            <p:nvPr/>
          </p:nvCxnSpPr>
          <p:spPr>
            <a:xfrm rot="5400000" flipH="1" flipV="1">
              <a:off x="3596258" y="2820568"/>
              <a:ext cx="216025" cy="1288875"/>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17" name="カギ線コネクタ 16"/>
            <p:cNvCxnSpPr>
              <a:stCxn id="10" idx="3"/>
              <a:endCxn id="9" idx="0"/>
            </p:cNvCxnSpPr>
            <p:nvPr/>
          </p:nvCxnSpPr>
          <p:spPr>
            <a:xfrm>
              <a:off x="5788868" y="3356992"/>
              <a:ext cx="1303412" cy="216025"/>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21" name="カギ線コネクタ 20"/>
            <p:cNvCxnSpPr>
              <a:stCxn id="9" idx="2"/>
              <a:endCxn id="8" idx="3"/>
            </p:cNvCxnSpPr>
            <p:nvPr/>
          </p:nvCxnSpPr>
          <p:spPr>
            <a:xfrm rot="5400000">
              <a:off x="6317704" y="4022576"/>
              <a:ext cx="253008" cy="1296144"/>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23" name="カギ線コネクタ 22"/>
            <p:cNvCxnSpPr>
              <a:stCxn id="8" idx="1"/>
              <a:endCxn id="4" idx="2"/>
            </p:cNvCxnSpPr>
            <p:nvPr/>
          </p:nvCxnSpPr>
          <p:spPr>
            <a:xfrm rot="10800000">
              <a:off x="3059834" y="4544146"/>
              <a:ext cx="1296143" cy="253007"/>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38" name="カギ線コネクタ 37"/>
            <p:cNvCxnSpPr>
              <a:endCxn id="4" idx="1"/>
            </p:cNvCxnSpPr>
            <p:nvPr/>
          </p:nvCxnSpPr>
          <p:spPr>
            <a:xfrm rot="16200000" flipH="1">
              <a:off x="1592914" y="3311742"/>
              <a:ext cx="737592" cy="756085"/>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42" name="テキスト ボックス 41"/>
            <p:cNvSpPr txBox="1"/>
            <p:nvPr/>
          </p:nvSpPr>
          <p:spPr>
            <a:xfrm>
              <a:off x="3347863" y="3059668"/>
              <a:ext cx="1080121" cy="369332"/>
            </a:xfrm>
            <a:prstGeom prst="rect">
              <a:avLst/>
            </a:prstGeom>
            <a:noFill/>
          </p:spPr>
          <p:txBody>
            <a:bodyPr wrap="square" rtlCol="0">
              <a:spAutoFit/>
            </a:bodyPr>
            <a:lstStyle/>
            <a:p>
              <a:r>
                <a:rPr kumimoji="1" lang="ja-JP" altLang="en-US" dirty="0" smtClean="0">
                  <a:latin typeface="メイリオ" pitchFamily="50" charset="-128"/>
                  <a:ea typeface="メイリオ" pitchFamily="50" charset="-128"/>
                  <a:cs typeface="メイリオ" pitchFamily="50" charset="-128"/>
                </a:rPr>
                <a:t>操作量</a:t>
              </a:r>
              <a:endParaRPr kumimoji="1" lang="ja-JP" altLang="en-US" dirty="0">
                <a:latin typeface="メイリオ" pitchFamily="50" charset="-128"/>
                <a:ea typeface="メイリオ" pitchFamily="50" charset="-128"/>
                <a:cs typeface="メイリオ" pitchFamily="50" charset="-128"/>
              </a:endParaRPr>
            </a:p>
          </p:txBody>
        </p:sp>
        <p:sp>
          <p:nvSpPr>
            <p:cNvPr id="43" name="テキスト ボックス 42"/>
            <p:cNvSpPr txBox="1"/>
            <p:nvPr/>
          </p:nvSpPr>
          <p:spPr>
            <a:xfrm>
              <a:off x="5940151" y="3068960"/>
              <a:ext cx="1080121" cy="369332"/>
            </a:xfrm>
            <a:prstGeom prst="rect">
              <a:avLst/>
            </a:prstGeom>
            <a:noFill/>
          </p:spPr>
          <p:txBody>
            <a:bodyPr wrap="square" rtlCol="0">
              <a:spAutoFit/>
            </a:bodyPr>
            <a:lstStyle/>
            <a:p>
              <a:r>
                <a:rPr lang="ja-JP" altLang="en-US" dirty="0">
                  <a:latin typeface="メイリオ" pitchFamily="50" charset="-128"/>
                  <a:ea typeface="メイリオ" pitchFamily="50" charset="-128"/>
                  <a:cs typeface="メイリオ" pitchFamily="50" charset="-128"/>
                </a:rPr>
                <a:t>操作</a:t>
              </a:r>
              <a:endParaRPr kumimoji="1" lang="ja-JP" altLang="en-US" dirty="0">
                <a:latin typeface="メイリオ" pitchFamily="50" charset="-128"/>
                <a:ea typeface="メイリオ" pitchFamily="50" charset="-128"/>
                <a:cs typeface="メイリオ" pitchFamily="50" charset="-128"/>
              </a:endParaRPr>
            </a:p>
          </p:txBody>
        </p:sp>
        <p:sp>
          <p:nvSpPr>
            <p:cNvPr id="44" name="テキスト ボックス 43"/>
            <p:cNvSpPr txBox="1"/>
            <p:nvPr/>
          </p:nvSpPr>
          <p:spPr>
            <a:xfrm>
              <a:off x="3347864" y="4869160"/>
              <a:ext cx="1080121" cy="369332"/>
            </a:xfrm>
            <a:prstGeom prst="rect">
              <a:avLst/>
            </a:prstGeom>
            <a:noFill/>
          </p:spPr>
          <p:txBody>
            <a:bodyPr wrap="square" rtlCol="0">
              <a:spAutoFit/>
            </a:bodyPr>
            <a:lstStyle/>
            <a:p>
              <a:r>
                <a:rPr lang="ja-JP" altLang="en-US" dirty="0">
                  <a:latin typeface="メイリオ" pitchFamily="50" charset="-128"/>
                  <a:ea typeface="メイリオ" pitchFamily="50" charset="-128"/>
                  <a:cs typeface="メイリオ" pitchFamily="50" charset="-128"/>
                </a:rPr>
                <a:t>計測</a:t>
              </a:r>
              <a:r>
                <a:rPr kumimoji="1" lang="ja-JP" altLang="en-US" dirty="0" smtClean="0">
                  <a:latin typeface="メイリオ" pitchFamily="50" charset="-128"/>
                  <a:ea typeface="メイリオ" pitchFamily="50" charset="-128"/>
                  <a:cs typeface="メイリオ" pitchFamily="50" charset="-128"/>
                </a:rPr>
                <a:t>量</a:t>
              </a:r>
              <a:endParaRPr kumimoji="1" lang="ja-JP" altLang="en-US" dirty="0">
                <a:latin typeface="メイリオ" pitchFamily="50" charset="-128"/>
                <a:ea typeface="メイリオ" pitchFamily="50" charset="-128"/>
                <a:cs typeface="メイリオ" pitchFamily="50" charset="-128"/>
              </a:endParaRPr>
            </a:p>
          </p:txBody>
        </p:sp>
        <p:sp>
          <p:nvSpPr>
            <p:cNvPr id="45" name="テキスト ボックス 44"/>
            <p:cNvSpPr txBox="1"/>
            <p:nvPr/>
          </p:nvSpPr>
          <p:spPr>
            <a:xfrm>
              <a:off x="6012159" y="4859868"/>
              <a:ext cx="1080121" cy="369332"/>
            </a:xfrm>
            <a:prstGeom prst="rect">
              <a:avLst/>
            </a:prstGeom>
            <a:noFill/>
          </p:spPr>
          <p:txBody>
            <a:bodyPr wrap="square" rtlCol="0">
              <a:spAutoFit/>
            </a:bodyPr>
            <a:lstStyle/>
            <a:p>
              <a:r>
                <a:rPr lang="ja-JP" altLang="en-US" dirty="0">
                  <a:latin typeface="メイリオ" pitchFamily="50" charset="-128"/>
                  <a:ea typeface="メイリオ" pitchFamily="50" charset="-128"/>
                  <a:cs typeface="メイリオ" pitchFamily="50" charset="-128"/>
                </a:rPr>
                <a:t>計測</a:t>
              </a:r>
              <a:endParaRPr kumimoji="1" lang="ja-JP" altLang="en-US" dirty="0">
                <a:latin typeface="メイリオ" pitchFamily="50" charset="-128"/>
                <a:ea typeface="メイリオ" pitchFamily="50" charset="-128"/>
                <a:cs typeface="メイリオ" pitchFamily="50" charset="-128"/>
              </a:endParaRPr>
            </a:p>
          </p:txBody>
        </p:sp>
        <p:sp>
          <p:nvSpPr>
            <p:cNvPr id="47" name="テキスト ボックス 46"/>
            <p:cNvSpPr txBox="1"/>
            <p:nvPr/>
          </p:nvSpPr>
          <p:spPr>
            <a:xfrm>
              <a:off x="1007983" y="2607295"/>
              <a:ext cx="1116123" cy="461665"/>
            </a:xfrm>
            <a:prstGeom prst="rect">
              <a:avLst/>
            </a:prstGeom>
            <a:noFill/>
          </p:spPr>
          <p:txBody>
            <a:bodyPr wrap="square" rtlCol="0">
              <a:spAutoFit/>
            </a:bodyPr>
            <a:lstStyle/>
            <a:p>
              <a:r>
                <a:rPr lang="ja-JP" altLang="en-US" sz="2400" dirty="0">
                  <a:latin typeface="メイリオ" pitchFamily="50" charset="-128"/>
                  <a:ea typeface="メイリオ" pitchFamily="50" charset="-128"/>
                  <a:cs typeface="メイリオ" pitchFamily="50" charset="-128"/>
                </a:rPr>
                <a:t>使用者</a:t>
              </a:r>
              <a:endParaRPr kumimoji="1" lang="en-US" altLang="ja-JP" sz="2400" dirty="0" smtClean="0">
                <a:latin typeface="メイリオ" pitchFamily="50" charset="-128"/>
                <a:ea typeface="メイリオ" pitchFamily="50" charset="-128"/>
                <a:cs typeface="メイリオ" pitchFamily="50" charset="-128"/>
              </a:endParaRPr>
            </a:p>
          </p:txBody>
        </p:sp>
        <p:sp>
          <p:nvSpPr>
            <p:cNvPr id="48" name="テキスト ボックス 47"/>
            <p:cNvSpPr txBox="1"/>
            <p:nvPr/>
          </p:nvSpPr>
          <p:spPr>
            <a:xfrm>
              <a:off x="1619671" y="4134188"/>
              <a:ext cx="1080121" cy="369332"/>
            </a:xfrm>
            <a:prstGeom prst="rect">
              <a:avLst/>
            </a:prstGeom>
            <a:noFill/>
          </p:spPr>
          <p:txBody>
            <a:bodyPr wrap="square" rtlCol="0">
              <a:spAutoFit/>
            </a:bodyPr>
            <a:lstStyle/>
            <a:p>
              <a:r>
                <a:rPr lang="ja-JP" altLang="en-US" dirty="0">
                  <a:latin typeface="メイリオ" pitchFamily="50" charset="-128"/>
                  <a:ea typeface="メイリオ" pitchFamily="50" charset="-128"/>
                  <a:cs typeface="メイリオ" pitchFamily="50" charset="-128"/>
                </a:rPr>
                <a:t>指示</a:t>
              </a:r>
              <a:endParaRPr kumimoji="1" lang="ja-JP" altLang="en-US" dirty="0">
                <a:latin typeface="メイリオ" pitchFamily="50" charset="-128"/>
                <a:ea typeface="メイリオ" pitchFamily="50" charset="-128"/>
                <a:cs typeface="メイリオ" pitchFamily="50" charset="-128"/>
              </a:endParaRPr>
            </a:p>
          </p:txBody>
        </p:sp>
        <p:sp>
          <p:nvSpPr>
            <p:cNvPr id="5" name="スマイル 4"/>
            <p:cNvSpPr/>
            <p:nvPr/>
          </p:nvSpPr>
          <p:spPr>
            <a:xfrm>
              <a:off x="1277634" y="3032956"/>
              <a:ext cx="630070" cy="612068"/>
            </a:xfrm>
            <a:prstGeom prst="smileyFac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grpSp>
      <p:sp>
        <p:nvSpPr>
          <p:cNvPr id="6" name="スライド番号プレースホルダー 5"/>
          <p:cNvSpPr>
            <a:spLocks noGrp="1"/>
          </p:cNvSpPr>
          <p:nvPr>
            <p:ph type="sldNum" sz="quarter" idx="12"/>
          </p:nvPr>
        </p:nvSpPr>
        <p:spPr/>
        <p:txBody>
          <a:bodyPr/>
          <a:lstStyle/>
          <a:p>
            <a:fld id="{1B4CD1AD-35CE-4DA8-9CDB-2FA6D4A1B3F4}" type="slidenum">
              <a:rPr kumimoji="1" lang="ja-JP" altLang="en-US" smtClean="0"/>
              <a:t>12</a:t>
            </a:fld>
            <a:endParaRPr kumimoji="1" lang="ja-JP" altLang="en-US" dirty="0"/>
          </a:p>
        </p:txBody>
      </p:sp>
    </p:spTree>
    <p:extLst>
      <p:ext uri="{BB962C8B-B14F-4D97-AF65-F5344CB8AC3E}">
        <p14:creationId xmlns:p14="http://schemas.microsoft.com/office/powerpoint/2010/main" val="36213264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a:t>
            </a:r>
            <a:r>
              <a:rPr kumimoji="1" lang="ja-JP" altLang="en-US" dirty="0" smtClean="0"/>
              <a:t>概要</a:t>
            </a:r>
            <a:endParaRPr kumimoji="1" lang="ja-JP" altLang="en-US" dirty="0"/>
          </a:p>
        </p:txBody>
      </p:sp>
      <p:sp>
        <p:nvSpPr>
          <p:cNvPr id="3" name="コンテンツ プレースホルダー 2"/>
          <p:cNvSpPr>
            <a:spLocks noGrp="1"/>
          </p:cNvSpPr>
          <p:nvPr>
            <p:ph idx="1"/>
          </p:nvPr>
        </p:nvSpPr>
        <p:spPr>
          <a:xfrm>
            <a:off x="304800" y="1020764"/>
            <a:ext cx="8610600" cy="608036"/>
          </a:xfrm>
        </p:spPr>
        <p:txBody>
          <a:bodyPr/>
          <a:lstStyle/>
          <a:p>
            <a:r>
              <a:rPr lang="ja-JP" altLang="en-US" dirty="0" smtClean="0"/>
              <a:t>実装環境</a:t>
            </a:r>
            <a:r>
              <a:rPr lang="en-US" altLang="ja-JP" dirty="0" smtClean="0"/>
              <a:t>1</a:t>
            </a:r>
            <a:r>
              <a:rPr lang="ja-JP" altLang="en-US" dirty="0" smtClean="0"/>
              <a:t> </a:t>
            </a:r>
            <a:r>
              <a:rPr lang="en-US" altLang="ja-JP" dirty="0" smtClean="0"/>
              <a:t>: NXT </a:t>
            </a:r>
            <a:r>
              <a:rPr lang="en-US" altLang="ja-JP" smtClean="0"/>
              <a:t>LEGO MINDSTORMS</a:t>
            </a:r>
          </a:p>
          <a:p>
            <a:pPr lvl="1"/>
            <a:endParaRPr lang="en-US" altLang="ja-JP" smtClean="0"/>
          </a:p>
          <a:p>
            <a:pPr lvl="1"/>
            <a:endParaRPr lang="en-US" altLang="ja-JP" dirty="0" smtClean="0"/>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608" y="1882610"/>
            <a:ext cx="2483593" cy="4066670"/>
          </a:xfrm>
          <a:prstGeom prst="rect">
            <a:avLst/>
          </a:prstGeom>
        </p:spPr>
      </p:pic>
      <p:sp>
        <p:nvSpPr>
          <p:cNvPr id="4" name="スライド番号プレースホルダー 3"/>
          <p:cNvSpPr>
            <a:spLocks noGrp="1"/>
          </p:cNvSpPr>
          <p:nvPr>
            <p:ph type="sldNum" sz="quarter" idx="12"/>
          </p:nvPr>
        </p:nvSpPr>
        <p:spPr/>
        <p:txBody>
          <a:bodyPr/>
          <a:lstStyle/>
          <a:p>
            <a:fld id="{1B4CD1AD-35CE-4DA8-9CDB-2FA6D4A1B3F4}" type="slidenum">
              <a:rPr kumimoji="1" lang="ja-JP" altLang="en-US" smtClean="0"/>
              <a:t>13</a:t>
            </a:fld>
            <a:endParaRPr kumimoji="1" lang="ja-JP" altLang="en-US" dirty="0"/>
          </a:p>
        </p:txBody>
      </p:sp>
      <p:sp>
        <p:nvSpPr>
          <p:cNvPr id="11" name="コンテンツ プレースホルダー 2"/>
          <p:cNvSpPr txBox="1">
            <a:spLocks/>
          </p:cNvSpPr>
          <p:nvPr/>
        </p:nvSpPr>
        <p:spPr bwMode="gray">
          <a:xfrm>
            <a:off x="4427984" y="1844824"/>
            <a:ext cx="8610600" cy="4392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har char="•"/>
              <a:defRPr kumimoji="1" sz="2800">
                <a:solidFill>
                  <a:schemeClr val="tx1"/>
                </a:solidFill>
                <a:latin typeface="メイリオ" pitchFamily="50" charset="-128"/>
                <a:ea typeface="メイリオ" pitchFamily="50" charset="-128"/>
                <a:cs typeface="メイリオ" pitchFamily="50" charset="-128"/>
              </a:defRPr>
            </a:lvl1pPr>
            <a:lvl2pPr marL="742950" indent="-285750" algn="l" rtl="0" eaLnBrk="1" fontAlgn="base" hangingPunct="1">
              <a:lnSpc>
                <a:spcPct val="120000"/>
              </a:lnSpc>
              <a:spcBef>
                <a:spcPct val="20000"/>
              </a:spcBef>
              <a:spcAft>
                <a:spcPct val="0"/>
              </a:spcAft>
              <a:buFont typeface="Arial" pitchFamily="34" charset="0"/>
              <a:buChar char="»"/>
              <a:defRPr kumimoji="1" sz="2200">
                <a:solidFill>
                  <a:schemeClr val="tx1"/>
                </a:solidFill>
                <a:latin typeface="メイリオ" pitchFamily="50" charset="-128"/>
                <a:ea typeface="メイリオ" pitchFamily="50" charset="-128"/>
                <a:cs typeface="メイリオ" pitchFamily="50" charset="-128"/>
              </a:defRPr>
            </a:lvl2pPr>
            <a:lvl3pPr marL="1143000" indent="-228600" algn="l" rtl="0" eaLnBrk="1" fontAlgn="base" hangingPunct="1">
              <a:lnSpc>
                <a:spcPct val="120000"/>
              </a:lnSpc>
              <a:spcBef>
                <a:spcPct val="20000"/>
              </a:spcBef>
              <a:spcAft>
                <a:spcPct val="0"/>
              </a:spcAft>
              <a:buFont typeface="Arial" pitchFamily="34" charset="0"/>
              <a:buChar char="–"/>
              <a:defRPr kumimoji="1" sz="2000">
                <a:solidFill>
                  <a:schemeClr val="tx1"/>
                </a:solidFill>
                <a:latin typeface="メイリオ" pitchFamily="50" charset="-128"/>
                <a:ea typeface="メイリオ" pitchFamily="50" charset="-128"/>
                <a:cs typeface="メイリオ" pitchFamily="50" charset="-128"/>
              </a:defRPr>
            </a:lvl3pPr>
            <a:lvl4pPr marL="1600200" indent="-228600" algn="l" rtl="0" eaLnBrk="1" fontAlgn="base" hangingPunct="1">
              <a:spcBef>
                <a:spcPct val="20000"/>
              </a:spcBef>
              <a:spcAft>
                <a:spcPct val="0"/>
              </a:spcAft>
              <a:buChar char="–"/>
              <a:defRPr kumimoji="1" sz="2000">
                <a:solidFill>
                  <a:schemeClr val="tx1"/>
                </a:solidFill>
                <a:latin typeface="メイリオ" pitchFamily="50" charset="-128"/>
                <a:ea typeface="メイリオ" pitchFamily="50" charset="-128"/>
                <a:cs typeface="メイリオ" pitchFamily="50" charset="-128"/>
              </a:defRPr>
            </a:lvl4pPr>
            <a:lvl5pPr marL="2057400" indent="-228600" algn="l" rtl="0" eaLnBrk="1" fontAlgn="base" hangingPunct="1">
              <a:spcBef>
                <a:spcPct val="20000"/>
              </a:spcBef>
              <a:spcAft>
                <a:spcPct val="0"/>
              </a:spcAft>
              <a:buFont typeface="Arial" pitchFamily="34" charset="0"/>
              <a:buChar char="‒"/>
              <a:defRPr kumimoji="1" sz="2000">
                <a:solidFill>
                  <a:schemeClr val="tx1"/>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a:lstStyle>
          <a:p>
            <a:r>
              <a:rPr lang="ja-JP" altLang="en-US" sz="2000" dirty="0" smtClean="0"/>
              <a:t>組込みプログラムによって</a:t>
            </a:r>
            <a:r>
              <a:rPr lang="en-US" altLang="ja-JP" sz="2000" dirty="0"/>
              <a:t/>
            </a:r>
            <a:br>
              <a:rPr lang="en-US" altLang="ja-JP" sz="2000" dirty="0"/>
            </a:br>
            <a:r>
              <a:rPr lang="ja-JP" altLang="en-US" sz="2000" dirty="0" smtClean="0"/>
              <a:t>制御可能な</a:t>
            </a:r>
            <a:r>
              <a:rPr lang="ja-JP" altLang="en-US" sz="2000" dirty="0" smtClean="0"/>
              <a:t>二輪ロボット</a:t>
            </a:r>
            <a:endParaRPr lang="en-US" altLang="ja-JP" sz="2000" dirty="0" smtClean="0"/>
          </a:p>
          <a:p>
            <a:r>
              <a:rPr lang="ja-JP" altLang="en-US" sz="2000" dirty="0" smtClean="0"/>
              <a:t>使用可能言語</a:t>
            </a:r>
            <a:endParaRPr lang="en-US" altLang="ja-JP" sz="2000" dirty="0" smtClean="0"/>
          </a:p>
          <a:p>
            <a:pPr lvl="1"/>
            <a:r>
              <a:rPr lang="en-US" altLang="ja-JP" sz="1800" dirty="0" smtClean="0"/>
              <a:t>C</a:t>
            </a:r>
            <a:r>
              <a:rPr lang="ja-JP" altLang="en-US" sz="1800" dirty="0" smtClean="0"/>
              <a:t>言語，</a:t>
            </a:r>
            <a:r>
              <a:rPr lang="en-US" altLang="ja-JP" sz="1800" dirty="0" smtClean="0"/>
              <a:t>C++</a:t>
            </a:r>
            <a:r>
              <a:rPr lang="ja-JP" altLang="en-US" sz="1800" dirty="0" err="1" smtClean="0"/>
              <a:t>，</a:t>
            </a:r>
            <a:r>
              <a:rPr lang="en-US" altLang="ja-JP" sz="1800" dirty="0" smtClean="0"/>
              <a:t>Java</a:t>
            </a:r>
          </a:p>
          <a:p>
            <a:r>
              <a:rPr lang="ja-JP" altLang="en-US" sz="2000" dirty="0"/>
              <a:t>計測</a:t>
            </a:r>
            <a:r>
              <a:rPr lang="ja-JP" altLang="en-US" sz="2000" dirty="0" smtClean="0"/>
              <a:t>器</a:t>
            </a:r>
            <a:endParaRPr lang="en-US" altLang="ja-JP" sz="2000" dirty="0" smtClean="0"/>
          </a:p>
          <a:p>
            <a:pPr lvl="1"/>
            <a:r>
              <a:rPr lang="ja-JP" altLang="en-US" sz="1800" dirty="0" smtClean="0"/>
              <a:t>モータ回転角度計</a:t>
            </a:r>
            <a:endParaRPr lang="en-US" altLang="ja-JP" sz="1800" dirty="0" smtClean="0"/>
          </a:p>
          <a:p>
            <a:pPr lvl="1"/>
            <a:r>
              <a:rPr lang="ja-JP" altLang="en-US" sz="1800" dirty="0" smtClean="0"/>
              <a:t>光センサ等の各種センサ</a:t>
            </a:r>
            <a:endParaRPr lang="en-US" altLang="ja-JP" sz="1800" dirty="0" smtClean="0"/>
          </a:p>
          <a:p>
            <a:r>
              <a:rPr lang="ja-JP" altLang="en-US" sz="2000" dirty="0" smtClean="0"/>
              <a:t>操作器</a:t>
            </a:r>
            <a:endParaRPr lang="en-US" altLang="ja-JP" sz="2000" dirty="0" smtClean="0"/>
          </a:p>
          <a:p>
            <a:pPr lvl="1"/>
            <a:r>
              <a:rPr lang="ja-JP" altLang="en-US" sz="1800" dirty="0" smtClean="0"/>
              <a:t>車輪モータ（左右一つずつ）</a:t>
            </a:r>
            <a:endParaRPr lang="en-US" altLang="ja-JP" sz="1800" dirty="0" smtClean="0"/>
          </a:p>
          <a:p>
            <a:pPr lvl="1"/>
            <a:r>
              <a:rPr lang="ja-JP" altLang="en-US" sz="1800" dirty="0" smtClean="0"/>
              <a:t>尻尾モータ</a:t>
            </a:r>
            <a:endParaRPr lang="en-US" altLang="ja-JP" sz="1800" dirty="0" smtClean="0"/>
          </a:p>
          <a:p>
            <a:pPr lvl="1"/>
            <a:endParaRPr lang="en-US" altLang="ja-JP" sz="1800" dirty="0" smtClean="0"/>
          </a:p>
          <a:p>
            <a:pPr lvl="1"/>
            <a:endParaRPr lang="en-US" altLang="ja-JP" sz="1800" dirty="0" smtClean="0"/>
          </a:p>
        </p:txBody>
      </p:sp>
    </p:spTree>
    <p:extLst>
      <p:ext uri="{BB962C8B-B14F-4D97-AF65-F5344CB8AC3E}">
        <p14:creationId xmlns:p14="http://schemas.microsoft.com/office/powerpoint/2010/main" val="34813907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a:t>
            </a:r>
            <a:r>
              <a:rPr kumimoji="1" lang="ja-JP" altLang="en-US" dirty="0" smtClean="0"/>
              <a:t>概要</a:t>
            </a:r>
            <a:endParaRPr kumimoji="1" lang="ja-JP" altLang="en-US" dirty="0"/>
          </a:p>
        </p:txBody>
      </p:sp>
      <p:sp>
        <p:nvSpPr>
          <p:cNvPr id="3" name="コンテンツ プレースホルダー 2"/>
          <p:cNvSpPr>
            <a:spLocks noGrp="1"/>
          </p:cNvSpPr>
          <p:nvPr>
            <p:ph idx="1"/>
          </p:nvPr>
        </p:nvSpPr>
        <p:spPr>
          <a:xfrm>
            <a:off x="304800" y="1020764"/>
            <a:ext cx="8610600" cy="608036"/>
          </a:xfrm>
        </p:spPr>
        <p:txBody>
          <a:bodyPr/>
          <a:lstStyle/>
          <a:p>
            <a:r>
              <a:rPr lang="ja-JP" altLang="en-US" smtClean="0"/>
              <a:t>実装環境</a:t>
            </a:r>
            <a:r>
              <a:rPr lang="en-US" altLang="ja-JP"/>
              <a:t>2</a:t>
            </a:r>
            <a:r>
              <a:rPr lang="ja-JP" altLang="en-US" smtClean="0"/>
              <a:t> </a:t>
            </a:r>
            <a:r>
              <a:rPr lang="en-US" altLang="ja-JP" smtClean="0"/>
              <a:t>: DONKEY</a:t>
            </a:r>
          </a:p>
          <a:p>
            <a:pPr lvl="1"/>
            <a:endParaRPr lang="en-US" altLang="ja-JP" smtClean="0"/>
          </a:p>
          <a:p>
            <a:pPr lvl="1"/>
            <a:endParaRPr lang="en-US" altLang="ja-JP" dirty="0" smtClean="0"/>
          </a:p>
        </p:txBody>
      </p:sp>
      <p:sp>
        <p:nvSpPr>
          <p:cNvPr id="4" name="スライド番号プレースホルダー 3"/>
          <p:cNvSpPr>
            <a:spLocks noGrp="1"/>
          </p:cNvSpPr>
          <p:nvPr>
            <p:ph type="sldNum" sz="quarter" idx="12"/>
          </p:nvPr>
        </p:nvSpPr>
        <p:spPr/>
        <p:txBody>
          <a:bodyPr/>
          <a:lstStyle/>
          <a:p>
            <a:fld id="{1B4CD1AD-35CE-4DA8-9CDB-2FA6D4A1B3F4}" type="slidenum">
              <a:rPr kumimoji="1" lang="ja-JP" altLang="en-US" smtClean="0"/>
              <a:t>14</a:t>
            </a:fld>
            <a:endParaRPr kumimoji="1" lang="ja-JP" altLang="en-US" dirty="0"/>
          </a:p>
        </p:txBody>
      </p:sp>
      <p:sp>
        <p:nvSpPr>
          <p:cNvPr id="11" name="コンテンツ プレースホルダー 2"/>
          <p:cNvSpPr txBox="1">
            <a:spLocks/>
          </p:cNvSpPr>
          <p:nvPr/>
        </p:nvSpPr>
        <p:spPr bwMode="gray">
          <a:xfrm>
            <a:off x="4427984" y="1844824"/>
            <a:ext cx="8610600" cy="4392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har char="•"/>
              <a:defRPr kumimoji="1" sz="2800">
                <a:solidFill>
                  <a:schemeClr val="tx1"/>
                </a:solidFill>
                <a:latin typeface="メイリオ" pitchFamily="50" charset="-128"/>
                <a:ea typeface="メイリオ" pitchFamily="50" charset="-128"/>
                <a:cs typeface="メイリオ" pitchFamily="50" charset="-128"/>
              </a:defRPr>
            </a:lvl1pPr>
            <a:lvl2pPr marL="742950" indent="-285750" algn="l" rtl="0" eaLnBrk="1" fontAlgn="base" hangingPunct="1">
              <a:lnSpc>
                <a:spcPct val="120000"/>
              </a:lnSpc>
              <a:spcBef>
                <a:spcPct val="20000"/>
              </a:spcBef>
              <a:spcAft>
                <a:spcPct val="0"/>
              </a:spcAft>
              <a:buFont typeface="Arial" pitchFamily="34" charset="0"/>
              <a:buChar char="»"/>
              <a:defRPr kumimoji="1" sz="2200">
                <a:solidFill>
                  <a:schemeClr val="tx1"/>
                </a:solidFill>
                <a:latin typeface="メイリオ" pitchFamily="50" charset="-128"/>
                <a:ea typeface="メイリオ" pitchFamily="50" charset="-128"/>
                <a:cs typeface="メイリオ" pitchFamily="50" charset="-128"/>
              </a:defRPr>
            </a:lvl2pPr>
            <a:lvl3pPr marL="1143000" indent="-228600" algn="l" rtl="0" eaLnBrk="1" fontAlgn="base" hangingPunct="1">
              <a:lnSpc>
                <a:spcPct val="120000"/>
              </a:lnSpc>
              <a:spcBef>
                <a:spcPct val="20000"/>
              </a:spcBef>
              <a:spcAft>
                <a:spcPct val="0"/>
              </a:spcAft>
              <a:buFont typeface="Arial" pitchFamily="34" charset="0"/>
              <a:buChar char="–"/>
              <a:defRPr kumimoji="1" sz="2000">
                <a:solidFill>
                  <a:schemeClr val="tx1"/>
                </a:solidFill>
                <a:latin typeface="メイリオ" pitchFamily="50" charset="-128"/>
                <a:ea typeface="メイリオ" pitchFamily="50" charset="-128"/>
                <a:cs typeface="メイリオ" pitchFamily="50" charset="-128"/>
              </a:defRPr>
            </a:lvl3pPr>
            <a:lvl4pPr marL="1600200" indent="-228600" algn="l" rtl="0" eaLnBrk="1" fontAlgn="base" hangingPunct="1">
              <a:spcBef>
                <a:spcPct val="20000"/>
              </a:spcBef>
              <a:spcAft>
                <a:spcPct val="0"/>
              </a:spcAft>
              <a:buChar char="–"/>
              <a:defRPr kumimoji="1" sz="2000">
                <a:solidFill>
                  <a:schemeClr val="tx1"/>
                </a:solidFill>
                <a:latin typeface="メイリオ" pitchFamily="50" charset="-128"/>
                <a:ea typeface="メイリオ" pitchFamily="50" charset="-128"/>
                <a:cs typeface="メイリオ" pitchFamily="50" charset="-128"/>
              </a:defRPr>
            </a:lvl4pPr>
            <a:lvl5pPr marL="2057400" indent="-228600" algn="l" rtl="0" eaLnBrk="1" fontAlgn="base" hangingPunct="1">
              <a:spcBef>
                <a:spcPct val="20000"/>
              </a:spcBef>
              <a:spcAft>
                <a:spcPct val="0"/>
              </a:spcAft>
              <a:buFont typeface="Arial" pitchFamily="34" charset="0"/>
              <a:buChar char="‒"/>
              <a:defRPr kumimoji="1" sz="2000">
                <a:solidFill>
                  <a:schemeClr val="tx1"/>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a:lstStyle>
          <a:p>
            <a:r>
              <a:rPr lang="ja-JP" altLang="en-US" sz="2000" dirty="0" smtClean="0"/>
              <a:t>組込みプログラムによって</a:t>
            </a:r>
            <a:r>
              <a:rPr lang="en-US" altLang="ja-JP" sz="2000" dirty="0"/>
              <a:t/>
            </a:r>
            <a:br>
              <a:rPr lang="en-US" altLang="ja-JP" sz="2000" dirty="0"/>
            </a:br>
            <a:r>
              <a:rPr lang="ja-JP" altLang="en-US" sz="2000" dirty="0" smtClean="0"/>
              <a:t>制御可能な</a:t>
            </a:r>
            <a:r>
              <a:rPr lang="ja-JP" altLang="en-US" sz="2000" dirty="0" smtClean="0"/>
              <a:t>二輪ロボット</a:t>
            </a:r>
            <a:endParaRPr lang="en-US" altLang="ja-JP" sz="2000" dirty="0" smtClean="0"/>
          </a:p>
          <a:p>
            <a:r>
              <a:rPr lang="ja-JP" altLang="en-US" sz="2000" dirty="0" smtClean="0"/>
              <a:t>使用可能言語</a:t>
            </a:r>
            <a:endParaRPr lang="en-US" altLang="ja-JP" sz="2000" dirty="0" smtClean="0"/>
          </a:p>
          <a:p>
            <a:pPr lvl="1"/>
            <a:r>
              <a:rPr lang="en-US" altLang="ja-JP" sz="1800" dirty="0" smtClean="0"/>
              <a:t>C</a:t>
            </a:r>
            <a:r>
              <a:rPr lang="ja-JP" altLang="en-US" sz="1800" dirty="0" smtClean="0"/>
              <a:t>言語</a:t>
            </a:r>
            <a:endParaRPr lang="en-US" altLang="ja-JP" sz="1800" dirty="0" smtClean="0"/>
          </a:p>
          <a:p>
            <a:r>
              <a:rPr lang="ja-JP" altLang="en-US" sz="2000" dirty="0"/>
              <a:t>計測</a:t>
            </a:r>
            <a:r>
              <a:rPr lang="ja-JP" altLang="en-US" sz="2000" dirty="0" smtClean="0"/>
              <a:t>器</a:t>
            </a:r>
            <a:endParaRPr lang="en-US" altLang="ja-JP" sz="2000" dirty="0" smtClean="0"/>
          </a:p>
          <a:p>
            <a:pPr lvl="1"/>
            <a:r>
              <a:rPr lang="ja-JP" altLang="en-US" sz="1800" dirty="0" smtClean="0"/>
              <a:t>モータ回転角度計</a:t>
            </a:r>
            <a:endParaRPr lang="en-US" altLang="ja-JP" sz="1800" dirty="0" smtClean="0"/>
          </a:p>
          <a:p>
            <a:pPr lvl="1"/>
            <a:r>
              <a:rPr lang="ja-JP" altLang="en-US" sz="1800" dirty="0" smtClean="0"/>
              <a:t>超音波センサ等の各種センサ</a:t>
            </a:r>
            <a:endParaRPr lang="en-US" altLang="ja-JP" sz="1800" dirty="0" smtClean="0"/>
          </a:p>
          <a:p>
            <a:r>
              <a:rPr lang="ja-JP" altLang="en-US" sz="2000" dirty="0" smtClean="0"/>
              <a:t>操作器</a:t>
            </a:r>
            <a:endParaRPr lang="en-US" altLang="ja-JP" sz="2000" dirty="0" smtClean="0"/>
          </a:p>
          <a:p>
            <a:pPr lvl="1"/>
            <a:r>
              <a:rPr lang="ja-JP" altLang="en-US" sz="1800" dirty="0" smtClean="0"/>
              <a:t>車輪モータ（左右一つずつ）</a:t>
            </a:r>
            <a:endParaRPr lang="en-US" altLang="ja-JP" sz="1800" dirty="0" smtClean="0"/>
          </a:p>
          <a:p>
            <a:pPr lvl="1"/>
            <a:endParaRPr lang="en-US" altLang="ja-JP" sz="1800" dirty="0" smtClean="0"/>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4" y="2780928"/>
            <a:ext cx="4283968" cy="2303957"/>
          </a:xfrm>
          <a:prstGeom prst="rect">
            <a:avLst/>
          </a:prstGeom>
        </p:spPr>
      </p:pic>
    </p:spTree>
    <p:extLst>
      <p:ext uri="{BB962C8B-B14F-4D97-AF65-F5344CB8AC3E}">
        <p14:creationId xmlns:p14="http://schemas.microsoft.com/office/powerpoint/2010/main" val="4782857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a:t>
            </a:r>
            <a:r>
              <a:rPr kumimoji="1" lang="ja-JP" altLang="en-US" dirty="0" smtClean="0"/>
              <a:t>状況</a:t>
            </a:r>
            <a:endParaRPr kumimoji="1" lang="ja-JP" altLang="en-US" dirty="0"/>
          </a:p>
        </p:txBody>
      </p:sp>
      <p:sp>
        <p:nvSpPr>
          <p:cNvPr id="3" name="コンテンツ プレースホルダー 2"/>
          <p:cNvSpPr>
            <a:spLocks noGrp="1"/>
          </p:cNvSpPr>
          <p:nvPr>
            <p:ph idx="1"/>
          </p:nvPr>
        </p:nvSpPr>
        <p:spPr>
          <a:xfrm>
            <a:off x="304800" y="997100"/>
            <a:ext cx="8610600" cy="5456236"/>
          </a:xfrm>
        </p:spPr>
        <p:txBody>
          <a:bodyPr/>
          <a:lstStyle/>
          <a:p>
            <a:r>
              <a:rPr kumimoji="1" lang="ja-JP" altLang="en-US" dirty="0" smtClean="0"/>
              <a:t>モデルカタログ</a:t>
            </a:r>
            <a:r>
              <a:rPr lang="ja-JP" altLang="en-US" dirty="0" smtClean="0"/>
              <a:t>の読み合わせ</a:t>
            </a:r>
            <a:endParaRPr lang="en-US" altLang="ja-JP" dirty="0" smtClean="0"/>
          </a:p>
          <a:p>
            <a:pPr lvl="1"/>
            <a:r>
              <a:rPr lang="ja-JP" altLang="en-US" dirty="0" smtClean="0"/>
              <a:t>モデルカタログの概要の</a:t>
            </a:r>
            <a:r>
              <a:rPr lang="ja-JP" altLang="en-US" dirty="0" smtClean="0"/>
              <a:t>確認</a:t>
            </a:r>
            <a:endParaRPr lang="en-US" altLang="ja-JP" dirty="0" smtClean="0"/>
          </a:p>
          <a:p>
            <a:pPr lvl="1"/>
            <a:r>
              <a:rPr lang="ja-JP" altLang="en-US" dirty="0" smtClean="0"/>
              <a:t>目標制御モデルカタログを利用した実装内容の決定</a:t>
            </a:r>
            <a:endParaRPr lang="en-US" altLang="ja-JP" dirty="0" smtClean="0"/>
          </a:p>
          <a:p>
            <a:pPr lvl="3"/>
            <a:r>
              <a:rPr lang="ja-JP" altLang="en-US" sz="2200" dirty="0" smtClean="0"/>
              <a:t>輝度値</a:t>
            </a:r>
            <a:r>
              <a:rPr lang="ja-JP" altLang="en-US" sz="2200" dirty="0" smtClean="0"/>
              <a:t>制御</a:t>
            </a:r>
            <a:endParaRPr lang="en-US" altLang="ja-JP" sz="2200" dirty="0" smtClean="0"/>
          </a:p>
          <a:p>
            <a:pPr lvl="4"/>
            <a:r>
              <a:rPr lang="ja-JP" altLang="en-US" dirty="0" smtClean="0"/>
              <a:t>ラインをなぞる走行の実現</a:t>
            </a:r>
            <a:endParaRPr lang="en-US" altLang="ja-JP" dirty="0" smtClean="0"/>
          </a:p>
          <a:p>
            <a:pPr lvl="3"/>
            <a:r>
              <a:rPr lang="ja-JP" altLang="en-US" sz="2200" dirty="0" smtClean="0"/>
              <a:t>尻尾</a:t>
            </a:r>
            <a:r>
              <a:rPr lang="ja-JP" altLang="en-US" sz="2200" dirty="0" smtClean="0"/>
              <a:t>モータ角度</a:t>
            </a:r>
            <a:r>
              <a:rPr lang="ja-JP" altLang="en-US" sz="2200" dirty="0" smtClean="0"/>
              <a:t>制御</a:t>
            </a:r>
            <a:endParaRPr lang="en-US" altLang="ja-JP" sz="2200" dirty="0" smtClean="0"/>
          </a:p>
          <a:p>
            <a:pPr lvl="4"/>
            <a:r>
              <a:rPr lang="ja-JP" altLang="en-US" dirty="0" smtClean="0"/>
              <a:t>車体を尻尾で支える動作の実現</a:t>
            </a:r>
            <a:endParaRPr lang="en-US" altLang="ja-JP" dirty="0"/>
          </a:p>
          <a:p>
            <a:pPr lvl="3"/>
            <a:r>
              <a:rPr lang="ja-JP" altLang="en-US" sz="2200" dirty="0"/>
              <a:t>曲率半径制御</a:t>
            </a:r>
            <a:endParaRPr lang="en-US" altLang="ja-JP" sz="2200" dirty="0"/>
          </a:p>
          <a:p>
            <a:pPr lvl="4"/>
            <a:r>
              <a:rPr lang="ja-JP" altLang="en-US" dirty="0" smtClean="0"/>
              <a:t>カーブ走行の実現</a:t>
            </a:r>
            <a:endParaRPr lang="en-US" altLang="ja-JP" dirty="0" smtClean="0"/>
          </a:p>
          <a:p>
            <a:pPr lvl="3"/>
            <a:r>
              <a:rPr lang="ja-JP" altLang="en-US" sz="2200" dirty="0" smtClean="0"/>
              <a:t>速度</a:t>
            </a:r>
            <a:r>
              <a:rPr lang="ja-JP" altLang="en-US" sz="2200" dirty="0" smtClean="0"/>
              <a:t>制御</a:t>
            </a:r>
            <a:endParaRPr lang="en-US" altLang="ja-JP" sz="2200" dirty="0" smtClean="0"/>
          </a:p>
          <a:p>
            <a:pPr lvl="4"/>
            <a:r>
              <a:rPr lang="ja-JP" altLang="en-US" dirty="0" smtClean="0"/>
              <a:t>走行の加減速の実現</a:t>
            </a:r>
            <a:endParaRPr lang="en-US" altLang="ja-JP" dirty="0" smtClean="0"/>
          </a:p>
        </p:txBody>
      </p:sp>
      <p:sp>
        <p:nvSpPr>
          <p:cNvPr id="4" name="スライド番号プレースホルダー 3"/>
          <p:cNvSpPr>
            <a:spLocks noGrp="1"/>
          </p:cNvSpPr>
          <p:nvPr>
            <p:ph type="sldNum" sz="quarter" idx="12"/>
          </p:nvPr>
        </p:nvSpPr>
        <p:spPr/>
        <p:txBody>
          <a:bodyPr/>
          <a:lstStyle/>
          <a:p>
            <a:fld id="{1B4CD1AD-35CE-4DA8-9CDB-2FA6D4A1B3F4}" type="slidenum">
              <a:rPr kumimoji="1" lang="ja-JP" altLang="en-US" smtClean="0"/>
              <a:t>15</a:t>
            </a:fld>
            <a:endParaRPr kumimoji="1" lang="ja-JP" altLang="en-US" dirty="0"/>
          </a:p>
        </p:txBody>
      </p:sp>
    </p:spTree>
    <p:extLst>
      <p:ext uri="{BB962C8B-B14F-4D97-AF65-F5344CB8AC3E}">
        <p14:creationId xmlns:p14="http://schemas.microsoft.com/office/powerpoint/2010/main" val="16861446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a:t>
            </a:r>
            <a:r>
              <a:rPr kumimoji="1" lang="ja-JP" altLang="en-US" dirty="0" smtClean="0"/>
              <a:t>状況</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制御プログラムの開発</a:t>
            </a:r>
            <a:endParaRPr lang="en-US" altLang="ja-JP" dirty="0" smtClean="0"/>
          </a:p>
          <a:p>
            <a:pPr lvl="1"/>
            <a:r>
              <a:rPr lang="ja-JP" altLang="en-US" dirty="0" smtClean="0"/>
              <a:t>モデルカタログを元に制御対象や環境に応じたモデルの作成</a:t>
            </a:r>
            <a:endParaRPr lang="en-US" altLang="ja-JP" dirty="0" smtClean="0"/>
          </a:p>
          <a:p>
            <a:pPr lvl="1"/>
            <a:r>
              <a:rPr lang="ja-JP" altLang="en-US" dirty="0" smtClean="0"/>
              <a:t>プログラムの実装及び動作</a:t>
            </a:r>
            <a:r>
              <a:rPr lang="ja-JP" altLang="en-US" dirty="0"/>
              <a:t>確認</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915356147"/>
              </p:ext>
            </p:extLst>
          </p:nvPr>
        </p:nvGraphicFramePr>
        <p:xfrm>
          <a:off x="1115617" y="2636912"/>
          <a:ext cx="6912767" cy="3708400"/>
        </p:xfrm>
        <a:graphic>
          <a:graphicData uri="http://schemas.openxmlformats.org/drawingml/2006/table">
            <a:tbl>
              <a:tblPr firstRow="1" bandRow="1">
                <a:tableStyleId>{21E4AEA4-8DFA-4A89-87EB-49C32662AFE0}</a:tableStyleId>
              </a:tblPr>
              <a:tblGrid>
                <a:gridCol w="2193474"/>
                <a:gridCol w="1262910"/>
                <a:gridCol w="1196441"/>
                <a:gridCol w="1129971"/>
                <a:gridCol w="1129971"/>
              </a:tblGrid>
              <a:tr h="370840">
                <a:tc>
                  <a:txBody>
                    <a:bodyPr/>
                    <a:lstStyle/>
                    <a:p>
                      <a:pPr algn="ctr"/>
                      <a:r>
                        <a:rPr kumimoji="1" lang="ja-JP" altLang="en-US" sz="1800" dirty="0" smtClean="0">
                          <a:latin typeface="メイリオ" pitchFamily="50" charset="-128"/>
                          <a:ea typeface="メイリオ" pitchFamily="50" charset="-128"/>
                          <a:cs typeface="メイリオ" pitchFamily="50" charset="-128"/>
                        </a:rPr>
                        <a:t>制御対象</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実装対象</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言語</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実装状況</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動作確認</a:t>
                      </a:r>
                      <a:endParaRPr kumimoji="1" lang="ja-JP" altLang="en-US" sz="1800" dirty="0">
                        <a:latin typeface="メイリオ" pitchFamily="50" charset="-128"/>
                        <a:ea typeface="メイリオ" pitchFamily="50" charset="-128"/>
                        <a:cs typeface="メイリオ" pitchFamily="50" charset="-128"/>
                      </a:endParaRPr>
                    </a:p>
                  </a:txBody>
                  <a:tcPr anchor="ctr"/>
                </a:tc>
              </a:tr>
              <a:tr h="370840">
                <a:tc rowSpan="2">
                  <a:txBody>
                    <a:bodyPr/>
                    <a:lstStyle/>
                    <a:p>
                      <a:pPr algn="ctr"/>
                      <a:r>
                        <a:rPr kumimoji="1" lang="ja-JP" altLang="en-US" sz="1800" dirty="0" smtClean="0">
                          <a:latin typeface="メイリオ" pitchFamily="50" charset="-128"/>
                          <a:ea typeface="メイリオ" pitchFamily="50" charset="-128"/>
                          <a:cs typeface="メイリオ" pitchFamily="50" charset="-128"/>
                        </a:rPr>
                        <a:t>輝度値</a:t>
                      </a:r>
                      <a:endParaRPr kumimoji="1" lang="ja-JP" altLang="en-US" sz="1800" dirty="0">
                        <a:latin typeface="メイリオ" pitchFamily="50" charset="-128"/>
                        <a:ea typeface="メイリオ" pitchFamily="50" charset="-128"/>
                        <a:cs typeface="メイリオ" pitchFamily="50" charset="-128"/>
                      </a:endParaRPr>
                    </a:p>
                  </a:txBody>
                  <a:tcPr anchor="ctr"/>
                </a:tc>
                <a:tc rowSpan="2">
                  <a:txBody>
                    <a:bodyPr/>
                    <a:lstStyle/>
                    <a:p>
                      <a:pPr algn="ctr"/>
                      <a:r>
                        <a:rPr kumimoji="1" lang="en-US" altLang="ja-JP" sz="1800" dirty="0" smtClean="0">
                          <a:latin typeface="メイリオ" pitchFamily="50" charset="-128"/>
                          <a:ea typeface="メイリオ" pitchFamily="50" charset="-128"/>
                          <a:cs typeface="メイリオ" pitchFamily="50" charset="-128"/>
                        </a:rPr>
                        <a:t>NXT</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1800" dirty="0" smtClean="0">
                          <a:latin typeface="メイリオ" pitchFamily="50" charset="-128"/>
                          <a:ea typeface="メイリオ" pitchFamily="50" charset="-128"/>
                          <a:cs typeface="メイリオ" pitchFamily="50" charset="-128"/>
                        </a:rPr>
                        <a:t>Java</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r>
              <a:tr h="370840">
                <a:tc vMerge="1">
                  <a:txBody>
                    <a:bodyPr/>
                    <a:lstStyle/>
                    <a:p>
                      <a:endParaRPr kumimoji="1" lang="ja-JP" altLang="en-US" dirty="0"/>
                    </a:p>
                  </a:txBody>
                  <a:tcPr/>
                </a:tc>
                <a:tc vMerge="1">
                  <a:txBody>
                    <a:bodyPr/>
                    <a:lstStyle/>
                    <a:p>
                      <a:endParaRPr kumimoji="1" lang="ja-JP" altLang="en-US" dirty="0"/>
                    </a:p>
                  </a:txBody>
                  <a:tcPr/>
                </a:tc>
                <a:tc>
                  <a:txBody>
                    <a:bodyPr/>
                    <a:lstStyle/>
                    <a:p>
                      <a:pPr algn="ctr"/>
                      <a:r>
                        <a:rPr kumimoji="1" lang="en-US" altLang="ja-JP" sz="1800" dirty="0" smtClean="0">
                          <a:latin typeface="メイリオ" pitchFamily="50" charset="-128"/>
                          <a:ea typeface="メイリオ" pitchFamily="50" charset="-128"/>
                          <a:cs typeface="メイリオ" pitchFamily="50" charset="-128"/>
                        </a:rPr>
                        <a:t>C</a:t>
                      </a:r>
                      <a:r>
                        <a:rPr kumimoji="1" lang="ja-JP" altLang="en-US" sz="1800" dirty="0" smtClean="0">
                          <a:latin typeface="メイリオ" pitchFamily="50" charset="-128"/>
                          <a:ea typeface="メイリオ" pitchFamily="50" charset="-128"/>
                          <a:cs typeface="メイリオ" pitchFamily="50" charset="-128"/>
                        </a:rPr>
                        <a:t>言語</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r>
              <a:tr h="370840">
                <a:tc rowSpan="2">
                  <a:txBody>
                    <a:bodyPr/>
                    <a:lstStyle/>
                    <a:p>
                      <a:pPr algn="ctr"/>
                      <a:r>
                        <a:rPr kumimoji="1" lang="ja-JP" altLang="en-US" sz="1800" dirty="0" smtClean="0">
                          <a:latin typeface="メイリオ" pitchFamily="50" charset="-128"/>
                          <a:ea typeface="メイリオ" pitchFamily="50" charset="-128"/>
                          <a:cs typeface="メイリオ" pitchFamily="50" charset="-128"/>
                        </a:rPr>
                        <a:t>尻尾モータ角度</a:t>
                      </a:r>
                      <a:endParaRPr kumimoji="1" lang="ja-JP" altLang="en-US" sz="1800" dirty="0">
                        <a:latin typeface="メイリオ" pitchFamily="50" charset="-128"/>
                        <a:ea typeface="メイリオ" pitchFamily="50" charset="-128"/>
                        <a:cs typeface="メイリオ" pitchFamily="50" charset="-128"/>
                      </a:endParaRPr>
                    </a:p>
                  </a:txBody>
                  <a:tcPr anchor="ctr"/>
                </a:tc>
                <a:tc rowSpan="2">
                  <a:txBody>
                    <a:bodyPr/>
                    <a:lstStyle/>
                    <a:p>
                      <a:pPr algn="ctr"/>
                      <a:r>
                        <a:rPr kumimoji="1" lang="en-US" altLang="ja-JP" sz="1800" dirty="0" smtClean="0">
                          <a:latin typeface="メイリオ" pitchFamily="50" charset="-128"/>
                          <a:ea typeface="メイリオ" pitchFamily="50" charset="-128"/>
                          <a:cs typeface="メイリオ" pitchFamily="50" charset="-128"/>
                        </a:rPr>
                        <a:t>NXT</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1800" dirty="0" smtClean="0">
                          <a:latin typeface="メイリオ" pitchFamily="50" charset="-128"/>
                          <a:ea typeface="メイリオ" pitchFamily="50" charset="-128"/>
                          <a:cs typeface="メイリオ" pitchFamily="50" charset="-128"/>
                        </a:rPr>
                        <a:t>Java</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r>
              <a:tr h="370840">
                <a:tc vMerge="1">
                  <a:txBody>
                    <a:bodyPr/>
                    <a:lstStyle/>
                    <a:p>
                      <a:endParaRPr kumimoji="1" lang="ja-JP" altLang="en-US" dirty="0"/>
                    </a:p>
                  </a:txBody>
                  <a:tcPr/>
                </a:tc>
                <a:tc vMerge="1">
                  <a:txBody>
                    <a:bodyPr/>
                    <a:lstStyle/>
                    <a:p>
                      <a:endParaRPr kumimoji="1" lang="ja-JP" altLang="en-US" dirty="0"/>
                    </a:p>
                  </a:txBody>
                  <a:tcPr/>
                </a:tc>
                <a:tc>
                  <a:txBody>
                    <a:bodyPr/>
                    <a:lstStyle/>
                    <a:p>
                      <a:pPr algn="ctr"/>
                      <a:r>
                        <a:rPr kumimoji="1" lang="en-US" altLang="ja-JP" sz="1800" dirty="0" smtClean="0">
                          <a:latin typeface="メイリオ" pitchFamily="50" charset="-128"/>
                          <a:ea typeface="メイリオ" pitchFamily="50" charset="-128"/>
                          <a:cs typeface="メイリオ" pitchFamily="50" charset="-128"/>
                        </a:rPr>
                        <a:t>C</a:t>
                      </a:r>
                      <a:r>
                        <a:rPr kumimoji="1" lang="ja-JP" altLang="en-US" sz="1800" dirty="0" smtClean="0">
                          <a:latin typeface="メイリオ" pitchFamily="50" charset="-128"/>
                          <a:ea typeface="メイリオ" pitchFamily="50" charset="-128"/>
                          <a:cs typeface="メイリオ" pitchFamily="50" charset="-128"/>
                        </a:rPr>
                        <a:t>言語</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r>
              <a:tr h="370840">
                <a:tc rowSpan="2">
                  <a:txBody>
                    <a:bodyPr/>
                    <a:lstStyle/>
                    <a:p>
                      <a:pPr algn="ctr"/>
                      <a:r>
                        <a:rPr kumimoji="1" lang="ja-JP" altLang="en-US" sz="1800" dirty="0" smtClean="0">
                          <a:latin typeface="メイリオ" pitchFamily="50" charset="-128"/>
                          <a:ea typeface="メイリオ" pitchFamily="50" charset="-128"/>
                          <a:cs typeface="メイリオ" pitchFamily="50" charset="-128"/>
                        </a:rPr>
                        <a:t>曲率半径</a:t>
                      </a:r>
                      <a:endParaRPr kumimoji="1" lang="ja-JP" altLang="en-US" sz="1800" dirty="0">
                        <a:latin typeface="メイリオ" pitchFamily="50" charset="-128"/>
                        <a:ea typeface="メイリオ" pitchFamily="50" charset="-128"/>
                        <a:cs typeface="メイリオ" pitchFamily="50" charset="-128"/>
                      </a:endParaRPr>
                    </a:p>
                  </a:txBody>
                  <a:tcPr anchor="ctr"/>
                </a:tc>
                <a:tc rowSpan="2">
                  <a:txBody>
                    <a:bodyPr/>
                    <a:lstStyle/>
                    <a:p>
                      <a:pPr algn="ctr"/>
                      <a:r>
                        <a:rPr kumimoji="1" lang="en-US" altLang="ja-JP" sz="1800" dirty="0" smtClean="0">
                          <a:latin typeface="メイリオ" pitchFamily="50" charset="-128"/>
                          <a:ea typeface="メイリオ" pitchFamily="50" charset="-128"/>
                          <a:cs typeface="メイリオ" pitchFamily="50" charset="-128"/>
                        </a:rPr>
                        <a:t>NXT</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1800" dirty="0" smtClean="0">
                          <a:latin typeface="メイリオ" pitchFamily="50" charset="-128"/>
                          <a:ea typeface="メイリオ" pitchFamily="50" charset="-128"/>
                          <a:cs typeface="メイリオ" pitchFamily="50" charset="-128"/>
                        </a:rPr>
                        <a:t>Java</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r>
              <a:tr h="370840">
                <a:tc vMerge="1">
                  <a:txBody>
                    <a:bodyPr/>
                    <a:lstStyle/>
                    <a:p>
                      <a:endParaRPr kumimoji="1" lang="ja-JP" altLang="en-US" dirty="0"/>
                    </a:p>
                  </a:txBody>
                  <a:tcPr/>
                </a:tc>
                <a:tc vMerge="1">
                  <a:txBody>
                    <a:bodyPr/>
                    <a:lstStyle/>
                    <a:p>
                      <a:endParaRPr kumimoji="1" lang="ja-JP" altLang="en-US" dirty="0"/>
                    </a:p>
                  </a:txBody>
                  <a:tcPr/>
                </a:tc>
                <a:tc>
                  <a:txBody>
                    <a:bodyPr/>
                    <a:lstStyle/>
                    <a:p>
                      <a:pPr algn="ctr"/>
                      <a:r>
                        <a:rPr kumimoji="1" lang="en-US" altLang="ja-JP" sz="1800" dirty="0" smtClean="0">
                          <a:latin typeface="メイリオ" pitchFamily="50" charset="-128"/>
                          <a:ea typeface="メイリオ" pitchFamily="50" charset="-128"/>
                          <a:cs typeface="メイリオ" pitchFamily="50" charset="-128"/>
                        </a:rPr>
                        <a:t>C</a:t>
                      </a:r>
                      <a:r>
                        <a:rPr kumimoji="1" lang="ja-JP" altLang="en-US" sz="1800" dirty="0" smtClean="0">
                          <a:latin typeface="メイリオ" pitchFamily="50" charset="-128"/>
                          <a:ea typeface="メイリオ" pitchFamily="50" charset="-128"/>
                          <a:cs typeface="メイリオ" pitchFamily="50" charset="-128"/>
                        </a:rPr>
                        <a:t>言語</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r>
              <a:tr h="370840">
                <a:tc rowSpan="3">
                  <a:txBody>
                    <a:bodyPr/>
                    <a:lstStyle/>
                    <a:p>
                      <a:pPr algn="ctr"/>
                      <a:r>
                        <a:rPr kumimoji="1" lang="ja-JP" altLang="en-US" sz="1800" dirty="0" smtClean="0">
                          <a:latin typeface="メイリオ" pitchFamily="50" charset="-128"/>
                          <a:ea typeface="メイリオ" pitchFamily="50" charset="-128"/>
                          <a:cs typeface="メイリオ" pitchFamily="50" charset="-128"/>
                        </a:rPr>
                        <a:t>速度</a:t>
                      </a:r>
                      <a:endParaRPr kumimoji="1" lang="ja-JP" altLang="en-US" sz="1800" dirty="0">
                        <a:latin typeface="メイリオ" pitchFamily="50" charset="-128"/>
                        <a:ea typeface="メイリオ" pitchFamily="50" charset="-128"/>
                        <a:cs typeface="メイリオ" pitchFamily="50" charset="-128"/>
                      </a:endParaRPr>
                    </a:p>
                  </a:txBody>
                  <a:tcPr anchor="ctr"/>
                </a:tc>
                <a:tc rowSpan="2">
                  <a:txBody>
                    <a:bodyPr/>
                    <a:lstStyle/>
                    <a:p>
                      <a:pPr algn="ctr"/>
                      <a:r>
                        <a:rPr kumimoji="1" lang="en-US" altLang="ja-JP" sz="1800" dirty="0" smtClean="0">
                          <a:latin typeface="メイリオ" pitchFamily="50" charset="-128"/>
                          <a:ea typeface="メイリオ" pitchFamily="50" charset="-128"/>
                          <a:cs typeface="メイリオ" pitchFamily="50" charset="-128"/>
                        </a:rPr>
                        <a:t>NXT</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1800" dirty="0" smtClean="0">
                          <a:latin typeface="メイリオ" pitchFamily="50" charset="-128"/>
                          <a:ea typeface="メイリオ" pitchFamily="50" charset="-128"/>
                          <a:cs typeface="メイリオ" pitchFamily="50" charset="-128"/>
                        </a:rPr>
                        <a:t>Java</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r>
              <a:tr h="370840">
                <a:tc vMerge="1">
                  <a:txBody>
                    <a:bodyPr/>
                    <a:lstStyle/>
                    <a:p>
                      <a:endParaRPr kumimoji="1" lang="ja-JP" altLang="en-US"/>
                    </a:p>
                  </a:txBody>
                  <a:tcPr/>
                </a:tc>
                <a:tc vMerge="1">
                  <a:txBody>
                    <a:bodyPr/>
                    <a:lstStyle/>
                    <a:p>
                      <a:endParaRPr kumimoji="1" lang="ja-JP" altLang="en-US" dirty="0"/>
                    </a:p>
                  </a:txBody>
                  <a:tcPr/>
                </a:tc>
                <a:tc>
                  <a:txBody>
                    <a:bodyPr/>
                    <a:lstStyle/>
                    <a:p>
                      <a:pPr algn="ctr"/>
                      <a:r>
                        <a:rPr kumimoji="1" lang="en-US" altLang="ja-JP" sz="1800" dirty="0" smtClean="0">
                          <a:latin typeface="メイリオ" pitchFamily="50" charset="-128"/>
                          <a:ea typeface="メイリオ" pitchFamily="50" charset="-128"/>
                          <a:cs typeface="メイリオ" pitchFamily="50" charset="-128"/>
                        </a:rPr>
                        <a:t>C</a:t>
                      </a:r>
                      <a:r>
                        <a:rPr kumimoji="1" lang="ja-JP" altLang="en-US" sz="1800" dirty="0" smtClean="0">
                          <a:latin typeface="メイリオ" pitchFamily="50" charset="-128"/>
                          <a:ea typeface="メイリオ" pitchFamily="50" charset="-128"/>
                          <a:cs typeface="メイリオ" pitchFamily="50" charset="-128"/>
                        </a:rPr>
                        <a:t>言語</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r>
              <a:tr h="370840">
                <a:tc vMerge="1">
                  <a:txBody>
                    <a:bodyPr/>
                    <a:lstStyle/>
                    <a:p>
                      <a:endParaRPr kumimoji="1" lang="ja-JP" altLang="en-US" dirty="0"/>
                    </a:p>
                  </a:txBody>
                  <a:tcPr/>
                </a:tc>
                <a:tc>
                  <a:txBody>
                    <a:bodyPr/>
                    <a:lstStyle/>
                    <a:p>
                      <a:pPr algn="ctr"/>
                      <a:r>
                        <a:rPr kumimoji="1" lang="en-US" altLang="ja-JP" sz="1800" dirty="0" smtClean="0">
                          <a:latin typeface="メイリオ" pitchFamily="50" charset="-128"/>
                          <a:ea typeface="メイリオ" pitchFamily="50" charset="-128"/>
                          <a:cs typeface="メイリオ" pitchFamily="50" charset="-128"/>
                        </a:rPr>
                        <a:t>DONKEY</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1800" dirty="0" smtClean="0">
                          <a:latin typeface="メイリオ" pitchFamily="50" charset="-128"/>
                          <a:ea typeface="メイリオ" pitchFamily="50" charset="-128"/>
                          <a:cs typeface="メイリオ" pitchFamily="50" charset="-128"/>
                        </a:rPr>
                        <a:t>C</a:t>
                      </a:r>
                      <a:r>
                        <a:rPr kumimoji="1" lang="ja-JP" altLang="en-US" sz="1800" dirty="0" smtClean="0">
                          <a:latin typeface="メイリオ" pitchFamily="50" charset="-128"/>
                          <a:ea typeface="メイリオ" pitchFamily="50" charset="-128"/>
                          <a:cs typeface="メイリオ" pitchFamily="50" charset="-128"/>
                        </a:rPr>
                        <a:t>言語</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r>
            </a:tbl>
          </a:graphicData>
        </a:graphic>
      </p:graphicFrame>
      <p:sp>
        <p:nvSpPr>
          <p:cNvPr id="5" name="スライド番号プレースホルダー 4"/>
          <p:cNvSpPr>
            <a:spLocks noGrp="1"/>
          </p:cNvSpPr>
          <p:nvPr>
            <p:ph type="sldNum" sz="quarter" idx="12"/>
          </p:nvPr>
        </p:nvSpPr>
        <p:spPr/>
        <p:txBody>
          <a:bodyPr/>
          <a:lstStyle/>
          <a:p>
            <a:fld id="{1B4CD1AD-35CE-4DA8-9CDB-2FA6D4A1B3F4}" type="slidenum">
              <a:rPr kumimoji="1" lang="ja-JP" altLang="en-US" smtClean="0"/>
              <a:t>16</a:t>
            </a:fld>
            <a:endParaRPr kumimoji="1" lang="ja-JP" altLang="en-US" dirty="0"/>
          </a:p>
        </p:txBody>
      </p:sp>
    </p:spTree>
    <p:extLst>
      <p:ext uri="{BB962C8B-B14F-4D97-AF65-F5344CB8AC3E}">
        <p14:creationId xmlns:p14="http://schemas.microsoft.com/office/powerpoint/2010/main" val="25368398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a:t>
            </a:r>
            <a:r>
              <a:rPr kumimoji="1" lang="ja-JP" altLang="en-US" dirty="0" smtClean="0"/>
              <a:t>状況</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例</a:t>
            </a:r>
            <a:r>
              <a:rPr kumimoji="1" lang="en-US" altLang="ja-JP" dirty="0" smtClean="0"/>
              <a:t>.</a:t>
            </a:r>
            <a:r>
              <a:rPr lang="ja-JP" altLang="en-US" dirty="0" smtClean="0"/>
              <a:t>尻尾モータ角度</a:t>
            </a:r>
            <a:r>
              <a:rPr kumimoji="1" lang="ja-JP" altLang="en-US" dirty="0" smtClean="0"/>
              <a:t>制御</a:t>
            </a:r>
            <a:endParaRPr kumimoji="1" lang="en-US" altLang="ja-JP" dirty="0" smtClean="0"/>
          </a:p>
          <a:p>
            <a:pPr lvl="1"/>
            <a:r>
              <a:rPr lang="ja-JP" altLang="en-US" dirty="0" smtClean="0"/>
              <a:t>制御対象</a:t>
            </a:r>
            <a:r>
              <a:rPr lang="en-US" altLang="ja-JP" dirty="0" smtClean="0"/>
              <a:t>:</a:t>
            </a:r>
            <a:r>
              <a:rPr lang="ja-JP" altLang="en-US" dirty="0" smtClean="0"/>
              <a:t>回転角度</a:t>
            </a:r>
            <a:endParaRPr lang="en-US" altLang="ja-JP" dirty="0" smtClean="0"/>
          </a:p>
          <a:p>
            <a:pPr lvl="1"/>
            <a:r>
              <a:rPr lang="ja-JP" altLang="en-US" dirty="0" smtClean="0"/>
              <a:t>計</a:t>
            </a:r>
            <a:r>
              <a:rPr lang="ja-JP" altLang="en-US" dirty="0" smtClean="0"/>
              <a:t>測器</a:t>
            </a:r>
            <a:r>
              <a:rPr lang="en-US" altLang="ja-JP" dirty="0" smtClean="0"/>
              <a:t>:</a:t>
            </a:r>
            <a:r>
              <a:rPr lang="ja-JP" altLang="en-US" dirty="0" smtClean="0"/>
              <a:t>回転角度計</a:t>
            </a:r>
            <a:endParaRPr lang="en-US" altLang="ja-JP" dirty="0" smtClean="0"/>
          </a:p>
          <a:p>
            <a:pPr lvl="1"/>
            <a:r>
              <a:rPr lang="ja-JP" altLang="en-US" dirty="0" smtClean="0"/>
              <a:t>操作器</a:t>
            </a:r>
            <a:r>
              <a:rPr lang="en-US" altLang="ja-JP" dirty="0" smtClean="0"/>
              <a:t>:</a:t>
            </a:r>
            <a:r>
              <a:rPr lang="ja-JP" altLang="en-US" dirty="0" smtClean="0"/>
              <a:t>モータ</a:t>
            </a:r>
            <a:endParaRPr lang="en-US" altLang="ja-JP" dirty="0" smtClean="0"/>
          </a:p>
          <a:p>
            <a:pPr lvl="1"/>
            <a:r>
              <a:rPr lang="ja-JP" altLang="en-US" dirty="0" smtClean="0"/>
              <a:t>計測値</a:t>
            </a:r>
            <a:r>
              <a:rPr lang="en-US" altLang="ja-JP" dirty="0" smtClean="0"/>
              <a:t>:</a:t>
            </a:r>
            <a:r>
              <a:rPr lang="ja-JP" altLang="en-US" dirty="0" smtClean="0"/>
              <a:t>回転</a:t>
            </a:r>
            <a:r>
              <a:rPr lang="ja-JP" altLang="en-US" dirty="0" smtClean="0"/>
              <a:t>角度</a:t>
            </a:r>
            <a:endParaRPr lang="en-US" altLang="ja-JP" dirty="0" smtClean="0"/>
          </a:p>
          <a:p>
            <a:pPr lvl="1"/>
            <a:r>
              <a:rPr lang="ja-JP" altLang="en-US" dirty="0" smtClean="0"/>
              <a:t>目標値</a:t>
            </a:r>
            <a:r>
              <a:rPr lang="en-US" altLang="ja-JP" dirty="0" smtClean="0"/>
              <a:t>:</a:t>
            </a:r>
            <a:r>
              <a:rPr lang="ja-JP" altLang="en-US" dirty="0" smtClean="0"/>
              <a:t>目標</a:t>
            </a:r>
            <a:r>
              <a:rPr lang="ja-JP" altLang="en-US" dirty="0" smtClean="0"/>
              <a:t>角度</a:t>
            </a:r>
            <a:endParaRPr lang="en-US" altLang="ja-JP" dirty="0" smtClean="0"/>
          </a:p>
        </p:txBody>
      </p:sp>
      <p:sp>
        <p:nvSpPr>
          <p:cNvPr id="13" name="右矢印 12"/>
          <p:cNvSpPr/>
          <p:nvPr/>
        </p:nvSpPr>
        <p:spPr>
          <a:xfrm>
            <a:off x="611560" y="4797152"/>
            <a:ext cx="1080120"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1795756" y="4686235"/>
            <a:ext cx="4648452" cy="830997"/>
          </a:xfrm>
          <a:prstGeom prst="rect">
            <a:avLst/>
          </a:prstGeom>
          <a:noFill/>
        </p:spPr>
        <p:txBody>
          <a:bodyPr wrap="square" rtlCol="0">
            <a:spAutoFit/>
          </a:bodyPr>
          <a:lstStyle/>
          <a:p>
            <a:r>
              <a:rPr lang="ja-JP" altLang="en-US" sz="2400" dirty="0" smtClean="0">
                <a:latin typeface="メイリオ" pitchFamily="50" charset="-128"/>
                <a:ea typeface="メイリオ" pitchFamily="50" charset="-128"/>
                <a:cs typeface="メイリオ" pitchFamily="50" charset="-128"/>
              </a:rPr>
              <a:t>尻尾を目標の角度まで下ろす</a:t>
            </a:r>
            <a:endParaRPr lang="en-US" altLang="ja-JP" sz="2400" dirty="0" smtClean="0">
              <a:latin typeface="メイリオ" pitchFamily="50" charset="-128"/>
              <a:ea typeface="メイリオ" pitchFamily="50" charset="-128"/>
              <a:cs typeface="メイリオ" pitchFamily="50" charset="-128"/>
            </a:endParaRPr>
          </a:p>
          <a:p>
            <a:r>
              <a:rPr kumimoji="1" lang="ja-JP" altLang="en-US" sz="2400" dirty="0" smtClean="0">
                <a:latin typeface="メイリオ" pitchFamily="50" charset="-128"/>
                <a:ea typeface="メイリオ" pitchFamily="50" charset="-128"/>
                <a:cs typeface="メイリオ" pitchFamily="50" charset="-128"/>
              </a:rPr>
              <a:t>（車体を安定させる）</a:t>
            </a:r>
            <a:endParaRPr kumimoji="1" lang="ja-JP" altLang="en-US" sz="2400" dirty="0">
              <a:latin typeface="メイリオ" pitchFamily="50" charset="-128"/>
              <a:ea typeface="メイリオ" pitchFamily="50" charset="-128"/>
              <a:cs typeface="メイリオ" pitchFamily="50" charset="-128"/>
            </a:endParaRPr>
          </a:p>
        </p:txBody>
      </p:sp>
      <p:grpSp>
        <p:nvGrpSpPr>
          <p:cNvPr id="6" name="グループ化 5"/>
          <p:cNvGrpSpPr>
            <a:grpSpLocks noChangeAspect="1"/>
          </p:cNvGrpSpPr>
          <p:nvPr/>
        </p:nvGrpSpPr>
        <p:grpSpPr>
          <a:xfrm>
            <a:off x="6300192" y="2276872"/>
            <a:ext cx="2516694" cy="4093719"/>
            <a:chOff x="5791358" y="2492896"/>
            <a:chExt cx="1892254" cy="3077984"/>
          </a:xfrm>
        </p:grpSpPr>
        <p:sp>
          <p:nvSpPr>
            <p:cNvPr id="7" name="円弧 6"/>
            <p:cNvSpPr/>
            <p:nvPr/>
          </p:nvSpPr>
          <p:spPr>
            <a:xfrm rot="13562190">
              <a:off x="5684339" y="4454342"/>
              <a:ext cx="1223557" cy="1009519"/>
            </a:xfrm>
            <a:prstGeom prst="arc">
              <a:avLst>
                <a:gd name="adj1" fmla="val 16233626"/>
                <a:gd name="adj2" fmla="val 2497937"/>
              </a:avLst>
            </a:prstGeom>
            <a:ln w="50800">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0152" y="2492896"/>
              <a:ext cx="1743460" cy="2932181"/>
            </a:xfrm>
            <a:prstGeom prst="rect">
              <a:avLst/>
            </a:prstGeom>
          </p:spPr>
        </p:pic>
      </p:grpSp>
      <p:sp>
        <p:nvSpPr>
          <p:cNvPr id="4" name="スライド番号プレースホルダー 3"/>
          <p:cNvSpPr>
            <a:spLocks noGrp="1"/>
          </p:cNvSpPr>
          <p:nvPr>
            <p:ph type="sldNum" sz="quarter" idx="12"/>
          </p:nvPr>
        </p:nvSpPr>
        <p:spPr/>
        <p:txBody>
          <a:bodyPr/>
          <a:lstStyle/>
          <a:p>
            <a:fld id="{1B4CD1AD-35CE-4DA8-9CDB-2FA6D4A1B3F4}" type="slidenum">
              <a:rPr kumimoji="1" lang="ja-JP" altLang="en-US" smtClean="0"/>
              <a:t>17</a:t>
            </a:fld>
            <a:endParaRPr kumimoji="1" lang="ja-JP" altLang="en-US" dirty="0"/>
          </a:p>
        </p:txBody>
      </p:sp>
    </p:spTree>
    <p:extLst>
      <p:ext uri="{BB962C8B-B14F-4D97-AF65-F5344CB8AC3E}">
        <p14:creationId xmlns:p14="http://schemas.microsoft.com/office/powerpoint/2010/main" val="3174473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進捗</a:t>
            </a:r>
            <a:r>
              <a:rPr lang="ja-JP" altLang="en-US" dirty="0" smtClean="0"/>
              <a:t>状況</a:t>
            </a:r>
            <a:endParaRPr kumimoji="1" lang="ja-JP" altLang="en-US" dirty="0"/>
          </a:p>
        </p:txBody>
      </p:sp>
      <p:sp>
        <p:nvSpPr>
          <p:cNvPr id="3" name="コンテンツ プレースホルダー 2"/>
          <p:cNvSpPr>
            <a:spLocks noGrp="1"/>
          </p:cNvSpPr>
          <p:nvPr>
            <p:ph idx="1"/>
          </p:nvPr>
        </p:nvSpPr>
        <p:spPr>
          <a:xfrm>
            <a:off x="304800" y="1020764"/>
            <a:ext cx="8443664" cy="3776388"/>
          </a:xfrm>
        </p:spPr>
        <p:txBody>
          <a:bodyPr/>
          <a:lstStyle/>
          <a:p>
            <a:r>
              <a:rPr lang="ja-JP" altLang="en-US" dirty="0" smtClean="0"/>
              <a:t>目標制御モデルカタログ（クラス図）</a:t>
            </a:r>
            <a:endParaRPr lang="en-US" altLang="ja-JP" dirty="0" smtClean="0"/>
          </a:p>
        </p:txBody>
      </p:sp>
      <p:sp>
        <p:nvSpPr>
          <p:cNvPr id="4" name="スライド番号プレースホルダー 3"/>
          <p:cNvSpPr>
            <a:spLocks noGrp="1"/>
          </p:cNvSpPr>
          <p:nvPr>
            <p:ph type="sldNum" sz="quarter" idx="12"/>
          </p:nvPr>
        </p:nvSpPr>
        <p:spPr/>
        <p:txBody>
          <a:bodyPr/>
          <a:lstStyle/>
          <a:p>
            <a:fld id="{1B4CD1AD-35CE-4DA8-9CDB-2FA6D4A1B3F4}" type="slidenum">
              <a:rPr kumimoji="1" lang="ja-JP" altLang="en-US" smtClean="0"/>
              <a:t>18</a:t>
            </a:fld>
            <a:endParaRPr kumimoji="1" lang="ja-JP" altLang="en-US" dirty="0"/>
          </a:p>
        </p:txBody>
      </p:sp>
      <p:sp>
        <p:nvSpPr>
          <p:cNvPr id="5" name="正方形/長方形 4"/>
          <p:cNvSpPr/>
          <p:nvPr/>
        </p:nvSpPr>
        <p:spPr>
          <a:xfrm>
            <a:off x="1619672" y="2348880"/>
            <a:ext cx="3024336" cy="1589420"/>
          </a:xfrm>
          <a:prstGeom prst="rect">
            <a:avLst/>
          </a:prstGeom>
          <a:ln/>
        </p:spPr>
        <p:style>
          <a:lnRef idx="2">
            <a:schemeClr val="accent2"/>
          </a:lnRef>
          <a:fillRef idx="1">
            <a:schemeClr val="lt1"/>
          </a:fillRef>
          <a:effectRef idx="0">
            <a:schemeClr val="accent2"/>
          </a:effectRef>
          <a:fontRef idx="minor">
            <a:schemeClr val="dk1"/>
          </a:fontRef>
        </p:style>
        <p:txBody>
          <a:bodyPr rtlCol="0" anchor="b"/>
          <a:lstStyle/>
          <a:p>
            <a:pPr algn="r"/>
            <a:r>
              <a:rPr kumimoji="1" lang="ja-JP" altLang="en-US" dirty="0" smtClean="0"/>
              <a:t>周期的な動作</a:t>
            </a:r>
            <a:endParaRPr kumimoji="1" lang="ja-JP" altLang="en-US" dirty="0"/>
          </a:p>
        </p:txBody>
      </p:sp>
      <p:sp>
        <p:nvSpPr>
          <p:cNvPr id="11" name="正方形/長方形 10"/>
          <p:cNvSpPr/>
          <p:nvPr/>
        </p:nvSpPr>
        <p:spPr>
          <a:xfrm>
            <a:off x="6804247" y="3356992"/>
            <a:ext cx="2160241" cy="1296144"/>
          </a:xfrm>
          <a:prstGeom prst="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b"/>
          <a:lstStyle/>
          <a:p>
            <a:pPr algn="r"/>
            <a:r>
              <a:rPr kumimoji="1" lang="ja-JP" altLang="en-US" sz="2000" dirty="0" smtClean="0">
                <a:solidFill>
                  <a:schemeClr val="tx1"/>
                </a:solidFill>
              </a:rPr>
              <a:t>入出力</a:t>
            </a:r>
            <a:endParaRPr kumimoji="1" lang="ja-JP" altLang="en-US" sz="2000" dirty="0">
              <a:solidFill>
                <a:schemeClr val="tx1"/>
              </a:solidFill>
            </a:endParaRPr>
          </a:p>
        </p:txBody>
      </p:sp>
      <p:sp>
        <p:nvSpPr>
          <p:cNvPr id="10" name="正方形/長方形 9"/>
          <p:cNvSpPr/>
          <p:nvPr/>
        </p:nvSpPr>
        <p:spPr>
          <a:xfrm>
            <a:off x="3067896" y="4869160"/>
            <a:ext cx="5528488" cy="936104"/>
          </a:xfrm>
          <a:prstGeom prst="rect">
            <a:avLst/>
          </a:prstGeom>
          <a:ln>
            <a:solidFill>
              <a:srgbClr val="FFC000"/>
            </a:solidFill>
          </a:ln>
        </p:spPr>
        <p:style>
          <a:lnRef idx="2">
            <a:schemeClr val="dk1"/>
          </a:lnRef>
          <a:fillRef idx="1">
            <a:schemeClr val="lt1"/>
          </a:fillRef>
          <a:effectRef idx="0">
            <a:schemeClr val="dk1"/>
          </a:effectRef>
          <a:fontRef idx="minor">
            <a:schemeClr val="dk1"/>
          </a:fontRef>
        </p:style>
        <p:txBody>
          <a:bodyPr rtlCol="0" anchor="b"/>
          <a:lstStyle/>
          <a:p>
            <a:pPr algn="r"/>
            <a:r>
              <a:rPr lang="ja-JP" altLang="en-US" sz="2000" dirty="0" smtClean="0">
                <a:solidFill>
                  <a:schemeClr val="tx1"/>
                </a:solidFill>
              </a:rPr>
              <a:t>制御のアルゴリズム</a:t>
            </a:r>
            <a:endParaRPr kumimoji="1" lang="ja-JP" altLang="en-US" sz="2000" dirty="0">
              <a:solidFill>
                <a:schemeClr val="tx1"/>
              </a:solidFill>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616" y="2348880"/>
            <a:ext cx="8048768" cy="3322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3042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a:t>
            </a:r>
            <a:r>
              <a:rPr kumimoji="1" lang="ja-JP" altLang="en-US" dirty="0" smtClean="0"/>
              <a:t>状況</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モデル例</a:t>
            </a:r>
            <a:r>
              <a:rPr lang="en-US" altLang="ja-JP" dirty="0" smtClean="0"/>
              <a:t>:</a:t>
            </a:r>
            <a:r>
              <a:rPr lang="ja-JP" altLang="en-US" dirty="0" smtClean="0"/>
              <a:t>尻尾モータ角度制御モデル（クラス図）</a:t>
            </a:r>
            <a:endParaRPr lang="en-US" altLang="ja-JP" dirty="0" smtClean="0"/>
          </a:p>
          <a:p>
            <a:pPr lvl="1"/>
            <a:r>
              <a:rPr lang="en-US" altLang="ja-JP" dirty="0"/>
              <a:t>NXT LEGO </a:t>
            </a:r>
            <a:r>
              <a:rPr lang="en-US" altLang="ja-JP" dirty="0" smtClean="0"/>
              <a:t>MINDSTORMS(Java)</a:t>
            </a:r>
            <a:r>
              <a:rPr lang="ja-JP" altLang="en-US" dirty="0"/>
              <a:t>用</a:t>
            </a:r>
            <a:r>
              <a:rPr lang="ja-JP" altLang="en-US" dirty="0" smtClean="0"/>
              <a:t>モデル</a:t>
            </a:r>
            <a:endParaRPr lang="en-US" altLang="ja-JP" dirty="0"/>
          </a:p>
        </p:txBody>
      </p:sp>
      <p:sp>
        <p:nvSpPr>
          <p:cNvPr id="4" name="スライド番号プレースホルダー 3"/>
          <p:cNvSpPr>
            <a:spLocks noGrp="1"/>
          </p:cNvSpPr>
          <p:nvPr>
            <p:ph type="sldNum" sz="quarter" idx="12"/>
          </p:nvPr>
        </p:nvSpPr>
        <p:spPr/>
        <p:txBody>
          <a:bodyPr/>
          <a:lstStyle/>
          <a:p>
            <a:fld id="{1B4CD1AD-35CE-4DA8-9CDB-2FA6D4A1B3F4}" type="slidenum">
              <a:rPr kumimoji="1" lang="ja-JP" altLang="en-US" smtClean="0"/>
              <a:t>19</a:t>
            </a:fld>
            <a:endParaRPr kumimoji="1" lang="ja-JP"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308" y="2060848"/>
            <a:ext cx="8281384" cy="4566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正方形/長方形 6"/>
          <p:cNvSpPr/>
          <p:nvPr/>
        </p:nvSpPr>
        <p:spPr>
          <a:xfrm>
            <a:off x="467544" y="2276872"/>
            <a:ext cx="2340492" cy="936104"/>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t"/>
          <a:lstStyle/>
          <a:p>
            <a:pPr algn="r"/>
            <a:r>
              <a:rPr kumimoji="1" lang="ja-JP" altLang="en-US" dirty="0" smtClean="0"/>
              <a:t>周期的な動作</a:t>
            </a:r>
            <a:endParaRPr kumimoji="1" lang="ja-JP" altLang="en-US" dirty="0"/>
          </a:p>
        </p:txBody>
      </p:sp>
      <p:sp>
        <p:nvSpPr>
          <p:cNvPr id="8" name="正方形/長方形 7"/>
          <p:cNvSpPr/>
          <p:nvPr/>
        </p:nvSpPr>
        <p:spPr>
          <a:xfrm>
            <a:off x="5364088" y="2420888"/>
            <a:ext cx="3348604" cy="4032448"/>
          </a:xfrm>
          <a:prstGeom prst="rect">
            <a:avLst/>
          </a:prstGeom>
          <a:noFill/>
          <a:ln>
            <a:solidFill>
              <a:srgbClr val="00B050"/>
            </a:solidFill>
          </a:ln>
        </p:spPr>
        <p:style>
          <a:lnRef idx="2">
            <a:schemeClr val="accent1"/>
          </a:lnRef>
          <a:fillRef idx="1">
            <a:schemeClr val="lt1"/>
          </a:fillRef>
          <a:effectRef idx="0">
            <a:schemeClr val="accent1"/>
          </a:effectRef>
          <a:fontRef idx="minor">
            <a:schemeClr val="dk1"/>
          </a:fontRef>
        </p:style>
        <p:txBody>
          <a:bodyPr rtlCol="0" anchor="b"/>
          <a:lstStyle/>
          <a:p>
            <a:pPr algn="r"/>
            <a:r>
              <a:rPr kumimoji="1" lang="ja-JP" altLang="en-US" sz="2000" dirty="0" smtClean="0">
                <a:solidFill>
                  <a:schemeClr val="tx1"/>
                </a:solidFill>
              </a:rPr>
              <a:t>入出力</a:t>
            </a:r>
            <a:endParaRPr kumimoji="1" lang="ja-JP" altLang="en-US" sz="2000" dirty="0">
              <a:solidFill>
                <a:schemeClr val="tx1"/>
              </a:solidFill>
            </a:endParaRPr>
          </a:p>
        </p:txBody>
      </p:sp>
      <p:sp>
        <p:nvSpPr>
          <p:cNvPr id="9" name="正方形/長方形 8"/>
          <p:cNvSpPr/>
          <p:nvPr/>
        </p:nvSpPr>
        <p:spPr>
          <a:xfrm>
            <a:off x="303652" y="4077072"/>
            <a:ext cx="4988428" cy="2376264"/>
          </a:xfrm>
          <a:prstGeom prst="rect">
            <a:avLst/>
          </a:prstGeom>
          <a:noFill/>
          <a:ln>
            <a:solidFill>
              <a:srgbClr val="FFC000"/>
            </a:solidFill>
          </a:ln>
        </p:spPr>
        <p:style>
          <a:lnRef idx="2">
            <a:schemeClr val="dk1"/>
          </a:lnRef>
          <a:fillRef idx="1">
            <a:schemeClr val="lt1"/>
          </a:fillRef>
          <a:effectRef idx="0">
            <a:schemeClr val="dk1"/>
          </a:effectRef>
          <a:fontRef idx="minor">
            <a:schemeClr val="dk1"/>
          </a:fontRef>
        </p:style>
        <p:txBody>
          <a:bodyPr rtlCol="0" anchor="b"/>
          <a:lstStyle/>
          <a:p>
            <a:pPr algn="r"/>
            <a:r>
              <a:rPr lang="ja-JP" altLang="en-US" sz="2000" dirty="0" smtClean="0">
                <a:solidFill>
                  <a:schemeClr val="tx1"/>
                </a:solidFill>
              </a:rPr>
              <a:t>制御のアルゴリズム</a:t>
            </a:r>
            <a:endParaRPr kumimoji="1" lang="ja-JP" altLang="en-US" sz="2000" dirty="0">
              <a:solidFill>
                <a:schemeClr val="tx1"/>
              </a:solidFill>
            </a:endParaRPr>
          </a:p>
        </p:txBody>
      </p:sp>
    </p:spTree>
    <p:extLst>
      <p:ext uri="{BB962C8B-B14F-4D97-AF65-F5344CB8AC3E}">
        <p14:creationId xmlns:p14="http://schemas.microsoft.com/office/powerpoint/2010/main" val="1192230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発表内容</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200" dirty="0" smtClean="0"/>
              <a:t>研究背景</a:t>
            </a:r>
            <a:endParaRPr kumimoji="1" lang="en-US" altLang="ja-JP" sz="3200" dirty="0" smtClean="0"/>
          </a:p>
          <a:p>
            <a:r>
              <a:rPr lang="ja-JP" altLang="en-US" sz="3200" dirty="0"/>
              <a:t>研究</a:t>
            </a:r>
            <a:r>
              <a:rPr lang="ja-JP" altLang="en-US" sz="3200" dirty="0" smtClean="0"/>
              <a:t>概要</a:t>
            </a:r>
            <a:endParaRPr lang="en-US" altLang="ja-JP" sz="3200" dirty="0" smtClean="0"/>
          </a:p>
          <a:p>
            <a:r>
              <a:rPr kumimoji="1" lang="ja-JP" altLang="en-US" sz="3200" dirty="0" smtClean="0"/>
              <a:t>進捗状況</a:t>
            </a:r>
            <a:endParaRPr kumimoji="1" lang="en-US" altLang="ja-JP" sz="3200" dirty="0" smtClean="0"/>
          </a:p>
          <a:p>
            <a:r>
              <a:rPr lang="ja-JP" altLang="en-US" sz="3200" dirty="0"/>
              <a:t>今後</a:t>
            </a:r>
            <a:r>
              <a:rPr lang="ja-JP" altLang="en-US" sz="3200" dirty="0" smtClean="0"/>
              <a:t>の予定</a:t>
            </a:r>
            <a:endParaRPr kumimoji="1" lang="en-US" altLang="ja-JP" sz="3200" dirty="0" smtClean="0"/>
          </a:p>
          <a:p>
            <a:r>
              <a:rPr lang="ja-JP" altLang="en-US" sz="3200" dirty="0"/>
              <a:t>まとめ</a:t>
            </a:r>
            <a:endParaRPr kumimoji="1" lang="en-US" altLang="ja-JP" sz="3200" dirty="0" smtClean="0"/>
          </a:p>
        </p:txBody>
      </p:sp>
      <p:sp>
        <p:nvSpPr>
          <p:cNvPr id="4" name="スライド番号プレースホルダー 3"/>
          <p:cNvSpPr>
            <a:spLocks noGrp="1"/>
          </p:cNvSpPr>
          <p:nvPr>
            <p:ph type="sldNum" sz="quarter" idx="12"/>
          </p:nvPr>
        </p:nvSpPr>
        <p:spPr/>
        <p:txBody>
          <a:bodyPr/>
          <a:lstStyle/>
          <a:p>
            <a:fld id="{1B4CD1AD-35CE-4DA8-9CDB-2FA6D4A1B3F4}" type="slidenum">
              <a:rPr kumimoji="1" lang="ja-JP" altLang="en-US" smtClean="0"/>
              <a:t>2</a:t>
            </a:fld>
            <a:endParaRPr kumimoji="1" lang="ja-JP" altLang="en-US" dirty="0"/>
          </a:p>
        </p:txBody>
      </p:sp>
    </p:spTree>
    <p:extLst>
      <p:ext uri="{BB962C8B-B14F-4D97-AF65-F5344CB8AC3E}">
        <p14:creationId xmlns:p14="http://schemas.microsoft.com/office/powerpoint/2010/main" val="16379101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グラフ 9"/>
          <p:cNvGraphicFramePr>
            <a:graphicFrameLocks/>
          </p:cNvGraphicFramePr>
          <p:nvPr>
            <p:extLst>
              <p:ext uri="{D42A27DB-BD31-4B8C-83A1-F6EECF244321}">
                <p14:modId xmlns:p14="http://schemas.microsoft.com/office/powerpoint/2010/main" val="1778383694"/>
              </p:ext>
            </p:extLst>
          </p:nvPr>
        </p:nvGraphicFramePr>
        <p:xfrm>
          <a:off x="107504" y="2492896"/>
          <a:ext cx="8496943"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2" name="タイトル 1"/>
          <p:cNvSpPr>
            <a:spLocks noGrp="1"/>
          </p:cNvSpPr>
          <p:nvPr>
            <p:ph type="title"/>
          </p:nvPr>
        </p:nvSpPr>
        <p:spPr/>
        <p:txBody>
          <a:bodyPr/>
          <a:lstStyle/>
          <a:p>
            <a:r>
              <a:rPr kumimoji="1" lang="ja-JP" altLang="en-US" dirty="0" smtClean="0"/>
              <a:t>進捗</a:t>
            </a:r>
            <a:r>
              <a:rPr kumimoji="1" lang="ja-JP" altLang="en-US" dirty="0" smtClean="0"/>
              <a:t>状況</a:t>
            </a:r>
            <a:endParaRPr kumimoji="1" lang="ja-JP" altLang="en-US" dirty="0"/>
          </a:p>
        </p:txBody>
      </p:sp>
      <p:sp>
        <p:nvSpPr>
          <p:cNvPr id="3" name="コンテンツ プレースホルダー 2"/>
          <p:cNvSpPr>
            <a:spLocks noGrp="1"/>
          </p:cNvSpPr>
          <p:nvPr>
            <p:ph idx="1"/>
          </p:nvPr>
        </p:nvSpPr>
        <p:spPr>
          <a:xfrm>
            <a:off x="304800" y="1020764"/>
            <a:ext cx="8610600" cy="1184100"/>
          </a:xfrm>
        </p:spPr>
        <p:txBody>
          <a:bodyPr/>
          <a:lstStyle/>
          <a:p>
            <a:r>
              <a:rPr lang="ja-JP" altLang="en-US" dirty="0" smtClean="0"/>
              <a:t>実装結果</a:t>
            </a:r>
            <a:r>
              <a:rPr lang="en-US" altLang="ja-JP" dirty="0" smtClean="0"/>
              <a:t>:</a:t>
            </a:r>
            <a:r>
              <a:rPr lang="ja-JP" altLang="en-US" dirty="0" smtClean="0"/>
              <a:t>尻尾モータ角度制御</a:t>
            </a:r>
            <a:endParaRPr lang="en-US" altLang="ja-JP" dirty="0" smtClean="0"/>
          </a:p>
          <a:p>
            <a:pPr lvl="1"/>
            <a:r>
              <a:rPr lang="ja-JP" altLang="en-US" dirty="0" smtClean="0"/>
              <a:t>プログラム実行時の</a:t>
            </a:r>
            <a:r>
              <a:rPr lang="ja-JP" altLang="en-US" dirty="0" smtClean="0"/>
              <a:t>動作</a:t>
            </a:r>
            <a:endParaRPr lang="en-US" altLang="ja-JP" dirty="0" smtClean="0"/>
          </a:p>
          <a:p>
            <a:pPr lvl="2"/>
            <a:r>
              <a:rPr lang="ja-JP" altLang="en-US" dirty="0" smtClean="0"/>
              <a:t>初期値（</a:t>
            </a:r>
            <a:r>
              <a:rPr lang="en-US" altLang="ja-JP" dirty="0" smtClean="0"/>
              <a:t>0°</a:t>
            </a:r>
            <a:r>
              <a:rPr lang="ja-JP" altLang="en-US" dirty="0" smtClean="0"/>
              <a:t>）から目標角度（</a:t>
            </a:r>
            <a:r>
              <a:rPr lang="en-US" altLang="ja-JP" dirty="0" smtClean="0"/>
              <a:t>90°</a:t>
            </a:r>
            <a:r>
              <a:rPr lang="ja-JP" altLang="en-US" dirty="0" smtClean="0"/>
              <a:t>）まで尻尾を回転</a:t>
            </a:r>
            <a:endParaRPr lang="en-US" altLang="ja-JP" dirty="0" smtClean="0"/>
          </a:p>
          <a:p>
            <a:pPr lvl="1"/>
            <a:endParaRPr lang="en-US" altLang="ja-JP" dirty="0" smtClean="0"/>
          </a:p>
        </p:txBody>
      </p:sp>
      <p:sp>
        <p:nvSpPr>
          <p:cNvPr id="19" name="線吹き出し 1 (枠付き) 18"/>
          <p:cNvSpPr/>
          <p:nvPr/>
        </p:nvSpPr>
        <p:spPr>
          <a:xfrm>
            <a:off x="4067944" y="4797152"/>
            <a:ext cx="1368152" cy="576064"/>
          </a:xfrm>
          <a:prstGeom prst="borderCallout1">
            <a:avLst>
              <a:gd name="adj1" fmla="val 18750"/>
              <a:gd name="adj2" fmla="val -8333"/>
              <a:gd name="adj3" fmla="val -73032"/>
              <a:gd name="adj4" fmla="val -19571"/>
            </a:avLst>
          </a:prstGeom>
        </p:spPr>
        <p:style>
          <a:lnRef idx="1">
            <a:schemeClr val="accent4"/>
          </a:lnRef>
          <a:fillRef idx="2">
            <a:schemeClr val="accent4"/>
          </a:fillRef>
          <a:effectRef idx="1">
            <a:schemeClr val="accent4"/>
          </a:effectRef>
          <a:fontRef idx="minor">
            <a:schemeClr val="dk1"/>
          </a:fontRef>
        </p:style>
        <p:txBody>
          <a:bodyPr bIns="0" rtlCol="0" anchor="ctr"/>
          <a:lstStyle/>
          <a:p>
            <a:pPr algn="ctr"/>
            <a:r>
              <a:rPr lang="ja-JP" altLang="en-US" dirty="0">
                <a:latin typeface="メイリオ" pitchFamily="50" charset="-128"/>
                <a:ea typeface="メイリオ" pitchFamily="50" charset="-128"/>
                <a:cs typeface="メイリオ" pitchFamily="50" charset="-128"/>
              </a:rPr>
              <a:t>目標</a:t>
            </a:r>
            <a:r>
              <a:rPr lang="ja-JP" altLang="en-US" dirty="0" smtClean="0">
                <a:latin typeface="メイリオ" pitchFamily="50" charset="-128"/>
                <a:ea typeface="メイリオ" pitchFamily="50" charset="-128"/>
                <a:cs typeface="メイリオ" pitchFamily="50" charset="-128"/>
              </a:rPr>
              <a:t>角度へ接近</a:t>
            </a:r>
            <a:endParaRPr kumimoji="1" lang="ja-JP" altLang="en-US" dirty="0">
              <a:latin typeface="メイリオ" pitchFamily="50" charset="-128"/>
              <a:ea typeface="メイリオ" pitchFamily="50" charset="-128"/>
              <a:cs typeface="メイリオ" pitchFamily="50" charset="-128"/>
            </a:endParaRPr>
          </a:p>
        </p:txBody>
      </p:sp>
      <p:sp>
        <p:nvSpPr>
          <p:cNvPr id="22" name="線吹き出し 1 (枠付き) 21"/>
          <p:cNvSpPr/>
          <p:nvPr/>
        </p:nvSpPr>
        <p:spPr>
          <a:xfrm>
            <a:off x="6804248" y="4437112"/>
            <a:ext cx="1368152" cy="576064"/>
          </a:xfrm>
          <a:prstGeom prst="borderCallout1">
            <a:avLst>
              <a:gd name="adj1" fmla="val -22479"/>
              <a:gd name="adj2" fmla="val 30727"/>
              <a:gd name="adj3" fmla="val -237949"/>
              <a:gd name="adj4" fmla="val 45528"/>
            </a:avLst>
          </a:prstGeom>
        </p:spPr>
        <p:style>
          <a:lnRef idx="1">
            <a:schemeClr val="accent4"/>
          </a:lnRef>
          <a:fillRef idx="2">
            <a:schemeClr val="accent4"/>
          </a:fillRef>
          <a:effectRef idx="1">
            <a:schemeClr val="accent4"/>
          </a:effectRef>
          <a:fontRef idx="minor">
            <a:schemeClr val="dk1"/>
          </a:fontRef>
        </p:style>
        <p:txBody>
          <a:bodyPr bIns="0" rtlCol="0" anchor="ctr"/>
          <a:lstStyle/>
          <a:p>
            <a:pPr algn="ctr"/>
            <a:r>
              <a:rPr lang="ja-JP" altLang="en-US" dirty="0">
                <a:latin typeface="メイリオ" pitchFamily="50" charset="-128"/>
                <a:ea typeface="メイリオ" pitchFamily="50" charset="-128"/>
                <a:cs typeface="メイリオ" pitchFamily="50" charset="-128"/>
              </a:rPr>
              <a:t>目標</a:t>
            </a:r>
            <a:r>
              <a:rPr lang="ja-JP" altLang="en-US" dirty="0" smtClean="0">
                <a:latin typeface="メイリオ" pitchFamily="50" charset="-128"/>
                <a:ea typeface="メイリオ" pitchFamily="50" charset="-128"/>
                <a:cs typeface="メイリオ" pitchFamily="50" charset="-128"/>
              </a:rPr>
              <a:t>角度へ収束</a:t>
            </a:r>
            <a:endParaRPr kumimoji="1" lang="ja-JP" altLang="en-US" dirty="0">
              <a:latin typeface="メイリオ" pitchFamily="50" charset="-128"/>
              <a:ea typeface="メイリオ" pitchFamily="50" charset="-128"/>
              <a:cs typeface="メイリオ" pitchFamily="50" charset="-128"/>
            </a:endParaRPr>
          </a:p>
        </p:txBody>
      </p:sp>
      <p:sp>
        <p:nvSpPr>
          <p:cNvPr id="4" name="スライド番号プレースホルダー 3"/>
          <p:cNvSpPr>
            <a:spLocks noGrp="1"/>
          </p:cNvSpPr>
          <p:nvPr>
            <p:ph type="sldNum" sz="quarter" idx="12"/>
          </p:nvPr>
        </p:nvSpPr>
        <p:spPr/>
        <p:txBody>
          <a:bodyPr/>
          <a:lstStyle/>
          <a:p>
            <a:fld id="{1B4CD1AD-35CE-4DA8-9CDB-2FA6D4A1B3F4}" type="slidenum">
              <a:rPr kumimoji="1" lang="ja-JP" altLang="en-US" smtClean="0"/>
              <a:t>20</a:t>
            </a:fld>
            <a:endParaRPr kumimoji="1" lang="ja-JP" altLang="en-US" dirty="0"/>
          </a:p>
        </p:txBody>
      </p:sp>
    </p:spTree>
    <p:extLst>
      <p:ext uri="{BB962C8B-B14F-4D97-AF65-F5344CB8AC3E}">
        <p14:creationId xmlns:p14="http://schemas.microsoft.com/office/powerpoint/2010/main" val="4244878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今後の予定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未完成プログラムの開発</a:t>
            </a:r>
            <a:endParaRPr kumimoji="1" lang="en-US" altLang="ja-JP" dirty="0" smtClean="0"/>
          </a:p>
          <a:p>
            <a:r>
              <a:rPr lang="ja-JP" altLang="en-US" dirty="0" smtClean="0"/>
              <a:t>未実装機能の追加，検証</a:t>
            </a:r>
            <a:endParaRPr lang="en-US" altLang="ja-JP" dirty="0" smtClean="0"/>
          </a:p>
          <a:p>
            <a:pPr lvl="1"/>
            <a:r>
              <a:rPr lang="ja-JP" altLang="en-US" dirty="0" smtClean="0"/>
              <a:t>制御</a:t>
            </a:r>
            <a:r>
              <a:rPr lang="ja-JP" altLang="en-US" dirty="0" smtClean="0"/>
              <a:t>監視</a:t>
            </a:r>
            <a:r>
              <a:rPr lang="ja-JP" altLang="en-US" dirty="0" smtClean="0"/>
              <a:t>リスナー</a:t>
            </a:r>
            <a:endParaRPr lang="en-US" altLang="ja-JP" dirty="0" smtClean="0"/>
          </a:p>
          <a:p>
            <a:pPr lvl="1"/>
            <a:r>
              <a:rPr lang="ja-JP" altLang="en-US" dirty="0"/>
              <a:t>排他</a:t>
            </a:r>
            <a:r>
              <a:rPr lang="ja-JP" altLang="en-US" dirty="0" smtClean="0"/>
              <a:t>制御等</a:t>
            </a:r>
            <a:endParaRPr lang="en-US" altLang="ja-JP" dirty="0" smtClean="0"/>
          </a:p>
          <a:p>
            <a:r>
              <a:rPr lang="ja-JP" altLang="en-US" dirty="0" smtClean="0"/>
              <a:t>二輪ロボット以外を対象とする制御プログラムの開発</a:t>
            </a:r>
            <a:endParaRPr lang="en-US" altLang="ja-JP" dirty="0" smtClean="0"/>
          </a:p>
          <a:p>
            <a:r>
              <a:rPr lang="ja-JP" altLang="en-US" dirty="0" smtClean="0"/>
              <a:t>開発工程の資料化及び提供</a:t>
            </a:r>
            <a:endParaRPr lang="en-US" altLang="ja-JP" dirty="0" smtClean="0"/>
          </a:p>
        </p:txBody>
      </p:sp>
      <p:sp>
        <p:nvSpPr>
          <p:cNvPr id="4" name="スライド番号プレースホルダー 3"/>
          <p:cNvSpPr>
            <a:spLocks noGrp="1"/>
          </p:cNvSpPr>
          <p:nvPr>
            <p:ph type="sldNum" sz="quarter" idx="12"/>
          </p:nvPr>
        </p:nvSpPr>
        <p:spPr/>
        <p:txBody>
          <a:bodyPr/>
          <a:lstStyle/>
          <a:p>
            <a:fld id="{1B4CD1AD-35CE-4DA8-9CDB-2FA6D4A1B3F4}" type="slidenum">
              <a:rPr kumimoji="1" lang="ja-JP" altLang="en-US" smtClean="0"/>
              <a:t>21</a:t>
            </a:fld>
            <a:endParaRPr kumimoji="1" lang="ja-JP" altLang="en-US" dirty="0"/>
          </a:p>
        </p:txBody>
      </p:sp>
    </p:spTree>
    <p:extLst>
      <p:ext uri="{BB962C8B-B14F-4D97-AF65-F5344CB8AC3E}">
        <p14:creationId xmlns:p14="http://schemas.microsoft.com/office/powerpoint/2010/main" val="19242322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まとめ</a:t>
            </a:r>
            <a:endParaRPr kumimoji="1" lang="ja-JP" altLang="en-US"/>
          </a:p>
        </p:txBody>
      </p:sp>
      <p:sp>
        <p:nvSpPr>
          <p:cNvPr id="3" name="コンテンツ プレースホルダー 2"/>
          <p:cNvSpPr>
            <a:spLocks noGrp="1"/>
          </p:cNvSpPr>
          <p:nvPr>
            <p:ph idx="1"/>
          </p:nvPr>
        </p:nvSpPr>
        <p:spPr/>
        <p:txBody>
          <a:bodyPr/>
          <a:lstStyle/>
          <a:p>
            <a:r>
              <a:rPr lang="ja-JP" altLang="en-US" dirty="0" smtClean="0"/>
              <a:t>研究目的</a:t>
            </a:r>
            <a:endParaRPr lang="en-US" altLang="ja-JP" dirty="0" smtClean="0"/>
          </a:p>
          <a:p>
            <a:pPr lvl="1"/>
            <a:r>
              <a:rPr lang="ja-JP" altLang="en-US" dirty="0" smtClean="0"/>
              <a:t>実践例の</a:t>
            </a:r>
            <a:r>
              <a:rPr lang="ja-JP" altLang="en-US" dirty="0" smtClean="0"/>
              <a:t>無い</a:t>
            </a:r>
            <a:r>
              <a:rPr lang="en-US" altLang="ja-JP" dirty="0" smtClean="0"/>
              <a:t>UML</a:t>
            </a:r>
            <a:r>
              <a:rPr lang="ja-JP" altLang="en-US" dirty="0" smtClean="0"/>
              <a:t>モデルカタログ</a:t>
            </a:r>
            <a:r>
              <a:rPr lang="ja-JP" altLang="en-US" dirty="0" smtClean="0"/>
              <a:t>の有用性の</a:t>
            </a:r>
            <a:r>
              <a:rPr lang="ja-JP" altLang="en-US" dirty="0" smtClean="0"/>
              <a:t>検証</a:t>
            </a:r>
            <a:r>
              <a:rPr lang="ja-JP" altLang="en-US" dirty="0"/>
              <a:t>及び</a:t>
            </a:r>
            <a:r>
              <a:rPr lang="en-US" altLang="ja-JP" dirty="0" smtClean="0"/>
              <a:t/>
            </a:r>
            <a:br>
              <a:rPr lang="en-US" altLang="ja-JP" dirty="0" smtClean="0"/>
            </a:br>
            <a:r>
              <a:rPr lang="ja-JP" altLang="en-US" dirty="0" smtClean="0"/>
              <a:t>実践例</a:t>
            </a:r>
            <a:r>
              <a:rPr lang="ja-JP" altLang="en-US" dirty="0" smtClean="0"/>
              <a:t>の提供</a:t>
            </a:r>
            <a:endParaRPr lang="en-US" altLang="ja-JP" dirty="0" smtClean="0"/>
          </a:p>
          <a:p>
            <a:r>
              <a:rPr lang="ja-JP" altLang="en-US" dirty="0" smtClean="0"/>
              <a:t>研究概要</a:t>
            </a:r>
            <a:endParaRPr lang="en-US" altLang="ja-JP" dirty="0" smtClean="0"/>
          </a:p>
          <a:p>
            <a:pPr lvl="1"/>
            <a:r>
              <a:rPr lang="en-US" altLang="ja-JP" dirty="0" smtClean="0"/>
              <a:t>UML</a:t>
            </a:r>
            <a:r>
              <a:rPr lang="ja-JP" altLang="en-US" dirty="0"/>
              <a:t>モデルカタログを利用</a:t>
            </a:r>
            <a:r>
              <a:rPr lang="ja-JP" altLang="en-US" dirty="0" smtClean="0"/>
              <a:t>して開発</a:t>
            </a:r>
            <a:r>
              <a:rPr lang="ja-JP" altLang="en-US" dirty="0"/>
              <a:t>を行い</a:t>
            </a:r>
            <a:r>
              <a:rPr lang="ja-JP" altLang="en-US" dirty="0" smtClean="0"/>
              <a:t>、</a:t>
            </a:r>
            <a:r>
              <a:rPr lang="en-US" altLang="ja-JP" dirty="0" smtClean="0"/>
              <a:t/>
            </a:r>
            <a:br>
              <a:rPr lang="en-US" altLang="ja-JP" dirty="0" smtClean="0"/>
            </a:br>
            <a:r>
              <a:rPr lang="ja-JP" altLang="en-US" dirty="0" smtClean="0"/>
              <a:t>モデルの有用性</a:t>
            </a:r>
            <a:r>
              <a:rPr lang="ja-JP" altLang="en-US" dirty="0"/>
              <a:t>を</a:t>
            </a:r>
            <a:r>
              <a:rPr lang="ja-JP" altLang="en-US" dirty="0" smtClean="0"/>
              <a:t>検証</a:t>
            </a:r>
            <a:endParaRPr lang="en-US" altLang="ja-JP" dirty="0" smtClean="0"/>
          </a:p>
          <a:p>
            <a:r>
              <a:rPr lang="ja-JP" altLang="en-US" dirty="0"/>
              <a:t>進捗</a:t>
            </a:r>
            <a:r>
              <a:rPr lang="ja-JP" altLang="en-US" dirty="0" smtClean="0"/>
              <a:t>状況</a:t>
            </a:r>
            <a:endParaRPr lang="en-US" altLang="ja-JP" dirty="0" smtClean="0"/>
          </a:p>
          <a:p>
            <a:pPr lvl="1"/>
            <a:r>
              <a:rPr lang="ja-JP" altLang="en-US" dirty="0" smtClean="0"/>
              <a:t>モデルの分析，組込み機器に対する目標制御プログラム</a:t>
            </a:r>
            <a:r>
              <a:rPr lang="ja-JP" altLang="en-US" dirty="0" smtClean="0"/>
              <a:t>を</a:t>
            </a:r>
            <a:r>
              <a:rPr lang="en-US" altLang="ja-JP" dirty="0" smtClean="0"/>
              <a:t/>
            </a:r>
            <a:br>
              <a:rPr lang="en-US" altLang="ja-JP" dirty="0" smtClean="0"/>
            </a:br>
            <a:r>
              <a:rPr lang="ja-JP" altLang="en-US" dirty="0" smtClean="0"/>
              <a:t>開発中</a:t>
            </a:r>
            <a:endParaRPr lang="en-US" altLang="ja-JP" dirty="0" smtClean="0"/>
          </a:p>
          <a:p>
            <a:r>
              <a:rPr lang="ja-JP" altLang="en-US" dirty="0"/>
              <a:t>今後</a:t>
            </a:r>
            <a:r>
              <a:rPr lang="ja-JP" altLang="en-US" dirty="0" smtClean="0"/>
              <a:t>の予定</a:t>
            </a:r>
            <a:endParaRPr lang="en-US" altLang="ja-JP" dirty="0" smtClean="0"/>
          </a:p>
          <a:p>
            <a:pPr lvl="1"/>
            <a:r>
              <a:rPr lang="ja-JP" altLang="en-US" dirty="0" smtClean="0"/>
              <a:t>引き続き制御プログラムの開発，開発工程の</a:t>
            </a:r>
            <a:r>
              <a:rPr lang="ja-JP" altLang="en-US" dirty="0" smtClean="0"/>
              <a:t>資料化及び提供</a:t>
            </a:r>
            <a:endParaRPr lang="en-US" altLang="ja-JP" dirty="0" smtClean="0"/>
          </a:p>
          <a:p>
            <a:pPr lvl="1"/>
            <a:endParaRPr lang="ja-JP" altLang="en-US" dirty="0"/>
          </a:p>
          <a:p>
            <a:endParaRPr lang="en-US" altLang="ja-JP" dirty="0" smtClean="0"/>
          </a:p>
        </p:txBody>
      </p:sp>
      <p:sp>
        <p:nvSpPr>
          <p:cNvPr id="4" name="スライド番号プレースホルダー 3"/>
          <p:cNvSpPr>
            <a:spLocks noGrp="1"/>
          </p:cNvSpPr>
          <p:nvPr>
            <p:ph type="sldNum" sz="quarter" idx="12"/>
          </p:nvPr>
        </p:nvSpPr>
        <p:spPr/>
        <p:txBody>
          <a:bodyPr/>
          <a:lstStyle/>
          <a:p>
            <a:fld id="{1B4CD1AD-35CE-4DA8-9CDB-2FA6D4A1B3F4}" type="slidenum">
              <a:rPr kumimoji="1" lang="ja-JP" altLang="en-US" smtClean="0"/>
              <a:t>22</a:t>
            </a:fld>
            <a:endParaRPr kumimoji="1" lang="ja-JP" altLang="en-US" dirty="0"/>
          </a:p>
        </p:txBody>
      </p:sp>
    </p:spTree>
    <p:extLst>
      <p:ext uri="{BB962C8B-B14F-4D97-AF65-F5344CB8AC3E}">
        <p14:creationId xmlns:p14="http://schemas.microsoft.com/office/powerpoint/2010/main" val="508215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a:t>
            </a:r>
            <a:r>
              <a:rPr kumimoji="1" lang="ja-JP" altLang="en-US" dirty="0" smtClean="0"/>
              <a:t>背景</a:t>
            </a:r>
            <a:endParaRPr kumimoji="1" lang="ja-JP" altLang="en-US" dirty="0"/>
          </a:p>
        </p:txBody>
      </p:sp>
      <p:sp>
        <p:nvSpPr>
          <p:cNvPr id="3" name="コンテンツ プレースホルダー 2"/>
          <p:cNvSpPr>
            <a:spLocks noGrp="1"/>
          </p:cNvSpPr>
          <p:nvPr>
            <p:ph idx="1"/>
          </p:nvPr>
        </p:nvSpPr>
        <p:spPr>
          <a:xfrm>
            <a:off x="304800" y="1020764"/>
            <a:ext cx="8610600" cy="609398"/>
          </a:xfrm>
        </p:spPr>
        <p:txBody>
          <a:bodyPr>
            <a:spAutoFit/>
          </a:bodyPr>
          <a:lstStyle/>
          <a:p>
            <a:r>
              <a:rPr lang="ja-JP" altLang="en-US" dirty="0" smtClean="0"/>
              <a:t>モデルベース開発とは？</a:t>
            </a:r>
            <a:endParaRPr lang="en-US" altLang="ja-JP" dirty="0" smtClean="0"/>
          </a:p>
        </p:txBody>
      </p:sp>
      <p:sp>
        <p:nvSpPr>
          <p:cNvPr id="5" name="下矢印 4"/>
          <p:cNvSpPr/>
          <p:nvPr/>
        </p:nvSpPr>
        <p:spPr>
          <a:xfrm>
            <a:off x="4175956" y="2636912"/>
            <a:ext cx="93610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13" name="正方形/長方形 12"/>
          <p:cNvSpPr/>
          <p:nvPr/>
        </p:nvSpPr>
        <p:spPr>
          <a:xfrm>
            <a:off x="2123728" y="5229200"/>
            <a:ext cx="6651068" cy="936104"/>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r>
              <a:rPr kumimoji="1" lang="ja-JP" altLang="en-US" sz="2400" dirty="0" smtClean="0">
                <a:latin typeface="メイリオ" pitchFamily="50" charset="-128"/>
                <a:ea typeface="メイリオ" pitchFamily="50" charset="-128"/>
                <a:cs typeface="メイリオ" pitchFamily="50" charset="-128"/>
              </a:rPr>
              <a:t>組込みシステム業界でモデルベース開発を</a:t>
            </a:r>
            <a:endParaRPr kumimoji="1" lang="en-US" altLang="ja-JP" sz="2400" dirty="0" smtClean="0">
              <a:latin typeface="メイリオ" pitchFamily="50" charset="-128"/>
              <a:ea typeface="メイリオ" pitchFamily="50" charset="-128"/>
              <a:cs typeface="メイリオ" pitchFamily="50" charset="-128"/>
            </a:endParaRPr>
          </a:p>
          <a:p>
            <a:r>
              <a:rPr kumimoji="1" lang="ja-JP" altLang="en-US" sz="2400" dirty="0" smtClean="0">
                <a:latin typeface="メイリオ" pitchFamily="50" charset="-128"/>
                <a:ea typeface="メイリオ" pitchFamily="50" charset="-128"/>
                <a:cs typeface="メイリオ" pitchFamily="50" charset="-128"/>
              </a:rPr>
              <a:t>実施する例</a:t>
            </a:r>
            <a:r>
              <a:rPr lang="ja-JP" altLang="en-US" sz="2400" dirty="0" smtClean="0">
                <a:latin typeface="メイリオ" pitchFamily="50" charset="-128"/>
                <a:ea typeface="メイリオ" pitchFamily="50" charset="-128"/>
                <a:cs typeface="メイリオ" pitchFamily="50" charset="-128"/>
              </a:rPr>
              <a:t>が</a:t>
            </a:r>
            <a:r>
              <a:rPr kumimoji="1" lang="ja-JP" altLang="en-US" sz="2400" dirty="0" smtClean="0">
                <a:latin typeface="メイリオ" pitchFamily="50" charset="-128"/>
                <a:ea typeface="メイリオ" pitchFamily="50" charset="-128"/>
                <a:cs typeface="メイリオ" pitchFamily="50" charset="-128"/>
              </a:rPr>
              <a:t>増加している</a:t>
            </a:r>
            <a:endParaRPr kumimoji="1" lang="en-US" altLang="ja-JP" sz="2400" dirty="0" smtClean="0">
              <a:latin typeface="メイリオ" pitchFamily="50" charset="-128"/>
              <a:ea typeface="メイリオ" pitchFamily="50" charset="-128"/>
              <a:cs typeface="メイリオ" pitchFamily="50" charset="-128"/>
            </a:endParaRPr>
          </a:p>
        </p:txBody>
      </p:sp>
      <p:sp>
        <p:nvSpPr>
          <p:cNvPr id="9" name="テキスト ボックス 8"/>
          <p:cNvSpPr txBox="1"/>
          <p:nvPr/>
        </p:nvSpPr>
        <p:spPr>
          <a:xfrm>
            <a:off x="107504" y="3284984"/>
            <a:ext cx="4176464" cy="415498"/>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bIns="0" rtlCol="0">
            <a:spAutoFit/>
          </a:bodyPr>
          <a:lstStyle/>
          <a:p>
            <a:r>
              <a:rPr lang="ja-JP" altLang="en-US" sz="2400" dirty="0">
                <a:latin typeface="メイリオ" pitchFamily="50" charset="-128"/>
                <a:ea typeface="メイリオ" pitchFamily="50" charset="-128"/>
                <a:cs typeface="メイリオ" pitchFamily="50" charset="-128"/>
              </a:rPr>
              <a:t>開発効率の向上，コスト</a:t>
            </a:r>
            <a:r>
              <a:rPr lang="ja-JP" altLang="en-US" sz="2400" dirty="0" smtClean="0">
                <a:latin typeface="メイリオ" pitchFamily="50" charset="-128"/>
                <a:ea typeface="メイリオ" pitchFamily="50" charset="-128"/>
                <a:cs typeface="メイリオ" pitchFamily="50" charset="-128"/>
              </a:rPr>
              <a:t>削減</a:t>
            </a:r>
            <a:endParaRPr lang="en-US" altLang="ja-JP" sz="2400" dirty="0">
              <a:latin typeface="メイリオ" pitchFamily="50" charset="-128"/>
              <a:ea typeface="メイリオ" pitchFamily="50" charset="-128"/>
              <a:cs typeface="メイリオ" pitchFamily="50" charset="-128"/>
            </a:endParaRPr>
          </a:p>
        </p:txBody>
      </p:sp>
      <p:sp>
        <p:nvSpPr>
          <p:cNvPr id="14" name="テキスト ボックス 13"/>
          <p:cNvSpPr txBox="1"/>
          <p:nvPr/>
        </p:nvSpPr>
        <p:spPr>
          <a:xfrm>
            <a:off x="2123728" y="3933056"/>
            <a:ext cx="4824536" cy="415498"/>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bIns="0" rtlCol="0">
            <a:spAutoFit/>
          </a:bodyPr>
          <a:lstStyle/>
          <a:p>
            <a:pPr algn="ctr"/>
            <a:r>
              <a:rPr lang="ja-JP" altLang="en-US" sz="2400" dirty="0">
                <a:latin typeface="メイリオ" pitchFamily="50" charset="-128"/>
                <a:ea typeface="メイリオ" pitchFamily="50" charset="-128"/>
                <a:cs typeface="メイリオ" pitchFamily="50" charset="-128"/>
              </a:rPr>
              <a:t>ソフトウェア資産の再利用性向上</a:t>
            </a:r>
            <a:endParaRPr lang="en-US" altLang="ja-JP" sz="2400" dirty="0">
              <a:latin typeface="メイリオ" pitchFamily="50" charset="-128"/>
              <a:ea typeface="メイリオ" pitchFamily="50" charset="-128"/>
              <a:cs typeface="メイリオ" pitchFamily="50" charset="-128"/>
            </a:endParaRPr>
          </a:p>
        </p:txBody>
      </p:sp>
      <p:sp>
        <p:nvSpPr>
          <p:cNvPr id="15" name="テキスト ボックス 14"/>
          <p:cNvSpPr txBox="1"/>
          <p:nvPr/>
        </p:nvSpPr>
        <p:spPr>
          <a:xfrm>
            <a:off x="5590697" y="4525670"/>
            <a:ext cx="3312368" cy="415498"/>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bIns="0" rtlCol="0">
            <a:spAutoFit/>
          </a:bodyPr>
          <a:lstStyle/>
          <a:p>
            <a:pPr algn="r"/>
            <a:r>
              <a:rPr lang="ja-JP" altLang="en-US" sz="2400" dirty="0">
                <a:latin typeface="メイリオ" pitchFamily="50" charset="-128"/>
                <a:ea typeface="メイリオ" pitchFamily="50" charset="-128"/>
                <a:cs typeface="メイリオ" pitchFamily="50" charset="-128"/>
              </a:rPr>
              <a:t>複数人での開発が容易</a:t>
            </a:r>
            <a:endParaRPr lang="en-US" altLang="ja-JP" sz="2400" dirty="0">
              <a:latin typeface="メイリオ" pitchFamily="50" charset="-128"/>
              <a:ea typeface="メイリオ" pitchFamily="50" charset="-128"/>
              <a:cs typeface="メイリオ" pitchFamily="50" charset="-128"/>
            </a:endParaRPr>
          </a:p>
        </p:txBody>
      </p:sp>
      <p:sp>
        <p:nvSpPr>
          <p:cNvPr id="16" name="右矢印 15"/>
          <p:cNvSpPr/>
          <p:nvPr/>
        </p:nvSpPr>
        <p:spPr>
          <a:xfrm>
            <a:off x="899592" y="5464143"/>
            <a:ext cx="1080120"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6" name="角丸四角形 5"/>
          <p:cNvSpPr/>
          <p:nvPr/>
        </p:nvSpPr>
        <p:spPr>
          <a:xfrm>
            <a:off x="323528" y="1628800"/>
            <a:ext cx="8451268" cy="720080"/>
          </a:xfrm>
          <a:prstGeom prst="roundRect">
            <a:avLst/>
          </a:prstGeom>
        </p:spPr>
        <p:style>
          <a:lnRef idx="1">
            <a:schemeClr val="accent1"/>
          </a:lnRef>
          <a:fillRef idx="2">
            <a:schemeClr val="accent1"/>
          </a:fillRef>
          <a:effectRef idx="1">
            <a:schemeClr val="accent1"/>
          </a:effectRef>
          <a:fontRef idx="minor">
            <a:schemeClr val="dk1"/>
          </a:fontRef>
        </p:style>
        <p:txBody>
          <a:bodyPr bIns="0" rtlCol="0" anchor="ctr"/>
          <a:lstStyle/>
          <a:p>
            <a:pPr algn="ctr"/>
            <a:r>
              <a:rPr lang="ja-JP" altLang="en-US" sz="2200" dirty="0">
                <a:solidFill>
                  <a:srgbClr val="7030A0"/>
                </a:solidFill>
                <a:latin typeface="メイリオ" pitchFamily="50" charset="-128"/>
                <a:ea typeface="メイリオ" pitchFamily="50" charset="-128"/>
                <a:cs typeface="メイリオ" pitchFamily="50" charset="-128"/>
              </a:rPr>
              <a:t>実現すべき機能を設計図・モデルで作成</a:t>
            </a:r>
            <a:r>
              <a:rPr lang="ja-JP" altLang="en-US" sz="2200" dirty="0">
                <a:latin typeface="メイリオ" pitchFamily="50" charset="-128"/>
                <a:ea typeface="メイリオ" pitchFamily="50" charset="-128"/>
                <a:cs typeface="メイリオ" pitchFamily="50" charset="-128"/>
              </a:rPr>
              <a:t>し、開発工程において、</a:t>
            </a:r>
            <a:endParaRPr lang="en-US" altLang="ja-JP" sz="2200" dirty="0">
              <a:latin typeface="メイリオ" pitchFamily="50" charset="-128"/>
              <a:ea typeface="メイリオ" pitchFamily="50" charset="-128"/>
              <a:cs typeface="メイリオ" pitchFamily="50" charset="-128"/>
            </a:endParaRPr>
          </a:p>
          <a:p>
            <a:pPr algn="ctr"/>
            <a:r>
              <a:rPr lang="ja-JP" altLang="en-US" sz="2200" dirty="0">
                <a:latin typeface="メイリオ" pitchFamily="50" charset="-128"/>
                <a:ea typeface="メイリオ" pitchFamily="50" charset="-128"/>
                <a:cs typeface="メイリオ" pitchFamily="50" charset="-128"/>
              </a:rPr>
              <a:t>これを検証しながら開発プロセスを進めていく開発</a:t>
            </a:r>
            <a:r>
              <a:rPr lang="ja-JP" altLang="en-US" sz="2200" dirty="0" smtClean="0">
                <a:latin typeface="メイリオ" pitchFamily="50" charset="-128"/>
                <a:ea typeface="メイリオ" pitchFamily="50" charset="-128"/>
                <a:cs typeface="メイリオ" pitchFamily="50" charset="-128"/>
              </a:rPr>
              <a:t>手法</a:t>
            </a:r>
            <a:endParaRPr lang="ja-JP" altLang="en-US" sz="2200" dirty="0">
              <a:latin typeface="メイリオ" pitchFamily="50" charset="-128"/>
              <a:ea typeface="メイリオ" pitchFamily="50" charset="-128"/>
              <a:cs typeface="メイリオ" pitchFamily="50" charset="-128"/>
            </a:endParaRPr>
          </a:p>
        </p:txBody>
      </p:sp>
      <p:sp>
        <p:nvSpPr>
          <p:cNvPr id="4" name="スライド番号プレースホルダー 3"/>
          <p:cNvSpPr>
            <a:spLocks noGrp="1"/>
          </p:cNvSpPr>
          <p:nvPr>
            <p:ph type="sldNum" sz="quarter" idx="12"/>
          </p:nvPr>
        </p:nvSpPr>
        <p:spPr/>
        <p:txBody>
          <a:bodyPr/>
          <a:lstStyle/>
          <a:p>
            <a:fld id="{1B4CD1AD-35CE-4DA8-9CDB-2FA6D4A1B3F4}" type="slidenum">
              <a:rPr kumimoji="1" lang="ja-JP" altLang="en-US" smtClean="0"/>
              <a:t>3</a:t>
            </a:fld>
            <a:endParaRPr kumimoji="1" lang="ja-JP" altLang="en-US" dirty="0"/>
          </a:p>
        </p:txBody>
      </p:sp>
    </p:spTree>
    <p:extLst>
      <p:ext uri="{BB962C8B-B14F-4D97-AF65-F5344CB8AC3E}">
        <p14:creationId xmlns:p14="http://schemas.microsoft.com/office/powerpoint/2010/main" val="80918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9" grpId="0" animBg="1"/>
      <p:bldP spid="14" grpId="0" animBg="1"/>
      <p:bldP spid="15"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ー 2"/>
          <p:cNvSpPr txBox="1">
            <a:spLocks/>
          </p:cNvSpPr>
          <p:nvPr/>
        </p:nvSpPr>
        <p:spPr bwMode="gray">
          <a:xfrm>
            <a:off x="299778" y="4529138"/>
            <a:ext cx="8610600" cy="6280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lnSpc>
                <a:spcPct val="120000"/>
              </a:lnSpc>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lnSpc>
                <a:spcPct val="120000"/>
              </a:lnSpc>
              <a:spcBef>
                <a:spcPct val="20000"/>
              </a:spcBef>
              <a:spcAft>
                <a:spcPct val="0"/>
              </a:spcAft>
              <a:buFont typeface="Arial" pitchFamily="34" charset="0"/>
              <a:buChar char="»"/>
              <a:defRPr kumimoji="1" sz="2400">
                <a:solidFill>
                  <a:schemeClr val="tx1"/>
                </a:solidFill>
                <a:latin typeface="+mn-lt"/>
                <a:ea typeface="+mn-ea"/>
              </a:defRPr>
            </a:lvl2pPr>
            <a:lvl3pPr marL="1143000" indent="-228600" algn="l" rtl="0" eaLnBrk="1" fontAlgn="base" hangingPunct="1">
              <a:lnSpc>
                <a:spcPct val="120000"/>
              </a:lnSpc>
              <a:spcBef>
                <a:spcPct val="20000"/>
              </a:spcBef>
              <a:spcAft>
                <a:spcPct val="0"/>
              </a:spcAft>
              <a:buFont typeface="Arial" pitchFamily="34" charset="0"/>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Font typeface="Arial" pitchFamily="34" charset="0"/>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a:lstStyle>
          <a:p>
            <a:pPr lvl="1"/>
            <a:r>
              <a:rPr lang="ja-JP" altLang="en-US" dirty="0" smtClean="0">
                <a:latin typeface="メイリオ" pitchFamily="50" charset="-128"/>
                <a:ea typeface="メイリオ" pitchFamily="50" charset="-128"/>
                <a:cs typeface="メイリオ" pitchFamily="50" charset="-128"/>
              </a:rPr>
              <a:t>傾向</a:t>
            </a:r>
            <a:r>
              <a:rPr lang="en-US" altLang="ja-JP" dirty="0">
                <a:latin typeface="メイリオ" pitchFamily="50" charset="-128"/>
                <a:ea typeface="メイリオ" pitchFamily="50" charset="-128"/>
                <a:cs typeface="メイリオ" pitchFamily="50" charset="-128"/>
              </a:rPr>
              <a:t>2</a:t>
            </a:r>
            <a:endParaRPr lang="en-US" altLang="ja-JP" dirty="0" smtClean="0">
              <a:latin typeface="メイリオ" pitchFamily="50" charset="-128"/>
              <a:ea typeface="メイリオ" pitchFamily="50" charset="-128"/>
              <a:cs typeface="メイリオ" pitchFamily="50" charset="-128"/>
            </a:endParaRPr>
          </a:p>
        </p:txBody>
      </p:sp>
      <p:sp>
        <p:nvSpPr>
          <p:cNvPr id="14" name="コンテンツ プレースホルダー 2"/>
          <p:cNvSpPr txBox="1">
            <a:spLocks/>
          </p:cNvSpPr>
          <p:nvPr/>
        </p:nvSpPr>
        <p:spPr bwMode="gray">
          <a:xfrm>
            <a:off x="299020" y="2492896"/>
            <a:ext cx="8610600" cy="7520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lnSpc>
                <a:spcPct val="120000"/>
              </a:lnSpc>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lnSpc>
                <a:spcPct val="120000"/>
              </a:lnSpc>
              <a:spcBef>
                <a:spcPct val="20000"/>
              </a:spcBef>
              <a:spcAft>
                <a:spcPct val="0"/>
              </a:spcAft>
              <a:buFont typeface="Arial" pitchFamily="34" charset="0"/>
              <a:buChar char="»"/>
              <a:defRPr kumimoji="1" sz="2400">
                <a:solidFill>
                  <a:schemeClr val="tx1"/>
                </a:solidFill>
                <a:latin typeface="+mn-lt"/>
                <a:ea typeface="+mn-ea"/>
              </a:defRPr>
            </a:lvl2pPr>
            <a:lvl3pPr marL="1143000" indent="-228600" algn="l" rtl="0" eaLnBrk="1" fontAlgn="base" hangingPunct="1">
              <a:lnSpc>
                <a:spcPct val="120000"/>
              </a:lnSpc>
              <a:spcBef>
                <a:spcPct val="20000"/>
              </a:spcBef>
              <a:spcAft>
                <a:spcPct val="0"/>
              </a:spcAft>
              <a:buFont typeface="Arial" pitchFamily="34" charset="0"/>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Font typeface="Arial" pitchFamily="34" charset="0"/>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a:lstStyle>
          <a:p>
            <a:pPr lvl="1"/>
            <a:r>
              <a:rPr lang="ja-JP" altLang="en-US" dirty="0" smtClean="0">
                <a:latin typeface="メイリオ" pitchFamily="50" charset="-128"/>
                <a:ea typeface="メイリオ" pitchFamily="50" charset="-128"/>
                <a:cs typeface="メイリオ" pitchFamily="50" charset="-128"/>
              </a:rPr>
              <a:t>傾向</a:t>
            </a:r>
            <a:r>
              <a:rPr lang="en-US" altLang="ja-JP" dirty="0" smtClean="0">
                <a:latin typeface="メイリオ" pitchFamily="50" charset="-128"/>
                <a:ea typeface="メイリオ" pitchFamily="50" charset="-128"/>
                <a:cs typeface="メイリオ" pitchFamily="50" charset="-128"/>
              </a:rPr>
              <a:t>1</a:t>
            </a:r>
          </a:p>
        </p:txBody>
      </p:sp>
      <p:sp>
        <p:nvSpPr>
          <p:cNvPr id="2" name="タイトル 1"/>
          <p:cNvSpPr>
            <a:spLocks noGrp="1"/>
          </p:cNvSpPr>
          <p:nvPr>
            <p:ph type="title"/>
          </p:nvPr>
        </p:nvSpPr>
        <p:spPr/>
        <p:txBody>
          <a:bodyPr/>
          <a:lstStyle/>
          <a:p>
            <a:r>
              <a:rPr kumimoji="1" lang="ja-JP" altLang="en-US" dirty="0" smtClean="0"/>
              <a:t>研究</a:t>
            </a:r>
            <a:r>
              <a:rPr kumimoji="1" lang="ja-JP" altLang="en-US" dirty="0" smtClean="0"/>
              <a:t>背景</a:t>
            </a:r>
            <a:endParaRPr kumimoji="1" lang="ja-JP" altLang="en-US" dirty="0"/>
          </a:p>
        </p:txBody>
      </p:sp>
      <p:sp>
        <p:nvSpPr>
          <p:cNvPr id="3" name="コンテンツ プレースホルダー 2"/>
          <p:cNvSpPr>
            <a:spLocks noGrp="1"/>
          </p:cNvSpPr>
          <p:nvPr>
            <p:ph idx="1"/>
          </p:nvPr>
        </p:nvSpPr>
        <p:spPr>
          <a:xfrm>
            <a:off x="304800" y="1020764"/>
            <a:ext cx="8610600" cy="1256108"/>
          </a:xfrm>
        </p:spPr>
        <p:txBody>
          <a:bodyPr>
            <a:normAutofit/>
          </a:bodyPr>
          <a:lstStyle/>
          <a:p>
            <a:r>
              <a:rPr lang="ja-JP" altLang="en-US" sz="3200" dirty="0" smtClean="0"/>
              <a:t> </a:t>
            </a:r>
            <a:r>
              <a:rPr lang="ja-JP" altLang="en-US" sz="2800" dirty="0" smtClean="0"/>
              <a:t>組込み</a:t>
            </a:r>
            <a:r>
              <a:rPr lang="ja-JP" altLang="en-US" sz="2800" dirty="0"/>
              <a:t>システムの先端的モデルベース</a:t>
            </a:r>
            <a:r>
              <a:rPr lang="ja-JP" altLang="en-US" sz="2800" dirty="0" smtClean="0"/>
              <a:t>開発</a:t>
            </a:r>
            <a:r>
              <a:rPr lang="en-US" altLang="ja-JP" sz="2800" dirty="0" smtClean="0"/>
              <a:t/>
            </a:r>
            <a:br>
              <a:rPr lang="en-US" altLang="ja-JP" sz="2800" dirty="0" smtClean="0"/>
            </a:br>
            <a:r>
              <a:rPr lang="ja-JP" altLang="en-US" sz="2800" dirty="0" smtClean="0"/>
              <a:t>実態調査（</a:t>
            </a:r>
            <a:r>
              <a:rPr lang="en-US" altLang="ja-JP" sz="2800" dirty="0" smtClean="0"/>
              <a:t>2012</a:t>
            </a:r>
            <a:r>
              <a:rPr lang="ja-JP" altLang="en-US" sz="2800" dirty="0" smtClean="0"/>
              <a:t>年 情報処理機構）</a:t>
            </a:r>
            <a:endParaRPr lang="en-US" altLang="ja-JP" sz="2800" dirty="0" smtClean="0"/>
          </a:p>
        </p:txBody>
      </p:sp>
      <p:sp>
        <p:nvSpPr>
          <p:cNvPr id="4" name="角丸四角形 3"/>
          <p:cNvSpPr/>
          <p:nvPr/>
        </p:nvSpPr>
        <p:spPr>
          <a:xfrm>
            <a:off x="539552" y="3068960"/>
            <a:ext cx="3528392" cy="1008112"/>
          </a:xfrm>
          <a:prstGeom prst="roundRect">
            <a:avLst/>
          </a:prstGeom>
        </p:spPr>
        <p:style>
          <a:lnRef idx="1">
            <a:schemeClr val="accent2"/>
          </a:lnRef>
          <a:fillRef idx="3">
            <a:schemeClr val="accent2"/>
          </a:fillRef>
          <a:effectRef idx="2">
            <a:schemeClr val="accent2"/>
          </a:effectRef>
          <a:fontRef idx="minor">
            <a:schemeClr val="lt1"/>
          </a:fontRef>
        </p:style>
        <p:txBody>
          <a:bodyPr bIns="0" rtlCol="0" anchor="ctr"/>
          <a:lstStyle/>
          <a:p>
            <a:pPr algn="ctr"/>
            <a:r>
              <a:rPr lang="ja-JP" altLang="en-US" sz="2100" dirty="0" smtClean="0">
                <a:latin typeface="メイリオ" pitchFamily="50" charset="-128"/>
                <a:ea typeface="メイリオ" pitchFamily="50" charset="-128"/>
                <a:cs typeface="メイリオ" pitchFamily="50" charset="-128"/>
              </a:rPr>
              <a:t>モデルベース開発技術</a:t>
            </a:r>
            <a:r>
              <a:rPr lang="en-US" altLang="ja-JP" sz="2100" dirty="0" smtClean="0">
                <a:latin typeface="メイリオ" pitchFamily="50" charset="-128"/>
                <a:ea typeface="メイリオ" pitchFamily="50" charset="-128"/>
                <a:cs typeface="メイリオ" pitchFamily="50" charset="-128"/>
              </a:rPr>
              <a:t>:</a:t>
            </a:r>
            <a:r>
              <a:rPr lang="ja-JP" altLang="en-US" sz="2100" dirty="0" smtClean="0">
                <a:latin typeface="メイリオ" pitchFamily="50" charset="-128"/>
                <a:ea typeface="メイリオ" pitchFamily="50" charset="-128"/>
                <a:cs typeface="メイリオ" pitchFamily="50" charset="-128"/>
              </a:rPr>
              <a:t>高</a:t>
            </a:r>
            <a:endParaRPr lang="en-US" altLang="ja-JP" sz="2100" dirty="0" smtClean="0">
              <a:latin typeface="メイリオ" pitchFamily="50" charset="-128"/>
              <a:ea typeface="メイリオ" pitchFamily="50" charset="-128"/>
              <a:cs typeface="メイリオ" pitchFamily="50" charset="-128"/>
            </a:endParaRPr>
          </a:p>
          <a:p>
            <a:pPr algn="ctr"/>
            <a:r>
              <a:rPr lang="ja-JP" altLang="en-US" sz="2800" dirty="0" smtClean="0">
                <a:latin typeface="メイリオ" pitchFamily="50" charset="-128"/>
                <a:ea typeface="メイリオ" pitchFamily="50" charset="-128"/>
                <a:cs typeface="メイリオ" pitchFamily="50" charset="-128"/>
              </a:rPr>
              <a:t>若手技術者</a:t>
            </a:r>
            <a:endParaRPr lang="en-US" altLang="ja-JP" sz="2800" dirty="0" smtClean="0">
              <a:latin typeface="メイリオ" pitchFamily="50" charset="-128"/>
              <a:ea typeface="メイリオ" pitchFamily="50" charset="-128"/>
              <a:cs typeface="メイリオ" pitchFamily="50" charset="-128"/>
            </a:endParaRPr>
          </a:p>
        </p:txBody>
      </p:sp>
      <p:sp>
        <p:nvSpPr>
          <p:cNvPr id="6" name="左右矢印 5"/>
          <p:cNvSpPr/>
          <p:nvPr/>
        </p:nvSpPr>
        <p:spPr>
          <a:xfrm>
            <a:off x="4211960" y="3429000"/>
            <a:ext cx="720080"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10" name="左右矢印 9"/>
          <p:cNvSpPr/>
          <p:nvPr/>
        </p:nvSpPr>
        <p:spPr>
          <a:xfrm>
            <a:off x="4211960" y="5373216"/>
            <a:ext cx="720080"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12" name="線吹き出し 1 (枠付き) 11"/>
          <p:cNvSpPr/>
          <p:nvPr/>
        </p:nvSpPr>
        <p:spPr>
          <a:xfrm>
            <a:off x="5232933" y="4509120"/>
            <a:ext cx="2867459" cy="504056"/>
          </a:xfrm>
          <a:prstGeom prst="borderCallout1">
            <a:avLst>
              <a:gd name="adj1" fmla="val 51733"/>
              <a:gd name="adj2" fmla="val -152"/>
              <a:gd name="adj3" fmla="val 195536"/>
              <a:gd name="adj4" fmla="val -22387"/>
            </a:avLst>
          </a:prstGeom>
          <a:ln/>
        </p:spPr>
        <p:style>
          <a:lnRef idx="2">
            <a:schemeClr val="dk1"/>
          </a:lnRef>
          <a:fillRef idx="1">
            <a:schemeClr val="lt1"/>
          </a:fillRef>
          <a:effectRef idx="0">
            <a:schemeClr val="dk1"/>
          </a:effectRef>
          <a:fontRef idx="minor">
            <a:schemeClr val="dk1"/>
          </a:fontRef>
        </p:style>
        <p:txBody>
          <a:bodyPr bIns="0" rtlCol="0" anchor="ctr"/>
          <a:lstStyle/>
          <a:p>
            <a:pPr algn="ctr"/>
            <a:r>
              <a:rPr lang="ja-JP" altLang="en-US" sz="2800" dirty="0" smtClean="0">
                <a:latin typeface="メイリオ" pitchFamily="50" charset="-128"/>
                <a:ea typeface="メイリオ" pitchFamily="50" charset="-128"/>
                <a:cs typeface="メイリオ" pitchFamily="50" charset="-128"/>
              </a:rPr>
              <a:t>教育内容の</a:t>
            </a:r>
            <a:r>
              <a:rPr lang="ja-JP" altLang="en-US" sz="2800" dirty="0">
                <a:latin typeface="メイリオ" pitchFamily="50" charset="-128"/>
                <a:ea typeface="メイリオ" pitchFamily="50" charset="-128"/>
                <a:cs typeface="メイリオ" pitchFamily="50" charset="-128"/>
              </a:rPr>
              <a:t>乖離</a:t>
            </a:r>
            <a:endParaRPr kumimoji="1" lang="ja-JP" altLang="en-US" sz="2800" dirty="0">
              <a:latin typeface="メイリオ" pitchFamily="50" charset="-128"/>
              <a:ea typeface="メイリオ" pitchFamily="50" charset="-128"/>
              <a:cs typeface="メイリオ" pitchFamily="50" charset="-128"/>
            </a:endParaRPr>
          </a:p>
        </p:txBody>
      </p:sp>
      <p:sp>
        <p:nvSpPr>
          <p:cNvPr id="13" name="線吹き出し 1 (枠付き) 12"/>
          <p:cNvSpPr/>
          <p:nvPr/>
        </p:nvSpPr>
        <p:spPr>
          <a:xfrm>
            <a:off x="5220072" y="2506397"/>
            <a:ext cx="2736304" cy="477054"/>
          </a:xfrm>
          <a:prstGeom prst="borderCallout1">
            <a:avLst>
              <a:gd name="adj1" fmla="val 51733"/>
              <a:gd name="adj2" fmla="val -152"/>
              <a:gd name="adj3" fmla="val 218349"/>
              <a:gd name="adj4" fmla="val -22710"/>
            </a:avLst>
          </a:prstGeom>
          <a:ln/>
        </p:spPr>
        <p:style>
          <a:lnRef idx="2">
            <a:schemeClr val="dk1"/>
          </a:lnRef>
          <a:fillRef idx="1">
            <a:schemeClr val="lt1"/>
          </a:fillRef>
          <a:effectRef idx="0">
            <a:schemeClr val="dk1"/>
          </a:effectRef>
          <a:fontRef idx="minor">
            <a:schemeClr val="dk1"/>
          </a:fontRef>
        </p:style>
        <p:txBody>
          <a:bodyPr wrap="square" bIns="0" rtlCol="0" anchor="ctr">
            <a:spAutoFit/>
          </a:bodyPr>
          <a:lstStyle/>
          <a:p>
            <a:pPr algn="ctr"/>
            <a:r>
              <a:rPr lang="ja-JP" altLang="en-US" sz="2800" dirty="0" smtClean="0">
                <a:latin typeface="メイリオ" pitchFamily="50" charset="-128"/>
                <a:ea typeface="メイリオ" pitchFamily="50" charset="-128"/>
                <a:cs typeface="メイリオ" pitchFamily="50" charset="-128"/>
              </a:rPr>
              <a:t>開発技術の差</a:t>
            </a:r>
            <a:endParaRPr kumimoji="1" lang="ja-JP" altLang="en-US" sz="2800" dirty="0">
              <a:latin typeface="メイリオ" pitchFamily="50" charset="-128"/>
              <a:ea typeface="メイリオ" pitchFamily="50" charset="-128"/>
              <a:cs typeface="メイリオ" pitchFamily="50" charset="-128"/>
            </a:endParaRPr>
          </a:p>
        </p:txBody>
      </p:sp>
      <p:sp>
        <p:nvSpPr>
          <p:cNvPr id="7" name="スライド番号プレースホルダー 6"/>
          <p:cNvSpPr>
            <a:spLocks noGrp="1"/>
          </p:cNvSpPr>
          <p:nvPr>
            <p:ph type="sldNum" sz="quarter" idx="12"/>
          </p:nvPr>
        </p:nvSpPr>
        <p:spPr/>
        <p:txBody>
          <a:bodyPr/>
          <a:lstStyle/>
          <a:p>
            <a:fld id="{1B4CD1AD-35CE-4DA8-9CDB-2FA6D4A1B3F4}" type="slidenum">
              <a:rPr kumimoji="1" lang="ja-JP" altLang="en-US" smtClean="0"/>
              <a:t>4</a:t>
            </a:fld>
            <a:endParaRPr kumimoji="1" lang="ja-JP" altLang="en-US" dirty="0"/>
          </a:p>
        </p:txBody>
      </p:sp>
      <p:sp>
        <p:nvSpPr>
          <p:cNvPr id="16" name="角丸四角形 15"/>
          <p:cNvSpPr/>
          <p:nvPr/>
        </p:nvSpPr>
        <p:spPr>
          <a:xfrm>
            <a:off x="5148064" y="3068960"/>
            <a:ext cx="3528392" cy="1008112"/>
          </a:xfrm>
          <a:prstGeom prst="roundRect">
            <a:avLst/>
          </a:prstGeom>
        </p:spPr>
        <p:style>
          <a:lnRef idx="1">
            <a:schemeClr val="accent2"/>
          </a:lnRef>
          <a:fillRef idx="3">
            <a:schemeClr val="accent2"/>
          </a:fillRef>
          <a:effectRef idx="2">
            <a:schemeClr val="accent2"/>
          </a:effectRef>
          <a:fontRef idx="minor">
            <a:schemeClr val="lt1"/>
          </a:fontRef>
        </p:style>
        <p:txBody>
          <a:bodyPr bIns="0" rtlCol="0" anchor="ctr"/>
          <a:lstStyle/>
          <a:p>
            <a:pPr algn="ctr"/>
            <a:r>
              <a:rPr lang="ja-JP" altLang="en-US" sz="2100" dirty="0" smtClean="0">
                <a:latin typeface="メイリオ" pitchFamily="50" charset="-128"/>
                <a:ea typeface="メイリオ" pitchFamily="50" charset="-128"/>
                <a:cs typeface="メイリオ" pitchFamily="50" charset="-128"/>
              </a:rPr>
              <a:t>モデルベース開発技術</a:t>
            </a:r>
            <a:r>
              <a:rPr lang="en-US" altLang="ja-JP" sz="2100" dirty="0" smtClean="0">
                <a:latin typeface="メイリオ" pitchFamily="50" charset="-128"/>
                <a:ea typeface="メイリオ" pitchFamily="50" charset="-128"/>
                <a:cs typeface="メイリオ" pitchFamily="50" charset="-128"/>
              </a:rPr>
              <a:t>:</a:t>
            </a:r>
            <a:r>
              <a:rPr lang="ja-JP" altLang="en-US" sz="2100" dirty="0">
                <a:latin typeface="メイリオ" pitchFamily="50" charset="-128"/>
                <a:ea typeface="メイリオ" pitchFamily="50" charset="-128"/>
                <a:cs typeface="メイリオ" pitchFamily="50" charset="-128"/>
              </a:rPr>
              <a:t>低</a:t>
            </a:r>
            <a:endParaRPr lang="en-US" altLang="ja-JP" sz="2100" dirty="0" smtClean="0">
              <a:latin typeface="メイリオ" pitchFamily="50" charset="-128"/>
              <a:ea typeface="メイリオ" pitchFamily="50" charset="-128"/>
              <a:cs typeface="メイリオ" pitchFamily="50" charset="-128"/>
            </a:endParaRPr>
          </a:p>
          <a:p>
            <a:pPr algn="ctr"/>
            <a:r>
              <a:rPr lang="ja-JP" altLang="en-US" sz="2800" dirty="0">
                <a:latin typeface="メイリオ" pitchFamily="50" charset="-128"/>
                <a:ea typeface="メイリオ" pitchFamily="50" charset="-128"/>
                <a:cs typeface="メイリオ" pitchFamily="50" charset="-128"/>
              </a:rPr>
              <a:t>ベテラン</a:t>
            </a:r>
            <a:r>
              <a:rPr lang="ja-JP" altLang="en-US" sz="2800" dirty="0" smtClean="0">
                <a:latin typeface="メイリオ" pitchFamily="50" charset="-128"/>
                <a:ea typeface="メイリオ" pitchFamily="50" charset="-128"/>
                <a:cs typeface="メイリオ" pitchFamily="50" charset="-128"/>
              </a:rPr>
              <a:t>技術者</a:t>
            </a:r>
            <a:endParaRPr lang="en-US" altLang="ja-JP" sz="2800" dirty="0" smtClean="0">
              <a:latin typeface="メイリオ" pitchFamily="50" charset="-128"/>
              <a:ea typeface="メイリオ" pitchFamily="50" charset="-128"/>
              <a:cs typeface="メイリオ" pitchFamily="50" charset="-128"/>
            </a:endParaRPr>
          </a:p>
        </p:txBody>
      </p:sp>
      <p:sp>
        <p:nvSpPr>
          <p:cNvPr id="17" name="角丸四角形 16"/>
          <p:cNvSpPr/>
          <p:nvPr/>
        </p:nvSpPr>
        <p:spPr>
          <a:xfrm>
            <a:off x="539552" y="5085184"/>
            <a:ext cx="3528392" cy="1008112"/>
          </a:xfrm>
          <a:prstGeom prst="roundRect">
            <a:avLst/>
          </a:prstGeom>
        </p:spPr>
        <p:style>
          <a:lnRef idx="1">
            <a:schemeClr val="accent2"/>
          </a:lnRef>
          <a:fillRef idx="3">
            <a:schemeClr val="accent2"/>
          </a:fillRef>
          <a:effectRef idx="2">
            <a:schemeClr val="accent2"/>
          </a:effectRef>
          <a:fontRef idx="minor">
            <a:schemeClr val="lt1"/>
          </a:fontRef>
        </p:style>
        <p:txBody>
          <a:bodyPr bIns="0" rtlCol="0" anchor="ctr"/>
          <a:lstStyle/>
          <a:p>
            <a:pPr algn="ctr"/>
            <a:r>
              <a:rPr lang="ja-JP" altLang="en-US" sz="2100" dirty="0" smtClean="0">
                <a:latin typeface="メイリオ" pitchFamily="50" charset="-128"/>
                <a:ea typeface="メイリオ" pitchFamily="50" charset="-128"/>
                <a:cs typeface="メイリオ" pitchFamily="50" charset="-128"/>
              </a:rPr>
              <a:t>汎用ソフトウェア開発教育</a:t>
            </a:r>
            <a:endParaRPr lang="en-US" altLang="ja-JP" sz="2100" dirty="0" smtClean="0">
              <a:latin typeface="メイリオ" pitchFamily="50" charset="-128"/>
              <a:ea typeface="メイリオ" pitchFamily="50" charset="-128"/>
              <a:cs typeface="メイリオ" pitchFamily="50" charset="-128"/>
            </a:endParaRPr>
          </a:p>
          <a:p>
            <a:pPr algn="ctr"/>
            <a:r>
              <a:rPr lang="ja-JP" altLang="en-US" sz="2800" dirty="0" smtClean="0">
                <a:latin typeface="メイリオ" pitchFamily="50" charset="-128"/>
                <a:ea typeface="メイリオ" pitchFamily="50" charset="-128"/>
                <a:cs typeface="メイリオ" pitchFamily="50" charset="-128"/>
              </a:rPr>
              <a:t>高等教育機関</a:t>
            </a:r>
            <a:endParaRPr lang="en-US" altLang="ja-JP" sz="2800" dirty="0" smtClean="0">
              <a:latin typeface="メイリオ" pitchFamily="50" charset="-128"/>
              <a:ea typeface="メイリオ" pitchFamily="50" charset="-128"/>
              <a:cs typeface="メイリオ" pitchFamily="50" charset="-128"/>
            </a:endParaRPr>
          </a:p>
        </p:txBody>
      </p:sp>
      <p:sp>
        <p:nvSpPr>
          <p:cNvPr id="18" name="角丸四角形 17"/>
          <p:cNvSpPr/>
          <p:nvPr/>
        </p:nvSpPr>
        <p:spPr>
          <a:xfrm>
            <a:off x="5004048" y="5085184"/>
            <a:ext cx="3888432" cy="1008112"/>
          </a:xfrm>
          <a:prstGeom prst="roundRect">
            <a:avLst/>
          </a:prstGeom>
        </p:spPr>
        <p:style>
          <a:lnRef idx="1">
            <a:schemeClr val="accent2"/>
          </a:lnRef>
          <a:fillRef idx="3">
            <a:schemeClr val="accent2"/>
          </a:fillRef>
          <a:effectRef idx="2">
            <a:schemeClr val="accent2"/>
          </a:effectRef>
          <a:fontRef idx="minor">
            <a:schemeClr val="lt1"/>
          </a:fontRef>
        </p:style>
        <p:txBody>
          <a:bodyPr bIns="0" rtlCol="0" anchor="ctr"/>
          <a:lstStyle/>
          <a:p>
            <a:pPr algn="ctr"/>
            <a:r>
              <a:rPr lang="ja-JP" altLang="en-US" sz="2100" dirty="0" smtClean="0">
                <a:latin typeface="メイリオ" pitchFamily="50" charset="-128"/>
                <a:ea typeface="メイリオ" pitchFamily="50" charset="-128"/>
                <a:cs typeface="メイリオ" pitchFamily="50" charset="-128"/>
              </a:rPr>
              <a:t>組込みソフトウェア開発教育</a:t>
            </a:r>
            <a:endParaRPr lang="en-US" altLang="ja-JP" sz="2800" dirty="0">
              <a:latin typeface="メイリオ" pitchFamily="50" charset="-128"/>
              <a:ea typeface="メイリオ" pitchFamily="50" charset="-128"/>
              <a:cs typeface="メイリオ" pitchFamily="50" charset="-128"/>
            </a:endParaRPr>
          </a:p>
          <a:p>
            <a:pPr algn="ctr"/>
            <a:r>
              <a:rPr lang="ja-JP" altLang="en-US" sz="2800" dirty="0" smtClean="0">
                <a:latin typeface="メイリオ" pitchFamily="50" charset="-128"/>
                <a:ea typeface="メイリオ" pitchFamily="50" charset="-128"/>
                <a:cs typeface="メイリオ" pitchFamily="50" charset="-128"/>
              </a:rPr>
              <a:t>組込み関連企業</a:t>
            </a:r>
            <a:endParaRPr lang="ja-JP" altLang="en-US" sz="2100" dirty="0" smtClean="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69596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4" grpId="0"/>
      <p:bldP spid="4" grpId="0" animBg="1"/>
      <p:bldP spid="6" grpId="0" animBg="1"/>
      <p:bldP spid="10" grpId="0" animBg="1"/>
      <p:bldP spid="12" grpId="0" animBg="1"/>
      <p:bldP spid="13" grpId="0" animBg="1"/>
      <p:bldP spid="16" grpId="0" animBg="1"/>
      <p:bldP spid="17"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a:t>
            </a:r>
            <a:r>
              <a:rPr kumimoji="1" lang="ja-JP" altLang="en-US" dirty="0" smtClean="0"/>
              <a:t>背景</a:t>
            </a:r>
            <a:endParaRPr kumimoji="1" lang="ja-JP" altLang="en-US" dirty="0"/>
          </a:p>
        </p:txBody>
      </p:sp>
      <p:sp>
        <p:nvSpPr>
          <p:cNvPr id="3" name="コンテンツ プレースホルダー 2"/>
          <p:cNvSpPr>
            <a:spLocks noGrp="1"/>
          </p:cNvSpPr>
          <p:nvPr>
            <p:ph idx="1"/>
          </p:nvPr>
        </p:nvSpPr>
        <p:spPr>
          <a:xfrm>
            <a:off x="304800" y="1340768"/>
            <a:ext cx="8610600" cy="5456236"/>
          </a:xfrm>
        </p:spPr>
        <p:txBody>
          <a:bodyPr/>
          <a:lstStyle/>
          <a:p>
            <a:pPr marL="0" indent="0">
              <a:buNone/>
            </a:pPr>
            <a:r>
              <a:rPr kumimoji="1" lang="ja-JP" altLang="en-US" dirty="0" smtClean="0"/>
              <a:t>モデルベース開発の</a:t>
            </a:r>
            <a:r>
              <a:rPr lang="ja-JP" altLang="en-US" dirty="0" smtClean="0"/>
              <a:t>現状</a:t>
            </a:r>
            <a:endParaRPr kumimoji="1" lang="en-US" altLang="ja-JP" dirty="0"/>
          </a:p>
          <a:p>
            <a:pPr marL="0" indent="0">
              <a:buNone/>
            </a:pPr>
            <a:endParaRPr kumimoji="1" lang="en-US" altLang="ja-JP" dirty="0" smtClean="0"/>
          </a:p>
          <a:p>
            <a:pPr marL="0" indent="0">
              <a:buNone/>
            </a:pPr>
            <a:endParaRPr lang="en-US" altLang="ja-JP" dirty="0" smtClean="0"/>
          </a:p>
          <a:p>
            <a:pPr marL="0" indent="0">
              <a:buNone/>
            </a:pPr>
            <a:endParaRPr lang="en-US" altLang="ja-JP" dirty="0" smtClean="0"/>
          </a:p>
          <a:p>
            <a:pPr marL="0" indent="0">
              <a:buNone/>
            </a:pPr>
            <a:r>
              <a:rPr lang="ja-JP" altLang="en-US" dirty="0" smtClean="0"/>
              <a:t>しかし</a:t>
            </a:r>
            <a:r>
              <a:rPr lang="en-US" altLang="ja-JP" dirty="0" smtClean="0"/>
              <a:t>…</a:t>
            </a:r>
            <a:endParaRPr lang="en-US" altLang="ja-JP" dirty="0"/>
          </a:p>
        </p:txBody>
      </p:sp>
      <p:sp>
        <p:nvSpPr>
          <p:cNvPr id="4" name="正方形/長方形 3"/>
          <p:cNvSpPr/>
          <p:nvPr/>
        </p:nvSpPr>
        <p:spPr>
          <a:xfrm>
            <a:off x="863588" y="1901006"/>
            <a:ext cx="7416824" cy="784830"/>
          </a:xfrm>
          <a:prstGeom prst="rect">
            <a:avLst/>
          </a:prstGeom>
          <a:ln/>
        </p:spPr>
        <p:style>
          <a:lnRef idx="1">
            <a:schemeClr val="accent1"/>
          </a:lnRef>
          <a:fillRef idx="2">
            <a:schemeClr val="accent1"/>
          </a:fillRef>
          <a:effectRef idx="1">
            <a:schemeClr val="accent1"/>
          </a:effectRef>
          <a:fontRef idx="minor">
            <a:schemeClr val="dk1"/>
          </a:fontRef>
        </p:style>
        <p:txBody>
          <a:bodyPr bIns="0" rtlCol="0" anchor="ctr">
            <a:spAutoFit/>
          </a:bodyPr>
          <a:lstStyle/>
          <a:p>
            <a:r>
              <a:rPr lang="ja-JP" altLang="en-US" sz="2400" dirty="0">
                <a:solidFill>
                  <a:schemeClr val="tx1"/>
                </a:solidFill>
                <a:latin typeface="メイリオ" pitchFamily="50" charset="-128"/>
                <a:ea typeface="メイリオ" pitchFamily="50" charset="-128"/>
                <a:cs typeface="メイリオ" pitchFamily="50" charset="-128"/>
              </a:rPr>
              <a:t>組込みシステム開発に対応</a:t>
            </a:r>
            <a:r>
              <a:rPr lang="ja-JP" altLang="en-US" sz="2400" dirty="0" smtClean="0">
                <a:solidFill>
                  <a:schemeClr val="tx1"/>
                </a:solidFill>
                <a:latin typeface="メイリオ" pitchFamily="50" charset="-128"/>
                <a:ea typeface="メイリオ" pitchFamily="50" charset="-128"/>
                <a:cs typeface="メイリオ" pitchFamily="50" charset="-128"/>
              </a:rPr>
              <a:t>した教育が求められる</a:t>
            </a:r>
            <a:endParaRPr lang="en-US" altLang="ja-JP" sz="2400" dirty="0" smtClean="0">
              <a:solidFill>
                <a:schemeClr val="tx1"/>
              </a:solidFill>
              <a:latin typeface="メイリオ" pitchFamily="50" charset="-128"/>
              <a:ea typeface="メイリオ" pitchFamily="50" charset="-128"/>
              <a:cs typeface="メイリオ" pitchFamily="50" charset="-128"/>
            </a:endParaRPr>
          </a:p>
          <a:p>
            <a:pPr algn="r"/>
            <a:r>
              <a:rPr lang="ja-JP" altLang="en-US" sz="2400" dirty="0" smtClean="0">
                <a:solidFill>
                  <a:schemeClr val="tx1"/>
                </a:solidFill>
                <a:latin typeface="メイリオ" pitchFamily="50" charset="-128"/>
                <a:ea typeface="メイリオ" pitchFamily="50" charset="-128"/>
                <a:cs typeface="メイリオ" pitchFamily="50" charset="-128"/>
              </a:rPr>
              <a:t>→</a:t>
            </a:r>
            <a:r>
              <a:rPr lang="ja-JP" altLang="en-US" sz="2400" dirty="0" smtClean="0">
                <a:solidFill>
                  <a:srgbClr val="7030A0"/>
                </a:solidFill>
                <a:latin typeface="メイリオ" pitchFamily="50" charset="-128"/>
                <a:ea typeface="メイリオ" pitchFamily="50" charset="-128"/>
                <a:cs typeface="メイリオ" pitchFamily="50" charset="-128"/>
              </a:rPr>
              <a:t>教育</a:t>
            </a:r>
            <a:r>
              <a:rPr lang="ja-JP" altLang="en-US" sz="2400" dirty="0">
                <a:solidFill>
                  <a:srgbClr val="7030A0"/>
                </a:solidFill>
                <a:latin typeface="メイリオ" pitchFamily="50" charset="-128"/>
                <a:ea typeface="メイリオ" pitchFamily="50" charset="-128"/>
                <a:cs typeface="メイリオ" pitchFamily="50" charset="-128"/>
              </a:rPr>
              <a:t>の材料として，</a:t>
            </a:r>
            <a:r>
              <a:rPr lang="ja-JP" altLang="en-US" sz="2400" u="sng" dirty="0">
                <a:solidFill>
                  <a:srgbClr val="7030A0"/>
                </a:solidFill>
                <a:latin typeface="メイリオ" pitchFamily="50" charset="-128"/>
                <a:ea typeface="メイリオ" pitchFamily="50" charset="-128"/>
                <a:cs typeface="メイリオ" pitchFamily="50" charset="-128"/>
              </a:rPr>
              <a:t>参考に</a:t>
            </a:r>
            <a:r>
              <a:rPr lang="ja-JP" altLang="en-US" sz="2400" u="sng" dirty="0" smtClean="0">
                <a:solidFill>
                  <a:srgbClr val="7030A0"/>
                </a:solidFill>
                <a:latin typeface="メイリオ" pitchFamily="50" charset="-128"/>
                <a:ea typeface="メイリオ" pitchFamily="50" charset="-128"/>
                <a:cs typeface="メイリオ" pitchFamily="50" charset="-128"/>
              </a:rPr>
              <a:t>なる</a:t>
            </a:r>
            <a:r>
              <a:rPr lang="ja-JP" altLang="en-US" sz="2400" dirty="0" smtClean="0">
                <a:solidFill>
                  <a:srgbClr val="7030A0"/>
                </a:solidFill>
                <a:latin typeface="メイリオ" pitchFamily="50" charset="-128"/>
                <a:ea typeface="メイリオ" pitchFamily="50" charset="-128"/>
                <a:cs typeface="メイリオ" pitchFamily="50" charset="-128"/>
              </a:rPr>
              <a:t>モデル</a:t>
            </a:r>
            <a:r>
              <a:rPr lang="ja-JP" altLang="en-US" sz="2400" dirty="0">
                <a:solidFill>
                  <a:srgbClr val="7030A0"/>
                </a:solidFill>
                <a:latin typeface="メイリオ" pitchFamily="50" charset="-128"/>
                <a:ea typeface="メイリオ" pitchFamily="50" charset="-128"/>
                <a:cs typeface="メイリオ" pitchFamily="50" charset="-128"/>
              </a:rPr>
              <a:t>が</a:t>
            </a:r>
            <a:r>
              <a:rPr lang="ja-JP" altLang="en-US" sz="2400" dirty="0" smtClean="0">
                <a:solidFill>
                  <a:srgbClr val="7030A0"/>
                </a:solidFill>
                <a:latin typeface="メイリオ" pitchFamily="50" charset="-128"/>
                <a:ea typeface="メイリオ" pitchFamily="50" charset="-128"/>
                <a:cs typeface="メイリオ" pitchFamily="50" charset="-128"/>
              </a:rPr>
              <a:t>必要</a:t>
            </a:r>
            <a:endParaRPr lang="en-US" altLang="ja-JP" sz="2400" dirty="0">
              <a:solidFill>
                <a:srgbClr val="7030A0"/>
              </a:solidFill>
              <a:latin typeface="メイリオ" pitchFamily="50" charset="-128"/>
              <a:ea typeface="メイリオ" pitchFamily="50" charset="-128"/>
              <a:cs typeface="メイリオ" pitchFamily="50" charset="-128"/>
            </a:endParaRPr>
          </a:p>
        </p:txBody>
      </p:sp>
      <p:sp>
        <p:nvSpPr>
          <p:cNvPr id="5" name="正方形/長方形 4"/>
          <p:cNvSpPr/>
          <p:nvPr/>
        </p:nvSpPr>
        <p:spPr>
          <a:xfrm>
            <a:off x="755576" y="4228346"/>
            <a:ext cx="7632848" cy="784830"/>
          </a:xfrm>
          <a:prstGeom prst="rect">
            <a:avLst/>
          </a:prstGeom>
          <a:ln/>
        </p:spPr>
        <p:style>
          <a:lnRef idx="1">
            <a:schemeClr val="accent1"/>
          </a:lnRef>
          <a:fillRef idx="2">
            <a:schemeClr val="accent1"/>
          </a:fillRef>
          <a:effectRef idx="1">
            <a:schemeClr val="accent1"/>
          </a:effectRef>
          <a:fontRef idx="minor">
            <a:schemeClr val="dk1"/>
          </a:fontRef>
        </p:style>
        <p:txBody>
          <a:bodyPr bIns="0" rtlCol="0" anchor="ctr">
            <a:spAutoFit/>
          </a:bodyPr>
          <a:lstStyle/>
          <a:p>
            <a:r>
              <a:rPr lang="ja-JP" altLang="en-US" sz="2400" dirty="0" smtClean="0">
                <a:solidFill>
                  <a:schemeClr val="tx1"/>
                </a:solidFill>
                <a:latin typeface="メイリオ" pitchFamily="50" charset="-128"/>
                <a:ea typeface="メイリオ" pitchFamily="50" charset="-128"/>
                <a:cs typeface="メイリオ" pitchFamily="50" charset="-128"/>
              </a:rPr>
              <a:t>モデリング</a:t>
            </a:r>
            <a:r>
              <a:rPr lang="ja-JP" altLang="en-US" sz="2400" dirty="0">
                <a:solidFill>
                  <a:schemeClr val="tx1"/>
                </a:solidFill>
                <a:latin typeface="メイリオ" pitchFamily="50" charset="-128"/>
                <a:ea typeface="メイリオ" pitchFamily="50" charset="-128"/>
                <a:cs typeface="メイリオ" pitchFamily="50" charset="-128"/>
              </a:rPr>
              <a:t>有識者が</a:t>
            </a:r>
            <a:r>
              <a:rPr lang="ja-JP" altLang="en-US" sz="2400" dirty="0" smtClean="0">
                <a:solidFill>
                  <a:schemeClr val="tx1"/>
                </a:solidFill>
                <a:latin typeface="メイリオ" pitchFamily="50" charset="-128"/>
                <a:ea typeface="メイリオ" pitchFamily="50" charset="-128"/>
                <a:cs typeface="メイリオ" pitchFamily="50" charset="-128"/>
              </a:rPr>
              <a:t>少ない，価値のあるモデル</a:t>
            </a:r>
            <a:r>
              <a:rPr lang="ja-JP" altLang="en-US" sz="2400" dirty="0">
                <a:solidFill>
                  <a:schemeClr val="tx1"/>
                </a:solidFill>
                <a:latin typeface="メイリオ" pitchFamily="50" charset="-128"/>
                <a:ea typeface="メイリオ" pitchFamily="50" charset="-128"/>
                <a:cs typeface="メイリオ" pitchFamily="50" charset="-128"/>
              </a:rPr>
              <a:t>の</a:t>
            </a:r>
            <a:r>
              <a:rPr lang="ja-JP" altLang="en-US" sz="2400" dirty="0" smtClean="0">
                <a:solidFill>
                  <a:schemeClr val="tx1"/>
                </a:solidFill>
                <a:latin typeface="メイリオ" pitchFamily="50" charset="-128"/>
                <a:ea typeface="メイリオ" pitchFamily="50" charset="-128"/>
                <a:cs typeface="メイリオ" pitchFamily="50" charset="-128"/>
              </a:rPr>
              <a:t>隠蔽</a:t>
            </a:r>
            <a:endParaRPr lang="en-US" altLang="ja-JP" sz="2400" dirty="0" smtClean="0">
              <a:solidFill>
                <a:schemeClr val="tx1"/>
              </a:solidFill>
              <a:latin typeface="メイリオ" pitchFamily="50" charset="-128"/>
              <a:ea typeface="メイリオ" pitchFamily="50" charset="-128"/>
              <a:cs typeface="メイリオ" pitchFamily="50" charset="-128"/>
            </a:endParaRPr>
          </a:p>
          <a:p>
            <a:pPr algn="r"/>
            <a:r>
              <a:rPr lang="ja-JP" altLang="en-US" sz="2400" dirty="0">
                <a:solidFill>
                  <a:schemeClr val="tx1"/>
                </a:solidFill>
                <a:latin typeface="メイリオ" pitchFamily="50" charset="-128"/>
                <a:ea typeface="メイリオ" pitchFamily="50" charset="-128"/>
                <a:cs typeface="メイリオ" pitchFamily="50" charset="-128"/>
              </a:rPr>
              <a:t>→</a:t>
            </a:r>
            <a:r>
              <a:rPr lang="ja-JP" altLang="en-US" sz="2400" dirty="0" smtClean="0">
                <a:solidFill>
                  <a:srgbClr val="0070C0"/>
                </a:solidFill>
                <a:latin typeface="メイリオ" pitchFamily="50" charset="-128"/>
                <a:ea typeface="メイリオ" pitchFamily="50" charset="-128"/>
                <a:cs typeface="メイリオ" pitchFamily="50" charset="-128"/>
              </a:rPr>
              <a:t>参考になるようなモデルが出回っていない</a:t>
            </a:r>
            <a:endParaRPr lang="en-US" altLang="ja-JP" sz="2400" dirty="0">
              <a:solidFill>
                <a:srgbClr val="0070C0"/>
              </a:solidFill>
              <a:latin typeface="メイリオ" pitchFamily="50" charset="-128"/>
              <a:ea typeface="メイリオ" pitchFamily="50" charset="-128"/>
              <a:cs typeface="メイリオ" pitchFamily="50" charset="-128"/>
            </a:endParaRPr>
          </a:p>
        </p:txBody>
      </p:sp>
      <p:sp>
        <p:nvSpPr>
          <p:cNvPr id="7" name="右矢印 6"/>
          <p:cNvSpPr/>
          <p:nvPr/>
        </p:nvSpPr>
        <p:spPr>
          <a:xfrm>
            <a:off x="539552" y="5406315"/>
            <a:ext cx="158417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8" name="テキスト ボックス 7"/>
          <p:cNvSpPr txBox="1"/>
          <p:nvPr/>
        </p:nvSpPr>
        <p:spPr>
          <a:xfrm>
            <a:off x="2195736" y="5334307"/>
            <a:ext cx="6768752" cy="830997"/>
          </a:xfrm>
          <a:prstGeom prst="rect">
            <a:avLst/>
          </a:prstGeom>
          <a:noFill/>
        </p:spPr>
        <p:txBody>
          <a:bodyPr wrap="square" rtlCol="0">
            <a:spAutoFit/>
          </a:bodyPr>
          <a:lstStyle/>
          <a:p>
            <a:r>
              <a:rPr lang="en-US" altLang="ja-JP" sz="2400" dirty="0" smtClean="0">
                <a:latin typeface="メイリオ" pitchFamily="50" charset="-128"/>
                <a:ea typeface="メイリオ" pitchFamily="50" charset="-128"/>
                <a:cs typeface="メイリオ" pitchFamily="50" charset="-128"/>
              </a:rPr>
              <a:t>UMTP Japan</a:t>
            </a:r>
            <a:r>
              <a:rPr lang="ja-JP" altLang="en-US" sz="2400" dirty="0" smtClean="0">
                <a:latin typeface="メイリオ" pitchFamily="50" charset="-128"/>
                <a:ea typeface="メイリオ" pitchFamily="50" charset="-128"/>
                <a:cs typeface="メイリオ" pitchFamily="50" charset="-128"/>
              </a:rPr>
              <a:t>が</a:t>
            </a:r>
            <a:r>
              <a:rPr lang="en-US" altLang="ja-JP" sz="2400" dirty="0" smtClean="0">
                <a:latin typeface="メイリオ" pitchFamily="50" charset="-128"/>
                <a:ea typeface="メイリオ" pitchFamily="50" charset="-128"/>
                <a:cs typeface="メイリオ" pitchFamily="50" charset="-128"/>
              </a:rPr>
              <a:t>UML</a:t>
            </a:r>
            <a:r>
              <a:rPr lang="ja-JP" altLang="en-US" sz="2400" dirty="0">
                <a:latin typeface="メイリオ" pitchFamily="50" charset="-128"/>
                <a:ea typeface="メイリオ" pitchFamily="50" charset="-128"/>
                <a:cs typeface="メイリオ" pitchFamily="50" charset="-128"/>
              </a:rPr>
              <a:t>モデルカタログを</a:t>
            </a:r>
            <a:r>
              <a:rPr lang="ja-JP" altLang="en-US" sz="2400" dirty="0" smtClean="0">
                <a:latin typeface="メイリオ" pitchFamily="50" charset="-128"/>
                <a:ea typeface="メイリオ" pitchFamily="50" charset="-128"/>
                <a:cs typeface="メイリオ" pitchFamily="50" charset="-128"/>
              </a:rPr>
              <a:t>発表</a:t>
            </a:r>
            <a:r>
              <a:rPr lang="en-US" altLang="ja-JP" sz="2400" dirty="0" smtClean="0">
                <a:latin typeface="メイリオ" pitchFamily="50" charset="-128"/>
                <a:ea typeface="メイリオ" pitchFamily="50" charset="-128"/>
                <a:cs typeface="メイリオ" pitchFamily="50" charset="-128"/>
              </a:rPr>
              <a:t>(2012</a:t>
            </a:r>
            <a:r>
              <a:rPr lang="ja-JP" altLang="en-US" sz="2400" dirty="0" smtClean="0">
                <a:latin typeface="メイリオ" pitchFamily="50" charset="-128"/>
                <a:ea typeface="メイリオ" pitchFamily="50" charset="-128"/>
                <a:cs typeface="メイリオ" pitchFamily="50" charset="-128"/>
              </a:rPr>
              <a:t>年</a:t>
            </a:r>
            <a:r>
              <a:rPr lang="en-US" altLang="ja-JP" sz="2400" dirty="0" smtClean="0">
                <a:latin typeface="メイリオ" pitchFamily="50" charset="-128"/>
                <a:ea typeface="メイリオ" pitchFamily="50" charset="-128"/>
                <a:cs typeface="メイリオ" pitchFamily="50" charset="-128"/>
              </a:rPr>
              <a:t>)</a:t>
            </a:r>
            <a:endParaRPr lang="en-US" altLang="ja-JP" sz="2400"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fld id="{1B4CD1AD-35CE-4DA8-9CDB-2FA6D4A1B3F4}" type="slidenum">
              <a:rPr kumimoji="1" lang="ja-JP" altLang="en-US" smtClean="0"/>
              <a:t>5</a:t>
            </a:fld>
            <a:endParaRPr kumimoji="1" lang="ja-JP" altLang="en-US" dirty="0"/>
          </a:p>
        </p:txBody>
      </p:sp>
      <p:sp>
        <p:nvSpPr>
          <p:cNvPr id="9" name="テキスト ボックス 8"/>
          <p:cNvSpPr txBox="1"/>
          <p:nvPr/>
        </p:nvSpPr>
        <p:spPr>
          <a:xfrm>
            <a:off x="1763688" y="6093296"/>
            <a:ext cx="7560840" cy="400110"/>
          </a:xfrm>
          <a:prstGeom prst="rect">
            <a:avLst/>
          </a:prstGeom>
          <a:noFill/>
        </p:spPr>
        <p:txBody>
          <a:bodyPr wrap="square" rtlCol="0">
            <a:spAutoFit/>
          </a:bodyPr>
          <a:lstStyle/>
          <a:p>
            <a:r>
              <a:rPr kumimoji="1" lang="en-US" altLang="ja-JP" sz="2000" dirty="0" smtClean="0"/>
              <a:t>※UMTP Japan : </a:t>
            </a:r>
            <a:r>
              <a:rPr lang="ja-JP" altLang="en-US" sz="2000" dirty="0" smtClean="0"/>
              <a:t>特定</a:t>
            </a:r>
            <a:r>
              <a:rPr lang="ja-JP" altLang="en-US" sz="2000" dirty="0"/>
              <a:t>非営利活動</a:t>
            </a:r>
            <a:r>
              <a:rPr lang="ja-JP" altLang="en-US" sz="2000" dirty="0" smtClean="0"/>
              <a:t>法人</a:t>
            </a:r>
            <a:r>
              <a:rPr lang="en-US" altLang="ja-JP" sz="2000" dirty="0" smtClean="0"/>
              <a:t>UML</a:t>
            </a:r>
            <a:r>
              <a:rPr lang="ja-JP" altLang="en-US" sz="2000" dirty="0"/>
              <a:t>モデリング推進協</a:t>
            </a:r>
            <a:r>
              <a:rPr lang="ja-JP" altLang="en-US" sz="2000" dirty="0" smtClean="0"/>
              <a:t>議会</a:t>
            </a:r>
            <a:endParaRPr kumimoji="1" lang="ja-JP" altLang="en-US" sz="2000" dirty="0"/>
          </a:p>
        </p:txBody>
      </p:sp>
      <p:sp>
        <p:nvSpPr>
          <p:cNvPr id="10" name="線吹き出し 2 (枠付き) 9"/>
          <p:cNvSpPr/>
          <p:nvPr/>
        </p:nvSpPr>
        <p:spPr>
          <a:xfrm>
            <a:off x="863588" y="2996952"/>
            <a:ext cx="3564396" cy="720080"/>
          </a:xfrm>
          <a:prstGeom prst="borderCallout2">
            <a:avLst>
              <a:gd name="adj1" fmla="val 18750"/>
              <a:gd name="adj2" fmla="val 103657"/>
              <a:gd name="adj3" fmla="val 5557"/>
              <a:gd name="adj4" fmla="val 112582"/>
              <a:gd name="adj5" fmla="val -50768"/>
              <a:gd name="adj6" fmla="val 13934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組込みシステムにおける</a:t>
            </a:r>
            <a:r>
              <a:rPr kumimoji="1" lang="en-US" altLang="ja-JP" dirty="0" smtClean="0"/>
              <a:t/>
            </a:r>
            <a:br>
              <a:rPr kumimoji="1" lang="en-US" altLang="ja-JP" dirty="0" smtClean="0"/>
            </a:br>
            <a:r>
              <a:rPr kumimoji="1" lang="ja-JP" altLang="en-US" dirty="0" smtClean="0"/>
              <a:t>モデルベース開発を理解出来る</a:t>
            </a:r>
            <a:endParaRPr kumimoji="1" lang="en-US" altLang="ja-JP" dirty="0" smtClean="0"/>
          </a:p>
        </p:txBody>
      </p:sp>
    </p:spTree>
    <p:extLst>
      <p:ext uri="{BB962C8B-B14F-4D97-AF65-F5344CB8AC3E}">
        <p14:creationId xmlns:p14="http://schemas.microsoft.com/office/powerpoint/2010/main" val="325186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0075" y="1127948"/>
            <a:ext cx="3681801" cy="5204350"/>
          </a:xfrm>
          <a:prstGeom prst="rect">
            <a:avLst/>
          </a:prstGeom>
        </p:spPr>
      </p:pic>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23521" y="1132824"/>
            <a:ext cx="3667959" cy="5190509"/>
          </a:xfrm>
          <a:prstGeom prst="rect">
            <a:avLst/>
          </a:prstGeom>
        </p:spPr>
      </p:pic>
      <p:sp>
        <p:nvSpPr>
          <p:cNvPr id="2" name="タイトル 1"/>
          <p:cNvSpPr>
            <a:spLocks noGrp="1"/>
          </p:cNvSpPr>
          <p:nvPr>
            <p:ph type="title"/>
          </p:nvPr>
        </p:nvSpPr>
        <p:spPr/>
        <p:txBody>
          <a:bodyPr/>
          <a:lstStyle/>
          <a:p>
            <a:r>
              <a:rPr kumimoji="1" lang="ja-JP" altLang="en-US" dirty="0" smtClean="0">
                <a:latin typeface="メイリオ" pitchFamily="50" charset="-128"/>
                <a:ea typeface="メイリオ" pitchFamily="50" charset="-128"/>
                <a:cs typeface="メイリオ" pitchFamily="50" charset="-128"/>
              </a:rPr>
              <a:t>研究</a:t>
            </a:r>
            <a:r>
              <a:rPr kumimoji="1" lang="ja-JP" altLang="en-US" dirty="0" smtClean="0">
                <a:latin typeface="メイリオ" pitchFamily="50" charset="-128"/>
                <a:ea typeface="メイリオ" pitchFamily="50" charset="-128"/>
                <a:cs typeface="メイリオ" pitchFamily="50" charset="-128"/>
              </a:rPr>
              <a:t>背景</a:t>
            </a:r>
            <a:endParaRPr kumimoji="1" lang="ja-JP" altLang="en-US" dirty="0">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sz="half" idx="1"/>
          </p:nvPr>
        </p:nvSpPr>
        <p:spPr>
          <a:xfrm>
            <a:off x="457199" y="1020764"/>
            <a:ext cx="4546849" cy="5145087"/>
          </a:xfrm>
        </p:spPr>
        <p:txBody>
          <a:bodyPr/>
          <a:lstStyle/>
          <a:p>
            <a:r>
              <a:rPr kumimoji="1" lang="en-US" altLang="ja-JP" dirty="0" smtClean="0">
                <a:latin typeface="メイリオ" pitchFamily="50" charset="-128"/>
                <a:ea typeface="メイリオ" pitchFamily="50" charset="-128"/>
                <a:cs typeface="メイリオ" pitchFamily="50" charset="-128"/>
              </a:rPr>
              <a:t>UML</a:t>
            </a:r>
            <a:r>
              <a:rPr kumimoji="1" lang="ja-JP" altLang="en-US" dirty="0" smtClean="0">
                <a:latin typeface="メイリオ" pitchFamily="50" charset="-128"/>
                <a:ea typeface="メイリオ" pitchFamily="50" charset="-128"/>
                <a:cs typeface="メイリオ" pitchFamily="50" charset="-128"/>
              </a:rPr>
              <a:t>モデルカタログ</a:t>
            </a:r>
            <a:endParaRPr lang="en-US" altLang="ja-JP" dirty="0" smtClean="0">
              <a:latin typeface="メイリオ" pitchFamily="50" charset="-128"/>
              <a:ea typeface="メイリオ" pitchFamily="50" charset="-128"/>
              <a:cs typeface="メイリオ" pitchFamily="50" charset="-128"/>
            </a:endParaRPr>
          </a:p>
          <a:p>
            <a:pPr lvl="1"/>
            <a:r>
              <a:rPr kumimoji="1" lang="ja-JP" altLang="en-US" dirty="0" smtClean="0">
                <a:latin typeface="メイリオ" pitchFamily="50" charset="-128"/>
                <a:ea typeface="メイリオ" pitchFamily="50" charset="-128"/>
                <a:cs typeface="メイリオ" pitchFamily="50" charset="-128"/>
              </a:rPr>
              <a:t>組込みシステム</a:t>
            </a:r>
            <a:r>
              <a:rPr kumimoji="1" lang="ja-JP" altLang="en-US" dirty="0" smtClean="0">
                <a:latin typeface="メイリオ" pitchFamily="50" charset="-128"/>
                <a:ea typeface="メイリオ" pitchFamily="50" charset="-128"/>
                <a:cs typeface="メイリオ" pitchFamily="50" charset="-128"/>
              </a:rPr>
              <a:t>開発</a:t>
            </a:r>
            <a:r>
              <a:rPr lang="ja-JP" altLang="en-US" dirty="0">
                <a:latin typeface="メイリオ" pitchFamily="50" charset="-128"/>
                <a:ea typeface="メイリオ" pitchFamily="50" charset="-128"/>
                <a:cs typeface="メイリオ" pitchFamily="50" charset="-128"/>
              </a:rPr>
              <a:t>に</a:t>
            </a:r>
            <a:r>
              <a:rPr lang="ja-JP" altLang="en-US" dirty="0" smtClean="0">
                <a:latin typeface="メイリオ" pitchFamily="50" charset="-128"/>
                <a:ea typeface="メイリオ" pitchFamily="50" charset="-128"/>
                <a:cs typeface="メイリオ" pitchFamily="50" charset="-128"/>
              </a:rPr>
              <a:t>おいて参考</a:t>
            </a:r>
            <a:r>
              <a:rPr lang="ja-JP" altLang="en-US" dirty="0" smtClean="0">
                <a:latin typeface="メイリオ" pitchFamily="50" charset="-128"/>
                <a:ea typeface="メイリオ" pitchFamily="50" charset="-128"/>
                <a:cs typeface="メイリオ" pitchFamily="50" charset="-128"/>
              </a:rPr>
              <a:t>になるよう</a:t>
            </a:r>
            <a:r>
              <a:rPr lang="ja-JP" altLang="en-US" dirty="0" smtClean="0">
                <a:latin typeface="メイリオ" pitchFamily="50" charset="-128"/>
                <a:ea typeface="メイリオ" pitchFamily="50" charset="-128"/>
                <a:cs typeface="メイリオ" pitchFamily="50" charset="-128"/>
              </a:rPr>
              <a:t>な</a:t>
            </a:r>
            <a:r>
              <a:rPr lang="en-US" altLang="ja-JP" dirty="0" smtClean="0">
                <a:latin typeface="メイリオ" pitchFamily="50" charset="-128"/>
                <a:ea typeface="メイリオ" pitchFamily="50" charset="-128"/>
                <a:cs typeface="メイリオ" pitchFamily="50" charset="-128"/>
              </a:rPr>
              <a:t/>
            </a:r>
            <a:br>
              <a:rPr lang="en-US" altLang="ja-JP" dirty="0" smtClean="0">
                <a:latin typeface="メイリオ" pitchFamily="50" charset="-128"/>
                <a:ea typeface="メイリオ" pitchFamily="50" charset="-128"/>
                <a:cs typeface="メイリオ" pitchFamily="50" charset="-128"/>
              </a:rPr>
            </a:br>
            <a:r>
              <a:rPr lang="ja-JP" altLang="en-US" dirty="0" smtClean="0">
                <a:latin typeface="メイリオ" pitchFamily="50" charset="-128"/>
                <a:ea typeface="メイリオ" pitchFamily="50" charset="-128"/>
                <a:cs typeface="メイリオ" pitchFamily="50" charset="-128"/>
              </a:rPr>
              <a:t>モデル</a:t>
            </a:r>
            <a:r>
              <a:rPr lang="ja-JP" altLang="en-US" dirty="0" smtClean="0">
                <a:latin typeface="メイリオ" pitchFamily="50" charset="-128"/>
                <a:ea typeface="メイリオ" pitchFamily="50" charset="-128"/>
                <a:cs typeface="メイリオ" pitchFamily="50" charset="-128"/>
              </a:rPr>
              <a:t>を</a:t>
            </a:r>
            <a:r>
              <a:rPr lang="ja-JP" altLang="en-US" dirty="0" smtClean="0">
                <a:latin typeface="メイリオ" pitchFamily="50" charset="-128"/>
                <a:ea typeface="メイリオ" pitchFamily="50" charset="-128"/>
                <a:cs typeface="メイリオ" pitchFamily="50" charset="-128"/>
              </a:rPr>
              <a:t>カタログ化</a:t>
            </a:r>
            <a:endParaRPr lang="en-US" altLang="ja-JP" dirty="0" smtClean="0">
              <a:latin typeface="メイリオ" pitchFamily="50" charset="-128"/>
              <a:ea typeface="メイリオ" pitchFamily="50" charset="-128"/>
              <a:cs typeface="メイリオ" pitchFamily="50" charset="-128"/>
            </a:endParaRPr>
          </a:p>
          <a:p>
            <a:pPr lvl="1"/>
            <a:r>
              <a:rPr lang="ja-JP" altLang="en-US" u="sng" dirty="0" smtClean="0">
                <a:latin typeface="メイリオ" pitchFamily="50" charset="-128"/>
                <a:ea typeface="メイリオ" pitchFamily="50" charset="-128"/>
                <a:cs typeface="メイリオ" pitchFamily="50" charset="-128"/>
              </a:rPr>
              <a:t>抽象的なモデル</a:t>
            </a:r>
            <a:endParaRPr lang="en-US" altLang="ja-JP" u="sng" dirty="0" smtClean="0">
              <a:latin typeface="メイリオ" pitchFamily="50" charset="-128"/>
              <a:ea typeface="メイリオ" pitchFamily="50" charset="-128"/>
              <a:cs typeface="メイリオ" pitchFamily="50" charset="-128"/>
            </a:endParaRPr>
          </a:p>
          <a:p>
            <a:pPr lvl="1"/>
            <a:r>
              <a:rPr lang="ja-JP" altLang="en-US" dirty="0" smtClean="0">
                <a:latin typeface="メイリオ" pitchFamily="50" charset="-128"/>
                <a:ea typeface="メイリオ" pitchFamily="50" charset="-128"/>
                <a:cs typeface="メイリオ" pitchFamily="50" charset="-128"/>
              </a:rPr>
              <a:t>掲載内容</a:t>
            </a:r>
            <a:endParaRPr lang="en-US" altLang="ja-JP" dirty="0" smtClean="0">
              <a:latin typeface="メイリオ" pitchFamily="50" charset="-128"/>
              <a:ea typeface="メイリオ" pitchFamily="50" charset="-128"/>
              <a:cs typeface="メイリオ" pitchFamily="50" charset="-128"/>
            </a:endParaRPr>
          </a:p>
          <a:p>
            <a:pPr lvl="2"/>
            <a:r>
              <a:rPr lang="ja-JP" altLang="en-US" dirty="0" smtClean="0">
                <a:latin typeface="メイリオ" pitchFamily="50" charset="-128"/>
                <a:ea typeface="メイリオ" pitchFamily="50" charset="-128"/>
                <a:cs typeface="メイリオ" pitchFamily="50" charset="-128"/>
              </a:rPr>
              <a:t>要求仕様，ユースケース図，</a:t>
            </a:r>
            <a:endParaRPr lang="en-US" altLang="ja-JP" dirty="0" smtClean="0">
              <a:latin typeface="メイリオ" pitchFamily="50" charset="-128"/>
              <a:ea typeface="メイリオ" pitchFamily="50" charset="-128"/>
              <a:cs typeface="メイリオ" pitchFamily="50" charset="-128"/>
            </a:endParaRPr>
          </a:p>
          <a:p>
            <a:pPr marL="914400" lvl="2" indent="0">
              <a:buNone/>
            </a:pPr>
            <a:r>
              <a:rPr lang="ja-JP" altLang="en-US" dirty="0" smtClean="0">
                <a:latin typeface="メイリオ" pitchFamily="50" charset="-128"/>
                <a:ea typeface="メイリオ" pitchFamily="50" charset="-128"/>
                <a:cs typeface="メイリオ" pitchFamily="50" charset="-128"/>
              </a:rPr>
              <a:t>クラス図，シーケンス図</a:t>
            </a:r>
            <a:r>
              <a:rPr lang="ja-JP" altLang="en-US" dirty="0">
                <a:latin typeface="メイリオ" pitchFamily="50" charset="-128"/>
                <a:ea typeface="メイリオ" pitchFamily="50" charset="-128"/>
                <a:cs typeface="メイリオ" pitchFamily="50" charset="-128"/>
              </a:rPr>
              <a:t>等</a:t>
            </a:r>
            <a:endParaRPr kumimoji="1" lang="en-US" altLang="ja-JP" dirty="0" smtClean="0">
              <a:latin typeface="メイリオ" pitchFamily="50" charset="-128"/>
              <a:ea typeface="メイリオ" pitchFamily="50" charset="-128"/>
              <a:cs typeface="メイリオ" pitchFamily="50" charset="-128"/>
            </a:endParaRPr>
          </a:p>
          <a:p>
            <a:pPr lvl="1"/>
            <a:endParaRPr kumimoji="1" lang="en-US" altLang="ja-JP" dirty="0" smtClean="0">
              <a:latin typeface="メイリオ" pitchFamily="50" charset="-128"/>
              <a:ea typeface="メイリオ" pitchFamily="50" charset="-128"/>
              <a:cs typeface="メイリオ" pitchFamily="50" charset="-128"/>
            </a:endParaRPr>
          </a:p>
        </p:txBody>
      </p:sp>
      <p:pic>
        <p:nvPicPr>
          <p:cNvPr id="6" name="コンテンツ プレースホルダー 5"/>
          <p:cNvPicPr>
            <a:picLocks noGrp="1" noChangeAspect="1"/>
          </p:cNvPicPr>
          <p:nvPr>
            <p:ph sz="half" idx="2"/>
          </p:nvPr>
        </p:nvPicPr>
        <p:blipFill>
          <a:blip r:embed="rId5" cstate="print">
            <a:extLst>
              <a:ext uri="{28A0092B-C50C-407E-A947-70E740481C1C}">
                <a14:useLocalDpi xmlns:a14="http://schemas.microsoft.com/office/drawing/2010/main" val="0"/>
              </a:ext>
            </a:extLst>
          </a:blip>
          <a:stretch>
            <a:fillRect/>
          </a:stretch>
        </p:blipFill>
        <p:spPr>
          <a:xfrm>
            <a:off x="5220072" y="1124744"/>
            <a:ext cx="3681801" cy="5204350"/>
          </a:xfrm>
        </p:spPr>
      </p:pic>
      <p:sp>
        <p:nvSpPr>
          <p:cNvPr id="9" name="右矢印 8"/>
          <p:cNvSpPr/>
          <p:nvPr/>
        </p:nvSpPr>
        <p:spPr>
          <a:xfrm>
            <a:off x="264153" y="5612990"/>
            <a:ext cx="792088"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1115616" y="5517232"/>
            <a:ext cx="4248472" cy="784830"/>
          </a:xfrm>
          <a:prstGeom prst="rect">
            <a:avLst/>
          </a:prstGeom>
          <a:noFill/>
        </p:spPr>
        <p:txBody>
          <a:bodyPr wrap="square" bIns="0" rtlCol="0">
            <a:spAutoFit/>
          </a:bodyPr>
          <a:lstStyle/>
          <a:p>
            <a:r>
              <a:rPr lang="ja-JP" altLang="en-US" sz="2400" dirty="0" smtClean="0">
                <a:latin typeface="メイリオ" pitchFamily="50" charset="-128"/>
                <a:ea typeface="メイリオ" pitchFamily="50" charset="-128"/>
                <a:cs typeface="メイリオ" pitchFamily="50" charset="-128"/>
              </a:rPr>
              <a:t>モデルベース開発学習の</a:t>
            </a:r>
            <a:endParaRPr lang="en-US" altLang="ja-JP" sz="2400" dirty="0" smtClean="0">
              <a:latin typeface="メイリオ" pitchFamily="50" charset="-128"/>
              <a:ea typeface="メイリオ" pitchFamily="50" charset="-128"/>
              <a:cs typeface="メイリオ" pitchFamily="50" charset="-128"/>
            </a:endParaRPr>
          </a:p>
          <a:p>
            <a:r>
              <a:rPr lang="ja-JP" altLang="en-US" sz="2400" dirty="0" smtClean="0">
                <a:latin typeface="メイリオ" pitchFamily="50" charset="-128"/>
                <a:ea typeface="メイリオ" pitchFamily="50" charset="-128"/>
                <a:cs typeface="メイリオ" pitchFamily="50" charset="-128"/>
              </a:rPr>
              <a:t>参考になるのでは？</a:t>
            </a:r>
            <a:endParaRPr lang="en-US" altLang="ja-JP" sz="2400" dirty="0" smtClean="0">
              <a:latin typeface="メイリオ" pitchFamily="50" charset="-128"/>
              <a:ea typeface="メイリオ" pitchFamily="50" charset="-128"/>
              <a:cs typeface="メイリオ" pitchFamily="50" charset="-128"/>
            </a:endParaRPr>
          </a:p>
        </p:txBody>
      </p:sp>
      <p:sp>
        <p:nvSpPr>
          <p:cNvPr id="4" name="スライド番号プレースホルダー 3"/>
          <p:cNvSpPr>
            <a:spLocks noGrp="1"/>
          </p:cNvSpPr>
          <p:nvPr>
            <p:ph type="sldNum" sz="quarter" idx="12"/>
          </p:nvPr>
        </p:nvSpPr>
        <p:spPr>
          <a:xfrm>
            <a:off x="8405812" y="6619874"/>
            <a:ext cx="585788" cy="193361"/>
          </a:xfrm>
        </p:spPr>
        <p:txBody>
          <a:bodyPr/>
          <a:lstStyle/>
          <a:p>
            <a:fld id="{1B4CD1AD-35CE-4DA8-9CDB-2FA6D4A1B3F4}" type="slidenum">
              <a:rPr kumimoji="1" lang="ja-JP" altLang="en-US" smtClean="0">
                <a:latin typeface="メイリオ" pitchFamily="50" charset="-128"/>
                <a:ea typeface="メイリオ" pitchFamily="50" charset="-128"/>
                <a:cs typeface="メイリオ" pitchFamily="50" charset="-128"/>
              </a:rPr>
              <a:t>6</a:t>
            </a:fld>
            <a:endParaRPr kumimoji="1"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18138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a:xfrm>
            <a:off x="304800" y="1020764"/>
            <a:ext cx="8610600" cy="5360564"/>
          </a:xfrm>
        </p:spPr>
        <p:txBody>
          <a:bodyPr/>
          <a:lstStyle/>
          <a:p>
            <a:r>
              <a:rPr lang="ja-JP" altLang="en-US" dirty="0" smtClean="0"/>
              <a:t>抽象的なモデルとは？</a:t>
            </a:r>
            <a:endParaRPr lang="en-US" altLang="ja-JP" dirty="0" smtClean="0"/>
          </a:p>
          <a:p>
            <a:pPr lvl="1"/>
            <a:r>
              <a:rPr lang="ja-JP" altLang="en-US" dirty="0" smtClean="0"/>
              <a:t>プラットフォーム非依存モデル（</a:t>
            </a:r>
            <a:r>
              <a:rPr lang="en-US" altLang="ja-JP" dirty="0" smtClean="0"/>
              <a:t>PSM</a:t>
            </a:r>
            <a:r>
              <a:rPr lang="ja-JP" altLang="en-US" dirty="0" smtClean="0"/>
              <a:t>）</a:t>
            </a:r>
            <a:endParaRPr lang="en-US" altLang="ja-JP" dirty="0" smtClean="0"/>
          </a:p>
          <a:p>
            <a:pPr lvl="2"/>
            <a:r>
              <a:rPr lang="ja-JP" altLang="en-US" dirty="0" smtClean="0">
                <a:solidFill>
                  <a:srgbClr val="7030A0"/>
                </a:solidFill>
              </a:rPr>
              <a:t>機能に着目した</a:t>
            </a:r>
            <a:r>
              <a:rPr lang="ja-JP" altLang="en-US" dirty="0" smtClean="0"/>
              <a:t>抽象的なモデル</a:t>
            </a:r>
            <a:endParaRPr lang="en-US" altLang="ja-JP" dirty="0" smtClean="0"/>
          </a:p>
          <a:p>
            <a:pPr lvl="2"/>
            <a:r>
              <a:rPr lang="ja-JP" altLang="en-US" dirty="0" smtClean="0"/>
              <a:t>実行環境（機器，</a:t>
            </a:r>
            <a:r>
              <a:rPr lang="en-US" altLang="ja-JP" dirty="0" smtClean="0"/>
              <a:t>OS</a:t>
            </a:r>
            <a:r>
              <a:rPr lang="ja-JP" altLang="en-US" dirty="0" smtClean="0"/>
              <a:t>等）を選ばない</a:t>
            </a:r>
            <a:endParaRPr lang="en-US" altLang="ja-JP" dirty="0" smtClean="0"/>
          </a:p>
          <a:p>
            <a:pPr marL="914400" lvl="2" indent="0">
              <a:buNone/>
            </a:pPr>
            <a:endParaRPr lang="en-US" altLang="ja-JP" dirty="0" smtClean="0"/>
          </a:p>
          <a:p>
            <a:pPr lvl="1"/>
            <a:r>
              <a:rPr lang="ja-JP" altLang="en-US" dirty="0" smtClean="0"/>
              <a:t>プラットフォーム依存モデル（</a:t>
            </a:r>
            <a:r>
              <a:rPr lang="en-US" altLang="ja-JP" dirty="0" smtClean="0"/>
              <a:t>PIM</a:t>
            </a:r>
            <a:r>
              <a:rPr lang="ja-JP" altLang="en-US" dirty="0" smtClean="0"/>
              <a:t>）</a:t>
            </a:r>
            <a:endParaRPr lang="en-US" altLang="ja-JP" dirty="0" smtClean="0"/>
          </a:p>
          <a:p>
            <a:pPr lvl="2"/>
            <a:r>
              <a:rPr lang="ja-JP" altLang="en-US" dirty="0" smtClean="0">
                <a:solidFill>
                  <a:srgbClr val="7030A0"/>
                </a:solidFill>
              </a:rPr>
              <a:t>実行環境に合わせた</a:t>
            </a:r>
            <a:r>
              <a:rPr lang="ja-JP" altLang="en-US" dirty="0" smtClean="0"/>
              <a:t>具体的なモデル</a:t>
            </a:r>
            <a:endParaRPr lang="en-US" altLang="ja-JP" dirty="0" smtClean="0"/>
          </a:p>
          <a:p>
            <a:pPr lvl="2"/>
            <a:r>
              <a:rPr lang="ja-JP" altLang="en-US" dirty="0" smtClean="0"/>
              <a:t>プラットフォーム非依存モデルを元にして作成</a:t>
            </a:r>
            <a:endParaRPr lang="en-US" altLang="ja-JP" dirty="0" smtClean="0"/>
          </a:p>
          <a:p>
            <a:pPr lvl="2"/>
            <a:endParaRPr lang="en-US" altLang="ja-JP" dirty="0"/>
          </a:p>
          <a:p>
            <a:pPr lvl="1"/>
            <a:r>
              <a:rPr lang="ja-JP" altLang="en-US" dirty="0" smtClean="0"/>
              <a:t>基本的にはプラットフォーム非依存モデル，プラットフォーム依存モデル，プログラム作成の工程で開発</a:t>
            </a:r>
            <a:endParaRPr lang="en-US" altLang="ja-JP" dirty="0" smtClean="0"/>
          </a:p>
          <a:p>
            <a:pPr lvl="1"/>
            <a:endParaRPr kumimoji="1" lang="en-US" altLang="ja-JP" dirty="0" smtClean="0"/>
          </a:p>
        </p:txBody>
      </p:sp>
      <p:sp>
        <p:nvSpPr>
          <p:cNvPr id="4" name="スライド番号プレースホルダー 3"/>
          <p:cNvSpPr>
            <a:spLocks noGrp="1"/>
          </p:cNvSpPr>
          <p:nvPr>
            <p:ph type="sldNum" sz="quarter" idx="12"/>
          </p:nvPr>
        </p:nvSpPr>
        <p:spPr/>
        <p:txBody>
          <a:bodyPr/>
          <a:lstStyle/>
          <a:p>
            <a:fld id="{1B4CD1AD-35CE-4DA8-9CDB-2FA6D4A1B3F4}" type="slidenum">
              <a:rPr lang="ja-JP" altLang="en-US" smtClean="0"/>
              <a:pPr/>
              <a:t>7</a:t>
            </a:fld>
            <a:endParaRPr lang="ja-JP" altLang="en-US" dirty="0"/>
          </a:p>
        </p:txBody>
      </p:sp>
    </p:spTree>
    <p:extLst>
      <p:ext uri="{BB962C8B-B14F-4D97-AF65-F5344CB8AC3E}">
        <p14:creationId xmlns:p14="http://schemas.microsoft.com/office/powerpoint/2010/main" val="1307166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a:t>
            </a:r>
            <a:r>
              <a:rPr kumimoji="1" lang="ja-JP" altLang="en-US" dirty="0" smtClean="0"/>
              <a:t>背景</a:t>
            </a:r>
            <a:endParaRPr kumimoji="1" lang="ja-JP" altLang="en-US" dirty="0"/>
          </a:p>
        </p:txBody>
      </p:sp>
      <p:sp>
        <p:nvSpPr>
          <p:cNvPr id="3" name="コンテンツ プレースホルダー 2"/>
          <p:cNvSpPr>
            <a:spLocks noGrp="1"/>
          </p:cNvSpPr>
          <p:nvPr>
            <p:ph idx="1"/>
          </p:nvPr>
        </p:nvSpPr>
        <p:spPr>
          <a:xfrm>
            <a:off x="304800" y="1020764"/>
            <a:ext cx="8610600" cy="824060"/>
          </a:xfrm>
        </p:spPr>
        <p:txBody>
          <a:bodyPr>
            <a:noAutofit/>
          </a:bodyPr>
          <a:lstStyle/>
          <a:p>
            <a:r>
              <a:rPr kumimoji="1" lang="en-US" altLang="ja-JP" dirty="0" smtClean="0"/>
              <a:t>UML</a:t>
            </a:r>
            <a:r>
              <a:rPr kumimoji="1" lang="ja-JP" altLang="en-US" dirty="0" smtClean="0"/>
              <a:t>モデルカタログ</a:t>
            </a:r>
            <a:r>
              <a:rPr kumimoji="1" lang="ja-JP" altLang="en-US" dirty="0" smtClean="0"/>
              <a:t>のメリット，デメリット</a:t>
            </a:r>
            <a:endParaRPr kumimoji="1" lang="en-US" altLang="ja-JP" dirty="0" smtClean="0"/>
          </a:p>
          <a:p>
            <a:pPr lvl="2"/>
            <a:endParaRPr kumimoji="1" lang="en-US" altLang="ja-JP" dirty="0" smtClean="0"/>
          </a:p>
        </p:txBody>
      </p:sp>
      <p:sp>
        <p:nvSpPr>
          <p:cNvPr id="7" name="右矢印 6"/>
          <p:cNvSpPr/>
          <p:nvPr/>
        </p:nvSpPr>
        <p:spPr>
          <a:xfrm>
            <a:off x="899592" y="5265583"/>
            <a:ext cx="1152128"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8" name="テキスト ボックス 7"/>
          <p:cNvSpPr txBox="1"/>
          <p:nvPr/>
        </p:nvSpPr>
        <p:spPr>
          <a:xfrm>
            <a:off x="2087724" y="5229200"/>
            <a:ext cx="4968552" cy="830997"/>
          </a:xfrm>
          <a:prstGeom prst="rect">
            <a:avLst/>
          </a:prstGeom>
          <a:noFill/>
        </p:spPr>
        <p:txBody>
          <a:bodyPr wrap="square" rtlCol="0">
            <a:spAutoFit/>
          </a:bodyPr>
          <a:lstStyle/>
          <a:p>
            <a:r>
              <a:rPr lang="ja-JP" altLang="en-US" sz="2400" dirty="0" smtClean="0">
                <a:latin typeface="メイリオ" pitchFamily="50" charset="-128"/>
                <a:ea typeface="メイリオ" pitchFamily="50" charset="-128"/>
                <a:cs typeface="メイリオ" pitchFamily="50" charset="-128"/>
              </a:rPr>
              <a:t>モデルカタログの有用性を検証し，</a:t>
            </a:r>
            <a:endParaRPr lang="en-US" altLang="ja-JP" sz="2400" dirty="0" smtClean="0">
              <a:latin typeface="メイリオ" pitchFamily="50" charset="-128"/>
              <a:ea typeface="メイリオ" pitchFamily="50" charset="-128"/>
              <a:cs typeface="メイリオ" pitchFamily="50" charset="-128"/>
            </a:endParaRPr>
          </a:p>
          <a:p>
            <a:r>
              <a:rPr lang="ja-JP" altLang="en-US" sz="2400" dirty="0" smtClean="0">
                <a:latin typeface="メイリオ" pitchFamily="50" charset="-128"/>
                <a:ea typeface="メイリオ" pitchFamily="50" charset="-128"/>
                <a:cs typeface="メイリオ" pitchFamily="50" charset="-128"/>
              </a:rPr>
              <a:t>実践例を</a:t>
            </a:r>
            <a:r>
              <a:rPr lang="ja-JP" altLang="en-US" sz="2400" dirty="0" smtClean="0">
                <a:latin typeface="メイリオ" pitchFamily="50" charset="-128"/>
                <a:ea typeface="メイリオ" pitchFamily="50" charset="-128"/>
                <a:cs typeface="メイリオ" pitchFamily="50" charset="-128"/>
              </a:rPr>
              <a:t>提供する必要がある</a:t>
            </a:r>
            <a:endParaRPr lang="en-US" altLang="ja-JP" sz="2400" dirty="0">
              <a:latin typeface="メイリオ" pitchFamily="50" charset="-128"/>
              <a:ea typeface="メイリオ" pitchFamily="50" charset="-128"/>
              <a:cs typeface="メイリオ" pitchFamily="50" charset="-128"/>
            </a:endParaRPr>
          </a:p>
        </p:txBody>
      </p:sp>
      <p:sp>
        <p:nvSpPr>
          <p:cNvPr id="5" name="スライド番号プレースホルダー 4"/>
          <p:cNvSpPr>
            <a:spLocks noGrp="1"/>
          </p:cNvSpPr>
          <p:nvPr>
            <p:ph type="sldNum" sz="quarter" idx="12"/>
          </p:nvPr>
        </p:nvSpPr>
        <p:spPr/>
        <p:txBody>
          <a:bodyPr/>
          <a:lstStyle/>
          <a:p>
            <a:fld id="{1B4CD1AD-35CE-4DA8-9CDB-2FA6D4A1B3F4}" type="slidenum">
              <a:rPr kumimoji="1" lang="ja-JP" altLang="en-US" smtClean="0"/>
              <a:t>8</a:t>
            </a:fld>
            <a:endParaRPr kumimoji="1" lang="ja-JP" altLang="en-US" dirty="0"/>
          </a:p>
        </p:txBody>
      </p:sp>
      <p:graphicFrame>
        <p:nvGraphicFramePr>
          <p:cNvPr id="9" name="図表 8"/>
          <p:cNvGraphicFramePr/>
          <p:nvPr>
            <p:extLst>
              <p:ext uri="{D42A27DB-BD31-4B8C-83A1-F6EECF244321}">
                <p14:modId xmlns:p14="http://schemas.microsoft.com/office/powerpoint/2010/main" val="3221272539"/>
              </p:ext>
            </p:extLst>
          </p:nvPr>
        </p:nvGraphicFramePr>
        <p:xfrm>
          <a:off x="360040" y="1556792"/>
          <a:ext cx="8676456" cy="33123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612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a:t>
            </a:r>
            <a:r>
              <a:rPr kumimoji="1" lang="ja-JP" altLang="en-US" dirty="0" smtClean="0"/>
              <a:t>概要</a:t>
            </a:r>
            <a:endParaRPr kumimoji="1" lang="ja-JP" altLang="en-US" dirty="0"/>
          </a:p>
        </p:txBody>
      </p:sp>
      <p:sp>
        <p:nvSpPr>
          <p:cNvPr id="3" name="角丸四角形 2"/>
          <p:cNvSpPr/>
          <p:nvPr/>
        </p:nvSpPr>
        <p:spPr>
          <a:xfrm>
            <a:off x="611560" y="3501008"/>
            <a:ext cx="7920880" cy="936104"/>
          </a:xfrm>
          <a:prstGeom prst="roundRect">
            <a:avLst/>
          </a:prstGeom>
        </p:spPr>
        <p:style>
          <a:lnRef idx="1">
            <a:schemeClr val="accent1"/>
          </a:lnRef>
          <a:fillRef idx="2">
            <a:schemeClr val="accent1"/>
          </a:fillRef>
          <a:effectRef idx="1">
            <a:schemeClr val="accent1"/>
          </a:effectRef>
          <a:fontRef idx="minor">
            <a:schemeClr val="dk1"/>
          </a:fontRef>
        </p:style>
        <p:txBody>
          <a:bodyPr bIns="0" rtlCol="0" anchor="t"/>
          <a:lstStyle/>
          <a:p>
            <a:r>
              <a:rPr lang="ja-JP" altLang="en-US" sz="2800" dirty="0" smtClean="0">
                <a:latin typeface="メイリオ" pitchFamily="50" charset="-128"/>
                <a:ea typeface="メイリオ" pitchFamily="50" charset="-128"/>
                <a:cs typeface="メイリオ" pitchFamily="50" charset="-128"/>
              </a:rPr>
              <a:t>環境に合わせたモデルの例</a:t>
            </a:r>
            <a:r>
              <a:rPr lang="ja-JP" altLang="en-US" sz="2800" dirty="0" smtClean="0">
                <a:latin typeface="メイリオ" pitchFamily="50" charset="-128"/>
                <a:ea typeface="メイリオ" pitchFamily="50" charset="-128"/>
                <a:cs typeface="メイリオ" pitchFamily="50" charset="-128"/>
              </a:rPr>
              <a:t>が</a:t>
            </a:r>
            <a:r>
              <a:rPr lang="ja-JP" altLang="en-US" sz="2800" dirty="0">
                <a:latin typeface="メイリオ" pitchFamily="50" charset="-128"/>
                <a:ea typeface="メイリオ" pitchFamily="50" charset="-128"/>
                <a:cs typeface="メイリオ" pitchFamily="50" charset="-128"/>
              </a:rPr>
              <a:t>出回っていない</a:t>
            </a:r>
            <a:endParaRPr lang="en-US" altLang="ja-JP" sz="2800" dirty="0">
              <a:latin typeface="メイリオ" pitchFamily="50" charset="-128"/>
              <a:ea typeface="メイリオ" pitchFamily="50" charset="-128"/>
              <a:cs typeface="メイリオ" pitchFamily="50" charset="-128"/>
            </a:endParaRPr>
          </a:p>
          <a:p>
            <a:pPr algn="r"/>
            <a:r>
              <a:rPr lang="ja-JP" altLang="en-US" sz="2800" dirty="0">
                <a:latin typeface="メイリオ" pitchFamily="50" charset="-128"/>
                <a:ea typeface="メイリオ" pitchFamily="50" charset="-128"/>
                <a:cs typeface="メイリオ" pitchFamily="50" charset="-128"/>
              </a:rPr>
              <a:t>→</a:t>
            </a:r>
            <a:r>
              <a:rPr lang="ja-JP" altLang="en-US" sz="2800" dirty="0">
                <a:solidFill>
                  <a:srgbClr val="7030A0"/>
                </a:solidFill>
                <a:latin typeface="メイリオ" pitchFamily="50" charset="-128"/>
                <a:ea typeface="メイリオ" pitchFamily="50" charset="-128"/>
                <a:cs typeface="メイリオ" pitchFamily="50" charset="-128"/>
              </a:rPr>
              <a:t>環境に依存したモデルの作成，</a:t>
            </a:r>
            <a:r>
              <a:rPr lang="ja-JP" altLang="en-US" sz="2800" dirty="0" smtClean="0">
                <a:solidFill>
                  <a:srgbClr val="7030A0"/>
                </a:solidFill>
                <a:latin typeface="メイリオ" pitchFamily="50" charset="-128"/>
                <a:ea typeface="メイリオ" pitchFamily="50" charset="-128"/>
                <a:cs typeface="メイリオ" pitchFamily="50" charset="-128"/>
              </a:rPr>
              <a:t>提供</a:t>
            </a:r>
            <a:endParaRPr lang="en-US" altLang="ja-JP" sz="2800" dirty="0">
              <a:solidFill>
                <a:srgbClr val="7030A0"/>
              </a:solidFill>
              <a:latin typeface="メイリオ" pitchFamily="50" charset="-128"/>
              <a:ea typeface="メイリオ" pitchFamily="50" charset="-128"/>
              <a:cs typeface="メイリオ" pitchFamily="50" charset="-128"/>
            </a:endParaRPr>
          </a:p>
        </p:txBody>
      </p:sp>
      <p:sp>
        <p:nvSpPr>
          <p:cNvPr id="6" name="角丸四角形 5"/>
          <p:cNvSpPr/>
          <p:nvPr/>
        </p:nvSpPr>
        <p:spPr>
          <a:xfrm>
            <a:off x="611560" y="5085184"/>
            <a:ext cx="7920880" cy="936104"/>
          </a:xfrm>
          <a:prstGeom prst="roundRect">
            <a:avLst/>
          </a:prstGeom>
        </p:spPr>
        <p:style>
          <a:lnRef idx="1">
            <a:schemeClr val="accent1"/>
          </a:lnRef>
          <a:fillRef idx="2">
            <a:schemeClr val="accent1"/>
          </a:fillRef>
          <a:effectRef idx="1">
            <a:schemeClr val="accent1"/>
          </a:effectRef>
          <a:fontRef idx="minor">
            <a:schemeClr val="dk1"/>
          </a:fontRef>
        </p:style>
        <p:txBody>
          <a:bodyPr bIns="0" rtlCol="0" anchor="ctr"/>
          <a:lstStyle/>
          <a:p>
            <a:r>
              <a:rPr lang="ja-JP" altLang="en-US" sz="2800" dirty="0" smtClean="0">
                <a:latin typeface="メイリオ" pitchFamily="50" charset="-128"/>
                <a:ea typeface="メイリオ" pitchFamily="50" charset="-128"/>
                <a:cs typeface="メイリオ" pitchFamily="50" charset="-128"/>
              </a:rPr>
              <a:t>モデルの有用性</a:t>
            </a:r>
            <a:r>
              <a:rPr lang="ja-JP" altLang="en-US" sz="2800" dirty="0">
                <a:latin typeface="メイリオ" pitchFamily="50" charset="-128"/>
                <a:ea typeface="メイリオ" pitchFamily="50" charset="-128"/>
                <a:cs typeface="メイリオ" pitchFamily="50" charset="-128"/>
              </a:rPr>
              <a:t>が不明</a:t>
            </a:r>
            <a:endParaRPr lang="en-US" altLang="ja-JP" sz="2800" dirty="0">
              <a:latin typeface="メイリオ" pitchFamily="50" charset="-128"/>
              <a:ea typeface="メイリオ" pitchFamily="50" charset="-128"/>
              <a:cs typeface="メイリオ" pitchFamily="50" charset="-128"/>
            </a:endParaRPr>
          </a:p>
          <a:p>
            <a:pPr algn="r"/>
            <a:r>
              <a:rPr lang="ja-JP" altLang="en-US" sz="2800" dirty="0">
                <a:latin typeface="メイリオ" pitchFamily="50" charset="-128"/>
                <a:ea typeface="メイリオ" pitchFamily="50" charset="-128"/>
                <a:cs typeface="メイリオ" pitchFamily="50" charset="-128"/>
              </a:rPr>
              <a:t>→</a:t>
            </a:r>
            <a:r>
              <a:rPr lang="ja-JP" altLang="en-US" sz="2800" dirty="0">
                <a:solidFill>
                  <a:srgbClr val="7030A0"/>
                </a:solidFill>
                <a:latin typeface="メイリオ" pitchFamily="50" charset="-128"/>
                <a:ea typeface="メイリオ" pitchFamily="50" charset="-128"/>
                <a:cs typeface="メイリオ" pitchFamily="50" charset="-128"/>
              </a:rPr>
              <a:t>開発と</a:t>
            </a:r>
            <a:r>
              <a:rPr lang="ja-JP" altLang="en-US" sz="2800" dirty="0" smtClean="0">
                <a:solidFill>
                  <a:srgbClr val="7030A0"/>
                </a:solidFill>
                <a:latin typeface="メイリオ" pitchFamily="50" charset="-128"/>
                <a:ea typeface="メイリオ" pitchFamily="50" charset="-128"/>
                <a:cs typeface="メイリオ" pitchFamily="50" charset="-128"/>
              </a:rPr>
              <a:t>動作</a:t>
            </a:r>
            <a:r>
              <a:rPr lang="ja-JP" altLang="en-US" sz="2800" dirty="0">
                <a:solidFill>
                  <a:srgbClr val="7030A0"/>
                </a:solidFill>
                <a:latin typeface="メイリオ" pitchFamily="50" charset="-128"/>
                <a:ea typeface="メイリオ" pitchFamily="50" charset="-128"/>
                <a:cs typeface="メイリオ" pitchFamily="50" charset="-128"/>
              </a:rPr>
              <a:t>確認</a:t>
            </a:r>
            <a:r>
              <a:rPr lang="ja-JP" altLang="en-US" sz="2800" dirty="0" smtClean="0">
                <a:solidFill>
                  <a:srgbClr val="7030A0"/>
                </a:solidFill>
                <a:latin typeface="メイリオ" pitchFamily="50" charset="-128"/>
                <a:ea typeface="メイリオ" pitchFamily="50" charset="-128"/>
                <a:cs typeface="メイリオ" pitchFamily="50" charset="-128"/>
              </a:rPr>
              <a:t>によって</a:t>
            </a:r>
            <a:r>
              <a:rPr lang="ja-JP" altLang="en-US" sz="2800" dirty="0">
                <a:solidFill>
                  <a:srgbClr val="7030A0"/>
                </a:solidFill>
                <a:latin typeface="メイリオ" pitchFamily="50" charset="-128"/>
                <a:ea typeface="メイリオ" pitchFamily="50" charset="-128"/>
                <a:cs typeface="メイリオ" pitchFamily="50" charset="-128"/>
              </a:rPr>
              <a:t>有用性を</a:t>
            </a:r>
            <a:r>
              <a:rPr lang="ja-JP" altLang="en-US" sz="2800" dirty="0" smtClean="0">
                <a:solidFill>
                  <a:srgbClr val="7030A0"/>
                </a:solidFill>
                <a:latin typeface="メイリオ" pitchFamily="50" charset="-128"/>
                <a:ea typeface="メイリオ" pitchFamily="50" charset="-128"/>
                <a:cs typeface="メイリオ" pitchFamily="50" charset="-128"/>
              </a:rPr>
              <a:t>検証</a:t>
            </a:r>
            <a:endParaRPr lang="en-US" altLang="ja-JP" sz="2800" dirty="0">
              <a:solidFill>
                <a:srgbClr val="7030A0"/>
              </a:solidFill>
              <a:latin typeface="メイリオ" pitchFamily="50" charset="-128"/>
              <a:ea typeface="メイリオ" pitchFamily="50" charset="-128"/>
              <a:cs typeface="メイリオ" pitchFamily="50" charset="-128"/>
            </a:endParaRPr>
          </a:p>
        </p:txBody>
      </p:sp>
      <p:sp>
        <p:nvSpPr>
          <p:cNvPr id="8" name="コンテンツ プレースホルダー 6"/>
          <p:cNvSpPr txBox="1">
            <a:spLocks/>
          </p:cNvSpPr>
          <p:nvPr/>
        </p:nvSpPr>
        <p:spPr bwMode="gray">
          <a:xfrm>
            <a:off x="395536" y="1124744"/>
            <a:ext cx="8291264" cy="1532727"/>
          </a:xfrm>
          <a:prstGeom prst="rect">
            <a:avLst/>
          </a:prstGeom>
          <a:ln w="38100" cap="flat" cmpd="sng" algn="ctr">
            <a:solidFill>
              <a:schemeClr val="lt1"/>
            </a:solidFill>
            <a:prstDash val="solid"/>
            <a:miter lim="800000"/>
            <a:headEnd/>
            <a:tailEnd/>
          </a:ln>
        </p:spPr>
        <p:style>
          <a:lnRef idx="3">
            <a:schemeClr val="lt1"/>
          </a:lnRef>
          <a:fillRef idx="1">
            <a:schemeClr val="accent2"/>
          </a:fillRef>
          <a:effectRef idx="1">
            <a:schemeClr val="accent2"/>
          </a:effectRef>
          <a:fontRef idx="minor">
            <a:schemeClr val="lt1"/>
          </a:fontRef>
        </p:style>
        <p:txBody>
          <a:bodyPr vert="horz" wrap="square" lIns="91440" tIns="45720" rIns="91440" bIns="0" numCol="1" anchor="ctr" anchorCtr="0" compatLnSpc="1">
            <a:prstTxWarp prst="textNoShape">
              <a:avLst/>
            </a:prstTxWarp>
            <a:spAutoFit/>
          </a:bodyPr>
          <a:lstStyle>
            <a:lvl1pPr marL="342900" indent="-342900" algn="l" rtl="0" eaLnBrk="1" fontAlgn="base" hangingPunct="1">
              <a:lnSpc>
                <a:spcPct val="120000"/>
              </a:lnSpc>
              <a:spcBef>
                <a:spcPct val="20000"/>
              </a:spcBef>
              <a:spcAft>
                <a:spcPct val="0"/>
              </a:spcAft>
              <a:buChar char="•"/>
              <a:defRPr kumimoji="1" sz="2800">
                <a:solidFill>
                  <a:schemeClr val="lt1"/>
                </a:solidFill>
                <a:latin typeface="+mn-lt"/>
                <a:ea typeface="+mn-ea"/>
                <a:cs typeface="+mn-cs"/>
              </a:defRPr>
            </a:lvl1pPr>
            <a:lvl2pPr marL="742950" indent="-285750" algn="l" rtl="0" eaLnBrk="1" fontAlgn="base" hangingPunct="1">
              <a:lnSpc>
                <a:spcPct val="120000"/>
              </a:lnSpc>
              <a:spcBef>
                <a:spcPct val="20000"/>
              </a:spcBef>
              <a:spcAft>
                <a:spcPct val="0"/>
              </a:spcAft>
              <a:buFont typeface="Arial" pitchFamily="34" charset="0"/>
              <a:buChar char="»"/>
              <a:defRPr kumimoji="1" sz="2400">
                <a:solidFill>
                  <a:schemeClr val="lt1"/>
                </a:solidFill>
                <a:latin typeface="+mn-lt"/>
                <a:ea typeface="+mn-ea"/>
                <a:cs typeface="+mn-cs"/>
              </a:defRPr>
            </a:lvl2pPr>
            <a:lvl3pPr marL="1143000" indent="-228600" algn="l" rtl="0" eaLnBrk="1" fontAlgn="base" hangingPunct="1">
              <a:lnSpc>
                <a:spcPct val="120000"/>
              </a:lnSpc>
              <a:spcBef>
                <a:spcPct val="20000"/>
              </a:spcBef>
              <a:spcAft>
                <a:spcPct val="0"/>
              </a:spcAft>
              <a:buFont typeface="Arial" pitchFamily="34" charset="0"/>
              <a:buChar char="–"/>
              <a:defRPr kumimoji="1" sz="2000">
                <a:solidFill>
                  <a:schemeClr val="lt1"/>
                </a:solidFill>
                <a:latin typeface="+mn-lt"/>
                <a:ea typeface="+mn-ea"/>
                <a:cs typeface="+mn-cs"/>
              </a:defRPr>
            </a:lvl3pPr>
            <a:lvl4pPr marL="1600200" indent="-228600" algn="l" rtl="0" eaLnBrk="1" fontAlgn="base" hangingPunct="1">
              <a:spcBef>
                <a:spcPct val="20000"/>
              </a:spcBef>
              <a:spcAft>
                <a:spcPct val="0"/>
              </a:spcAft>
              <a:buChar char="–"/>
              <a:defRPr kumimoji="1" sz="2000">
                <a:solidFill>
                  <a:schemeClr val="lt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kumimoji="1" sz="2000">
                <a:solidFill>
                  <a:schemeClr val="lt1"/>
                </a:solidFill>
                <a:latin typeface="+mn-lt"/>
                <a:ea typeface="+mn-ea"/>
                <a:cs typeface="+mn-cs"/>
              </a:defRPr>
            </a:lvl5pPr>
            <a:lvl6pPr marL="2514600" indent="-228600" algn="l" rtl="0" eaLnBrk="1" fontAlgn="base" hangingPunct="1">
              <a:spcBef>
                <a:spcPct val="20000"/>
              </a:spcBef>
              <a:spcAft>
                <a:spcPct val="0"/>
              </a:spcAft>
              <a:buChar char="»"/>
              <a:defRPr kumimoji="1" sz="2000">
                <a:solidFill>
                  <a:schemeClr val="lt1"/>
                </a:solidFill>
                <a:latin typeface="+mn-lt"/>
                <a:ea typeface="+mn-ea"/>
                <a:cs typeface="+mn-cs"/>
              </a:defRPr>
            </a:lvl6pPr>
            <a:lvl7pPr marL="2971800" indent="-228600" algn="l" rtl="0" eaLnBrk="1" fontAlgn="base" hangingPunct="1">
              <a:spcBef>
                <a:spcPct val="20000"/>
              </a:spcBef>
              <a:spcAft>
                <a:spcPct val="0"/>
              </a:spcAft>
              <a:buChar char="»"/>
              <a:defRPr kumimoji="1" sz="2000">
                <a:solidFill>
                  <a:schemeClr val="lt1"/>
                </a:solidFill>
                <a:latin typeface="+mn-lt"/>
                <a:ea typeface="+mn-ea"/>
                <a:cs typeface="+mn-cs"/>
              </a:defRPr>
            </a:lvl7pPr>
            <a:lvl8pPr marL="3429000" indent="-228600" algn="l" rtl="0" eaLnBrk="1" fontAlgn="base" hangingPunct="1">
              <a:spcBef>
                <a:spcPct val="20000"/>
              </a:spcBef>
              <a:spcAft>
                <a:spcPct val="0"/>
              </a:spcAft>
              <a:buChar char="»"/>
              <a:defRPr kumimoji="1" sz="2000">
                <a:solidFill>
                  <a:schemeClr val="lt1"/>
                </a:solidFill>
                <a:latin typeface="+mn-lt"/>
                <a:ea typeface="+mn-ea"/>
                <a:cs typeface="+mn-cs"/>
              </a:defRPr>
            </a:lvl8pPr>
            <a:lvl9pPr marL="3886200" indent="-228600" algn="l" rtl="0" eaLnBrk="1" fontAlgn="base" hangingPunct="1">
              <a:spcBef>
                <a:spcPct val="20000"/>
              </a:spcBef>
              <a:spcAft>
                <a:spcPct val="0"/>
              </a:spcAft>
              <a:buChar char="»"/>
              <a:defRPr kumimoji="1" sz="2000">
                <a:solidFill>
                  <a:schemeClr val="lt1"/>
                </a:solidFill>
                <a:latin typeface="+mn-lt"/>
                <a:ea typeface="+mn-ea"/>
                <a:cs typeface="+mn-cs"/>
              </a:defRPr>
            </a:lvl9pPr>
          </a:lstStyle>
          <a:p>
            <a:pPr marL="0" indent="0" algn="ctr">
              <a:buFontTx/>
              <a:buNone/>
            </a:pPr>
            <a:r>
              <a:rPr lang="en-US" altLang="ja-JP" sz="3600" dirty="0" smtClean="0">
                <a:latin typeface="メイリオ" pitchFamily="50" charset="-128"/>
                <a:ea typeface="メイリオ" pitchFamily="50" charset="-128"/>
                <a:cs typeface="メイリオ" pitchFamily="50" charset="-128"/>
              </a:rPr>
              <a:t>UML</a:t>
            </a:r>
            <a:r>
              <a:rPr lang="ja-JP" altLang="en-US" sz="3600" dirty="0" smtClean="0">
                <a:latin typeface="メイリオ" pitchFamily="50" charset="-128"/>
                <a:ea typeface="メイリオ" pitchFamily="50" charset="-128"/>
                <a:cs typeface="メイリオ" pitchFamily="50" charset="-128"/>
              </a:rPr>
              <a:t>モデルカタログを利用して</a:t>
            </a:r>
            <a:endParaRPr lang="en-US" altLang="ja-JP" sz="3600" dirty="0" smtClean="0">
              <a:latin typeface="メイリオ" pitchFamily="50" charset="-128"/>
              <a:ea typeface="メイリオ" pitchFamily="50" charset="-128"/>
              <a:cs typeface="メイリオ" pitchFamily="50" charset="-128"/>
            </a:endParaRPr>
          </a:p>
          <a:p>
            <a:pPr marL="0" indent="0" algn="ctr">
              <a:buFontTx/>
              <a:buNone/>
            </a:pPr>
            <a:r>
              <a:rPr lang="ja-JP" altLang="en-US" sz="3600" dirty="0" smtClean="0">
                <a:latin typeface="メイリオ" pitchFamily="50" charset="-128"/>
                <a:ea typeface="メイリオ" pitchFamily="50" charset="-128"/>
                <a:cs typeface="メイリオ" pitchFamily="50" charset="-128"/>
              </a:rPr>
              <a:t>開発を行い、モデルの有用性を検証</a:t>
            </a:r>
            <a:endParaRPr lang="ja-JP" altLang="en-US" sz="3600" dirty="0">
              <a:latin typeface="メイリオ" pitchFamily="50" charset="-128"/>
              <a:ea typeface="メイリオ" pitchFamily="50" charset="-128"/>
              <a:cs typeface="メイリオ" pitchFamily="50" charset="-128"/>
            </a:endParaRPr>
          </a:p>
        </p:txBody>
      </p:sp>
      <p:sp>
        <p:nvSpPr>
          <p:cNvPr id="4" name="スライド番号プレースホルダー 3"/>
          <p:cNvSpPr>
            <a:spLocks noGrp="1"/>
          </p:cNvSpPr>
          <p:nvPr>
            <p:ph type="sldNum" sz="quarter" idx="12"/>
          </p:nvPr>
        </p:nvSpPr>
        <p:spPr/>
        <p:txBody>
          <a:bodyPr/>
          <a:lstStyle/>
          <a:p>
            <a:fld id="{1B4CD1AD-35CE-4DA8-9CDB-2FA6D4A1B3F4}" type="slidenum">
              <a:rPr kumimoji="1" lang="ja-JP" altLang="en-US" smtClean="0"/>
              <a:t>9</a:t>
            </a:fld>
            <a:endParaRPr kumimoji="1" lang="ja-JP" altLang="en-US" dirty="0"/>
          </a:p>
        </p:txBody>
      </p:sp>
    </p:spTree>
    <p:extLst>
      <p:ext uri="{BB962C8B-B14F-4D97-AF65-F5344CB8AC3E}">
        <p14:creationId xmlns:p14="http://schemas.microsoft.com/office/powerpoint/2010/main" val="1784779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テーマ1">
  <a:themeElements>
    <a:clrScheme name="cool7-s-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ol7-s-3">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ol7-s-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ol7-s-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ol7-s-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ol7-s-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ol7-s-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ol7-s-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ol7-s-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ol7-s-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ol7-s-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ol7-s-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ol7-s-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ol7-s-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テーマ1</Template>
  <TotalTime>4448</TotalTime>
  <Words>1297</Words>
  <Application>Microsoft Office PowerPoint</Application>
  <PresentationFormat>画面に合わせる (4:3)</PresentationFormat>
  <Paragraphs>343</Paragraphs>
  <Slides>22</Slides>
  <Notes>20</Notes>
  <HiddenSlides>0</HiddenSlides>
  <MMClips>0</MMClips>
  <ScaleCrop>false</ScaleCrop>
  <HeadingPairs>
    <vt:vector size="4" baseType="variant">
      <vt:variant>
        <vt:lpstr>テーマ</vt:lpstr>
      </vt:variant>
      <vt:variant>
        <vt:i4>1</vt:i4>
      </vt:variant>
      <vt:variant>
        <vt:lpstr>スライド タイトル</vt:lpstr>
      </vt:variant>
      <vt:variant>
        <vt:i4>22</vt:i4>
      </vt:variant>
    </vt:vector>
  </HeadingPairs>
  <TitlesOfParts>
    <vt:vector size="23" baseType="lpstr">
      <vt:lpstr>テーマ1</vt:lpstr>
      <vt:lpstr>組込みシステムにおける UMLモデルカタログの実践研究</vt:lpstr>
      <vt:lpstr>発表内容</vt:lpstr>
      <vt:lpstr>研究背景</vt:lpstr>
      <vt:lpstr>研究背景</vt:lpstr>
      <vt:lpstr>研究背景</vt:lpstr>
      <vt:lpstr>研究背景</vt:lpstr>
      <vt:lpstr>研究背景</vt:lpstr>
      <vt:lpstr>研究背景</vt:lpstr>
      <vt:lpstr>研究概要</vt:lpstr>
      <vt:lpstr>研究概要</vt:lpstr>
      <vt:lpstr>研究概要</vt:lpstr>
      <vt:lpstr>研究概要</vt:lpstr>
      <vt:lpstr>研究概要</vt:lpstr>
      <vt:lpstr>研究概要</vt:lpstr>
      <vt:lpstr>進捗状況</vt:lpstr>
      <vt:lpstr>進捗状況</vt:lpstr>
      <vt:lpstr>進捗状況</vt:lpstr>
      <vt:lpstr>進捗状況</vt:lpstr>
      <vt:lpstr>進捗状況</vt:lpstr>
      <vt:lpstr>進捗状況</vt:lpstr>
      <vt:lpstr>今後の予定</vt:lpstr>
      <vt:lpstr>まとめ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組込みシステムにおける UMLモデルカタログの実践研究</dc:title>
  <dc:creator>Niimura</dc:creator>
  <cp:lastModifiedBy>N_MURA</cp:lastModifiedBy>
  <cp:revision>207</cp:revision>
  <cp:lastPrinted>2012-12-06T10:37:50Z</cp:lastPrinted>
  <dcterms:created xsi:type="dcterms:W3CDTF">2012-11-18T12:03:51Z</dcterms:created>
  <dcterms:modified xsi:type="dcterms:W3CDTF">2012-12-06T12:31:14Z</dcterms:modified>
</cp:coreProperties>
</file>