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handoutMasterIdLst>
    <p:handoutMasterId r:id="rId17"/>
  </p:handoutMasterIdLst>
  <p:sldIdLst>
    <p:sldId id="256" r:id="rId3"/>
    <p:sldId id="257" r:id="rId4"/>
    <p:sldId id="258" r:id="rId5"/>
    <p:sldId id="268" r:id="rId6"/>
    <p:sldId id="266" r:id="rId7"/>
    <p:sldId id="259" r:id="rId8"/>
    <p:sldId id="270" r:id="rId9"/>
    <p:sldId id="262" r:id="rId10"/>
    <p:sldId id="272" r:id="rId11"/>
    <p:sldId id="273" r:id="rId12"/>
    <p:sldId id="275" r:id="rId13"/>
    <p:sldId id="274" r:id="rId14"/>
    <p:sldId id="271"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87" autoAdjust="0"/>
  </p:normalViewPr>
  <p:slideViewPr>
    <p:cSldViewPr>
      <p:cViewPr varScale="1">
        <p:scale>
          <a:sx n="86" d="100"/>
          <a:sy n="86" d="100"/>
        </p:scale>
        <p:origin x="-13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10782C-D8B2-4347-A35F-4ADB28CE03AF}"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kumimoji="1" lang="ja-JP" altLang="en-US"/>
        </a:p>
      </dgm:t>
    </dgm:pt>
    <dgm:pt modelId="{79050459-BFE5-4FC2-AFA3-61749FEE2007}">
      <dgm:prSet phldrT="[テキスト]" custT="1"/>
      <dgm:spPr/>
      <dgm:t>
        <a:bodyPr/>
        <a:lstStyle/>
        <a:p>
          <a:r>
            <a:rPr kumimoji="1" lang="ja-JP" altLang="en-US" sz="2000" dirty="0" smtClean="0"/>
            <a:t>モデ</a:t>
          </a:r>
          <a:endParaRPr kumimoji="1" lang="en-US" altLang="ja-JP" sz="2000" dirty="0" smtClean="0"/>
        </a:p>
        <a:p>
          <a:r>
            <a:rPr kumimoji="1" lang="ja-JP" altLang="en-US" sz="2000" dirty="0" smtClean="0"/>
            <a:t>リング</a:t>
          </a:r>
          <a:endParaRPr kumimoji="1" lang="ja-JP" altLang="en-US" sz="2000" dirty="0"/>
        </a:p>
      </dgm:t>
    </dgm:pt>
    <dgm:pt modelId="{945D0725-0CC6-4940-AA0B-288CBB19F6DF}" type="parTrans" cxnId="{59AAC8AE-AB98-47C4-91E3-22476C0D5867}">
      <dgm:prSet/>
      <dgm:spPr/>
      <dgm:t>
        <a:bodyPr/>
        <a:lstStyle/>
        <a:p>
          <a:endParaRPr kumimoji="1" lang="ja-JP" altLang="en-US"/>
        </a:p>
      </dgm:t>
    </dgm:pt>
    <dgm:pt modelId="{8CE36491-E6A2-40CA-93FF-F8171D691202}" type="sibTrans" cxnId="{59AAC8AE-AB98-47C4-91E3-22476C0D5867}">
      <dgm:prSet/>
      <dgm:spPr/>
      <dgm:t>
        <a:bodyPr/>
        <a:lstStyle/>
        <a:p>
          <a:endParaRPr kumimoji="1" lang="ja-JP" altLang="en-US"/>
        </a:p>
      </dgm:t>
    </dgm:pt>
    <dgm:pt modelId="{3DFDFBD4-E38C-45C3-B6AB-1C352E1EE638}">
      <dgm:prSet phldrT="[テキスト]"/>
      <dgm:spPr/>
      <dgm:t>
        <a:bodyPr/>
        <a:lstStyle/>
        <a:p>
          <a:r>
            <a:rPr kumimoji="1" lang="ja-JP" altLang="en-US" dirty="0" smtClean="0"/>
            <a:t>モデリング言語を使用して、対象となるシステムの分析・設計を行う</a:t>
          </a:r>
          <a:endParaRPr kumimoji="1" lang="ja-JP" altLang="en-US" dirty="0"/>
        </a:p>
      </dgm:t>
    </dgm:pt>
    <dgm:pt modelId="{61FD92EC-0F52-45F4-8E95-1692629ED7D6}" type="parTrans" cxnId="{B0767664-97CC-4ADE-8469-C67C9486C2A2}">
      <dgm:prSet/>
      <dgm:spPr/>
      <dgm:t>
        <a:bodyPr/>
        <a:lstStyle/>
        <a:p>
          <a:endParaRPr kumimoji="1" lang="ja-JP" altLang="en-US"/>
        </a:p>
      </dgm:t>
    </dgm:pt>
    <dgm:pt modelId="{6503B9FB-1971-40DD-9B1E-8F9A8CABDEC3}" type="sibTrans" cxnId="{B0767664-97CC-4ADE-8469-C67C9486C2A2}">
      <dgm:prSet/>
      <dgm:spPr/>
      <dgm:t>
        <a:bodyPr/>
        <a:lstStyle/>
        <a:p>
          <a:endParaRPr kumimoji="1" lang="ja-JP" altLang="en-US"/>
        </a:p>
      </dgm:t>
    </dgm:pt>
    <dgm:pt modelId="{CDF29728-A4E8-43B8-8213-0E076B78B3C3}">
      <dgm:prSet phldrT="[テキスト]" custT="1"/>
      <dgm:spPr/>
      <dgm:t>
        <a:bodyPr/>
        <a:lstStyle/>
        <a:p>
          <a:r>
            <a:rPr kumimoji="1" lang="ja-JP" altLang="en-US" sz="2400" dirty="0" smtClean="0"/>
            <a:t>解析検証</a:t>
          </a:r>
          <a:endParaRPr kumimoji="1" lang="ja-JP" altLang="en-US" sz="2400" dirty="0"/>
        </a:p>
      </dgm:t>
    </dgm:pt>
    <dgm:pt modelId="{DE04364C-084A-4789-ACD7-A3B9921C83EB}" type="parTrans" cxnId="{12DC0184-64EB-4F6C-A1EB-92A897016C9A}">
      <dgm:prSet/>
      <dgm:spPr/>
      <dgm:t>
        <a:bodyPr/>
        <a:lstStyle/>
        <a:p>
          <a:endParaRPr kumimoji="1" lang="ja-JP" altLang="en-US"/>
        </a:p>
      </dgm:t>
    </dgm:pt>
    <dgm:pt modelId="{0DE69C43-E81E-43D3-A443-012A7528DC6F}" type="sibTrans" cxnId="{12DC0184-64EB-4F6C-A1EB-92A897016C9A}">
      <dgm:prSet/>
      <dgm:spPr/>
      <dgm:t>
        <a:bodyPr/>
        <a:lstStyle/>
        <a:p>
          <a:endParaRPr kumimoji="1" lang="ja-JP" altLang="en-US"/>
        </a:p>
      </dgm:t>
    </dgm:pt>
    <dgm:pt modelId="{FF7B248B-3BC7-4F7C-A636-8979F3044C52}">
      <dgm:prSet phldrT="[テキスト]"/>
      <dgm:spPr/>
      <dgm:t>
        <a:bodyPr/>
        <a:lstStyle/>
        <a:p>
          <a:r>
            <a:rPr kumimoji="1" lang="ja-JP" altLang="en-US" dirty="0" smtClean="0"/>
            <a:t>モデルの妥当性を検証する</a:t>
          </a:r>
          <a:endParaRPr kumimoji="1" lang="ja-JP" altLang="en-US" dirty="0"/>
        </a:p>
      </dgm:t>
    </dgm:pt>
    <dgm:pt modelId="{F7B95468-B104-4C1E-9718-4E31FAA1D12C}" type="parTrans" cxnId="{B3E9E33E-9C53-451D-8B46-F68ECFE879F0}">
      <dgm:prSet/>
      <dgm:spPr/>
      <dgm:t>
        <a:bodyPr/>
        <a:lstStyle/>
        <a:p>
          <a:endParaRPr kumimoji="1" lang="ja-JP" altLang="en-US"/>
        </a:p>
      </dgm:t>
    </dgm:pt>
    <dgm:pt modelId="{B38F52D6-CA4A-4956-9B07-BCF3B10F131D}" type="sibTrans" cxnId="{B3E9E33E-9C53-451D-8B46-F68ECFE879F0}">
      <dgm:prSet/>
      <dgm:spPr/>
      <dgm:t>
        <a:bodyPr/>
        <a:lstStyle/>
        <a:p>
          <a:endParaRPr kumimoji="1" lang="ja-JP" altLang="en-US"/>
        </a:p>
      </dgm:t>
    </dgm:pt>
    <dgm:pt modelId="{BCBC7EA2-CF6F-4FD2-B525-B334E55A0702}">
      <dgm:prSet phldrT="[テキスト]"/>
      <dgm:spPr/>
      <dgm:t>
        <a:bodyPr/>
        <a:lstStyle/>
        <a:p>
          <a:r>
            <a:rPr kumimoji="1" lang="ja-JP" altLang="en-US" dirty="0" smtClean="0"/>
            <a:t>実装</a:t>
          </a:r>
          <a:endParaRPr kumimoji="1" lang="ja-JP" altLang="en-US" dirty="0"/>
        </a:p>
      </dgm:t>
    </dgm:pt>
    <dgm:pt modelId="{7CA85CA8-DEAF-4D89-91A6-AF7161A6DFD4}" type="parTrans" cxnId="{58BEA553-68CC-48BE-824E-D83FFA5B771D}">
      <dgm:prSet/>
      <dgm:spPr/>
      <dgm:t>
        <a:bodyPr/>
        <a:lstStyle/>
        <a:p>
          <a:endParaRPr kumimoji="1" lang="ja-JP" altLang="en-US"/>
        </a:p>
      </dgm:t>
    </dgm:pt>
    <dgm:pt modelId="{C0D233BA-76D6-4989-B8F6-0889A10D5C5A}" type="sibTrans" cxnId="{58BEA553-68CC-48BE-824E-D83FFA5B771D}">
      <dgm:prSet/>
      <dgm:spPr/>
      <dgm:t>
        <a:bodyPr/>
        <a:lstStyle/>
        <a:p>
          <a:endParaRPr kumimoji="1" lang="ja-JP" altLang="en-US"/>
        </a:p>
      </dgm:t>
    </dgm:pt>
    <dgm:pt modelId="{CD6AD9EA-6B80-4A44-A2FB-39947C376738}">
      <dgm:prSet phldrT="[テキスト]"/>
      <dgm:spPr/>
      <dgm:t>
        <a:bodyPr/>
        <a:lstStyle/>
        <a:p>
          <a:r>
            <a:rPr kumimoji="1" lang="ja-JP" altLang="en-US" dirty="0" smtClean="0"/>
            <a:t>モデルをもとに実装する</a:t>
          </a:r>
          <a:endParaRPr kumimoji="1" lang="ja-JP" altLang="en-US" dirty="0"/>
        </a:p>
      </dgm:t>
    </dgm:pt>
    <dgm:pt modelId="{9BCEAE08-4547-4DCB-B7E5-7972B21E03C3}" type="parTrans" cxnId="{1799F59D-6D28-4536-9CB4-C111D8EBBBEF}">
      <dgm:prSet/>
      <dgm:spPr/>
      <dgm:t>
        <a:bodyPr/>
        <a:lstStyle/>
        <a:p>
          <a:endParaRPr kumimoji="1" lang="ja-JP" altLang="en-US"/>
        </a:p>
      </dgm:t>
    </dgm:pt>
    <dgm:pt modelId="{B64C2F2D-31DE-49E2-AC13-5581BCD2A009}" type="sibTrans" cxnId="{1799F59D-6D28-4536-9CB4-C111D8EBBBEF}">
      <dgm:prSet/>
      <dgm:spPr/>
      <dgm:t>
        <a:bodyPr/>
        <a:lstStyle/>
        <a:p>
          <a:endParaRPr kumimoji="1" lang="ja-JP" altLang="en-US"/>
        </a:p>
      </dgm:t>
    </dgm:pt>
    <dgm:pt modelId="{3DA43A63-1156-4F63-9B35-69D6F0620B0F}">
      <dgm:prSet phldrT="[テキスト]"/>
      <dgm:spPr/>
      <dgm:t>
        <a:bodyPr/>
        <a:lstStyle/>
        <a:p>
          <a:r>
            <a:rPr kumimoji="1" lang="ja-JP" altLang="en-US" dirty="0" smtClean="0"/>
            <a:t>テスト</a:t>
          </a:r>
          <a:endParaRPr kumimoji="1" lang="ja-JP" altLang="en-US" dirty="0"/>
        </a:p>
      </dgm:t>
    </dgm:pt>
    <dgm:pt modelId="{B44ACEAB-4D96-46A2-9A94-E11B4DB9431D}" type="parTrans" cxnId="{3BAF3CDC-E09C-4931-8E7D-C6821877CEFB}">
      <dgm:prSet/>
      <dgm:spPr/>
      <dgm:t>
        <a:bodyPr/>
        <a:lstStyle/>
        <a:p>
          <a:endParaRPr kumimoji="1" lang="ja-JP" altLang="en-US"/>
        </a:p>
      </dgm:t>
    </dgm:pt>
    <dgm:pt modelId="{0F1EC4A1-03AF-44D5-85A1-B6DC9D96E174}" type="sibTrans" cxnId="{3BAF3CDC-E09C-4931-8E7D-C6821877CEFB}">
      <dgm:prSet/>
      <dgm:spPr/>
      <dgm:t>
        <a:bodyPr/>
        <a:lstStyle/>
        <a:p>
          <a:endParaRPr kumimoji="1" lang="ja-JP" altLang="en-US"/>
        </a:p>
      </dgm:t>
    </dgm:pt>
    <dgm:pt modelId="{D4DA70DA-57EC-4997-97CF-932FD9B372EC}">
      <dgm:prSet phldrT="[テキスト]"/>
      <dgm:spPr/>
      <dgm:t>
        <a:bodyPr/>
        <a:lstStyle/>
        <a:p>
          <a:r>
            <a:rPr kumimoji="1" lang="ja-JP" altLang="en-US" dirty="0" smtClean="0"/>
            <a:t>テストを行う</a:t>
          </a:r>
          <a:endParaRPr kumimoji="1" lang="ja-JP" altLang="en-US" dirty="0"/>
        </a:p>
      </dgm:t>
    </dgm:pt>
    <dgm:pt modelId="{9E4499EC-313D-449F-8F7C-25FCDF1B33F9}" type="parTrans" cxnId="{C8B2D2C6-EBD1-49EB-9176-2F5BFDC5EF43}">
      <dgm:prSet/>
      <dgm:spPr/>
      <dgm:t>
        <a:bodyPr/>
        <a:lstStyle/>
        <a:p>
          <a:endParaRPr kumimoji="1" lang="ja-JP" altLang="en-US"/>
        </a:p>
      </dgm:t>
    </dgm:pt>
    <dgm:pt modelId="{0156E8FE-D619-46ED-87C9-4919F0BE6C68}" type="sibTrans" cxnId="{C8B2D2C6-EBD1-49EB-9176-2F5BFDC5EF43}">
      <dgm:prSet/>
      <dgm:spPr/>
      <dgm:t>
        <a:bodyPr/>
        <a:lstStyle/>
        <a:p>
          <a:endParaRPr kumimoji="1" lang="ja-JP" altLang="en-US"/>
        </a:p>
      </dgm:t>
    </dgm:pt>
    <dgm:pt modelId="{181DC83D-B878-4D27-A02B-289AFC2A9862}" type="pres">
      <dgm:prSet presAssocID="{3C10782C-D8B2-4347-A35F-4ADB28CE03AF}" presName="linearFlow" presStyleCnt="0">
        <dgm:presLayoutVars>
          <dgm:dir/>
          <dgm:animLvl val="lvl"/>
          <dgm:resizeHandles val="exact"/>
        </dgm:presLayoutVars>
      </dgm:prSet>
      <dgm:spPr/>
      <dgm:t>
        <a:bodyPr/>
        <a:lstStyle/>
        <a:p>
          <a:endParaRPr kumimoji="1" lang="ja-JP" altLang="en-US"/>
        </a:p>
      </dgm:t>
    </dgm:pt>
    <dgm:pt modelId="{C57B208F-7341-4C40-AC2A-C8E3A7FC2612}" type="pres">
      <dgm:prSet presAssocID="{79050459-BFE5-4FC2-AFA3-61749FEE2007}" presName="composite" presStyleCnt="0"/>
      <dgm:spPr/>
    </dgm:pt>
    <dgm:pt modelId="{EFA7A3CD-8437-44AA-9B07-44592269441F}" type="pres">
      <dgm:prSet presAssocID="{79050459-BFE5-4FC2-AFA3-61749FEE2007}" presName="parentText" presStyleLbl="alignNode1" presStyleIdx="0" presStyleCnt="4">
        <dgm:presLayoutVars>
          <dgm:chMax val="1"/>
          <dgm:bulletEnabled val="1"/>
        </dgm:presLayoutVars>
      </dgm:prSet>
      <dgm:spPr/>
      <dgm:t>
        <a:bodyPr/>
        <a:lstStyle/>
        <a:p>
          <a:endParaRPr kumimoji="1" lang="ja-JP" altLang="en-US"/>
        </a:p>
      </dgm:t>
    </dgm:pt>
    <dgm:pt modelId="{59B08945-5BF9-42FF-B61A-34C4FD2AF26B}" type="pres">
      <dgm:prSet presAssocID="{79050459-BFE5-4FC2-AFA3-61749FEE2007}" presName="descendantText" presStyleLbl="alignAcc1" presStyleIdx="0" presStyleCnt="4">
        <dgm:presLayoutVars>
          <dgm:bulletEnabled val="1"/>
        </dgm:presLayoutVars>
      </dgm:prSet>
      <dgm:spPr/>
      <dgm:t>
        <a:bodyPr/>
        <a:lstStyle/>
        <a:p>
          <a:endParaRPr kumimoji="1" lang="ja-JP" altLang="en-US"/>
        </a:p>
      </dgm:t>
    </dgm:pt>
    <dgm:pt modelId="{89F733E2-8610-4928-8D5C-E4760C50AF3B}" type="pres">
      <dgm:prSet presAssocID="{8CE36491-E6A2-40CA-93FF-F8171D691202}" presName="sp" presStyleCnt="0"/>
      <dgm:spPr/>
    </dgm:pt>
    <dgm:pt modelId="{53ED5B78-469C-44F3-9BEF-560C9C24E4E8}" type="pres">
      <dgm:prSet presAssocID="{CDF29728-A4E8-43B8-8213-0E076B78B3C3}" presName="composite" presStyleCnt="0"/>
      <dgm:spPr/>
    </dgm:pt>
    <dgm:pt modelId="{81F5008B-6A87-4AD4-B554-232957AA5087}" type="pres">
      <dgm:prSet presAssocID="{CDF29728-A4E8-43B8-8213-0E076B78B3C3}" presName="parentText" presStyleLbl="alignNode1" presStyleIdx="1" presStyleCnt="4">
        <dgm:presLayoutVars>
          <dgm:chMax val="1"/>
          <dgm:bulletEnabled val="1"/>
        </dgm:presLayoutVars>
      </dgm:prSet>
      <dgm:spPr/>
      <dgm:t>
        <a:bodyPr/>
        <a:lstStyle/>
        <a:p>
          <a:endParaRPr kumimoji="1" lang="ja-JP" altLang="en-US"/>
        </a:p>
      </dgm:t>
    </dgm:pt>
    <dgm:pt modelId="{B79DE5B2-FA3C-4ECD-8156-1008C5CF0A66}" type="pres">
      <dgm:prSet presAssocID="{CDF29728-A4E8-43B8-8213-0E076B78B3C3}" presName="descendantText" presStyleLbl="alignAcc1" presStyleIdx="1" presStyleCnt="4">
        <dgm:presLayoutVars>
          <dgm:bulletEnabled val="1"/>
        </dgm:presLayoutVars>
      </dgm:prSet>
      <dgm:spPr/>
      <dgm:t>
        <a:bodyPr/>
        <a:lstStyle/>
        <a:p>
          <a:endParaRPr kumimoji="1" lang="ja-JP" altLang="en-US"/>
        </a:p>
      </dgm:t>
    </dgm:pt>
    <dgm:pt modelId="{19CFA619-183F-4EF2-A349-3C2B5047BD13}" type="pres">
      <dgm:prSet presAssocID="{0DE69C43-E81E-43D3-A443-012A7528DC6F}" presName="sp" presStyleCnt="0"/>
      <dgm:spPr/>
    </dgm:pt>
    <dgm:pt modelId="{25E57B07-143C-4E87-8645-975BFE1E35EE}" type="pres">
      <dgm:prSet presAssocID="{BCBC7EA2-CF6F-4FD2-B525-B334E55A0702}" presName="composite" presStyleCnt="0"/>
      <dgm:spPr/>
    </dgm:pt>
    <dgm:pt modelId="{96EA35D8-86FB-4C8B-9C5A-5C4CAE3D9A13}" type="pres">
      <dgm:prSet presAssocID="{BCBC7EA2-CF6F-4FD2-B525-B334E55A0702}" presName="parentText" presStyleLbl="alignNode1" presStyleIdx="2" presStyleCnt="4">
        <dgm:presLayoutVars>
          <dgm:chMax val="1"/>
          <dgm:bulletEnabled val="1"/>
        </dgm:presLayoutVars>
      </dgm:prSet>
      <dgm:spPr/>
      <dgm:t>
        <a:bodyPr/>
        <a:lstStyle/>
        <a:p>
          <a:endParaRPr kumimoji="1" lang="ja-JP" altLang="en-US"/>
        </a:p>
      </dgm:t>
    </dgm:pt>
    <dgm:pt modelId="{41A5FEC0-B44E-40E3-986E-0EE5954EED1F}" type="pres">
      <dgm:prSet presAssocID="{BCBC7EA2-CF6F-4FD2-B525-B334E55A0702}" presName="descendantText" presStyleLbl="alignAcc1" presStyleIdx="2" presStyleCnt="4">
        <dgm:presLayoutVars>
          <dgm:bulletEnabled val="1"/>
        </dgm:presLayoutVars>
      </dgm:prSet>
      <dgm:spPr/>
      <dgm:t>
        <a:bodyPr/>
        <a:lstStyle/>
        <a:p>
          <a:endParaRPr kumimoji="1" lang="ja-JP" altLang="en-US"/>
        </a:p>
      </dgm:t>
    </dgm:pt>
    <dgm:pt modelId="{9DE52F2E-D200-4523-A78C-AD688AB2D69C}" type="pres">
      <dgm:prSet presAssocID="{C0D233BA-76D6-4989-B8F6-0889A10D5C5A}" presName="sp" presStyleCnt="0"/>
      <dgm:spPr/>
    </dgm:pt>
    <dgm:pt modelId="{61B60C53-6FA0-405E-B56A-4004D44BB806}" type="pres">
      <dgm:prSet presAssocID="{3DA43A63-1156-4F63-9B35-69D6F0620B0F}" presName="composite" presStyleCnt="0"/>
      <dgm:spPr/>
    </dgm:pt>
    <dgm:pt modelId="{76F365F1-3B40-4393-8D29-CEE9559079AB}" type="pres">
      <dgm:prSet presAssocID="{3DA43A63-1156-4F63-9B35-69D6F0620B0F}" presName="parentText" presStyleLbl="alignNode1" presStyleIdx="3" presStyleCnt="4">
        <dgm:presLayoutVars>
          <dgm:chMax val="1"/>
          <dgm:bulletEnabled val="1"/>
        </dgm:presLayoutVars>
      </dgm:prSet>
      <dgm:spPr/>
      <dgm:t>
        <a:bodyPr/>
        <a:lstStyle/>
        <a:p>
          <a:endParaRPr kumimoji="1" lang="ja-JP" altLang="en-US"/>
        </a:p>
      </dgm:t>
    </dgm:pt>
    <dgm:pt modelId="{61F99832-3B50-4FB6-AB87-A79047A019CD}" type="pres">
      <dgm:prSet presAssocID="{3DA43A63-1156-4F63-9B35-69D6F0620B0F}" presName="descendantText" presStyleLbl="alignAcc1" presStyleIdx="3" presStyleCnt="4">
        <dgm:presLayoutVars>
          <dgm:bulletEnabled val="1"/>
        </dgm:presLayoutVars>
      </dgm:prSet>
      <dgm:spPr/>
      <dgm:t>
        <a:bodyPr/>
        <a:lstStyle/>
        <a:p>
          <a:endParaRPr kumimoji="1" lang="ja-JP" altLang="en-US"/>
        </a:p>
      </dgm:t>
    </dgm:pt>
  </dgm:ptLst>
  <dgm:cxnLst>
    <dgm:cxn modelId="{BAEFE1E6-2A80-4294-89FA-595A7120F5E5}" type="presOf" srcId="{3DA43A63-1156-4F63-9B35-69D6F0620B0F}" destId="{76F365F1-3B40-4393-8D29-CEE9559079AB}" srcOrd="0" destOrd="0" presId="urn:microsoft.com/office/officeart/2005/8/layout/chevron2"/>
    <dgm:cxn modelId="{B3E9E33E-9C53-451D-8B46-F68ECFE879F0}" srcId="{CDF29728-A4E8-43B8-8213-0E076B78B3C3}" destId="{FF7B248B-3BC7-4F7C-A636-8979F3044C52}" srcOrd="0" destOrd="0" parTransId="{F7B95468-B104-4C1E-9718-4E31FAA1D12C}" sibTransId="{B38F52D6-CA4A-4956-9B07-BCF3B10F131D}"/>
    <dgm:cxn modelId="{58BEA553-68CC-48BE-824E-D83FFA5B771D}" srcId="{3C10782C-D8B2-4347-A35F-4ADB28CE03AF}" destId="{BCBC7EA2-CF6F-4FD2-B525-B334E55A0702}" srcOrd="2" destOrd="0" parTransId="{7CA85CA8-DEAF-4D89-91A6-AF7161A6DFD4}" sibTransId="{C0D233BA-76D6-4989-B8F6-0889A10D5C5A}"/>
    <dgm:cxn modelId="{12DC0184-64EB-4F6C-A1EB-92A897016C9A}" srcId="{3C10782C-D8B2-4347-A35F-4ADB28CE03AF}" destId="{CDF29728-A4E8-43B8-8213-0E076B78B3C3}" srcOrd="1" destOrd="0" parTransId="{DE04364C-084A-4789-ACD7-A3B9921C83EB}" sibTransId="{0DE69C43-E81E-43D3-A443-012A7528DC6F}"/>
    <dgm:cxn modelId="{1169AC16-D12B-4072-860A-B98142ED4B85}" type="presOf" srcId="{79050459-BFE5-4FC2-AFA3-61749FEE2007}" destId="{EFA7A3CD-8437-44AA-9B07-44592269441F}" srcOrd="0" destOrd="0" presId="urn:microsoft.com/office/officeart/2005/8/layout/chevron2"/>
    <dgm:cxn modelId="{C2043217-B2B6-4F09-9A3E-EB66B70D855C}" type="presOf" srcId="{FF7B248B-3BC7-4F7C-A636-8979F3044C52}" destId="{B79DE5B2-FA3C-4ECD-8156-1008C5CF0A66}" srcOrd="0" destOrd="0" presId="urn:microsoft.com/office/officeart/2005/8/layout/chevron2"/>
    <dgm:cxn modelId="{C8B2D2C6-EBD1-49EB-9176-2F5BFDC5EF43}" srcId="{3DA43A63-1156-4F63-9B35-69D6F0620B0F}" destId="{D4DA70DA-57EC-4997-97CF-932FD9B372EC}" srcOrd="0" destOrd="0" parTransId="{9E4499EC-313D-449F-8F7C-25FCDF1B33F9}" sibTransId="{0156E8FE-D619-46ED-87C9-4919F0BE6C68}"/>
    <dgm:cxn modelId="{9D2663D7-6A50-4C5F-97E9-ABE221DCBAF8}" type="presOf" srcId="{CD6AD9EA-6B80-4A44-A2FB-39947C376738}" destId="{41A5FEC0-B44E-40E3-986E-0EE5954EED1F}" srcOrd="0" destOrd="0" presId="urn:microsoft.com/office/officeart/2005/8/layout/chevron2"/>
    <dgm:cxn modelId="{76237206-C16E-47FF-9476-27BED0ED56CF}" type="presOf" srcId="{CDF29728-A4E8-43B8-8213-0E076B78B3C3}" destId="{81F5008B-6A87-4AD4-B554-232957AA5087}" srcOrd="0" destOrd="0" presId="urn:microsoft.com/office/officeart/2005/8/layout/chevron2"/>
    <dgm:cxn modelId="{59AAC8AE-AB98-47C4-91E3-22476C0D5867}" srcId="{3C10782C-D8B2-4347-A35F-4ADB28CE03AF}" destId="{79050459-BFE5-4FC2-AFA3-61749FEE2007}" srcOrd="0" destOrd="0" parTransId="{945D0725-0CC6-4940-AA0B-288CBB19F6DF}" sibTransId="{8CE36491-E6A2-40CA-93FF-F8171D691202}"/>
    <dgm:cxn modelId="{D4326342-C190-46CD-95B2-C65675325374}" type="presOf" srcId="{3DFDFBD4-E38C-45C3-B6AB-1C352E1EE638}" destId="{59B08945-5BF9-42FF-B61A-34C4FD2AF26B}" srcOrd="0" destOrd="0" presId="urn:microsoft.com/office/officeart/2005/8/layout/chevron2"/>
    <dgm:cxn modelId="{51AECBF7-90B5-4E5B-A73B-357C1A1A6521}" type="presOf" srcId="{3C10782C-D8B2-4347-A35F-4ADB28CE03AF}" destId="{181DC83D-B878-4D27-A02B-289AFC2A9862}" srcOrd="0" destOrd="0" presId="urn:microsoft.com/office/officeart/2005/8/layout/chevron2"/>
    <dgm:cxn modelId="{B0767664-97CC-4ADE-8469-C67C9486C2A2}" srcId="{79050459-BFE5-4FC2-AFA3-61749FEE2007}" destId="{3DFDFBD4-E38C-45C3-B6AB-1C352E1EE638}" srcOrd="0" destOrd="0" parTransId="{61FD92EC-0F52-45F4-8E95-1692629ED7D6}" sibTransId="{6503B9FB-1971-40DD-9B1E-8F9A8CABDEC3}"/>
    <dgm:cxn modelId="{1799F59D-6D28-4536-9CB4-C111D8EBBBEF}" srcId="{BCBC7EA2-CF6F-4FD2-B525-B334E55A0702}" destId="{CD6AD9EA-6B80-4A44-A2FB-39947C376738}" srcOrd="0" destOrd="0" parTransId="{9BCEAE08-4547-4DCB-B7E5-7972B21E03C3}" sibTransId="{B64C2F2D-31DE-49E2-AC13-5581BCD2A009}"/>
    <dgm:cxn modelId="{8653AD76-40DA-4FB0-ABEE-CAEC39500241}" type="presOf" srcId="{BCBC7EA2-CF6F-4FD2-B525-B334E55A0702}" destId="{96EA35D8-86FB-4C8B-9C5A-5C4CAE3D9A13}" srcOrd="0" destOrd="0" presId="urn:microsoft.com/office/officeart/2005/8/layout/chevron2"/>
    <dgm:cxn modelId="{3BAF3CDC-E09C-4931-8E7D-C6821877CEFB}" srcId="{3C10782C-D8B2-4347-A35F-4ADB28CE03AF}" destId="{3DA43A63-1156-4F63-9B35-69D6F0620B0F}" srcOrd="3" destOrd="0" parTransId="{B44ACEAB-4D96-46A2-9A94-E11B4DB9431D}" sibTransId="{0F1EC4A1-03AF-44D5-85A1-B6DC9D96E174}"/>
    <dgm:cxn modelId="{5F5234D3-05FA-423E-82C2-35134B8A2083}" type="presOf" srcId="{D4DA70DA-57EC-4997-97CF-932FD9B372EC}" destId="{61F99832-3B50-4FB6-AB87-A79047A019CD}" srcOrd="0" destOrd="0" presId="urn:microsoft.com/office/officeart/2005/8/layout/chevron2"/>
    <dgm:cxn modelId="{4E1A6ED1-32E4-4588-A579-8C01CF705B69}" type="presParOf" srcId="{181DC83D-B878-4D27-A02B-289AFC2A9862}" destId="{C57B208F-7341-4C40-AC2A-C8E3A7FC2612}" srcOrd="0" destOrd="0" presId="urn:microsoft.com/office/officeart/2005/8/layout/chevron2"/>
    <dgm:cxn modelId="{D066C2DB-D5FF-446A-832A-795ACB5C2A2A}" type="presParOf" srcId="{C57B208F-7341-4C40-AC2A-C8E3A7FC2612}" destId="{EFA7A3CD-8437-44AA-9B07-44592269441F}" srcOrd="0" destOrd="0" presId="urn:microsoft.com/office/officeart/2005/8/layout/chevron2"/>
    <dgm:cxn modelId="{13950304-8D2D-4E70-B2CE-03CC232535F0}" type="presParOf" srcId="{C57B208F-7341-4C40-AC2A-C8E3A7FC2612}" destId="{59B08945-5BF9-42FF-B61A-34C4FD2AF26B}" srcOrd="1" destOrd="0" presId="urn:microsoft.com/office/officeart/2005/8/layout/chevron2"/>
    <dgm:cxn modelId="{DA534995-B998-477C-9EB8-464600BB5BE5}" type="presParOf" srcId="{181DC83D-B878-4D27-A02B-289AFC2A9862}" destId="{89F733E2-8610-4928-8D5C-E4760C50AF3B}" srcOrd="1" destOrd="0" presId="urn:microsoft.com/office/officeart/2005/8/layout/chevron2"/>
    <dgm:cxn modelId="{B1E32E87-1F43-441F-9105-55CF9EFF2F67}" type="presParOf" srcId="{181DC83D-B878-4D27-A02B-289AFC2A9862}" destId="{53ED5B78-469C-44F3-9BEF-560C9C24E4E8}" srcOrd="2" destOrd="0" presId="urn:microsoft.com/office/officeart/2005/8/layout/chevron2"/>
    <dgm:cxn modelId="{13AC7B22-1E80-4B5D-8507-61EEBF9AC6AC}" type="presParOf" srcId="{53ED5B78-469C-44F3-9BEF-560C9C24E4E8}" destId="{81F5008B-6A87-4AD4-B554-232957AA5087}" srcOrd="0" destOrd="0" presId="urn:microsoft.com/office/officeart/2005/8/layout/chevron2"/>
    <dgm:cxn modelId="{5C6BB3CB-7452-444B-9D16-3D2F5A0DE0E7}" type="presParOf" srcId="{53ED5B78-469C-44F3-9BEF-560C9C24E4E8}" destId="{B79DE5B2-FA3C-4ECD-8156-1008C5CF0A66}" srcOrd="1" destOrd="0" presId="urn:microsoft.com/office/officeart/2005/8/layout/chevron2"/>
    <dgm:cxn modelId="{ECB8F8AB-8810-4407-9822-1B2C5A203C7E}" type="presParOf" srcId="{181DC83D-B878-4D27-A02B-289AFC2A9862}" destId="{19CFA619-183F-4EF2-A349-3C2B5047BD13}" srcOrd="3" destOrd="0" presId="urn:microsoft.com/office/officeart/2005/8/layout/chevron2"/>
    <dgm:cxn modelId="{E6F38BA2-FEFA-4655-A287-AC3762B1BFC0}" type="presParOf" srcId="{181DC83D-B878-4D27-A02B-289AFC2A9862}" destId="{25E57B07-143C-4E87-8645-975BFE1E35EE}" srcOrd="4" destOrd="0" presId="urn:microsoft.com/office/officeart/2005/8/layout/chevron2"/>
    <dgm:cxn modelId="{BE9E24E0-ED04-4CEF-944C-BC22E918D101}" type="presParOf" srcId="{25E57B07-143C-4E87-8645-975BFE1E35EE}" destId="{96EA35D8-86FB-4C8B-9C5A-5C4CAE3D9A13}" srcOrd="0" destOrd="0" presId="urn:microsoft.com/office/officeart/2005/8/layout/chevron2"/>
    <dgm:cxn modelId="{B2D25B91-DFDA-4251-B624-F2CE8B150CBC}" type="presParOf" srcId="{25E57B07-143C-4E87-8645-975BFE1E35EE}" destId="{41A5FEC0-B44E-40E3-986E-0EE5954EED1F}" srcOrd="1" destOrd="0" presId="urn:microsoft.com/office/officeart/2005/8/layout/chevron2"/>
    <dgm:cxn modelId="{3080F1C7-AAEE-4E1E-85F1-10005F858880}" type="presParOf" srcId="{181DC83D-B878-4D27-A02B-289AFC2A9862}" destId="{9DE52F2E-D200-4523-A78C-AD688AB2D69C}" srcOrd="5" destOrd="0" presId="urn:microsoft.com/office/officeart/2005/8/layout/chevron2"/>
    <dgm:cxn modelId="{306F504A-E172-42A5-B873-C1761F8B4B43}" type="presParOf" srcId="{181DC83D-B878-4D27-A02B-289AFC2A9862}" destId="{61B60C53-6FA0-405E-B56A-4004D44BB806}" srcOrd="6" destOrd="0" presId="urn:microsoft.com/office/officeart/2005/8/layout/chevron2"/>
    <dgm:cxn modelId="{A330A739-63EC-42F8-A059-B6FB9C50FF8A}" type="presParOf" srcId="{61B60C53-6FA0-405E-B56A-4004D44BB806}" destId="{76F365F1-3B40-4393-8D29-CEE9559079AB}" srcOrd="0" destOrd="0" presId="urn:microsoft.com/office/officeart/2005/8/layout/chevron2"/>
    <dgm:cxn modelId="{9FF85C3C-F89C-486B-81A5-66A9203A7446}" type="presParOf" srcId="{61B60C53-6FA0-405E-B56A-4004D44BB806}" destId="{61F99832-3B50-4FB6-AB87-A79047A019CD}"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A7A3CD-8437-44AA-9B07-44592269441F}">
      <dsp:nvSpPr>
        <dsp:cNvPr id="0" name=""/>
        <dsp:cNvSpPr/>
      </dsp:nvSpPr>
      <dsp:spPr>
        <a:xfrm rot="5400000">
          <a:off x="-190268" y="194583"/>
          <a:ext cx="1268458" cy="887921"/>
        </a:xfrm>
        <a:prstGeom prst="chevron">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ja-JP" altLang="en-US" sz="2000" kern="1200" dirty="0" smtClean="0"/>
            <a:t>モデ</a:t>
          </a:r>
          <a:endParaRPr kumimoji="1" lang="en-US" altLang="ja-JP" sz="2000" kern="1200" dirty="0" smtClean="0"/>
        </a:p>
        <a:p>
          <a:pPr lvl="0" algn="ctr" defTabSz="889000">
            <a:lnSpc>
              <a:spcPct val="90000"/>
            </a:lnSpc>
            <a:spcBef>
              <a:spcPct val="0"/>
            </a:spcBef>
            <a:spcAft>
              <a:spcPct val="35000"/>
            </a:spcAft>
          </a:pPr>
          <a:r>
            <a:rPr kumimoji="1" lang="ja-JP" altLang="en-US" sz="2000" kern="1200" dirty="0" smtClean="0"/>
            <a:t>リング</a:t>
          </a:r>
          <a:endParaRPr kumimoji="1" lang="ja-JP" altLang="en-US" sz="2000" kern="1200" dirty="0"/>
        </a:p>
      </dsp:txBody>
      <dsp:txXfrm rot="5400000">
        <a:off x="-190268" y="194583"/>
        <a:ext cx="1268458" cy="887921"/>
      </dsp:txXfrm>
    </dsp:sp>
    <dsp:sp modelId="{59B08945-5BF9-42FF-B61A-34C4FD2AF26B}">
      <dsp:nvSpPr>
        <dsp:cNvPr id="0" name=""/>
        <dsp:cNvSpPr/>
      </dsp:nvSpPr>
      <dsp:spPr>
        <a:xfrm rot="5400000">
          <a:off x="4317774" y="-3425538"/>
          <a:ext cx="824931" cy="7684638"/>
        </a:xfrm>
        <a:prstGeom prst="round2Same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t>モデリング言語を使用して、対象となるシステムの分析・設計を行う</a:t>
          </a:r>
          <a:endParaRPr kumimoji="1" lang="ja-JP" altLang="en-US" sz="2400" kern="1200" dirty="0"/>
        </a:p>
      </dsp:txBody>
      <dsp:txXfrm rot="5400000">
        <a:off x="4317774" y="-3425538"/>
        <a:ext cx="824931" cy="7684638"/>
      </dsp:txXfrm>
    </dsp:sp>
    <dsp:sp modelId="{81F5008B-6A87-4AD4-B554-232957AA5087}">
      <dsp:nvSpPr>
        <dsp:cNvPr id="0" name=""/>
        <dsp:cNvSpPr/>
      </dsp:nvSpPr>
      <dsp:spPr>
        <a:xfrm rot="5400000">
          <a:off x="-190268" y="1316710"/>
          <a:ext cx="1268458" cy="887921"/>
        </a:xfrm>
        <a:prstGeom prst="chevron">
          <a:avLst/>
        </a:prstGeom>
        <a:solidFill>
          <a:schemeClr val="accent2">
            <a:hueOff val="2250663"/>
            <a:satOff val="834"/>
            <a:lumOff val="2549"/>
            <a:alphaOff val="0"/>
          </a:schemeClr>
        </a:solidFill>
        <a:ln w="19050" cap="flat" cmpd="sng" algn="ctr">
          <a:solidFill>
            <a:schemeClr val="accent2">
              <a:hueOff val="2250663"/>
              <a:satOff val="834"/>
              <a:lumOff val="2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解析検証</a:t>
          </a:r>
          <a:endParaRPr kumimoji="1" lang="ja-JP" altLang="en-US" sz="2400" kern="1200" dirty="0"/>
        </a:p>
      </dsp:txBody>
      <dsp:txXfrm rot="5400000">
        <a:off x="-190268" y="1316710"/>
        <a:ext cx="1268458" cy="887921"/>
      </dsp:txXfrm>
    </dsp:sp>
    <dsp:sp modelId="{B79DE5B2-FA3C-4ECD-8156-1008C5CF0A66}">
      <dsp:nvSpPr>
        <dsp:cNvPr id="0" name=""/>
        <dsp:cNvSpPr/>
      </dsp:nvSpPr>
      <dsp:spPr>
        <a:xfrm rot="5400000">
          <a:off x="4317991" y="-2303628"/>
          <a:ext cx="824498" cy="7684638"/>
        </a:xfrm>
        <a:prstGeom prst="round2SameRect">
          <a:avLst/>
        </a:prstGeom>
        <a:solidFill>
          <a:schemeClr val="lt1">
            <a:alpha val="90000"/>
            <a:hueOff val="0"/>
            <a:satOff val="0"/>
            <a:lumOff val="0"/>
            <a:alphaOff val="0"/>
          </a:schemeClr>
        </a:solidFill>
        <a:ln w="19050" cap="flat" cmpd="sng" algn="ctr">
          <a:solidFill>
            <a:schemeClr val="accent2">
              <a:hueOff val="2250663"/>
              <a:satOff val="834"/>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t>モデルの妥当性を検証する</a:t>
          </a:r>
          <a:endParaRPr kumimoji="1" lang="ja-JP" altLang="en-US" sz="2400" kern="1200" dirty="0"/>
        </a:p>
      </dsp:txBody>
      <dsp:txXfrm rot="5400000">
        <a:off x="4317991" y="-2303628"/>
        <a:ext cx="824498" cy="7684638"/>
      </dsp:txXfrm>
    </dsp:sp>
    <dsp:sp modelId="{96EA35D8-86FB-4C8B-9C5A-5C4CAE3D9A13}">
      <dsp:nvSpPr>
        <dsp:cNvPr id="0" name=""/>
        <dsp:cNvSpPr/>
      </dsp:nvSpPr>
      <dsp:spPr>
        <a:xfrm rot="5400000">
          <a:off x="-190268" y="2438837"/>
          <a:ext cx="1268458" cy="887921"/>
        </a:xfrm>
        <a:prstGeom prst="chevron">
          <a:avLst/>
        </a:prstGeom>
        <a:solidFill>
          <a:schemeClr val="accent2">
            <a:hueOff val="4501327"/>
            <a:satOff val="1667"/>
            <a:lumOff val="5097"/>
            <a:alphaOff val="0"/>
          </a:schemeClr>
        </a:solidFill>
        <a:ln w="19050" cap="flat" cmpd="sng" algn="ctr">
          <a:solidFill>
            <a:schemeClr val="accent2">
              <a:hueOff val="4501327"/>
              <a:satOff val="1667"/>
              <a:lumOff val="509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ja-JP" altLang="en-US" sz="2200" kern="1200" dirty="0" smtClean="0"/>
            <a:t>実装</a:t>
          </a:r>
          <a:endParaRPr kumimoji="1" lang="ja-JP" altLang="en-US" sz="2200" kern="1200" dirty="0"/>
        </a:p>
      </dsp:txBody>
      <dsp:txXfrm rot="5400000">
        <a:off x="-190268" y="2438837"/>
        <a:ext cx="1268458" cy="887921"/>
      </dsp:txXfrm>
    </dsp:sp>
    <dsp:sp modelId="{41A5FEC0-B44E-40E3-986E-0EE5954EED1F}">
      <dsp:nvSpPr>
        <dsp:cNvPr id="0" name=""/>
        <dsp:cNvSpPr/>
      </dsp:nvSpPr>
      <dsp:spPr>
        <a:xfrm rot="5400000">
          <a:off x="4317991" y="-1181501"/>
          <a:ext cx="824498" cy="7684638"/>
        </a:xfrm>
        <a:prstGeom prst="round2SameRect">
          <a:avLst/>
        </a:prstGeom>
        <a:solidFill>
          <a:schemeClr val="lt1">
            <a:alpha val="90000"/>
            <a:hueOff val="0"/>
            <a:satOff val="0"/>
            <a:lumOff val="0"/>
            <a:alphaOff val="0"/>
          </a:schemeClr>
        </a:solidFill>
        <a:ln w="19050" cap="flat" cmpd="sng" algn="ctr">
          <a:solidFill>
            <a:schemeClr val="accent2">
              <a:hueOff val="4501327"/>
              <a:satOff val="1667"/>
              <a:lumOff val="50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t>モデルをもとに実装する</a:t>
          </a:r>
          <a:endParaRPr kumimoji="1" lang="ja-JP" altLang="en-US" sz="2400" kern="1200" dirty="0"/>
        </a:p>
      </dsp:txBody>
      <dsp:txXfrm rot="5400000">
        <a:off x="4317991" y="-1181501"/>
        <a:ext cx="824498" cy="7684638"/>
      </dsp:txXfrm>
    </dsp:sp>
    <dsp:sp modelId="{76F365F1-3B40-4393-8D29-CEE9559079AB}">
      <dsp:nvSpPr>
        <dsp:cNvPr id="0" name=""/>
        <dsp:cNvSpPr/>
      </dsp:nvSpPr>
      <dsp:spPr>
        <a:xfrm rot="5400000">
          <a:off x="-190268" y="3560964"/>
          <a:ext cx="1268458" cy="887921"/>
        </a:xfrm>
        <a:prstGeom prst="chevron">
          <a:avLst/>
        </a:prstGeom>
        <a:solidFill>
          <a:schemeClr val="accent2">
            <a:hueOff val="6751989"/>
            <a:satOff val="2501"/>
            <a:lumOff val="7646"/>
            <a:alphaOff val="0"/>
          </a:schemeClr>
        </a:solidFill>
        <a:ln w="19050" cap="flat" cmpd="sng" algn="ctr">
          <a:solidFill>
            <a:schemeClr val="accent2">
              <a:hueOff val="6751989"/>
              <a:satOff val="2501"/>
              <a:lumOff val="76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ja-JP" altLang="en-US" sz="2200" kern="1200" dirty="0" smtClean="0"/>
            <a:t>テスト</a:t>
          </a:r>
          <a:endParaRPr kumimoji="1" lang="ja-JP" altLang="en-US" sz="2200" kern="1200" dirty="0"/>
        </a:p>
      </dsp:txBody>
      <dsp:txXfrm rot="5400000">
        <a:off x="-190268" y="3560964"/>
        <a:ext cx="1268458" cy="887921"/>
      </dsp:txXfrm>
    </dsp:sp>
    <dsp:sp modelId="{61F99832-3B50-4FB6-AB87-A79047A019CD}">
      <dsp:nvSpPr>
        <dsp:cNvPr id="0" name=""/>
        <dsp:cNvSpPr/>
      </dsp:nvSpPr>
      <dsp:spPr>
        <a:xfrm rot="5400000">
          <a:off x="4317991" y="-59374"/>
          <a:ext cx="824498" cy="7684638"/>
        </a:xfrm>
        <a:prstGeom prst="round2SameRect">
          <a:avLst/>
        </a:prstGeom>
        <a:solidFill>
          <a:schemeClr val="lt1">
            <a:alpha val="90000"/>
            <a:hueOff val="0"/>
            <a:satOff val="0"/>
            <a:lumOff val="0"/>
            <a:alphaOff val="0"/>
          </a:schemeClr>
        </a:solidFill>
        <a:ln w="19050" cap="flat" cmpd="sng" algn="ctr">
          <a:solidFill>
            <a:schemeClr val="accent2">
              <a:hueOff val="6751989"/>
              <a:satOff val="2501"/>
              <a:lumOff val="7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t>テストを行う</a:t>
          </a:r>
          <a:endParaRPr kumimoji="1" lang="ja-JP" altLang="en-US" sz="2400" kern="1200" dirty="0"/>
        </a:p>
      </dsp:txBody>
      <dsp:txXfrm rot="5400000">
        <a:off x="4317991" y="-59374"/>
        <a:ext cx="824498" cy="76846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599392-F15C-42CD-852B-653E74031B07}" type="datetimeFigureOut">
              <a:rPr kumimoji="1" lang="ja-JP" altLang="en-US" smtClean="0"/>
              <a:pPr/>
              <a:t>2011/12/2</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332E69-B989-4570-BD6C-E6F640C35F0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7EEEB-AE0E-4627-841E-E43C623E8586}" type="datetimeFigureOut">
              <a:rPr kumimoji="1" lang="ja-JP" altLang="en-US" smtClean="0"/>
              <a:pPr/>
              <a:t>2011/12/2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152878-3007-4526-AB81-6A03B444589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66152878-3007-4526-AB81-6A03B4445898}" type="slidenum">
              <a:rPr kumimoji="1" lang="ja-JP" altLang="en-US" smtClean="0"/>
              <a:pPr/>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66152878-3007-4526-AB81-6A03B4445898}" type="slidenum">
              <a:rPr kumimoji="1" lang="ja-JP" altLang="en-US" smtClean="0"/>
              <a:pPr/>
              <a:t>5</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66152878-3007-4526-AB81-6A03B4445898}" type="slidenum">
              <a:rPr kumimoji="1" lang="ja-JP" altLang="en-US" smtClean="0"/>
              <a:pPr/>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a:xfrm>
            <a:off x="6705600" y="4206240"/>
            <a:ext cx="960120" cy="457200"/>
          </a:xfrm>
        </p:spPr>
        <p:txBody>
          <a:bodyPr/>
          <a:lstStyle/>
          <a:p>
            <a:fld id="{8F491CD8-60BD-41C6-8F16-80B71B7789DC}" type="datetime1">
              <a:rPr kumimoji="1" lang="ja-JP" altLang="en-US" smtClean="0"/>
              <a:pPr/>
              <a:t>2011/12/2</a:t>
            </a:fld>
            <a:endParaRPr kumimoji="1" lang="ja-JP" altLang="en-US"/>
          </a:p>
        </p:txBody>
      </p:sp>
      <p:sp>
        <p:nvSpPr>
          <p:cNvPr id="17" name="フッター プレースホルダ 16"/>
          <p:cNvSpPr>
            <a:spLocks noGrp="1"/>
          </p:cNvSpPr>
          <p:nvPr>
            <p:ph type="ftr" sz="quarter" idx="11"/>
          </p:nvPr>
        </p:nvSpPr>
        <p:spPr>
          <a:xfrm>
            <a:off x="5410200" y="4205288"/>
            <a:ext cx="1295400" cy="457200"/>
          </a:xfrm>
        </p:spPr>
        <p:txBody>
          <a:bodyPr/>
          <a:lstStyle/>
          <a:p>
            <a:r>
              <a:rPr kumimoji="1" lang="ja-JP" altLang="en-US" smtClean="0"/>
              <a:t>中間発表会</a:t>
            </a:r>
            <a:endParaRPr kumimoji="1" lang="ja-JP" altLang="en-US"/>
          </a:p>
        </p:txBody>
      </p:sp>
      <p:sp>
        <p:nvSpPr>
          <p:cNvPr id="29" name="スライド番号プレースホルダ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4ED56EE-E292-4484-9845-F21753FBD754}"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787DFCC9-4BBB-4E94-A733-55147CF277D5}" type="datetime1">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中間発表会</a:t>
            </a:r>
            <a:endParaRPr kumimoji="1" lang="ja-JP" altLang="en-US"/>
          </a:p>
        </p:txBody>
      </p:sp>
      <p:sp>
        <p:nvSpPr>
          <p:cNvPr id="6" name="スライド番号プレースホルダ 5"/>
          <p:cNvSpPr>
            <a:spLocks noGrp="1"/>
          </p:cNvSpPr>
          <p:nvPr>
            <p:ph type="sldNum" sz="quarter" idx="12"/>
          </p:nvPr>
        </p:nvSpPr>
        <p:spPr/>
        <p:txBody>
          <a:bodyPr/>
          <a:lstStyle/>
          <a:p>
            <a:fld id="{34ED56EE-E292-4484-9845-F21753FBD754}"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7D989BB2-2848-465B-B245-89BF2E38E326}" type="datetime1">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中間発表会</a:t>
            </a:r>
            <a:endParaRPr kumimoji="1" lang="ja-JP" altLang="en-US"/>
          </a:p>
        </p:txBody>
      </p:sp>
      <p:sp>
        <p:nvSpPr>
          <p:cNvPr id="6" name="スライド番号プレースホルダ 5"/>
          <p:cNvSpPr>
            <a:spLocks noGrp="1"/>
          </p:cNvSpPr>
          <p:nvPr>
            <p:ph type="sldNum" sz="quarter" idx="12"/>
          </p:nvPr>
        </p:nvSpPr>
        <p:spPr/>
        <p:txBody>
          <a:bodyPr/>
          <a:lstStyle/>
          <a:p>
            <a:fld id="{34ED56EE-E292-4484-9845-F21753FBD754}" type="slidenum">
              <a:rPr kumimoji="1" lang="ja-JP" altLang="en-US" smtClean="0"/>
              <a:pPr/>
              <a:t>&lt;#&gt;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98451BB4-3F3C-4A13-8E44-877568919A68}" type="datetimeFigureOut">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66D6DB1-7BDB-43A7-BFC4-8F993FEF990B}" type="slidenum">
              <a:rPr kumimoji="1" lang="ja-JP" altLang="en-US" smtClean="0"/>
              <a:pPr/>
              <a:t>&lt;#&gt;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8451BB4-3F3C-4A13-8E44-877568919A68}" type="datetimeFigureOut">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66D6DB1-7BDB-43A7-BFC4-8F993FEF990B}" type="slidenum">
              <a:rPr kumimoji="1" lang="ja-JP" altLang="en-US" smtClean="0"/>
              <a:pPr/>
              <a:t>&lt;#&gt;</a:t>
            </a:fld>
            <a:endParaRPr kumimoji="1"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8451BB4-3F3C-4A13-8E44-877568919A68}" type="datetimeFigureOut">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66D6DB1-7BDB-43A7-BFC4-8F993FEF990B}" type="slidenum">
              <a:rPr kumimoji="1" lang="ja-JP" altLang="en-US" smtClean="0"/>
              <a:pPr/>
              <a:t>&lt;#&gt;</a:t>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98451BB4-3F3C-4A13-8E44-877568919A68}" type="datetimeFigureOut">
              <a:rPr kumimoji="1" lang="ja-JP" altLang="en-US" smtClean="0"/>
              <a:pPr/>
              <a:t>2011/12/2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66D6DB1-7BDB-43A7-BFC4-8F993FEF990B}" type="slidenum">
              <a:rPr kumimoji="1" lang="ja-JP" altLang="en-US" smtClean="0"/>
              <a:pPr/>
              <a:t>&lt;#&gt;</a:t>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98451BB4-3F3C-4A13-8E44-877568919A68}" type="datetimeFigureOut">
              <a:rPr kumimoji="1" lang="ja-JP" altLang="en-US" smtClean="0"/>
              <a:pPr/>
              <a:t>2011/12/2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766D6DB1-7BDB-43A7-BFC4-8F993FEF990B}" type="slidenum">
              <a:rPr kumimoji="1" lang="ja-JP" altLang="en-US" smtClean="0"/>
              <a:pPr/>
              <a:t>&lt;#&gt;</a:t>
            </a:fld>
            <a:endParaRPr kumimoji="1"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98451BB4-3F3C-4A13-8E44-877568919A68}" type="datetimeFigureOut">
              <a:rPr kumimoji="1" lang="ja-JP" altLang="en-US" smtClean="0"/>
              <a:pPr/>
              <a:t>2011/12/2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766D6DB1-7BDB-43A7-BFC4-8F993FEF990B}" type="slidenum">
              <a:rPr kumimoji="1" lang="ja-JP" altLang="en-US" smtClean="0"/>
              <a:pPr/>
              <a:t>&lt;#&gt;</a:t>
            </a:fld>
            <a:endParaRPr kumimoji="1"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8451BB4-3F3C-4A13-8E44-877568919A68}" type="datetimeFigureOut">
              <a:rPr kumimoji="1" lang="ja-JP" altLang="en-US" smtClean="0"/>
              <a:pPr/>
              <a:t>2011/12/2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766D6DB1-7BDB-43A7-BFC4-8F993FEF990B}" type="slidenum">
              <a:rPr kumimoji="1" lang="ja-JP" altLang="en-US" smtClean="0"/>
              <a:pPr/>
              <a:t>&lt;#&gt;</a:t>
            </a:fld>
            <a:endParaRPr kumimoji="1"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98451BB4-3F3C-4A13-8E44-877568919A68}" type="datetimeFigureOut">
              <a:rPr kumimoji="1" lang="ja-JP" altLang="en-US" smtClean="0"/>
              <a:pPr/>
              <a:t>2011/12/2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66D6DB1-7BDB-43A7-BFC4-8F993FEF990B}"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dirty="0" smtClean="0"/>
              <a:t>マスタ テキストの書式設定</a:t>
            </a:r>
          </a:p>
          <a:p>
            <a:pPr lvl="1" eaLnBrk="1" latinLnBrk="0" hangingPunct="1"/>
            <a:r>
              <a:rPr lang="ja-JP" altLang="en-US" dirty="0" smtClean="0"/>
              <a:t>第 </a:t>
            </a:r>
            <a:r>
              <a:rPr lang="en-US" altLang="ja-JP" dirty="0" smtClean="0"/>
              <a:t>2 </a:t>
            </a:r>
            <a:r>
              <a:rPr lang="ja-JP" altLang="en-US" dirty="0" smtClean="0"/>
              <a:t>レベル</a:t>
            </a:r>
          </a:p>
          <a:p>
            <a:pPr lvl="2" eaLnBrk="1" latinLnBrk="0" hangingPunct="1"/>
            <a:r>
              <a:rPr lang="ja-JP" altLang="en-US" dirty="0" smtClean="0"/>
              <a:t>第 </a:t>
            </a:r>
            <a:r>
              <a:rPr lang="en-US" altLang="ja-JP" dirty="0" smtClean="0"/>
              <a:t>3 </a:t>
            </a:r>
            <a:r>
              <a:rPr lang="ja-JP" altLang="en-US" dirty="0" smtClean="0"/>
              <a:t>レベル</a:t>
            </a:r>
          </a:p>
          <a:p>
            <a:pPr lvl="3" eaLnBrk="1" latinLnBrk="0" hangingPunct="1"/>
            <a:r>
              <a:rPr lang="ja-JP" altLang="en-US" dirty="0" smtClean="0"/>
              <a:t>第 </a:t>
            </a:r>
            <a:r>
              <a:rPr lang="en-US" altLang="ja-JP" dirty="0" smtClean="0"/>
              <a:t>4 </a:t>
            </a:r>
            <a:r>
              <a:rPr lang="ja-JP" altLang="en-US" dirty="0" smtClean="0"/>
              <a:t>レベル</a:t>
            </a:r>
          </a:p>
          <a:p>
            <a:pPr lvl="4" eaLnBrk="1" latinLnBrk="0" hangingPunct="1"/>
            <a:r>
              <a:rPr lang="ja-JP" altLang="en-US" dirty="0" smtClean="0"/>
              <a:t>第 </a:t>
            </a:r>
            <a:r>
              <a:rPr lang="en-US" altLang="ja-JP" dirty="0" smtClean="0"/>
              <a:t>5 </a:t>
            </a:r>
            <a:r>
              <a:rPr lang="ja-JP" altLang="en-US" dirty="0" smtClean="0"/>
              <a:t>レベル</a:t>
            </a:r>
            <a:endParaRPr kumimoji="0" lang="en-US" dirty="0"/>
          </a:p>
        </p:txBody>
      </p:sp>
      <p:sp>
        <p:nvSpPr>
          <p:cNvPr id="4" name="日付プレースホルダ 3"/>
          <p:cNvSpPr>
            <a:spLocks noGrp="1"/>
          </p:cNvSpPr>
          <p:nvPr>
            <p:ph type="dt" sz="half" idx="10"/>
          </p:nvPr>
        </p:nvSpPr>
        <p:spPr/>
        <p:txBody>
          <a:bodyPr/>
          <a:lstStyle/>
          <a:p>
            <a:fld id="{0D4518CF-6F61-4DFE-817A-0FA2D113F314}" type="datetime1">
              <a:rPr kumimoji="1" lang="ja-JP" altLang="en-US" smtClean="0"/>
              <a:pPr/>
              <a:t>2011/12/2</a:t>
            </a:fld>
            <a:endParaRPr kumimoji="1" lang="ja-JP" altLang="en-US"/>
          </a:p>
        </p:txBody>
      </p:sp>
      <p:sp>
        <p:nvSpPr>
          <p:cNvPr id="5" name="フッター プレースホルダ 4"/>
          <p:cNvSpPr>
            <a:spLocks noGrp="1"/>
          </p:cNvSpPr>
          <p:nvPr>
            <p:ph type="ftr" sz="quarter" idx="11"/>
          </p:nvPr>
        </p:nvSpPr>
        <p:spPr>
          <a:xfrm>
            <a:off x="7500958" y="571480"/>
            <a:ext cx="1468756" cy="457200"/>
          </a:xfrm>
        </p:spPr>
        <p:txBody>
          <a:bodyPr/>
          <a:lstStyle/>
          <a:p>
            <a:r>
              <a:rPr kumimoji="1" lang="ja-JP" altLang="en-US" dirty="0" smtClean="0"/>
              <a:t>中間発表会</a:t>
            </a:r>
            <a:endParaRPr kumimoji="1" lang="ja-JP" altLang="en-US" dirty="0"/>
          </a:p>
        </p:txBody>
      </p:sp>
      <p:sp>
        <p:nvSpPr>
          <p:cNvPr id="6" name="スライド番号プレースホルダ 5"/>
          <p:cNvSpPr>
            <a:spLocks noGrp="1"/>
          </p:cNvSpPr>
          <p:nvPr>
            <p:ph type="sldNum" sz="quarter" idx="12"/>
          </p:nvPr>
        </p:nvSpPr>
        <p:spPr/>
        <p:txBody>
          <a:bodyPr/>
          <a:lstStyle/>
          <a:p>
            <a:fld id="{34ED56EE-E292-4484-9845-F21753FBD754}" type="slidenum">
              <a:rPr kumimoji="1" lang="ja-JP" altLang="en-US" smtClean="0"/>
              <a:pPr/>
              <a:t>&lt;#&gt;</a:t>
            </a:fld>
            <a:endParaRPr kumimoji="1"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98451BB4-3F3C-4A13-8E44-877568919A68}" type="datetimeFigureOut">
              <a:rPr kumimoji="1" lang="ja-JP" altLang="en-US" smtClean="0"/>
              <a:pPr/>
              <a:t>2011/12/2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66D6DB1-7BDB-43A7-BFC4-8F993FEF990B}" type="slidenum">
              <a:rPr kumimoji="1" lang="ja-JP" altLang="en-US" smtClean="0"/>
              <a:pPr/>
              <a:t>&lt;#&gt;</a:t>
            </a:fld>
            <a:endParaRPr kumimoji="1"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8451BB4-3F3C-4A13-8E44-877568919A68}" type="datetimeFigureOut">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66D6DB1-7BDB-43A7-BFC4-8F993FEF990B}" type="slidenum">
              <a:rPr kumimoji="1" lang="ja-JP" altLang="en-US" smtClean="0"/>
              <a:pPr/>
              <a:t>&lt;#&gt;</a:t>
            </a:fld>
            <a:endParaRPr kumimoji="1"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8451BB4-3F3C-4A13-8E44-877568919A68}" type="datetimeFigureOut">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66D6DB1-7BDB-43A7-BFC4-8F993FEF990B}"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613DB41A-78F6-4307-9800-684C27294344}" type="datetime1">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中間発表会</a:t>
            </a:r>
            <a:endParaRPr kumimoji="1" lang="ja-JP" altLang="en-US"/>
          </a:p>
        </p:txBody>
      </p:sp>
      <p:sp>
        <p:nvSpPr>
          <p:cNvPr id="6" name="スライド番号プレースホルダ 5"/>
          <p:cNvSpPr>
            <a:spLocks noGrp="1"/>
          </p:cNvSpPr>
          <p:nvPr>
            <p:ph type="sldNum" sz="quarter" idx="12"/>
          </p:nvPr>
        </p:nvSpPr>
        <p:spPr/>
        <p:txBody>
          <a:bodyPr/>
          <a:lstStyle/>
          <a:p>
            <a:fld id="{34ED56EE-E292-4484-9845-F21753FBD754}"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C2944341-6F88-4761-B17E-1D7107A684B4}" type="datetime1">
              <a:rPr kumimoji="1" lang="ja-JP" altLang="en-US" smtClean="0"/>
              <a:pPr/>
              <a:t>2011/12/2</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中間発表会</a:t>
            </a:r>
            <a:endParaRPr kumimoji="1" lang="ja-JP" altLang="en-US"/>
          </a:p>
        </p:txBody>
      </p:sp>
      <p:sp>
        <p:nvSpPr>
          <p:cNvPr id="7" name="スライド番号プレースホルダ 6"/>
          <p:cNvSpPr>
            <a:spLocks noGrp="1"/>
          </p:cNvSpPr>
          <p:nvPr>
            <p:ph type="sldNum" sz="quarter" idx="12"/>
          </p:nvPr>
        </p:nvSpPr>
        <p:spPr/>
        <p:txBody>
          <a:bodyPr/>
          <a:lstStyle/>
          <a:p>
            <a:fld id="{34ED56EE-E292-4484-9845-F21753FBD754}"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 25"/>
          <p:cNvSpPr>
            <a:spLocks noGrp="1"/>
          </p:cNvSpPr>
          <p:nvPr>
            <p:ph type="dt" sz="half" idx="10"/>
          </p:nvPr>
        </p:nvSpPr>
        <p:spPr/>
        <p:txBody>
          <a:bodyPr rtlCol="0"/>
          <a:lstStyle/>
          <a:p>
            <a:fld id="{6D9B905D-ADB7-4D68-B685-65EC60C010F0}" type="datetime1">
              <a:rPr kumimoji="1" lang="ja-JP" altLang="en-US" smtClean="0"/>
              <a:pPr/>
              <a:t>2011/12/2</a:t>
            </a:fld>
            <a:endParaRPr kumimoji="1" lang="ja-JP" altLang="en-US"/>
          </a:p>
        </p:txBody>
      </p:sp>
      <p:sp>
        <p:nvSpPr>
          <p:cNvPr id="27" name="スライド番号プレースホルダ 26"/>
          <p:cNvSpPr>
            <a:spLocks noGrp="1"/>
          </p:cNvSpPr>
          <p:nvPr>
            <p:ph type="sldNum" sz="quarter" idx="11"/>
          </p:nvPr>
        </p:nvSpPr>
        <p:spPr/>
        <p:txBody>
          <a:bodyPr rtlCol="0"/>
          <a:lstStyle/>
          <a:p>
            <a:fld id="{34ED56EE-E292-4484-9845-F21753FBD754}" type="slidenum">
              <a:rPr kumimoji="1" lang="ja-JP" altLang="en-US" smtClean="0"/>
              <a:pPr/>
              <a:t>&lt;#&gt;</a:t>
            </a:fld>
            <a:endParaRPr kumimoji="1" lang="ja-JP" altLang="en-US"/>
          </a:p>
        </p:txBody>
      </p:sp>
      <p:sp>
        <p:nvSpPr>
          <p:cNvPr id="28" name="フッター プレースホルダ 27"/>
          <p:cNvSpPr>
            <a:spLocks noGrp="1"/>
          </p:cNvSpPr>
          <p:nvPr>
            <p:ph type="ftr" sz="quarter" idx="12"/>
          </p:nvPr>
        </p:nvSpPr>
        <p:spPr/>
        <p:txBody>
          <a:bodyPr rtlCol="0"/>
          <a:lstStyle/>
          <a:p>
            <a:r>
              <a:rPr kumimoji="1" lang="ja-JP" altLang="en-US" smtClean="0"/>
              <a:t>中間発表会</a:t>
            </a:r>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a:xfrm>
            <a:off x="6583680" y="612648"/>
            <a:ext cx="957264" cy="457200"/>
          </a:xfrm>
        </p:spPr>
        <p:txBody>
          <a:bodyPr/>
          <a:lstStyle/>
          <a:p>
            <a:fld id="{5D34C945-B6EE-4AB3-A49D-21852A87D47F}" type="datetime1">
              <a:rPr kumimoji="1" lang="ja-JP" altLang="en-US" smtClean="0"/>
              <a:pPr/>
              <a:t>2011/12/2</a:t>
            </a:fld>
            <a:endParaRPr kumimoji="1" lang="ja-JP" altLang="en-US"/>
          </a:p>
        </p:txBody>
      </p:sp>
      <p:sp>
        <p:nvSpPr>
          <p:cNvPr id="4" name="フッター プレースホルダ 3"/>
          <p:cNvSpPr>
            <a:spLocks noGrp="1"/>
          </p:cNvSpPr>
          <p:nvPr>
            <p:ph type="ftr" sz="quarter" idx="11"/>
          </p:nvPr>
        </p:nvSpPr>
        <p:spPr>
          <a:xfrm>
            <a:off x="5257800" y="612648"/>
            <a:ext cx="1325880" cy="457200"/>
          </a:xfrm>
        </p:spPr>
        <p:txBody>
          <a:bodyPr/>
          <a:lstStyle/>
          <a:p>
            <a:r>
              <a:rPr kumimoji="1" lang="ja-JP" altLang="en-US" smtClean="0"/>
              <a:t>中間発表会</a:t>
            </a:r>
            <a:endParaRPr kumimoji="1" lang="ja-JP" altLang="en-US"/>
          </a:p>
        </p:txBody>
      </p:sp>
      <p:sp>
        <p:nvSpPr>
          <p:cNvPr id="5" name="スライド番号プレースホルダ 4"/>
          <p:cNvSpPr>
            <a:spLocks noGrp="1"/>
          </p:cNvSpPr>
          <p:nvPr>
            <p:ph type="sldNum" sz="quarter" idx="12"/>
          </p:nvPr>
        </p:nvSpPr>
        <p:spPr>
          <a:xfrm>
            <a:off x="8174736" y="2272"/>
            <a:ext cx="762000" cy="365760"/>
          </a:xfrm>
        </p:spPr>
        <p:txBody>
          <a:bodyPr/>
          <a:lstStyle/>
          <a:p>
            <a:fld id="{34ED56EE-E292-4484-9845-F21753FBD754}"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B797ED7C-4269-4CDD-ACD5-3EBC733CB4F3}" type="datetime1">
              <a:rPr kumimoji="1" lang="ja-JP" altLang="en-US" smtClean="0"/>
              <a:pPr/>
              <a:t>2011/12/2</a:t>
            </a:fld>
            <a:endParaRPr kumimoji="1" lang="ja-JP" altLang="en-US"/>
          </a:p>
        </p:txBody>
      </p:sp>
      <p:sp>
        <p:nvSpPr>
          <p:cNvPr id="3" name="フッター プレースホルダ 2"/>
          <p:cNvSpPr>
            <a:spLocks noGrp="1"/>
          </p:cNvSpPr>
          <p:nvPr>
            <p:ph type="ftr" sz="quarter" idx="11"/>
          </p:nvPr>
        </p:nvSpPr>
        <p:spPr/>
        <p:txBody>
          <a:bodyPr/>
          <a:lstStyle/>
          <a:p>
            <a:r>
              <a:rPr kumimoji="1" lang="ja-JP" altLang="en-US" smtClean="0"/>
              <a:t>中間発表会</a:t>
            </a:r>
            <a:endParaRPr kumimoji="1" lang="ja-JP" altLang="en-US"/>
          </a:p>
        </p:txBody>
      </p:sp>
      <p:sp>
        <p:nvSpPr>
          <p:cNvPr id="4" name="スライド番号プレースホルダ 3"/>
          <p:cNvSpPr>
            <a:spLocks noGrp="1"/>
          </p:cNvSpPr>
          <p:nvPr>
            <p:ph type="sldNum" sz="quarter" idx="12"/>
          </p:nvPr>
        </p:nvSpPr>
        <p:spPr/>
        <p:txBody>
          <a:bodyPr/>
          <a:lstStyle/>
          <a:p>
            <a:fld id="{34ED56EE-E292-4484-9845-F21753FBD754}"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BBEE7D58-7F64-403A-9B36-3CCFC36BF3ED}" type="datetime1">
              <a:rPr kumimoji="1" lang="ja-JP" altLang="en-US" smtClean="0"/>
              <a:pPr/>
              <a:t>2011/12/2</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中間発表会</a:t>
            </a:r>
            <a:endParaRPr kumimoji="1" lang="ja-JP" altLang="en-US"/>
          </a:p>
        </p:txBody>
      </p:sp>
      <p:sp>
        <p:nvSpPr>
          <p:cNvPr id="7" name="スライド番号プレースホルダ 6"/>
          <p:cNvSpPr>
            <a:spLocks noGrp="1"/>
          </p:cNvSpPr>
          <p:nvPr>
            <p:ph type="sldNum" sz="quarter" idx="12"/>
          </p:nvPr>
        </p:nvSpPr>
        <p:spPr/>
        <p:txBody>
          <a:bodyPr/>
          <a:lstStyle/>
          <a:p>
            <a:fld id="{34ED56EE-E292-4484-9845-F21753FBD754}"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2379DD1C-0C05-4AE1-A123-65A713782BDD}" type="datetime1">
              <a:rPr kumimoji="1" lang="ja-JP" altLang="en-US" smtClean="0"/>
              <a:pPr/>
              <a:t>2011/12/2</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中間発表会</a:t>
            </a:r>
            <a:endParaRPr kumimoji="1" lang="ja-JP" altLang="en-US"/>
          </a:p>
        </p:txBody>
      </p:sp>
      <p:sp>
        <p:nvSpPr>
          <p:cNvPr id="7" name="スライド番号プレースホルダ 6"/>
          <p:cNvSpPr>
            <a:spLocks noGrp="1"/>
          </p:cNvSpPr>
          <p:nvPr>
            <p:ph type="sldNum" sz="quarter" idx="12"/>
          </p:nvPr>
        </p:nvSpPr>
        <p:spPr/>
        <p:txBody>
          <a:bodyPr/>
          <a:lstStyle/>
          <a:p>
            <a:fld id="{34ED56EE-E292-4484-9845-F21753FBD754}"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dirty="0" smtClean="0"/>
              <a:t>マスタ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
        <p:nvSpPr>
          <p:cNvPr id="14" name="日付プレースホルダ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FA74133-6E4B-4290-AC7D-CE0E7D75AF68}" type="datetime1">
              <a:rPr kumimoji="1" lang="ja-JP" altLang="en-US" smtClean="0"/>
              <a:pPr/>
              <a:t>2011/12/2</a:t>
            </a:fld>
            <a:endParaRPr kumimoji="1" lang="ja-JP" altLang="en-US"/>
          </a:p>
        </p:txBody>
      </p:sp>
      <p:sp>
        <p:nvSpPr>
          <p:cNvPr id="3" name="フッター プレースホルダ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1800">
                <a:solidFill>
                  <a:schemeClr val="accent2"/>
                </a:solidFill>
              </a:defRPr>
            </a:lvl1pPr>
          </a:lstStyle>
          <a:p>
            <a:r>
              <a:rPr kumimoji="1" lang="ja-JP" altLang="en-US" dirty="0" smtClean="0"/>
              <a:t>中間発表会</a:t>
            </a:r>
            <a:endParaRPr kumimoji="1" lang="ja-JP" altLang="en-US" dirty="0"/>
          </a:p>
        </p:txBody>
      </p:sp>
      <p:sp>
        <p:nvSpPr>
          <p:cNvPr id="23" name="スライド番号プレースホルダ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4ED56EE-E292-4484-9845-F21753FBD754}"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1"/>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51BB4-3F3C-4A13-8E44-877568919A68}" type="datetimeFigureOut">
              <a:rPr kumimoji="1" lang="ja-JP" altLang="en-US" smtClean="0"/>
              <a:pPr/>
              <a:t>2011/12/2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D6DB1-7BDB-43A7-BFC4-8F993FEF990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3600" dirty="0" smtClean="0"/>
              <a:t>モデル駆動開発手法による</a:t>
            </a:r>
            <a:r>
              <a:rPr lang="en-US" altLang="ja-JP" sz="3600" dirty="0" smtClean="0"/>
              <a:t/>
            </a:r>
            <a:br>
              <a:rPr lang="en-US" altLang="ja-JP" sz="3600" dirty="0" smtClean="0"/>
            </a:br>
            <a:r>
              <a:rPr lang="ja-JP" altLang="en-US" sz="3600" dirty="0" smtClean="0"/>
              <a:t>組み込みソフトウェア開発の実践研究</a:t>
            </a:r>
            <a:endParaRPr kumimoji="1" lang="ja-JP" altLang="en-US" sz="3600" dirty="0"/>
          </a:p>
        </p:txBody>
      </p:sp>
      <p:sp>
        <p:nvSpPr>
          <p:cNvPr id="3" name="サブタイトル 2"/>
          <p:cNvSpPr>
            <a:spLocks noGrp="1"/>
          </p:cNvSpPr>
          <p:nvPr>
            <p:ph type="subTitle" idx="1"/>
          </p:nvPr>
        </p:nvSpPr>
        <p:spPr>
          <a:xfrm>
            <a:off x="457200" y="3899938"/>
            <a:ext cx="4953000" cy="2100830"/>
          </a:xfrm>
        </p:spPr>
        <p:txBody>
          <a:bodyPr>
            <a:normAutofit fontScale="92500" lnSpcReduction="10000"/>
          </a:bodyPr>
          <a:lstStyle/>
          <a:p>
            <a:endParaRPr kumimoji="1" lang="en-US" altLang="ja-JP" dirty="0" smtClean="0"/>
          </a:p>
          <a:p>
            <a:r>
              <a:rPr lang="ja-JP" altLang="en-US" dirty="0" smtClean="0"/>
              <a:t>力武研究室</a:t>
            </a:r>
            <a:endParaRPr lang="en-US" altLang="ja-JP" dirty="0" smtClean="0"/>
          </a:p>
          <a:p>
            <a:r>
              <a:rPr lang="ja-JP" altLang="en-US" dirty="0" smtClean="0"/>
              <a:t>指導教員</a:t>
            </a:r>
            <a:r>
              <a:rPr lang="en-US" altLang="ja-JP" dirty="0" smtClean="0"/>
              <a:t>:</a:t>
            </a:r>
            <a:r>
              <a:rPr lang="ja-JP" altLang="en-US" dirty="0" smtClean="0"/>
              <a:t>力武　克彰</a:t>
            </a:r>
            <a:endParaRPr lang="en-US" altLang="ja-JP" dirty="0" smtClean="0"/>
          </a:p>
          <a:p>
            <a:endParaRPr lang="en-US" altLang="ja-JP" dirty="0" smtClean="0"/>
          </a:p>
          <a:p>
            <a:r>
              <a:rPr kumimoji="1" lang="en-US" altLang="ja-JP" dirty="0" smtClean="0"/>
              <a:t>5</a:t>
            </a:r>
            <a:r>
              <a:rPr kumimoji="1" lang="ja-JP" altLang="en-US" dirty="0" smtClean="0"/>
              <a:t>年　情報工学科</a:t>
            </a:r>
            <a:endParaRPr kumimoji="1" lang="en-US" altLang="ja-JP" dirty="0" smtClean="0"/>
          </a:p>
          <a:p>
            <a:r>
              <a:rPr lang="ja-JP" altLang="en-US" dirty="0" smtClean="0"/>
              <a:t>赤間ありさ</a:t>
            </a:r>
            <a:endParaRPr kumimoji="1" lang="ja-JP" altLang="en-US" dirty="0"/>
          </a:p>
        </p:txBody>
      </p:sp>
      <p:sp>
        <p:nvSpPr>
          <p:cNvPr id="4" name="スライド番号プレースホルダ 3"/>
          <p:cNvSpPr>
            <a:spLocks noGrp="1"/>
          </p:cNvSpPr>
          <p:nvPr>
            <p:ph type="sldNum" sz="quarter" idx="12"/>
          </p:nvPr>
        </p:nvSpPr>
        <p:spPr/>
        <p:txBody>
          <a:bodyPr/>
          <a:lstStyle/>
          <a:p>
            <a:fld id="{34ED56EE-E292-4484-9845-F21753FBD754}" type="slidenum">
              <a:rPr kumimoji="1" lang="ja-JP" altLang="en-US" smtClean="0"/>
              <a:pPr/>
              <a:t>1</a:t>
            </a:fld>
            <a:endParaRPr kumimoji="1"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714356"/>
            <a:ext cx="8229600" cy="1066800"/>
          </a:xfrm>
        </p:spPr>
        <p:txBody>
          <a:bodyPr/>
          <a:lstStyle/>
          <a:p>
            <a:r>
              <a:rPr kumimoji="1" lang="ja-JP" altLang="en-US" dirty="0" smtClean="0"/>
              <a:t>実際に感じた問題点</a:t>
            </a:r>
            <a:endParaRPr kumimoji="1" lang="ja-JP" altLang="en-US" dirty="0"/>
          </a:p>
        </p:txBody>
      </p:sp>
      <p:sp>
        <p:nvSpPr>
          <p:cNvPr id="3" name="コンテンツ プレースホルダ 2"/>
          <p:cNvSpPr>
            <a:spLocks noGrp="1"/>
          </p:cNvSpPr>
          <p:nvPr>
            <p:ph idx="1"/>
          </p:nvPr>
        </p:nvSpPr>
        <p:spPr>
          <a:xfrm>
            <a:off x="285720" y="1785926"/>
            <a:ext cx="8401080" cy="4667410"/>
          </a:xfrm>
        </p:spPr>
        <p:txBody>
          <a:bodyPr>
            <a:normAutofit/>
          </a:bodyPr>
          <a:lstStyle/>
          <a:p>
            <a:r>
              <a:rPr kumimoji="1" lang="en-US" altLang="ja-JP" dirty="0" smtClean="0"/>
              <a:t>ET</a:t>
            </a:r>
            <a:r>
              <a:rPr kumimoji="1" lang="ja-JP" altLang="en-US" dirty="0" smtClean="0"/>
              <a:t>ロボコン参加を通して</a:t>
            </a:r>
            <a:endParaRPr kumimoji="1" lang="en-US" altLang="ja-JP" sz="1100" dirty="0" smtClean="0"/>
          </a:p>
          <a:p>
            <a:pPr lvl="1"/>
            <a:r>
              <a:rPr kumimoji="1" lang="ja-JP" altLang="en-US" dirty="0" smtClean="0"/>
              <a:t>モデルの解析、検証が不十分であった</a:t>
            </a:r>
            <a:endParaRPr kumimoji="1" lang="en-US" altLang="ja-JP" dirty="0" smtClean="0"/>
          </a:p>
          <a:p>
            <a:pPr lvl="3"/>
            <a:r>
              <a:rPr lang="ja-JP" altLang="en-US" dirty="0" smtClean="0">
                <a:solidFill>
                  <a:schemeClr val="accent2"/>
                </a:solidFill>
              </a:rPr>
              <a:t>モデリング能力の不足</a:t>
            </a:r>
            <a:endParaRPr lang="en-US" altLang="ja-JP" dirty="0" smtClean="0">
              <a:solidFill>
                <a:schemeClr val="accent2"/>
              </a:solidFill>
            </a:endParaRPr>
          </a:p>
          <a:p>
            <a:pPr lvl="1">
              <a:buNone/>
            </a:pPr>
            <a:endParaRPr lang="en-US" altLang="ja-JP" sz="1100" dirty="0" smtClean="0"/>
          </a:p>
          <a:p>
            <a:pPr lvl="1"/>
            <a:r>
              <a:rPr lang="ja-JP" altLang="en-US" dirty="0" smtClean="0"/>
              <a:t>使用するモデルコンパイラについての知識不足</a:t>
            </a:r>
            <a:endParaRPr lang="en-US" altLang="ja-JP" dirty="0" smtClean="0"/>
          </a:p>
          <a:p>
            <a:pPr lvl="1"/>
            <a:endParaRPr kumimoji="1" lang="en-US" altLang="ja-JP" dirty="0" smtClean="0"/>
          </a:p>
          <a:p>
            <a:pPr lvl="1"/>
            <a:endParaRPr lang="en-US" altLang="ja-JP" dirty="0" smtClean="0"/>
          </a:p>
          <a:p>
            <a:pPr lvl="1"/>
            <a:endParaRPr kumimoji="1" lang="en-US" altLang="ja-JP" dirty="0" smtClean="0"/>
          </a:p>
          <a:p>
            <a:pPr lvl="1" algn="ctr">
              <a:buNone/>
            </a:pPr>
            <a:r>
              <a:rPr lang="ja-JP" altLang="en-US" dirty="0" smtClean="0">
                <a:solidFill>
                  <a:schemeClr val="tx1"/>
                </a:solidFill>
              </a:rPr>
              <a:t>コンパイルエラー</a:t>
            </a:r>
            <a:endParaRPr lang="en-US" altLang="ja-JP" dirty="0" smtClean="0">
              <a:solidFill>
                <a:schemeClr val="tx1"/>
              </a:solidFill>
            </a:endParaRPr>
          </a:p>
          <a:p>
            <a:pPr lvl="1" algn="ctr">
              <a:buNone/>
            </a:pPr>
            <a:r>
              <a:rPr kumimoji="1" lang="ja-JP" altLang="en-US" dirty="0" smtClean="0">
                <a:solidFill>
                  <a:schemeClr val="tx1"/>
                </a:solidFill>
              </a:rPr>
              <a:t>うまく活用することができなかった</a:t>
            </a:r>
            <a:endParaRPr kumimoji="1" lang="ja-JP" altLang="en-US" dirty="0">
              <a:solidFill>
                <a:schemeClr val="tx1"/>
              </a:solidFill>
            </a:endParaRPr>
          </a:p>
        </p:txBody>
      </p:sp>
      <p:sp>
        <p:nvSpPr>
          <p:cNvPr id="4" name="スライド番号プレースホルダ 3"/>
          <p:cNvSpPr>
            <a:spLocks noGrp="1"/>
          </p:cNvSpPr>
          <p:nvPr>
            <p:ph type="sldNum" sz="quarter" idx="12"/>
          </p:nvPr>
        </p:nvSpPr>
        <p:spPr/>
        <p:txBody>
          <a:bodyPr/>
          <a:lstStyle/>
          <a:p>
            <a:fld id="{34ED56EE-E292-4484-9845-F21753FBD754}" type="slidenum">
              <a:rPr kumimoji="1" lang="ja-JP" altLang="en-US" smtClean="0"/>
              <a:pPr/>
              <a:t>10</a:t>
            </a:fld>
            <a:endParaRPr kumimoji="1" lang="ja-JP" altLang="en-US"/>
          </a:p>
        </p:txBody>
      </p:sp>
      <p:sp>
        <p:nvSpPr>
          <p:cNvPr id="5" name="フッター プレースホルダ 4"/>
          <p:cNvSpPr>
            <a:spLocks noGrp="1"/>
          </p:cNvSpPr>
          <p:nvPr>
            <p:ph type="ftr" sz="quarter" idx="11"/>
          </p:nvPr>
        </p:nvSpPr>
        <p:spPr>
          <a:xfrm>
            <a:off x="5257800" y="612648"/>
            <a:ext cx="3600480" cy="457200"/>
          </a:xfrm>
        </p:spPr>
        <p:txBody>
          <a:bodyPr/>
          <a:lstStyle/>
          <a:p>
            <a:r>
              <a:rPr kumimoji="1" lang="ja-JP" altLang="en-US" dirty="0" smtClean="0"/>
              <a:t>進捗状況</a:t>
            </a:r>
            <a:endParaRPr kumimoji="1" lang="ja-JP" altLang="en-US" dirty="0"/>
          </a:p>
        </p:txBody>
      </p:sp>
      <p:sp>
        <p:nvSpPr>
          <p:cNvPr id="6" name="下矢印 5"/>
          <p:cNvSpPr/>
          <p:nvPr/>
        </p:nvSpPr>
        <p:spPr>
          <a:xfrm>
            <a:off x="3714744" y="4000504"/>
            <a:ext cx="1656184"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今後の取り組みに向けた改善策</a:t>
            </a:r>
            <a:endParaRPr kumimoji="1" lang="ja-JP" altLang="en-US" dirty="0"/>
          </a:p>
        </p:txBody>
      </p:sp>
      <p:sp>
        <p:nvSpPr>
          <p:cNvPr id="3" name="コンテンツ プレースホルダ 2"/>
          <p:cNvSpPr>
            <a:spLocks noGrp="1"/>
          </p:cNvSpPr>
          <p:nvPr>
            <p:ph idx="1"/>
          </p:nvPr>
        </p:nvSpPr>
        <p:spPr>
          <a:xfrm>
            <a:off x="428596" y="2214554"/>
            <a:ext cx="8229600" cy="4325112"/>
          </a:xfrm>
        </p:spPr>
        <p:txBody>
          <a:bodyPr/>
          <a:lstStyle/>
          <a:p>
            <a:r>
              <a:rPr lang="ja-JP" altLang="en-US" dirty="0" smtClean="0"/>
              <a:t>複数のモデルパターンを生成</a:t>
            </a:r>
            <a:endParaRPr lang="en-US" altLang="ja-JP" dirty="0" smtClean="0"/>
          </a:p>
          <a:p>
            <a:pPr lvl="1"/>
            <a:r>
              <a:rPr kumimoji="1" lang="en-US" altLang="ja-JP" dirty="0" smtClean="0"/>
              <a:t>1</a:t>
            </a:r>
            <a:r>
              <a:rPr kumimoji="1" lang="ja-JP" altLang="en-US" dirty="0" err="1" smtClean="0"/>
              <a:t>つの</a:t>
            </a:r>
            <a:r>
              <a:rPr kumimoji="1" lang="ja-JP" altLang="en-US" dirty="0" smtClean="0"/>
              <a:t>モデリングパターンに固執しない</a:t>
            </a:r>
            <a:endParaRPr kumimoji="1" lang="en-US" altLang="ja-JP" dirty="0" smtClean="0"/>
          </a:p>
          <a:p>
            <a:pPr lvl="1" algn="ctr">
              <a:buNone/>
            </a:pPr>
            <a:endParaRPr lang="en-US" altLang="ja-JP" dirty="0" smtClean="0"/>
          </a:p>
          <a:p>
            <a:pPr lvl="1" algn="ctr">
              <a:buNone/>
            </a:pPr>
            <a:endParaRPr lang="en-US" altLang="ja-JP" dirty="0" smtClean="0">
              <a:solidFill>
                <a:schemeClr val="tx1"/>
              </a:solidFill>
            </a:endParaRPr>
          </a:p>
          <a:p>
            <a:pPr lvl="1" algn="ctr">
              <a:buNone/>
            </a:pPr>
            <a:endParaRPr lang="en-US" altLang="ja-JP" dirty="0" smtClean="0">
              <a:solidFill>
                <a:schemeClr val="tx1"/>
              </a:solidFill>
            </a:endParaRPr>
          </a:p>
          <a:p>
            <a:pPr lvl="1" algn="ctr">
              <a:buNone/>
            </a:pPr>
            <a:endParaRPr lang="en-US" altLang="ja-JP" dirty="0" smtClean="0">
              <a:solidFill>
                <a:schemeClr val="tx1"/>
              </a:solidFill>
            </a:endParaRPr>
          </a:p>
          <a:p>
            <a:pPr lvl="1" algn="ctr">
              <a:buNone/>
            </a:pPr>
            <a:r>
              <a:rPr lang="ja-JP" altLang="en-US" dirty="0" smtClean="0">
                <a:solidFill>
                  <a:schemeClr val="tx1"/>
                </a:solidFill>
              </a:rPr>
              <a:t>最適なモデル設計の検証</a:t>
            </a:r>
            <a:endParaRPr lang="en-US" altLang="ja-JP" dirty="0" smtClean="0">
              <a:solidFill>
                <a:schemeClr val="tx1"/>
              </a:solidFill>
            </a:endParaRPr>
          </a:p>
          <a:p>
            <a:pPr lvl="1" algn="ctr">
              <a:buNone/>
            </a:pPr>
            <a:r>
              <a:rPr lang="ja-JP" altLang="en-US" dirty="0" smtClean="0">
                <a:solidFill>
                  <a:schemeClr val="tx1"/>
                </a:solidFill>
              </a:rPr>
              <a:t>モデリング能力の不足を解消</a:t>
            </a:r>
            <a:endParaRPr lang="en-US" altLang="ja-JP" dirty="0" smtClean="0">
              <a:solidFill>
                <a:schemeClr val="tx1"/>
              </a:solidFill>
            </a:endParaRPr>
          </a:p>
        </p:txBody>
      </p:sp>
      <p:sp>
        <p:nvSpPr>
          <p:cNvPr id="4" name="フッター プレースホルダ 3"/>
          <p:cNvSpPr>
            <a:spLocks noGrp="1"/>
          </p:cNvSpPr>
          <p:nvPr>
            <p:ph type="ftr" sz="quarter" idx="11"/>
          </p:nvPr>
        </p:nvSpPr>
        <p:spPr/>
        <p:txBody>
          <a:bodyPr/>
          <a:lstStyle/>
          <a:p>
            <a:r>
              <a:rPr kumimoji="1" lang="ja-JP" altLang="en-US" dirty="0" smtClean="0"/>
              <a:t>進捗状況</a:t>
            </a:r>
            <a:endParaRPr kumimoji="1" lang="ja-JP" altLang="en-US" dirty="0"/>
          </a:p>
        </p:txBody>
      </p:sp>
      <p:sp>
        <p:nvSpPr>
          <p:cNvPr id="5" name="スライド番号プレースホルダ 4"/>
          <p:cNvSpPr>
            <a:spLocks noGrp="1"/>
          </p:cNvSpPr>
          <p:nvPr>
            <p:ph type="sldNum" sz="quarter" idx="12"/>
          </p:nvPr>
        </p:nvSpPr>
        <p:spPr/>
        <p:txBody>
          <a:bodyPr/>
          <a:lstStyle/>
          <a:p>
            <a:fld id="{34ED56EE-E292-4484-9845-F21753FBD754}" type="slidenum">
              <a:rPr kumimoji="1" lang="ja-JP" altLang="en-US" smtClean="0"/>
              <a:pPr/>
              <a:t>11</a:t>
            </a:fld>
            <a:endParaRPr kumimoji="1" lang="ja-JP" altLang="en-US"/>
          </a:p>
        </p:txBody>
      </p:sp>
      <p:sp>
        <p:nvSpPr>
          <p:cNvPr id="6" name="下矢印 5"/>
          <p:cNvSpPr/>
          <p:nvPr/>
        </p:nvSpPr>
        <p:spPr>
          <a:xfrm>
            <a:off x="3643306" y="3643314"/>
            <a:ext cx="178595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785794"/>
            <a:ext cx="8229600" cy="1066800"/>
          </a:xfrm>
        </p:spPr>
        <p:txBody>
          <a:bodyPr/>
          <a:lstStyle/>
          <a:p>
            <a:r>
              <a:rPr kumimoji="1" lang="ja-JP" altLang="en-US" dirty="0" smtClean="0"/>
              <a:t>今後の予定</a:t>
            </a:r>
            <a:endParaRPr kumimoji="1" lang="ja-JP" altLang="en-US" dirty="0"/>
          </a:p>
        </p:txBody>
      </p:sp>
      <p:sp>
        <p:nvSpPr>
          <p:cNvPr id="3" name="コンテンツ プレースホルダ 2"/>
          <p:cNvSpPr>
            <a:spLocks noGrp="1"/>
          </p:cNvSpPr>
          <p:nvPr>
            <p:ph idx="1"/>
          </p:nvPr>
        </p:nvSpPr>
        <p:spPr>
          <a:xfrm>
            <a:off x="428596" y="1785926"/>
            <a:ext cx="8229600" cy="4325112"/>
          </a:xfrm>
        </p:spPr>
        <p:txBody>
          <a:bodyPr/>
          <a:lstStyle/>
          <a:p>
            <a:endParaRPr kumimoji="1" lang="en-US" altLang="ja-JP" dirty="0" smtClean="0"/>
          </a:p>
          <a:p>
            <a:r>
              <a:rPr kumimoji="1" lang="ja-JP" altLang="en-US" dirty="0" smtClean="0"/>
              <a:t>モデリング言語でのシステム分析、設計を進め</a:t>
            </a:r>
            <a:endParaRPr lang="en-US" altLang="ja-JP" dirty="0" smtClean="0"/>
          </a:p>
          <a:p>
            <a:pPr>
              <a:buNone/>
            </a:pPr>
            <a:r>
              <a:rPr lang="en-US" altLang="ja-JP" dirty="0" smtClean="0"/>
              <a:t>	</a:t>
            </a:r>
            <a:r>
              <a:rPr lang="ja-JP" altLang="en-US" dirty="0" smtClean="0"/>
              <a:t>解析、検証を行う</a:t>
            </a:r>
            <a:endParaRPr lang="en-US" altLang="ja-JP" dirty="0" smtClean="0"/>
          </a:p>
          <a:p>
            <a:pPr>
              <a:buNone/>
            </a:pPr>
            <a:endParaRPr kumimoji="1" lang="en-US" altLang="ja-JP" dirty="0" smtClean="0"/>
          </a:p>
          <a:p>
            <a:r>
              <a:rPr lang="en-US" altLang="ja-JP" dirty="0" smtClean="0"/>
              <a:t>IBM</a:t>
            </a:r>
            <a:r>
              <a:rPr lang="ja-JP" altLang="en-US" dirty="0" smtClean="0"/>
              <a:t>社の方と交流を計る</a:t>
            </a:r>
            <a:endParaRPr lang="en-US" altLang="ja-JP" dirty="0" smtClean="0"/>
          </a:p>
          <a:p>
            <a:pPr lvl="1"/>
            <a:r>
              <a:rPr lang="en-US" altLang="ja-JP" dirty="0" smtClean="0"/>
              <a:t>ET</a:t>
            </a:r>
            <a:r>
              <a:rPr lang="ja-JP" altLang="en-US" dirty="0" smtClean="0"/>
              <a:t>ロボコン参加時にも指導を頂いた</a:t>
            </a:r>
            <a:endParaRPr lang="en-US" altLang="ja-JP" dirty="0" smtClean="0"/>
          </a:p>
          <a:p>
            <a:pPr lvl="1"/>
            <a:r>
              <a:rPr lang="ja-JP" altLang="en-US" dirty="0" smtClean="0"/>
              <a:t>設計したモデルについての指導を仰ぐ</a:t>
            </a:r>
            <a:endParaRPr kumimoji="1" lang="ja-JP" altLang="en-US" dirty="0"/>
          </a:p>
        </p:txBody>
      </p:sp>
      <p:sp>
        <p:nvSpPr>
          <p:cNvPr id="4" name="スライド番号プレースホルダ 3"/>
          <p:cNvSpPr>
            <a:spLocks noGrp="1"/>
          </p:cNvSpPr>
          <p:nvPr>
            <p:ph type="sldNum" sz="quarter" idx="12"/>
          </p:nvPr>
        </p:nvSpPr>
        <p:spPr/>
        <p:txBody>
          <a:bodyPr/>
          <a:lstStyle/>
          <a:p>
            <a:fld id="{34ED56EE-E292-4484-9845-F21753FBD754}" type="slidenum">
              <a:rPr kumimoji="1" lang="ja-JP" altLang="en-US" smtClean="0"/>
              <a:pPr/>
              <a:t>12</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dirty="0" smtClean="0"/>
              <a:t>今後の予定</a:t>
            </a:r>
            <a:endParaRPr kumimoji="1"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642918"/>
            <a:ext cx="8229600" cy="1066800"/>
          </a:xfrm>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0" y="1643050"/>
            <a:ext cx="9001156" cy="5000660"/>
          </a:xfrm>
        </p:spPr>
        <p:txBody>
          <a:bodyPr>
            <a:normAutofit fontScale="62500" lnSpcReduction="20000"/>
          </a:bodyPr>
          <a:lstStyle/>
          <a:p>
            <a:r>
              <a:rPr kumimoji="1" lang="ja-JP" altLang="en-US" sz="3800" dirty="0" smtClean="0"/>
              <a:t>目的</a:t>
            </a:r>
            <a:endParaRPr lang="en-US" altLang="ja-JP" sz="3800" dirty="0" smtClean="0"/>
          </a:p>
          <a:p>
            <a:pPr lvl="1"/>
            <a:r>
              <a:rPr lang="ja-JP" altLang="en-US" sz="3200" dirty="0" smtClean="0"/>
              <a:t>モデル駆動開発手法を取り入れた実用性のある開発プロセスの提案</a:t>
            </a:r>
            <a:endParaRPr lang="en-US" altLang="ja-JP" sz="3200" dirty="0" smtClean="0"/>
          </a:p>
          <a:p>
            <a:pPr lvl="1"/>
            <a:r>
              <a:rPr lang="ja-JP" altLang="en-US" sz="3200" dirty="0" smtClean="0"/>
              <a:t>今後の</a:t>
            </a:r>
            <a:r>
              <a:rPr lang="en-US" altLang="ja-JP" sz="3200" dirty="0" smtClean="0"/>
              <a:t>ET</a:t>
            </a:r>
            <a:r>
              <a:rPr lang="ja-JP" altLang="en-US" sz="3200" dirty="0" smtClean="0"/>
              <a:t>ロボコン参加に向けた実践的学習 </a:t>
            </a:r>
            <a:endParaRPr lang="en-US" altLang="ja-JP" sz="3200" dirty="0" smtClean="0"/>
          </a:p>
          <a:p>
            <a:pPr>
              <a:buNone/>
            </a:pPr>
            <a:endParaRPr lang="en-US" altLang="ja-JP" sz="3800" dirty="0" smtClean="0"/>
          </a:p>
          <a:p>
            <a:r>
              <a:rPr lang="ja-JP" altLang="en-US" sz="3800" dirty="0" smtClean="0"/>
              <a:t>内容</a:t>
            </a:r>
            <a:endParaRPr lang="en-US" altLang="ja-JP" sz="3800" dirty="0" smtClean="0"/>
          </a:p>
          <a:p>
            <a:pPr lvl="1"/>
            <a:r>
              <a:rPr lang="ja-JP" altLang="en-US" sz="3200" dirty="0" smtClean="0"/>
              <a:t>モデル駆動開発手法を基に、対象の走行体の制御プログラムを</a:t>
            </a:r>
            <a:r>
              <a:rPr lang="ja-JP" altLang="en-US" sz="3200" dirty="0" smtClean="0"/>
              <a:t>作成</a:t>
            </a:r>
            <a:endParaRPr lang="en-US" altLang="ja-JP" sz="3200" dirty="0" smtClean="0"/>
          </a:p>
          <a:p>
            <a:pPr lvl="1"/>
            <a:r>
              <a:rPr lang="ja-JP" altLang="en-US" sz="3200" dirty="0" smtClean="0"/>
              <a:t>モデル駆動開発の実用性、問題点の検証、考察を行う</a:t>
            </a:r>
            <a:endParaRPr lang="en-US" altLang="ja-JP" sz="3200" dirty="0" smtClean="0"/>
          </a:p>
          <a:p>
            <a:endParaRPr lang="en-US" altLang="ja-JP" sz="1200" dirty="0" smtClean="0"/>
          </a:p>
          <a:p>
            <a:endParaRPr lang="en-US" altLang="ja-JP" sz="1200" dirty="0" smtClean="0"/>
          </a:p>
          <a:p>
            <a:endParaRPr lang="en-US" altLang="ja-JP" sz="1200" dirty="0" smtClean="0"/>
          </a:p>
          <a:p>
            <a:r>
              <a:rPr lang="ja-JP" altLang="en-US" sz="3800" dirty="0" smtClean="0"/>
              <a:t>進捗状況</a:t>
            </a:r>
            <a:endParaRPr lang="en-US" altLang="ja-JP" sz="3800" dirty="0" smtClean="0"/>
          </a:p>
          <a:p>
            <a:pPr lvl="1"/>
            <a:r>
              <a:rPr lang="ja-JP" altLang="en-US" sz="3200" dirty="0" smtClean="0"/>
              <a:t>今回の</a:t>
            </a:r>
            <a:r>
              <a:rPr lang="en-US" altLang="ja-JP" sz="3200" dirty="0" smtClean="0"/>
              <a:t>ET</a:t>
            </a:r>
            <a:r>
              <a:rPr lang="ja-JP" altLang="en-US" sz="3200" dirty="0" smtClean="0"/>
              <a:t>ロボコン参加で挙げられた問題点の分析</a:t>
            </a:r>
            <a:endParaRPr lang="en-US" altLang="ja-JP" sz="3200" dirty="0" smtClean="0"/>
          </a:p>
          <a:p>
            <a:pPr lvl="1"/>
            <a:r>
              <a:rPr lang="ja-JP" altLang="en-US" sz="3200" dirty="0" smtClean="0"/>
              <a:t>今後の取り組みに向けた改善策を検討</a:t>
            </a:r>
            <a:endParaRPr lang="en-US" altLang="ja-JP" sz="3200" dirty="0" smtClean="0"/>
          </a:p>
          <a:p>
            <a:pPr lvl="1"/>
            <a:endParaRPr lang="en-US" altLang="ja-JP" sz="1200" dirty="0" smtClean="0"/>
          </a:p>
          <a:p>
            <a:pPr lvl="1"/>
            <a:endParaRPr lang="en-US" altLang="ja-JP" sz="1200" dirty="0" smtClean="0"/>
          </a:p>
          <a:p>
            <a:r>
              <a:rPr lang="ja-JP" altLang="en-US" sz="3800" dirty="0" smtClean="0"/>
              <a:t>今後の予定</a:t>
            </a:r>
            <a:endParaRPr lang="en-US" altLang="ja-JP" sz="3800" dirty="0" smtClean="0"/>
          </a:p>
          <a:p>
            <a:pPr lvl="1"/>
            <a:r>
              <a:rPr lang="ja-JP" altLang="en-US" sz="3200" dirty="0" smtClean="0"/>
              <a:t>モデリング言語でのシステム分析・設計を進め、解析、検証に</a:t>
            </a:r>
            <a:r>
              <a:rPr lang="ja-JP" altLang="en-US" sz="3200" dirty="0" smtClean="0"/>
              <a:t>着手</a:t>
            </a:r>
            <a:endParaRPr lang="en-US" altLang="ja-JP" sz="3200" dirty="0" smtClean="0"/>
          </a:p>
          <a:p>
            <a:pPr lvl="1"/>
            <a:r>
              <a:rPr lang="en-US" altLang="ja-JP" sz="3200" dirty="0" smtClean="0"/>
              <a:t>IBM</a:t>
            </a:r>
            <a:r>
              <a:rPr lang="ja-JP" altLang="en-US" sz="3200" dirty="0" smtClean="0"/>
              <a:t>社の方と交流をとり、指導を仰ぐ</a:t>
            </a:r>
            <a:endParaRPr lang="en-US" altLang="ja-JP" sz="3200" dirty="0" smtClean="0"/>
          </a:p>
        </p:txBody>
      </p:sp>
      <p:sp>
        <p:nvSpPr>
          <p:cNvPr id="4" name="スライド番号プレースホルダ 3"/>
          <p:cNvSpPr>
            <a:spLocks noGrp="1"/>
          </p:cNvSpPr>
          <p:nvPr>
            <p:ph type="sldNum" sz="quarter" idx="12"/>
          </p:nvPr>
        </p:nvSpPr>
        <p:spPr/>
        <p:txBody>
          <a:bodyPr/>
          <a:lstStyle/>
          <a:p>
            <a:fld id="{34ED56EE-E292-4484-9845-F21753FBD754}" type="slidenum">
              <a:rPr kumimoji="1" lang="ja-JP" altLang="en-US" smtClean="0"/>
              <a:pPr/>
              <a:t>13</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dirty="0" smtClean="0"/>
              <a:t>まとめ</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714356"/>
            <a:ext cx="8229600" cy="1066800"/>
          </a:xfrm>
        </p:spPr>
        <p:txBody>
          <a:bodyPr>
            <a:normAutofit/>
          </a:bodyPr>
          <a:lstStyle/>
          <a:p>
            <a:r>
              <a:rPr kumimoji="1" lang="ja-JP" altLang="en-US" dirty="0" smtClean="0"/>
              <a:t>発表内容</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研究背景</a:t>
            </a:r>
            <a:endParaRPr kumimoji="1" lang="en-US" altLang="ja-JP" dirty="0" smtClean="0"/>
          </a:p>
          <a:p>
            <a:r>
              <a:rPr lang="ja-JP" altLang="en-US" dirty="0" smtClean="0"/>
              <a:t>研究概要</a:t>
            </a:r>
            <a:endParaRPr lang="en-US" altLang="ja-JP" dirty="0" smtClean="0"/>
          </a:p>
          <a:p>
            <a:r>
              <a:rPr kumimoji="1" lang="ja-JP" altLang="en-US" dirty="0" smtClean="0"/>
              <a:t>進捗状況</a:t>
            </a:r>
            <a:endParaRPr kumimoji="1" lang="en-US" altLang="ja-JP" dirty="0" smtClean="0"/>
          </a:p>
          <a:p>
            <a:r>
              <a:rPr lang="ja-JP" altLang="en-US" dirty="0" smtClean="0"/>
              <a:t>今後の予定</a:t>
            </a:r>
            <a:endParaRPr lang="en-US" altLang="ja-JP" dirty="0" smtClean="0"/>
          </a:p>
          <a:p>
            <a:r>
              <a:rPr lang="ja-JP" altLang="en-US" dirty="0" smtClean="0"/>
              <a:t>まとめ</a:t>
            </a:r>
            <a:endParaRPr lang="en-US" altLang="ja-JP" dirty="0" smtClean="0"/>
          </a:p>
        </p:txBody>
      </p:sp>
      <p:sp>
        <p:nvSpPr>
          <p:cNvPr id="4" name="スライド番号プレースホルダ 3"/>
          <p:cNvSpPr>
            <a:spLocks noGrp="1"/>
          </p:cNvSpPr>
          <p:nvPr>
            <p:ph type="sldNum" sz="quarter" idx="12"/>
          </p:nvPr>
        </p:nvSpPr>
        <p:spPr/>
        <p:txBody>
          <a:bodyPr/>
          <a:lstStyle/>
          <a:p>
            <a:fld id="{34ED56EE-E292-4484-9845-F21753FBD754}" type="slidenum">
              <a:rPr kumimoji="1" lang="ja-JP" altLang="en-US" smtClean="0"/>
              <a:pPr/>
              <a:t>2</a:t>
            </a:fld>
            <a:endParaRPr kumimoji="1"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714356"/>
            <a:ext cx="8229600" cy="1066800"/>
          </a:xfrm>
        </p:spPr>
        <p:txBody>
          <a:bodyPr>
            <a:normAutofit/>
          </a:bodyPr>
          <a:lstStyle/>
          <a:p>
            <a:r>
              <a:rPr lang="ja-JP" altLang="en-US" dirty="0" smtClean="0"/>
              <a:t>モデル駆動開発とは</a:t>
            </a:r>
            <a:endParaRPr kumimoji="1" lang="ja-JP" altLang="en-US" dirty="0"/>
          </a:p>
        </p:txBody>
      </p:sp>
      <p:sp>
        <p:nvSpPr>
          <p:cNvPr id="3" name="コンテンツ プレースホルダ 2"/>
          <p:cNvSpPr>
            <a:spLocks noGrp="1"/>
          </p:cNvSpPr>
          <p:nvPr>
            <p:ph idx="1"/>
          </p:nvPr>
        </p:nvSpPr>
        <p:spPr>
          <a:xfrm>
            <a:off x="457200" y="1628800"/>
            <a:ext cx="8229600" cy="4945736"/>
          </a:xfrm>
        </p:spPr>
        <p:txBody>
          <a:bodyPr/>
          <a:lstStyle/>
          <a:p>
            <a:r>
              <a:rPr lang="ja-JP" altLang="en-US" dirty="0" smtClean="0"/>
              <a:t>ソフトウェアの分析、設計を全て</a:t>
            </a:r>
            <a:r>
              <a:rPr lang="en-US" altLang="ja-JP" dirty="0" smtClean="0"/>
              <a:t>UML</a:t>
            </a:r>
            <a:r>
              <a:rPr lang="ja-JP" altLang="en-US" dirty="0" smtClean="0"/>
              <a:t>などの</a:t>
            </a:r>
            <a:endParaRPr lang="en-US" altLang="ja-JP" dirty="0" smtClean="0"/>
          </a:p>
          <a:p>
            <a:pPr>
              <a:buNone/>
            </a:pPr>
            <a:r>
              <a:rPr lang="en-US" altLang="ja-JP" dirty="0" smtClean="0"/>
              <a:t>	</a:t>
            </a:r>
            <a:r>
              <a:rPr lang="ja-JP" altLang="en-US" dirty="0" smtClean="0"/>
              <a:t>モデリング言語を通して行う</a:t>
            </a:r>
            <a:endParaRPr lang="en-US" altLang="ja-JP" dirty="0" smtClean="0"/>
          </a:p>
          <a:p>
            <a:r>
              <a:rPr lang="ja-JP" altLang="en-US" dirty="0" smtClean="0"/>
              <a:t>作成したモデルを元に、モデルコンパイラによってソースコードを生成</a:t>
            </a:r>
            <a:endParaRPr lang="en-US" altLang="ja-JP" dirty="0" smtClean="0"/>
          </a:p>
          <a:p>
            <a:pPr>
              <a:buNone/>
            </a:pPr>
            <a:endParaRPr kumimoji="1" lang="ja-JP" altLang="en-US" dirty="0"/>
          </a:p>
        </p:txBody>
      </p:sp>
      <p:pic>
        <p:nvPicPr>
          <p:cNvPr id="4" name="Picture 2" descr="C:\Users\kn\Desktop\クラス図0.png"/>
          <p:cNvPicPr>
            <a:picLocks noChangeAspect="1" noChangeArrowheads="1"/>
          </p:cNvPicPr>
          <p:nvPr/>
        </p:nvPicPr>
        <p:blipFill>
          <a:blip r:embed="rId2" cstate="print"/>
          <a:srcRect/>
          <a:stretch>
            <a:fillRect/>
          </a:stretch>
        </p:blipFill>
        <p:spPr bwMode="auto">
          <a:xfrm>
            <a:off x="395536" y="4149080"/>
            <a:ext cx="3214710" cy="2428893"/>
          </a:xfrm>
          <a:prstGeom prst="rect">
            <a:avLst/>
          </a:prstGeom>
          <a:noFill/>
        </p:spPr>
      </p:pic>
      <p:sp>
        <p:nvSpPr>
          <p:cNvPr id="5" name="右矢印 4"/>
          <p:cNvSpPr/>
          <p:nvPr/>
        </p:nvSpPr>
        <p:spPr>
          <a:xfrm>
            <a:off x="4286248" y="4862320"/>
            <a:ext cx="928694" cy="857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20070706132023.png"/>
          <p:cNvPicPr>
            <a:picLocks noChangeAspect="1"/>
          </p:cNvPicPr>
          <p:nvPr/>
        </p:nvPicPr>
        <p:blipFill>
          <a:blip r:embed="rId3" cstate="print"/>
          <a:stretch>
            <a:fillRect/>
          </a:stretch>
        </p:blipFill>
        <p:spPr>
          <a:xfrm>
            <a:off x="5868144" y="4437112"/>
            <a:ext cx="2738795" cy="1933589"/>
          </a:xfrm>
          <a:prstGeom prst="rect">
            <a:avLst/>
          </a:prstGeom>
        </p:spPr>
      </p:pic>
      <p:sp>
        <p:nvSpPr>
          <p:cNvPr id="7" name="テキスト ボックス 6"/>
          <p:cNvSpPr txBox="1"/>
          <p:nvPr/>
        </p:nvSpPr>
        <p:spPr>
          <a:xfrm>
            <a:off x="3786182" y="5862452"/>
            <a:ext cx="1785950" cy="307777"/>
          </a:xfrm>
          <a:prstGeom prst="rect">
            <a:avLst/>
          </a:prstGeom>
          <a:noFill/>
        </p:spPr>
        <p:txBody>
          <a:bodyPr wrap="square" rtlCol="0">
            <a:spAutoFit/>
          </a:bodyPr>
          <a:lstStyle/>
          <a:p>
            <a:pPr algn="ctr"/>
            <a:r>
              <a:rPr kumimoji="1" lang="ja-JP" altLang="en-US" sz="1400" dirty="0" smtClean="0"/>
              <a:t>モデル・コンパイラ</a:t>
            </a:r>
            <a:endParaRPr kumimoji="1" lang="ja-JP" altLang="en-US" sz="1400" dirty="0"/>
          </a:p>
        </p:txBody>
      </p:sp>
      <p:sp>
        <p:nvSpPr>
          <p:cNvPr id="8" name="スライド番号プレースホルダ 7"/>
          <p:cNvSpPr>
            <a:spLocks noGrp="1"/>
          </p:cNvSpPr>
          <p:nvPr>
            <p:ph type="sldNum" sz="quarter" idx="12"/>
          </p:nvPr>
        </p:nvSpPr>
        <p:spPr/>
        <p:txBody>
          <a:bodyPr/>
          <a:lstStyle/>
          <a:p>
            <a:fld id="{34ED56EE-E292-4484-9845-F21753FBD754}" type="slidenum">
              <a:rPr kumimoji="1" lang="ja-JP" altLang="en-US" smtClean="0"/>
              <a:pPr/>
              <a:t>3</a:t>
            </a:fld>
            <a:endParaRPr kumimoji="1" lang="ja-JP" altLang="en-US"/>
          </a:p>
        </p:txBody>
      </p:sp>
      <p:sp>
        <p:nvSpPr>
          <p:cNvPr id="9" name="フッター プレースホルダ 8"/>
          <p:cNvSpPr>
            <a:spLocks noGrp="1"/>
          </p:cNvSpPr>
          <p:nvPr>
            <p:ph type="ftr" sz="quarter" idx="11"/>
          </p:nvPr>
        </p:nvSpPr>
        <p:spPr/>
        <p:txBody>
          <a:bodyPr/>
          <a:lstStyle/>
          <a:p>
            <a:r>
              <a:rPr kumimoji="1" lang="ja-JP" altLang="en-US" dirty="0" smtClean="0"/>
              <a:t>研究背景</a:t>
            </a:r>
            <a:endParaRPr kumimoji="1" lang="en-US" altLang="ja-JP" dirty="0" smtClean="0"/>
          </a:p>
        </p:txBody>
      </p:sp>
      <p:pic>
        <p:nvPicPr>
          <p:cNvPr id="1026" name="Picture 2" descr="C:\Program Files\Microsoft Office\MEDIA\CAGCAT10\j0285750.wmf"/>
          <p:cNvPicPr>
            <a:picLocks noChangeAspect="1" noChangeArrowheads="1"/>
          </p:cNvPicPr>
          <p:nvPr/>
        </p:nvPicPr>
        <p:blipFill>
          <a:blip r:embed="rId4" cstate="print"/>
          <a:srcRect/>
          <a:stretch>
            <a:fillRect/>
          </a:stretch>
        </p:blipFill>
        <p:spPr bwMode="auto">
          <a:xfrm>
            <a:off x="3857620" y="3786190"/>
            <a:ext cx="1757618" cy="108012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714356"/>
            <a:ext cx="8229600" cy="1066800"/>
          </a:xfrm>
        </p:spPr>
        <p:txBody>
          <a:bodyPr/>
          <a:lstStyle/>
          <a:p>
            <a:r>
              <a:rPr kumimoji="1" lang="ja-JP" altLang="en-US" dirty="0" smtClean="0"/>
              <a:t>モデル駆動開発</a:t>
            </a:r>
            <a:r>
              <a:rPr lang="ja-JP" altLang="en-US" dirty="0" smtClean="0"/>
              <a:t>プロセス</a:t>
            </a:r>
            <a:endParaRPr kumimoji="1" lang="ja-JP" altLang="en-US" dirty="0"/>
          </a:p>
        </p:txBody>
      </p:sp>
      <p:graphicFrame>
        <p:nvGraphicFramePr>
          <p:cNvPr id="4" name="コンテンツ プレースホルダ 3"/>
          <p:cNvGraphicFramePr>
            <a:graphicFrameLocks noGrp="1"/>
          </p:cNvGraphicFramePr>
          <p:nvPr>
            <p:ph idx="1"/>
          </p:nvPr>
        </p:nvGraphicFramePr>
        <p:xfrm>
          <a:off x="285720" y="1785926"/>
          <a:ext cx="8572560" cy="464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スライド番号プレースホルダ 4"/>
          <p:cNvSpPr>
            <a:spLocks noGrp="1"/>
          </p:cNvSpPr>
          <p:nvPr>
            <p:ph type="sldNum" sz="quarter" idx="12"/>
          </p:nvPr>
        </p:nvSpPr>
        <p:spPr/>
        <p:txBody>
          <a:bodyPr/>
          <a:lstStyle/>
          <a:p>
            <a:fld id="{34ED56EE-E292-4484-9845-F21753FBD754}" type="slidenum">
              <a:rPr kumimoji="1" lang="ja-JP" altLang="en-US" smtClean="0"/>
              <a:pPr/>
              <a:t>4</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dirty="0" smtClean="0"/>
              <a:t>研究背景</a:t>
            </a:r>
            <a:endParaRPr kumimoji="1" lang="en-US" altLang="ja-JP" dirty="0" smtClean="0"/>
          </a:p>
        </p:txBody>
      </p:sp>
      <p:sp>
        <p:nvSpPr>
          <p:cNvPr id="10" name="テキスト ボックス 9"/>
          <p:cNvSpPr txBox="1"/>
          <p:nvPr/>
        </p:nvSpPr>
        <p:spPr>
          <a:xfrm>
            <a:off x="5220072" y="4005064"/>
            <a:ext cx="3384376" cy="954107"/>
          </a:xfrm>
          <a:prstGeom prst="rect">
            <a:avLst/>
          </a:prstGeom>
          <a:noFill/>
          <a:ln w="50800">
            <a:solidFill>
              <a:schemeClr val="tx1"/>
            </a:solidFill>
          </a:ln>
        </p:spPr>
        <p:txBody>
          <a:bodyPr wrap="square" rtlCol="0">
            <a:spAutoFit/>
          </a:bodyPr>
          <a:lstStyle/>
          <a:p>
            <a:r>
              <a:rPr kumimoji="1" lang="ja-JP" altLang="en-US" sz="2800" dirty="0" smtClean="0">
                <a:solidFill>
                  <a:srgbClr val="FF0000"/>
                </a:solidFill>
              </a:rPr>
              <a:t>モデルコンパイラを</a:t>
            </a:r>
            <a:endParaRPr kumimoji="1" lang="en-US" altLang="ja-JP" sz="2800" dirty="0" smtClean="0">
              <a:solidFill>
                <a:srgbClr val="FF0000"/>
              </a:solidFill>
            </a:endParaRPr>
          </a:p>
          <a:p>
            <a:r>
              <a:rPr kumimoji="1" lang="ja-JP" altLang="en-US" sz="2800" dirty="0" smtClean="0">
                <a:solidFill>
                  <a:srgbClr val="FF0000"/>
                </a:solidFill>
              </a:rPr>
              <a:t>使って実装を自動化</a:t>
            </a:r>
            <a:endParaRPr kumimoji="1" lang="ja-JP"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620688"/>
            <a:ext cx="8229600" cy="1066800"/>
          </a:xfrm>
        </p:spPr>
        <p:txBody>
          <a:bodyPr/>
          <a:lstStyle/>
          <a:p>
            <a:r>
              <a:rPr lang="ja-JP" altLang="en-US" dirty="0" smtClean="0"/>
              <a:t>モデル駆動開発の利点と課題</a:t>
            </a:r>
            <a:endParaRPr kumimoji="1" lang="ja-JP" altLang="en-US" dirty="0"/>
          </a:p>
        </p:txBody>
      </p:sp>
      <p:sp>
        <p:nvSpPr>
          <p:cNvPr id="3" name="コンテンツ プレースホルダ 2"/>
          <p:cNvSpPr>
            <a:spLocks noGrp="1"/>
          </p:cNvSpPr>
          <p:nvPr>
            <p:ph idx="1"/>
          </p:nvPr>
        </p:nvSpPr>
        <p:spPr>
          <a:xfrm>
            <a:off x="395536" y="1772816"/>
            <a:ext cx="8424936" cy="4801720"/>
          </a:xfrm>
        </p:spPr>
        <p:txBody>
          <a:bodyPr>
            <a:normAutofit/>
          </a:bodyPr>
          <a:lstStyle/>
          <a:p>
            <a:pPr>
              <a:buNone/>
            </a:pPr>
            <a:r>
              <a:rPr lang="ja-JP" altLang="en-US" dirty="0" smtClean="0">
                <a:solidFill>
                  <a:srgbClr val="C00000"/>
                </a:solidFill>
              </a:rPr>
              <a:t>利点</a:t>
            </a:r>
            <a:endParaRPr lang="en-US" altLang="ja-JP" dirty="0" smtClean="0"/>
          </a:p>
          <a:p>
            <a:r>
              <a:rPr lang="ja-JP" altLang="en-US" dirty="0" smtClean="0"/>
              <a:t>保守、移植、機能拡張が容易である</a:t>
            </a:r>
            <a:endParaRPr lang="en-US" altLang="ja-JP" dirty="0" smtClean="0"/>
          </a:p>
          <a:p>
            <a:r>
              <a:rPr lang="ja-JP" altLang="en-US" dirty="0" smtClean="0"/>
              <a:t>コードが自動生成されるので作業効率が上がる</a:t>
            </a:r>
            <a:endParaRPr lang="en-US" altLang="ja-JP" dirty="0" smtClean="0"/>
          </a:p>
          <a:p>
            <a:pPr>
              <a:buNone/>
            </a:pPr>
            <a:endParaRPr lang="en-US" altLang="ja-JP" dirty="0" smtClean="0"/>
          </a:p>
          <a:p>
            <a:pPr>
              <a:buNone/>
            </a:pPr>
            <a:r>
              <a:rPr lang="ja-JP" altLang="en-US" dirty="0" smtClean="0">
                <a:solidFill>
                  <a:srgbClr val="002060"/>
                </a:solidFill>
              </a:rPr>
              <a:t>課題</a:t>
            </a:r>
            <a:endParaRPr lang="en-US" altLang="ja-JP" dirty="0" smtClean="0">
              <a:solidFill>
                <a:srgbClr val="002060"/>
              </a:solidFill>
            </a:endParaRPr>
          </a:p>
          <a:p>
            <a:r>
              <a:rPr lang="ja-JP" altLang="en-US" dirty="0" smtClean="0"/>
              <a:t>高いモデリング能力が必要</a:t>
            </a:r>
            <a:endParaRPr lang="en-US" altLang="ja-JP" dirty="0" smtClean="0"/>
          </a:p>
          <a:p>
            <a:r>
              <a:rPr lang="ja-JP" altLang="en-US" dirty="0" smtClean="0"/>
              <a:t>モデルコンパイラなどのモデル駆動開発ツールの</a:t>
            </a:r>
            <a:endParaRPr lang="en-US" altLang="ja-JP" dirty="0" smtClean="0"/>
          </a:p>
          <a:p>
            <a:pPr>
              <a:buNone/>
            </a:pPr>
            <a:r>
              <a:rPr lang="en-US" altLang="ja-JP" dirty="0" smtClean="0"/>
              <a:t>	</a:t>
            </a:r>
            <a:r>
              <a:rPr lang="ja-JP" altLang="en-US" dirty="0" smtClean="0"/>
              <a:t>存在が必要不可欠</a:t>
            </a:r>
            <a:endParaRPr lang="en-US" altLang="ja-JP" dirty="0" smtClean="0"/>
          </a:p>
          <a:p>
            <a:pPr>
              <a:buNone/>
            </a:pPr>
            <a:endParaRPr lang="en-US" altLang="ja-JP" dirty="0" smtClean="0"/>
          </a:p>
          <a:p>
            <a:pPr algn="ctr">
              <a:buNone/>
            </a:pPr>
            <a:r>
              <a:rPr lang="ja-JP" altLang="en-US" dirty="0" smtClean="0">
                <a:solidFill>
                  <a:srgbClr val="FF0000"/>
                </a:solidFill>
              </a:rPr>
              <a:t>普及しない要因</a:t>
            </a:r>
            <a:endParaRPr lang="en-US" altLang="ja-JP" dirty="0" smtClean="0">
              <a:solidFill>
                <a:srgbClr val="FF0000"/>
              </a:solidFill>
            </a:endParaRPr>
          </a:p>
          <a:p>
            <a:pPr lvl="1">
              <a:buNone/>
            </a:pPr>
            <a:endParaRPr lang="en-US" altLang="ja-JP" dirty="0" smtClean="0"/>
          </a:p>
        </p:txBody>
      </p:sp>
      <p:sp>
        <p:nvSpPr>
          <p:cNvPr id="8" name="フッター プレースホルダ 7"/>
          <p:cNvSpPr>
            <a:spLocks noGrp="1"/>
          </p:cNvSpPr>
          <p:nvPr>
            <p:ph type="ftr" sz="quarter" idx="11"/>
          </p:nvPr>
        </p:nvSpPr>
        <p:spPr/>
        <p:txBody>
          <a:bodyPr/>
          <a:lstStyle/>
          <a:p>
            <a:r>
              <a:rPr kumimoji="1" lang="ja-JP" altLang="en-US" dirty="0" smtClean="0"/>
              <a:t>研究背景</a:t>
            </a:r>
            <a:endParaRPr kumimoji="1" lang="en-US" altLang="ja-JP" dirty="0" smtClean="0"/>
          </a:p>
        </p:txBody>
      </p:sp>
      <p:sp>
        <p:nvSpPr>
          <p:cNvPr id="7" name="スライド番号プレースホルダ 6"/>
          <p:cNvSpPr>
            <a:spLocks noGrp="1"/>
          </p:cNvSpPr>
          <p:nvPr>
            <p:ph type="sldNum" sz="quarter" idx="12"/>
          </p:nvPr>
        </p:nvSpPr>
        <p:spPr/>
        <p:txBody>
          <a:bodyPr/>
          <a:lstStyle/>
          <a:p>
            <a:fld id="{34ED56EE-E292-4484-9845-F21753FBD754}" type="slidenum">
              <a:rPr kumimoji="1" lang="ja-JP" altLang="en-US" smtClean="0"/>
              <a:pPr/>
              <a:t>5</a:t>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slide(fromBottom)">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714356"/>
            <a:ext cx="8229600" cy="1066800"/>
          </a:xfrm>
        </p:spPr>
        <p:txBody>
          <a:bodyPr/>
          <a:lstStyle/>
          <a:p>
            <a:r>
              <a:rPr kumimoji="1" lang="ja-JP" altLang="en-US" dirty="0" smtClean="0"/>
              <a:t>研究概要</a:t>
            </a:r>
            <a:r>
              <a:rPr kumimoji="1" lang="en-US" altLang="ja-JP" dirty="0" smtClean="0"/>
              <a:t>	</a:t>
            </a:r>
            <a:endParaRPr kumimoji="1" lang="ja-JP" altLang="en-US" dirty="0"/>
          </a:p>
        </p:txBody>
      </p:sp>
      <p:sp>
        <p:nvSpPr>
          <p:cNvPr id="3" name="コンテンツ プレースホルダ 2"/>
          <p:cNvSpPr>
            <a:spLocks noGrp="1"/>
          </p:cNvSpPr>
          <p:nvPr>
            <p:ph idx="1"/>
          </p:nvPr>
        </p:nvSpPr>
        <p:spPr>
          <a:xfrm>
            <a:off x="428596" y="1714488"/>
            <a:ext cx="8229600" cy="4786346"/>
          </a:xfrm>
        </p:spPr>
        <p:txBody>
          <a:bodyPr>
            <a:normAutofit/>
          </a:bodyPr>
          <a:lstStyle/>
          <a:p>
            <a:r>
              <a:rPr lang="ja-JP" altLang="en-US" dirty="0" smtClean="0"/>
              <a:t>目的</a:t>
            </a:r>
            <a:endParaRPr lang="en-US" altLang="ja-JP" sz="2400" dirty="0" smtClean="0"/>
          </a:p>
          <a:p>
            <a:pPr lvl="1"/>
            <a:r>
              <a:rPr lang="ja-JP" altLang="en-US" sz="2400" dirty="0" smtClean="0"/>
              <a:t>モデル駆動開発手法を取り入れた実用性のある</a:t>
            </a:r>
            <a:endParaRPr lang="en-US" altLang="ja-JP" sz="2400" dirty="0" smtClean="0"/>
          </a:p>
          <a:p>
            <a:pPr lvl="1">
              <a:buNone/>
            </a:pPr>
            <a:r>
              <a:rPr lang="en-US" altLang="ja-JP" sz="2400" dirty="0" smtClean="0"/>
              <a:t>	</a:t>
            </a:r>
            <a:r>
              <a:rPr lang="ja-JP" altLang="en-US" sz="2400" dirty="0" smtClean="0"/>
              <a:t>開発プロセスの提案</a:t>
            </a:r>
            <a:endParaRPr lang="en-US" altLang="ja-JP" sz="2400" dirty="0" smtClean="0"/>
          </a:p>
          <a:p>
            <a:pPr lvl="1">
              <a:buNone/>
            </a:pPr>
            <a:endParaRPr lang="en-US" altLang="ja-JP" sz="1050" dirty="0" smtClean="0"/>
          </a:p>
          <a:p>
            <a:pPr lvl="1"/>
            <a:r>
              <a:rPr lang="ja-JP" altLang="en-US" sz="2400" dirty="0" smtClean="0"/>
              <a:t>今後の</a:t>
            </a:r>
            <a:r>
              <a:rPr lang="en-US" altLang="ja-JP" sz="2400" dirty="0" smtClean="0"/>
              <a:t>ET</a:t>
            </a:r>
            <a:r>
              <a:rPr lang="ja-JP" altLang="en-US" sz="2400" dirty="0" smtClean="0"/>
              <a:t>ロボコン参加に向けた実践的学習 </a:t>
            </a:r>
            <a:endParaRPr lang="en-US" altLang="ja-JP" sz="2400" dirty="0" smtClean="0"/>
          </a:p>
          <a:p>
            <a:endParaRPr lang="en-US" altLang="ja-JP" dirty="0" smtClean="0"/>
          </a:p>
          <a:p>
            <a:r>
              <a:rPr lang="ja-JP" altLang="en-US" dirty="0" smtClean="0"/>
              <a:t>内容</a:t>
            </a:r>
            <a:endParaRPr lang="en-US" altLang="ja-JP" sz="2400" dirty="0" smtClean="0"/>
          </a:p>
          <a:p>
            <a:pPr lvl="1"/>
            <a:r>
              <a:rPr lang="ja-JP" altLang="en-US" sz="2400" dirty="0" smtClean="0"/>
              <a:t>モデル駆動開発手法を用いて</a:t>
            </a:r>
            <a:endParaRPr lang="en-US" altLang="ja-JP" sz="2400" dirty="0" smtClean="0"/>
          </a:p>
          <a:p>
            <a:pPr lvl="1">
              <a:buNone/>
            </a:pPr>
            <a:r>
              <a:rPr lang="en-US" altLang="ja-JP" sz="2400" dirty="0" smtClean="0"/>
              <a:t>	</a:t>
            </a:r>
            <a:r>
              <a:rPr lang="ja-JP" altLang="en-US" sz="2400" dirty="0" smtClean="0"/>
              <a:t>対象となるシステムの制御プログラムを作成</a:t>
            </a:r>
            <a:endParaRPr lang="en-US" altLang="ja-JP" sz="2400" dirty="0" smtClean="0"/>
          </a:p>
          <a:p>
            <a:pPr lvl="1">
              <a:buNone/>
            </a:pPr>
            <a:endParaRPr lang="en-US" altLang="ja-JP" sz="1100" dirty="0" smtClean="0"/>
          </a:p>
          <a:p>
            <a:pPr lvl="1"/>
            <a:r>
              <a:rPr lang="ja-JP" altLang="en-US" sz="2400" dirty="0" smtClean="0"/>
              <a:t>モデル駆動開発手法の実用性、問題点の検証、考察</a:t>
            </a:r>
            <a:endParaRPr lang="en-US" altLang="ja-JP" sz="2400" dirty="0" smtClean="0"/>
          </a:p>
          <a:p>
            <a:pPr lvl="1"/>
            <a:endParaRPr lang="en-US" altLang="ja-JP" sz="2200" dirty="0" smtClean="0"/>
          </a:p>
        </p:txBody>
      </p:sp>
      <p:sp>
        <p:nvSpPr>
          <p:cNvPr id="4" name="スライド番号プレースホルダ 3"/>
          <p:cNvSpPr>
            <a:spLocks noGrp="1"/>
          </p:cNvSpPr>
          <p:nvPr>
            <p:ph type="sldNum" sz="quarter" idx="12"/>
          </p:nvPr>
        </p:nvSpPr>
        <p:spPr/>
        <p:txBody>
          <a:bodyPr/>
          <a:lstStyle/>
          <a:p>
            <a:fld id="{34ED56EE-E292-4484-9845-F21753FBD754}" type="slidenum">
              <a:rPr kumimoji="1" lang="ja-JP" altLang="en-US" smtClean="0"/>
              <a:pPr/>
              <a:t>6</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dirty="0" smtClean="0"/>
              <a:t>研究概要</a:t>
            </a:r>
            <a:endParaRPr kumimoji="1"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428596" y="785794"/>
            <a:ext cx="8229600" cy="1066800"/>
          </a:xfrm>
        </p:spPr>
        <p:txBody>
          <a:bodyPr/>
          <a:lstStyle/>
          <a:p>
            <a:r>
              <a:rPr lang="en-US" altLang="ja-JP" dirty="0" smtClean="0"/>
              <a:t>ET</a:t>
            </a:r>
            <a:r>
              <a:rPr lang="ja-JP" altLang="en-US" dirty="0" smtClean="0"/>
              <a:t>ロボコンとは</a:t>
            </a:r>
          </a:p>
        </p:txBody>
      </p:sp>
      <p:sp>
        <p:nvSpPr>
          <p:cNvPr id="19458" name="Rectangle 3"/>
          <p:cNvSpPr>
            <a:spLocks noGrp="1"/>
          </p:cNvSpPr>
          <p:nvPr>
            <p:ph type="body" idx="1"/>
          </p:nvPr>
        </p:nvSpPr>
        <p:spPr>
          <a:xfrm>
            <a:off x="457200" y="1857364"/>
            <a:ext cx="8229600" cy="4717172"/>
          </a:xfrm>
        </p:spPr>
        <p:txBody>
          <a:bodyPr/>
          <a:lstStyle/>
          <a:p>
            <a:r>
              <a:rPr lang="ja-JP" altLang="en-US" sz="2400" dirty="0" smtClean="0"/>
              <a:t>大会が規定したロボットを対象とし、</a:t>
            </a:r>
            <a:endParaRPr lang="en-US" altLang="ja-JP" sz="2400" dirty="0" smtClean="0"/>
          </a:p>
          <a:p>
            <a:pPr>
              <a:buNone/>
            </a:pPr>
            <a:r>
              <a:rPr lang="en-US" altLang="ja-JP" sz="2400" dirty="0" smtClean="0"/>
              <a:t>	</a:t>
            </a:r>
            <a:r>
              <a:rPr lang="ja-JP" altLang="en-US" sz="2400" dirty="0" smtClean="0"/>
              <a:t>自立走行を制御するソフトウェアの設計と実装を行う。</a:t>
            </a:r>
            <a:endParaRPr lang="ja-JP" altLang="en-US" sz="1100" dirty="0" smtClean="0"/>
          </a:p>
          <a:p>
            <a:r>
              <a:rPr lang="ja-JP" altLang="en-US" sz="2400" dirty="0" smtClean="0"/>
              <a:t>規定コースのスタートからゴールまでのタイムを競う</a:t>
            </a:r>
            <a:endParaRPr lang="en-US" altLang="ja-JP" sz="1100" dirty="0" smtClean="0"/>
          </a:p>
          <a:p>
            <a:r>
              <a:rPr lang="ja-JP" altLang="en-US" sz="2400" dirty="0" smtClean="0"/>
              <a:t>設計モデルを審査する部門も設けられており、ソフトウェアの設計面を競う</a:t>
            </a:r>
          </a:p>
          <a:p>
            <a:endParaRPr lang="ja-JP" altLang="en-US" dirty="0" smtClean="0"/>
          </a:p>
          <a:p>
            <a:endParaRPr lang="ja-JP" altLang="en-US" dirty="0" smtClean="0"/>
          </a:p>
          <a:p>
            <a:endParaRPr lang="ja-JP" altLang="en-US" dirty="0" smtClean="0"/>
          </a:p>
          <a:p>
            <a:endParaRPr lang="ja-JP" altLang="en-US" dirty="0" smtClean="0"/>
          </a:p>
        </p:txBody>
      </p:sp>
      <p:pic>
        <p:nvPicPr>
          <p:cNvPr id="19459" name="Picture 5" descr="p1010492"/>
          <p:cNvPicPr>
            <a:picLocks noChangeAspect="1" noChangeArrowheads="1"/>
          </p:cNvPicPr>
          <p:nvPr/>
        </p:nvPicPr>
        <p:blipFill>
          <a:blip r:embed="rId2" cstate="print"/>
          <a:srcRect/>
          <a:stretch>
            <a:fillRect/>
          </a:stretch>
        </p:blipFill>
        <p:spPr bwMode="auto">
          <a:xfrm>
            <a:off x="5436096" y="3806665"/>
            <a:ext cx="2525410" cy="3051335"/>
          </a:xfrm>
          <a:prstGeom prst="rect">
            <a:avLst/>
          </a:prstGeom>
          <a:noFill/>
          <a:ln w="9525">
            <a:noFill/>
            <a:miter lim="800000"/>
            <a:headEnd/>
            <a:tailEnd/>
          </a:ln>
        </p:spPr>
      </p:pic>
      <p:pic>
        <p:nvPicPr>
          <p:cNvPr id="6" name="Picture 2" descr="http://www.ogis-ri.co.jp/otc/hiroba/Report/ETRobocon2009/ModelingMeeting2009_1/img/1_model_sheet_comp_s.png"/>
          <p:cNvPicPr>
            <a:picLocks noChangeAspect="1" noChangeArrowheads="1"/>
          </p:cNvPicPr>
          <p:nvPr/>
        </p:nvPicPr>
        <p:blipFill>
          <a:blip r:embed="rId3" cstate="print"/>
          <a:srcRect/>
          <a:stretch>
            <a:fillRect/>
          </a:stretch>
        </p:blipFill>
        <p:spPr bwMode="auto">
          <a:xfrm>
            <a:off x="827584" y="4221088"/>
            <a:ext cx="4060721" cy="2284494"/>
          </a:xfrm>
          <a:prstGeom prst="rect">
            <a:avLst/>
          </a:prstGeom>
          <a:noFill/>
          <a:ln w="9525">
            <a:noFill/>
            <a:miter lim="800000"/>
            <a:headEnd/>
            <a:tailEnd/>
          </a:ln>
        </p:spPr>
      </p:pic>
      <p:sp>
        <p:nvSpPr>
          <p:cNvPr id="7" name="スライド番号プレースホルダ 6"/>
          <p:cNvSpPr>
            <a:spLocks noGrp="1"/>
          </p:cNvSpPr>
          <p:nvPr>
            <p:ph type="sldNum" sz="quarter" idx="12"/>
          </p:nvPr>
        </p:nvSpPr>
        <p:spPr/>
        <p:txBody>
          <a:bodyPr/>
          <a:lstStyle/>
          <a:p>
            <a:fld id="{34ED56EE-E292-4484-9845-F21753FBD754}" type="slidenum">
              <a:rPr kumimoji="1" lang="ja-JP" altLang="en-US" smtClean="0"/>
              <a:pPr/>
              <a:t>7</a:t>
            </a:fld>
            <a:endParaRPr kumimoji="1" lang="ja-JP" altLang="en-US"/>
          </a:p>
        </p:txBody>
      </p:sp>
      <p:sp>
        <p:nvSpPr>
          <p:cNvPr id="8" name="フッター プレースホルダ 7"/>
          <p:cNvSpPr>
            <a:spLocks noGrp="1"/>
          </p:cNvSpPr>
          <p:nvPr>
            <p:ph type="ftr" sz="quarter" idx="11"/>
          </p:nvPr>
        </p:nvSpPr>
        <p:spPr/>
        <p:txBody>
          <a:bodyPr/>
          <a:lstStyle/>
          <a:p>
            <a:r>
              <a:rPr kumimoji="1" lang="ja-JP" altLang="en-US" dirty="0" smtClean="0"/>
              <a:t>進捗状況</a:t>
            </a:r>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714356"/>
            <a:ext cx="8229600" cy="1066800"/>
          </a:xfrm>
        </p:spPr>
        <p:txBody>
          <a:bodyPr/>
          <a:lstStyle/>
          <a:p>
            <a:r>
              <a:rPr kumimoji="1" lang="ja-JP" altLang="en-US" dirty="0" smtClean="0"/>
              <a:t>進捗状況</a:t>
            </a:r>
            <a:endParaRPr kumimoji="1" lang="ja-JP" altLang="en-US" dirty="0"/>
          </a:p>
        </p:txBody>
      </p:sp>
      <p:sp>
        <p:nvSpPr>
          <p:cNvPr id="3" name="コンテンツ プレースホルダ 2"/>
          <p:cNvSpPr>
            <a:spLocks noGrp="1"/>
          </p:cNvSpPr>
          <p:nvPr>
            <p:ph idx="1"/>
          </p:nvPr>
        </p:nvSpPr>
        <p:spPr>
          <a:xfrm>
            <a:off x="179512" y="1857364"/>
            <a:ext cx="8784976" cy="4325112"/>
          </a:xfrm>
        </p:spPr>
        <p:txBody>
          <a:bodyPr/>
          <a:lstStyle/>
          <a:p>
            <a:r>
              <a:rPr lang="ja-JP" altLang="en-US" dirty="0" smtClean="0"/>
              <a:t>モデルコンパイラの情報収集</a:t>
            </a:r>
            <a:endParaRPr lang="en-US" altLang="ja-JP" dirty="0" smtClean="0"/>
          </a:p>
          <a:p>
            <a:endParaRPr lang="en-US" altLang="ja-JP" sz="1100" dirty="0" smtClean="0"/>
          </a:p>
          <a:p>
            <a:endParaRPr lang="en-US" altLang="ja-JP" sz="1100" dirty="0" smtClean="0"/>
          </a:p>
          <a:p>
            <a:r>
              <a:rPr lang="en-US" altLang="ja-JP" dirty="0" smtClean="0"/>
              <a:t>ET</a:t>
            </a:r>
            <a:r>
              <a:rPr lang="ja-JP" altLang="en-US" dirty="0" smtClean="0"/>
              <a:t>ロボコンへの参加において挙げられた</a:t>
            </a:r>
            <a:endParaRPr lang="en-US" altLang="ja-JP" dirty="0" smtClean="0"/>
          </a:p>
          <a:p>
            <a:pPr>
              <a:buNone/>
            </a:pPr>
            <a:r>
              <a:rPr lang="en-US" altLang="ja-JP" dirty="0" smtClean="0"/>
              <a:t>	</a:t>
            </a:r>
            <a:r>
              <a:rPr lang="ja-JP" altLang="en-US" dirty="0" smtClean="0"/>
              <a:t>問題点の分析</a:t>
            </a:r>
            <a:endParaRPr lang="en-US" altLang="ja-JP" dirty="0" smtClean="0"/>
          </a:p>
          <a:p>
            <a:endParaRPr lang="en-US" altLang="ja-JP" sz="1100" dirty="0" smtClean="0"/>
          </a:p>
          <a:p>
            <a:endParaRPr lang="en-US" altLang="ja-JP" sz="1100" dirty="0" smtClean="0"/>
          </a:p>
          <a:p>
            <a:r>
              <a:rPr lang="ja-JP" altLang="en-US" dirty="0" smtClean="0"/>
              <a:t>今後の取り組みに向けた改善策を検討</a:t>
            </a:r>
            <a:endParaRPr lang="en-US" altLang="ja-JP" dirty="0" smtClean="0"/>
          </a:p>
          <a:p>
            <a:pPr>
              <a:buNone/>
            </a:pPr>
            <a:endParaRPr lang="en-US" altLang="ja-JP" sz="1100"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34ED56EE-E292-4484-9845-F21753FBD754}" type="slidenum">
              <a:rPr kumimoji="1" lang="ja-JP" altLang="en-US" smtClean="0"/>
              <a:pPr/>
              <a:t>8</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dirty="0" smtClean="0"/>
              <a:t>進捗状況</a:t>
            </a:r>
            <a:endParaRPr kumimoji="1"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785794"/>
            <a:ext cx="8229600" cy="1066800"/>
          </a:xfrm>
        </p:spPr>
        <p:txBody>
          <a:bodyPr/>
          <a:lstStyle/>
          <a:p>
            <a:r>
              <a:rPr kumimoji="1" lang="ja-JP" altLang="en-US" dirty="0" smtClean="0"/>
              <a:t>使用するモデル・コンパイラ</a:t>
            </a:r>
            <a:endParaRPr kumimoji="1" lang="ja-JP" altLang="en-US" dirty="0"/>
          </a:p>
        </p:txBody>
      </p:sp>
      <p:sp>
        <p:nvSpPr>
          <p:cNvPr id="3" name="コンテンツ プレースホルダ 2"/>
          <p:cNvSpPr>
            <a:spLocks noGrp="1"/>
          </p:cNvSpPr>
          <p:nvPr>
            <p:ph idx="1"/>
          </p:nvPr>
        </p:nvSpPr>
        <p:spPr>
          <a:xfrm>
            <a:off x="428596" y="1785926"/>
            <a:ext cx="8229600" cy="4325112"/>
          </a:xfrm>
        </p:spPr>
        <p:txBody>
          <a:bodyPr/>
          <a:lstStyle/>
          <a:p>
            <a:endParaRPr lang="en-US" altLang="ja-JP" dirty="0" smtClean="0"/>
          </a:p>
          <a:p>
            <a:r>
              <a:rPr lang="en-US" altLang="ja-JP" dirty="0" smtClean="0"/>
              <a:t>Rational Rhapsody(IBM</a:t>
            </a:r>
            <a:r>
              <a:rPr lang="ja-JP" altLang="en-US" dirty="0" smtClean="0"/>
              <a:t>社</a:t>
            </a:r>
            <a:r>
              <a:rPr lang="en-US" altLang="ja-JP" dirty="0" smtClean="0"/>
              <a:t>)</a:t>
            </a:r>
          </a:p>
          <a:p>
            <a:pPr lvl="1"/>
            <a:r>
              <a:rPr lang="ja-JP" altLang="en-US" sz="2400" dirty="0" smtClean="0"/>
              <a:t>モデル駆動型開発環境ツール</a:t>
            </a:r>
            <a:endParaRPr lang="en-US" altLang="ja-JP" sz="2400" dirty="0" smtClean="0"/>
          </a:p>
          <a:p>
            <a:pPr lvl="1"/>
            <a:endParaRPr kumimoji="1" lang="en-US" altLang="ja-JP" sz="2400" dirty="0" smtClean="0"/>
          </a:p>
          <a:p>
            <a:pPr lvl="1"/>
            <a:r>
              <a:rPr lang="en-US" altLang="ja-JP" sz="2400" dirty="0" smtClean="0"/>
              <a:t>ET</a:t>
            </a:r>
            <a:r>
              <a:rPr lang="ja-JP" altLang="en-US" sz="2400" dirty="0" smtClean="0"/>
              <a:t>ロボコンの制御走行体の言語環境である</a:t>
            </a:r>
            <a:endParaRPr lang="en-US" altLang="ja-JP" sz="2400" dirty="0" smtClean="0"/>
          </a:p>
          <a:p>
            <a:pPr lvl="1">
              <a:buNone/>
            </a:pPr>
            <a:r>
              <a:rPr lang="en-US" altLang="ja-JP" sz="2400" dirty="0" smtClean="0"/>
              <a:t>	C,C++</a:t>
            </a:r>
            <a:r>
              <a:rPr lang="ja-JP" altLang="en-US" sz="2400" dirty="0" smtClean="0"/>
              <a:t>のコードを生成することが可能</a:t>
            </a:r>
            <a:endParaRPr kumimoji="1" lang="ja-JP" altLang="en-US" sz="2400" dirty="0"/>
          </a:p>
        </p:txBody>
      </p:sp>
      <p:sp>
        <p:nvSpPr>
          <p:cNvPr id="4" name="スライド番号プレースホルダ 3"/>
          <p:cNvSpPr>
            <a:spLocks noGrp="1"/>
          </p:cNvSpPr>
          <p:nvPr>
            <p:ph type="sldNum" sz="quarter" idx="12"/>
          </p:nvPr>
        </p:nvSpPr>
        <p:spPr/>
        <p:txBody>
          <a:bodyPr/>
          <a:lstStyle/>
          <a:p>
            <a:fld id="{34ED56EE-E292-4484-9845-F21753FBD754}" type="slidenum">
              <a:rPr kumimoji="1" lang="ja-JP" altLang="en-US" smtClean="0"/>
              <a:pPr/>
              <a:t>9</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dirty="0" smtClean="0"/>
              <a:t>進捗状況</a:t>
            </a:r>
            <a:endParaRPr kumimoji="1" lang="ja-JP"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2153</TotalTime>
  <Words>421</Words>
  <Application>Microsoft Office PowerPoint</Application>
  <PresentationFormat>画面に合わせる (4:3)</PresentationFormat>
  <Paragraphs>150</Paragraphs>
  <Slides>13</Slides>
  <Notes>3</Notes>
  <HiddenSlides>0</HiddenSlides>
  <MMClips>0</MMClips>
  <ScaleCrop>false</ScaleCrop>
  <HeadingPairs>
    <vt:vector size="4" baseType="variant">
      <vt:variant>
        <vt:lpstr>テーマ</vt:lpstr>
      </vt:variant>
      <vt:variant>
        <vt:i4>2</vt:i4>
      </vt:variant>
      <vt:variant>
        <vt:lpstr>スライド タイトル</vt:lpstr>
      </vt:variant>
      <vt:variant>
        <vt:i4>13</vt:i4>
      </vt:variant>
    </vt:vector>
  </HeadingPairs>
  <TitlesOfParts>
    <vt:vector size="15" baseType="lpstr">
      <vt:lpstr>アーバン</vt:lpstr>
      <vt:lpstr>デザインの設定</vt:lpstr>
      <vt:lpstr>モデル駆動開発手法による 組み込みソフトウェア開発の実践研究</vt:lpstr>
      <vt:lpstr>発表内容</vt:lpstr>
      <vt:lpstr>モデル駆動開発とは</vt:lpstr>
      <vt:lpstr>モデル駆動開発プロセス</vt:lpstr>
      <vt:lpstr>モデル駆動開発の利点と課題</vt:lpstr>
      <vt:lpstr>研究概要 </vt:lpstr>
      <vt:lpstr>ETロボコンとは</vt:lpstr>
      <vt:lpstr>進捗状況</vt:lpstr>
      <vt:lpstr>使用するモデル・コンパイラ</vt:lpstr>
      <vt:lpstr>実際に感じた問題点</vt:lpstr>
      <vt:lpstr>今後の取り組みに向けた改善策</vt:lpstr>
      <vt:lpstr>今後の予定</vt:lpstr>
      <vt:lpstr>まとめ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モデル駆動開発手法による 組み込みソフトウェア開発の実践研究</dc:title>
  <dc:creator>Miki</dc:creator>
  <cp:lastModifiedBy>Miki</cp:lastModifiedBy>
  <cp:revision>96</cp:revision>
  <dcterms:created xsi:type="dcterms:W3CDTF">2011-11-29T02:55:04Z</dcterms:created>
  <dcterms:modified xsi:type="dcterms:W3CDTF">2011-12-02T01:35:14Z</dcterms:modified>
</cp:coreProperties>
</file>