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65" r:id="rId5"/>
    <p:sldId id="258" r:id="rId6"/>
    <p:sldId id="260" r:id="rId7"/>
    <p:sldId id="262" r:id="rId8"/>
    <p:sldId id="263"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23" autoAdjust="0"/>
    <p:restoredTop sz="94660"/>
  </p:normalViewPr>
  <p:slideViewPr>
    <p:cSldViewPr>
      <p:cViewPr varScale="1">
        <p:scale>
          <a:sx n="73" d="100"/>
          <a:sy n="73" d="100"/>
        </p:scale>
        <p:origin x="-4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7A03C194-739B-40AA-A6BA-402CD9B880E2}" type="datetimeFigureOut">
              <a:rPr kumimoji="1" lang="ja-JP" altLang="en-US" smtClean="0"/>
              <a:t>2011/11/21</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91BBD73-A00D-4A3E-9620-3AD6E1D7E772}"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7A03C194-739B-40AA-A6BA-402CD9B880E2}" type="datetimeFigureOut">
              <a:rPr kumimoji="1" lang="ja-JP" altLang="en-US" smtClean="0"/>
              <a:t>2011/11/21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1BBD73-A00D-4A3E-9620-3AD6E1D7E772}"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7A03C194-739B-40AA-A6BA-402CD9B880E2}" type="datetimeFigureOut">
              <a:rPr kumimoji="1" lang="ja-JP" altLang="en-US" smtClean="0"/>
              <a:t>2011/11/21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1BBD73-A00D-4A3E-9620-3AD6E1D7E772}"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7A03C194-739B-40AA-A6BA-402CD9B880E2}" type="datetimeFigureOut">
              <a:rPr kumimoji="1" lang="ja-JP" altLang="en-US" smtClean="0"/>
              <a:t>2011/11/21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1BBD73-A00D-4A3E-9620-3AD6E1D7E772}"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7A03C194-739B-40AA-A6BA-402CD9B880E2}" type="datetimeFigureOut">
              <a:rPr kumimoji="1" lang="ja-JP" altLang="en-US" smtClean="0"/>
              <a:t>2011/11/21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1BBD73-A00D-4A3E-9620-3AD6E1D7E772}"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7A03C194-739B-40AA-A6BA-402CD9B880E2}" type="datetimeFigureOut">
              <a:rPr kumimoji="1" lang="ja-JP" altLang="en-US" smtClean="0"/>
              <a:t>2011/11/21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1BBD73-A00D-4A3E-9620-3AD6E1D7E772}"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7A03C194-739B-40AA-A6BA-402CD9B880E2}" type="datetimeFigureOut">
              <a:rPr kumimoji="1" lang="ja-JP" altLang="en-US" smtClean="0"/>
              <a:t>2011/11/21</a:t>
            </a:fld>
            <a:endParaRPr kumimoji="1" lang="ja-JP" altLang="en-US"/>
          </a:p>
        </p:txBody>
      </p:sp>
      <p:sp>
        <p:nvSpPr>
          <p:cNvPr id="27" name="スライド番号プレースホルダー 26"/>
          <p:cNvSpPr>
            <a:spLocks noGrp="1"/>
          </p:cNvSpPr>
          <p:nvPr>
            <p:ph type="sldNum" sz="quarter" idx="11"/>
          </p:nvPr>
        </p:nvSpPr>
        <p:spPr/>
        <p:txBody>
          <a:bodyPr rtlCol="0"/>
          <a:lstStyle/>
          <a:p>
            <a:fld id="{891BBD73-A00D-4A3E-9620-3AD6E1D7E772}"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7A03C194-739B-40AA-A6BA-402CD9B880E2}" type="datetimeFigureOut">
              <a:rPr kumimoji="1" lang="ja-JP" altLang="en-US" smtClean="0"/>
              <a:t>2011/11/21</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891BBD73-A00D-4A3E-9620-3AD6E1D7E772}"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A03C194-739B-40AA-A6BA-402CD9B880E2}" type="datetimeFigureOut">
              <a:rPr kumimoji="1" lang="ja-JP" altLang="en-US" smtClean="0"/>
              <a:t>2011/11/21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91BBD73-A00D-4A3E-9620-3AD6E1D7E772}"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7A03C194-739B-40AA-A6BA-402CD9B880E2}" type="datetimeFigureOut">
              <a:rPr kumimoji="1" lang="ja-JP" altLang="en-US" smtClean="0"/>
              <a:t>2011/11/21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1BBD73-A00D-4A3E-9620-3AD6E1D7E772}"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7A03C194-739B-40AA-A6BA-402CD9B880E2}" type="datetimeFigureOut">
              <a:rPr kumimoji="1" lang="ja-JP" altLang="en-US" smtClean="0"/>
              <a:t>2011/11/21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1BBD73-A00D-4A3E-9620-3AD6E1D7E772}"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A03C194-739B-40AA-A6BA-402CD9B880E2}" type="datetimeFigureOut">
              <a:rPr kumimoji="1" lang="ja-JP" altLang="en-US" smtClean="0"/>
              <a:t>2011/11/21</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91BBD73-A00D-4A3E-9620-3AD6E1D7E772}"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学生向けアジャイル開発手法の確立</a:t>
            </a:r>
            <a:r>
              <a:rPr lang="ja-JP" altLang="en-US" dirty="0"/>
              <a:t>のため</a:t>
            </a:r>
            <a:r>
              <a:rPr lang="ja-JP" altLang="en-US" dirty="0" smtClean="0"/>
              <a:t>の研究</a:t>
            </a:r>
            <a:endParaRPr kumimoji="1" lang="ja-JP" altLang="en-US" dirty="0"/>
          </a:p>
        </p:txBody>
      </p:sp>
      <p:sp>
        <p:nvSpPr>
          <p:cNvPr id="3" name="サブタイトル 2"/>
          <p:cNvSpPr>
            <a:spLocks noGrp="1"/>
          </p:cNvSpPr>
          <p:nvPr>
            <p:ph type="subTitle" idx="1"/>
          </p:nvPr>
        </p:nvSpPr>
        <p:spPr/>
        <p:txBody>
          <a:bodyPr/>
          <a:lstStyle/>
          <a:p>
            <a:r>
              <a:rPr lang="ja-JP" altLang="en-US" dirty="0"/>
              <a:t>情報工</a:t>
            </a:r>
            <a:r>
              <a:rPr lang="ja-JP" altLang="en-US" dirty="0" smtClean="0"/>
              <a:t>学科</a:t>
            </a:r>
            <a:r>
              <a:rPr lang="en-US" altLang="ja-JP" dirty="0" smtClean="0"/>
              <a:t>5</a:t>
            </a:r>
            <a:r>
              <a:rPr lang="ja-JP" altLang="en-US" dirty="0" smtClean="0"/>
              <a:t>年　斗石 直</a:t>
            </a:r>
            <a:endParaRPr kumimoji="1" lang="ja-JP" altLang="en-US" dirty="0"/>
          </a:p>
        </p:txBody>
      </p:sp>
    </p:spTree>
    <p:extLst>
      <p:ext uri="{BB962C8B-B14F-4D97-AF65-F5344CB8AC3E}">
        <p14:creationId xmlns:p14="http://schemas.microsoft.com/office/powerpoint/2010/main" val="2643971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アジャイル開発</a:t>
            </a:r>
            <a:r>
              <a:rPr lang="ja-JP" altLang="en-US" dirty="0" smtClean="0"/>
              <a:t>手法とは</a:t>
            </a:r>
            <a:endParaRPr kumimoji="1" lang="ja-JP" altLang="en-US" dirty="0"/>
          </a:p>
        </p:txBody>
      </p:sp>
      <p:sp>
        <p:nvSpPr>
          <p:cNvPr id="3" name="コンテンツ プレースホルダー 2"/>
          <p:cNvSpPr>
            <a:spLocks noGrp="1"/>
          </p:cNvSpPr>
          <p:nvPr>
            <p:ph idx="1"/>
          </p:nvPr>
        </p:nvSpPr>
        <p:spPr>
          <a:xfrm>
            <a:off x="457200" y="2249424"/>
            <a:ext cx="8229600" cy="3411824"/>
          </a:xfrm>
        </p:spPr>
        <p:txBody>
          <a:bodyPr>
            <a:normAutofit/>
          </a:bodyPr>
          <a:lstStyle/>
          <a:p>
            <a:r>
              <a:rPr lang="ja-JP" altLang="en-US" dirty="0" smtClean="0"/>
              <a:t>短い期間に区切って機能毎の開発を行っていく適応的開発の手法の総称</a:t>
            </a:r>
            <a:endParaRPr lang="en-US" altLang="ja-JP" dirty="0" smtClean="0"/>
          </a:p>
          <a:p>
            <a:r>
              <a:rPr lang="ja-JP" altLang="en-US" dirty="0" smtClean="0"/>
              <a:t>アジャイル開発手法は中小規模の開発に向いている</a:t>
            </a:r>
            <a:endParaRPr kumimoji="1" lang="en-US" altLang="ja-JP" dirty="0" smtClean="0"/>
          </a:p>
          <a:p>
            <a:r>
              <a:rPr lang="ja-JP" altLang="en-US" dirty="0" smtClean="0"/>
              <a:t>ドキュメントよりも動くソフトウェアを作ること重視</a:t>
            </a:r>
            <a:endParaRPr lang="en-US" altLang="ja-JP" dirty="0" smtClean="0"/>
          </a:p>
          <a:p>
            <a:r>
              <a:rPr kumimoji="1" lang="ja-JP" altLang="en-US" dirty="0" smtClean="0"/>
              <a:t>チーム内での連携を重視</a:t>
            </a:r>
            <a:endParaRPr kumimoji="1" lang="ja-JP" altLang="en-US" dirty="0"/>
          </a:p>
        </p:txBody>
      </p:sp>
    </p:spTree>
    <p:extLst>
      <p:ext uri="{BB962C8B-B14F-4D97-AF65-F5344CB8AC3E}">
        <p14:creationId xmlns:p14="http://schemas.microsoft.com/office/powerpoint/2010/main" val="1516430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学生が在学中に大規模な開発をすることはほとんどない</a:t>
            </a:r>
            <a:endParaRPr lang="en-US" altLang="ja-JP" dirty="0" smtClean="0"/>
          </a:p>
          <a:p>
            <a:r>
              <a:rPr kumimoji="1" lang="ja-JP" altLang="en-US" dirty="0" smtClean="0"/>
              <a:t>学生が課題等で行う開発は中小規模</a:t>
            </a:r>
            <a:endParaRPr kumimoji="1" lang="en-US" altLang="ja-JP" dirty="0" smtClean="0"/>
          </a:p>
          <a:p>
            <a:r>
              <a:rPr lang="ja-JP" altLang="en-US" dirty="0"/>
              <a:t>チーム</a:t>
            </a:r>
            <a:r>
              <a:rPr lang="ja-JP" altLang="en-US" dirty="0" smtClean="0"/>
              <a:t>で行う課題はメンバー間での情報や状況の共有が重要</a:t>
            </a:r>
            <a:endParaRPr kumimoji="1" lang="en-US" altLang="ja-JP" dirty="0" smtClean="0"/>
          </a:p>
          <a:p>
            <a:endParaRPr kumimoji="1" lang="ja-JP" altLang="en-US" dirty="0"/>
          </a:p>
        </p:txBody>
      </p:sp>
    </p:spTree>
    <p:extLst>
      <p:ext uri="{BB962C8B-B14F-4D97-AF65-F5344CB8AC3E}">
        <p14:creationId xmlns:p14="http://schemas.microsoft.com/office/powerpoint/2010/main" val="388863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モチベーションの維持</a:t>
            </a:r>
            <a:endParaRPr kumimoji="1" lang="en-US" altLang="ja-JP" dirty="0" smtClean="0"/>
          </a:p>
          <a:p>
            <a:pPr lvl="1"/>
            <a:r>
              <a:rPr lang="ja-JP" altLang="en-US" dirty="0"/>
              <a:t>給料の</a:t>
            </a:r>
            <a:r>
              <a:rPr lang="ja-JP" altLang="en-US" dirty="0" smtClean="0"/>
              <a:t>有無</a:t>
            </a:r>
            <a:endParaRPr lang="en-US" altLang="ja-JP" dirty="0" smtClean="0"/>
          </a:p>
          <a:p>
            <a:pPr lvl="1"/>
            <a:r>
              <a:rPr kumimoji="1" lang="ja-JP" altLang="en-US" dirty="0" smtClean="0"/>
              <a:t>学生の場合、知識欲や達成感</a:t>
            </a:r>
            <a:r>
              <a:rPr lang="ja-JP" altLang="en-US" dirty="0" smtClean="0"/>
              <a:t>がモチベーション維持に重要な要素だと考えられる</a:t>
            </a:r>
            <a:endParaRPr kumimoji="1" lang="en-US" altLang="ja-JP" dirty="0" smtClean="0"/>
          </a:p>
          <a:p>
            <a:r>
              <a:rPr lang="ja-JP" altLang="en-US" dirty="0"/>
              <a:t>時間の</a:t>
            </a:r>
            <a:r>
              <a:rPr lang="ja-JP" altLang="en-US" dirty="0" smtClean="0"/>
              <a:t>確保</a:t>
            </a:r>
            <a:endParaRPr lang="en-US" altLang="ja-JP" dirty="0" smtClean="0"/>
          </a:p>
          <a:p>
            <a:pPr lvl="1"/>
            <a:r>
              <a:rPr lang="ja-JP" altLang="en-US" dirty="0"/>
              <a:t>他</a:t>
            </a:r>
            <a:r>
              <a:rPr lang="ja-JP" altLang="en-US" dirty="0" smtClean="0"/>
              <a:t>の授業の課題等との並行作業になることも多い</a:t>
            </a:r>
            <a:endParaRPr lang="en-US" altLang="ja-JP" dirty="0" smtClean="0"/>
          </a:p>
          <a:p>
            <a:pPr lvl="1"/>
            <a:r>
              <a:rPr lang="ja-JP" altLang="en-US" dirty="0" smtClean="0"/>
              <a:t>授業時間等、メンバーが集まりやすい</a:t>
            </a:r>
            <a:endParaRPr lang="en-US" altLang="ja-JP" dirty="0" smtClean="0"/>
          </a:p>
          <a:p>
            <a:endParaRPr kumimoji="1" lang="ja-JP" altLang="en-US" dirty="0"/>
          </a:p>
        </p:txBody>
      </p:sp>
    </p:spTree>
    <p:extLst>
      <p:ext uri="{BB962C8B-B14F-4D97-AF65-F5344CB8AC3E}">
        <p14:creationId xmlns:p14="http://schemas.microsoft.com/office/powerpoint/2010/main" val="3278355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学生は開発経験が浅い場合が多い</a:t>
            </a:r>
            <a:endParaRPr lang="en-US" altLang="ja-JP" dirty="0"/>
          </a:p>
          <a:p>
            <a:r>
              <a:rPr lang="ja-JP" altLang="en-US" dirty="0"/>
              <a:t>そういった</a:t>
            </a:r>
            <a:r>
              <a:rPr kumimoji="1" lang="ja-JP" altLang="en-US" dirty="0" smtClean="0"/>
              <a:t>学生が実践しやすいアジャイルプラクティスの組み合わせを探る</a:t>
            </a:r>
            <a:endParaRPr kumimoji="1" lang="ja-JP" altLang="en-US" dirty="0"/>
          </a:p>
        </p:txBody>
      </p:sp>
    </p:spTree>
    <p:extLst>
      <p:ext uri="{BB962C8B-B14F-4D97-AF65-F5344CB8AC3E}">
        <p14:creationId xmlns:p14="http://schemas.microsoft.com/office/powerpoint/2010/main" val="473794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実践研究</a:t>
            </a:r>
            <a:endParaRPr kumimoji="1" lang="en-US" altLang="ja-JP" dirty="0" smtClean="0"/>
          </a:p>
          <a:p>
            <a:pPr lvl="1"/>
            <a:r>
              <a:rPr lang="en-US" altLang="ja-JP" dirty="0"/>
              <a:t>android</a:t>
            </a:r>
            <a:r>
              <a:rPr lang="ja-JP" altLang="en-US" dirty="0" smtClean="0"/>
              <a:t>端末用の児童用エデュテイメントシステム「</a:t>
            </a:r>
            <a:r>
              <a:rPr lang="en-US" altLang="ja-JP" dirty="0" err="1" smtClean="0"/>
              <a:t>muphic</a:t>
            </a:r>
            <a:r>
              <a:rPr lang="ja-JP" altLang="en-US" dirty="0"/>
              <a:t> </a:t>
            </a:r>
            <a:r>
              <a:rPr lang="en-US" altLang="ja-JP" smtClean="0"/>
              <a:t>for Android</a:t>
            </a:r>
            <a:r>
              <a:rPr lang="ja-JP" altLang="en-US" smtClean="0"/>
              <a:t>」</a:t>
            </a:r>
            <a:r>
              <a:rPr lang="ja-JP" altLang="en-US" dirty="0" smtClean="0"/>
              <a:t>を開発</a:t>
            </a:r>
            <a:endParaRPr kumimoji="1" lang="en-US" altLang="ja-JP" dirty="0" smtClean="0"/>
          </a:p>
          <a:p>
            <a:r>
              <a:rPr kumimoji="1" lang="ja-JP" altLang="en-US" dirty="0" smtClean="0"/>
              <a:t>アジャイル開発手法の</a:t>
            </a:r>
            <a:r>
              <a:rPr kumimoji="1" lang="en-US" altLang="ja-JP" dirty="0" smtClean="0"/>
              <a:t>1</a:t>
            </a:r>
            <a:r>
              <a:rPr kumimoji="1" lang="ja-JP" altLang="en-US" dirty="0" smtClean="0"/>
              <a:t>つである「スクラム」をベースに様々なプラクティスを試みる</a:t>
            </a:r>
            <a:endParaRPr kumimoji="1" lang="ja-JP" altLang="en-US" dirty="0"/>
          </a:p>
        </p:txBody>
      </p:sp>
    </p:spTree>
    <p:extLst>
      <p:ext uri="{BB962C8B-B14F-4D97-AF65-F5344CB8AC3E}">
        <p14:creationId xmlns:p14="http://schemas.microsoft.com/office/powerpoint/2010/main" val="2549902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Sprint#5</a:t>
            </a:r>
            <a:r>
              <a:rPr kumimoji="1" lang="ja-JP" altLang="en-US" dirty="0" smtClean="0"/>
              <a:t>を実行中</a:t>
            </a:r>
            <a:endParaRPr kumimoji="1" lang="en-US" altLang="ja-JP" dirty="0" smtClean="0"/>
          </a:p>
          <a:p>
            <a:pPr lvl="1"/>
            <a:r>
              <a:rPr lang="ja-JP" altLang="en-US" dirty="0" smtClean="0"/>
              <a:t>前の画面を保持しつつ画面遷移をするために</a:t>
            </a:r>
            <a:r>
              <a:rPr lang="en-US" altLang="ja-JP" dirty="0" smtClean="0"/>
              <a:t>xml</a:t>
            </a:r>
            <a:r>
              <a:rPr lang="ja-JP" altLang="en-US" dirty="0" smtClean="0"/>
              <a:t>ファイルについて勉強中</a:t>
            </a:r>
            <a:endParaRPr lang="en-US" altLang="ja-JP" dirty="0" smtClean="0"/>
          </a:p>
          <a:p>
            <a:pPr lvl="1"/>
            <a:r>
              <a:rPr kumimoji="1" lang="en-US" altLang="ja-JP" dirty="0" smtClean="0"/>
              <a:t>TDD</a:t>
            </a:r>
            <a:r>
              <a:rPr lang="en-US" altLang="ja-JP" dirty="0" smtClean="0"/>
              <a:t>(</a:t>
            </a:r>
            <a:r>
              <a:rPr lang="ja-JP" altLang="en-US" dirty="0" smtClean="0"/>
              <a:t>テスト駆動開発</a:t>
            </a:r>
            <a:r>
              <a:rPr lang="en-US" altLang="ja-JP" dirty="0" smtClean="0"/>
              <a:t>)</a:t>
            </a:r>
            <a:r>
              <a:rPr lang="ja-JP" altLang="en-US" smtClean="0"/>
              <a:t>の導入のめどがたった</a:t>
            </a:r>
            <a:endParaRPr kumimoji="1" lang="ja-JP" altLang="en-US" dirty="0"/>
          </a:p>
        </p:txBody>
      </p:sp>
    </p:spTree>
    <p:extLst>
      <p:ext uri="{BB962C8B-B14F-4D97-AF65-F5344CB8AC3E}">
        <p14:creationId xmlns:p14="http://schemas.microsoft.com/office/powerpoint/2010/main" val="1305429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ペアプログラミングの導入</a:t>
            </a:r>
            <a:endParaRPr kumimoji="1" lang="en-US" altLang="ja-JP" dirty="0" smtClean="0"/>
          </a:p>
          <a:p>
            <a:r>
              <a:rPr lang="en-US" altLang="ja-JP" dirty="0" smtClean="0"/>
              <a:t>TDD</a:t>
            </a:r>
            <a:r>
              <a:rPr lang="ja-JP" altLang="en-US" dirty="0" smtClean="0"/>
              <a:t>の導入</a:t>
            </a:r>
            <a:endParaRPr kumimoji="1" lang="ja-JP" altLang="en-US" dirty="0"/>
          </a:p>
        </p:txBody>
      </p:sp>
    </p:spTree>
    <p:extLst>
      <p:ext uri="{BB962C8B-B14F-4D97-AF65-F5344CB8AC3E}">
        <p14:creationId xmlns:p14="http://schemas.microsoft.com/office/powerpoint/2010/main" val="34924895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812</TotalTime>
  <Words>249</Words>
  <Application>Microsoft Office PowerPoint</Application>
  <PresentationFormat>画面に合わせる (4:3)</PresentationFormat>
  <Paragraphs>32</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アーバン</vt:lpstr>
      <vt:lpstr>学生向けアジャイル開発手法の確立のための研究</vt:lpstr>
      <vt:lpstr>アジャイル開発手法とは</vt:lpstr>
      <vt:lpstr>研究背景</vt:lpstr>
      <vt:lpstr>研究背景</vt:lpstr>
      <vt:lpstr>研究目的</vt:lpstr>
      <vt:lpstr>研究方法</vt:lpstr>
      <vt:lpstr>進捗</vt:lpstr>
      <vt:lpstr>今後</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学生向けアジャイル開発手法の確立について</dc:title>
  <dc:creator>斗石　直</dc:creator>
  <cp:lastModifiedBy>斗石　直</cp:lastModifiedBy>
  <cp:revision>19</cp:revision>
  <dcterms:created xsi:type="dcterms:W3CDTF">2011-11-16T13:47:36Z</dcterms:created>
  <dcterms:modified xsi:type="dcterms:W3CDTF">2011-11-20T17:20:00Z</dcterms:modified>
</cp:coreProperties>
</file>