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0C503-2E65-4C2E-A9D9-12EC20491DA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7AE56-4294-429D-802A-FF43920673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en-US"/>
            <a:t>Frontend</a:t>
          </a:r>
          <a:endParaRPr lang="en-US"/>
        </a:p>
      </dgm:t>
    </dgm:pt>
    <dgm:pt modelId="{FDE2030B-F51A-4429-B29A-8E5E66C25228}" type="parTrans" cxnId="{BF459402-A2DA-473E-A5BC-0279CF2ACE18}">
      <dgm:prSet/>
      <dgm:spPr/>
      <dgm:t>
        <a:bodyPr/>
        <a:lstStyle/>
        <a:p>
          <a:endParaRPr lang="en-US"/>
        </a:p>
      </dgm:t>
    </dgm:pt>
    <dgm:pt modelId="{3828ABBB-B68F-470D-8E08-59CC0827D186}" type="sibTrans" cxnId="{BF459402-A2DA-473E-A5BC-0279CF2ACE18}">
      <dgm:prSet/>
      <dgm:spPr/>
      <dgm:t>
        <a:bodyPr/>
        <a:lstStyle/>
        <a:p>
          <a:endParaRPr lang="en-US"/>
        </a:p>
      </dgm:t>
    </dgm:pt>
    <dgm:pt modelId="{EE39E441-927B-4FBC-9ECA-B469AAC592AE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HTML/CSS</a:t>
          </a:r>
          <a:endParaRPr lang="en-US"/>
        </a:p>
      </dgm:t>
    </dgm:pt>
    <dgm:pt modelId="{E0D38E32-7737-44BE-8A4D-0668354D0F68}" type="parTrans" cxnId="{ACE2C436-610D-44C2-A27C-D5019DD9E707}">
      <dgm:prSet/>
      <dgm:spPr/>
      <dgm:t>
        <a:bodyPr/>
        <a:lstStyle/>
        <a:p>
          <a:endParaRPr lang="en-US"/>
        </a:p>
      </dgm:t>
    </dgm:pt>
    <dgm:pt modelId="{E2FC7CAE-BB8A-41AF-BDC1-3F65201A7A1E}" type="sibTrans" cxnId="{ACE2C436-610D-44C2-A27C-D5019DD9E707}">
      <dgm:prSet/>
      <dgm:spPr/>
      <dgm:t>
        <a:bodyPr/>
        <a:lstStyle/>
        <a:p>
          <a:endParaRPr lang="en-US"/>
        </a:p>
      </dgm:t>
    </dgm:pt>
    <dgm:pt modelId="{63A12059-1C72-49DA-94E4-6013A29F2A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Bootstrap5</a:t>
          </a:r>
        </a:p>
      </dgm:t>
    </dgm:pt>
    <dgm:pt modelId="{1B17B078-AE1F-4C24-B00D-704C116682FE}" type="parTrans" cxnId="{20B7374B-383F-45A6-875E-83F87FF7E0C2}">
      <dgm:prSet/>
      <dgm:spPr/>
      <dgm:t>
        <a:bodyPr/>
        <a:lstStyle/>
        <a:p>
          <a:endParaRPr lang="en-US"/>
        </a:p>
      </dgm:t>
    </dgm:pt>
    <dgm:pt modelId="{34F3B2E8-4F6C-4019-B38F-DC77BD7FA533}" type="sibTrans" cxnId="{20B7374B-383F-45A6-875E-83F87FF7E0C2}">
      <dgm:prSet/>
      <dgm:spPr/>
      <dgm:t>
        <a:bodyPr/>
        <a:lstStyle/>
        <a:p>
          <a:endParaRPr lang="en-US"/>
        </a:p>
      </dgm:t>
    </dgm:pt>
    <dgm:pt modelId="{227550D3-AD2B-4B44-9821-6DD720C632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en-US"/>
            <a:t>Backend</a:t>
          </a:r>
          <a:endParaRPr lang="en-US"/>
        </a:p>
      </dgm:t>
    </dgm:pt>
    <dgm:pt modelId="{2FE08386-F68B-453E-891B-9EAFA8F28C48}" type="parTrans" cxnId="{6C97974E-6DF8-457D-B7BD-DA80DA6E2F19}">
      <dgm:prSet/>
      <dgm:spPr/>
      <dgm:t>
        <a:bodyPr/>
        <a:lstStyle/>
        <a:p>
          <a:endParaRPr lang="en-US"/>
        </a:p>
      </dgm:t>
    </dgm:pt>
    <dgm:pt modelId="{E409AE54-E8FC-4C77-8B0A-231288B347A4}" type="sibTrans" cxnId="{6C97974E-6DF8-457D-B7BD-DA80DA6E2F19}">
      <dgm:prSet/>
      <dgm:spPr/>
      <dgm:t>
        <a:bodyPr/>
        <a:lstStyle/>
        <a:p>
          <a:endParaRPr lang="en-US"/>
        </a:p>
      </dgm:t>
    </dgm:pt>
    <dgm:pt modelId="{7A250A19-80D0-41A5-9D55-FC1B7A7D8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Django</a:t>
          </a:r>
          <a:endParaRPr lang="en-US" dirty="0"/>
        </a:p>
      </dgm:t>
    </dgm:pt>
    <dgm:pt modelId="{2000A30F-8F13-40E2-B874-04EADA70A2DF}" type="parTrans" cxnId="{559FF4D0-2436-4C77-AB36-BDAA043D477C}">
      <dgm:prSet/>
      <dgm:spPr/>
      <dgm:t>
        <a:bodyPr/>
        <a:lstStyle/>
        <a:p>
          <a:endParaRPr lang="en-US"/>
        </a:p>
      </dgm:t>
    </dgm:pt>
    <dgm:pt modelId="{1D3C4E02-EE71-4575-8D6C-305420CDCC31}" type="sibTrans" cxnId="{559FF4D0-2436-4C77-AB36-BDAA043D477C}">
      <dgm:prSet/>
      <dgm:spPr/>
      <dgm:t>
        <a:bodyPr/>
        <a:lstStyle/>
        <a:p>
          <a:endParaRPr lang="en-US"/>
        </a:p>
      </dgm:t>
    </dgm:pt>
    <dgm:pt modelId="{F8C84787-D842-D548-B69B-1964C70AC6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en-US" altLang="ja-JP"/>
            <a:t>Database</a:t>
          </a:r>
          <a:endParaRPr kumimoji="1" lang="ja-JP" altLang="en-US"/>
        </a:p>
      </dgm:t>
    </dgm:pt>
    <dgm:pt modelId="{E9028DBF-66AD-6D4B-8A79-F1075D0F3053}" type="parTrans" cxnId="{0A45399C-5DE6-4640-B76D-1521661938BC}">
      <dgm:prSet/>
      <dgm:spPr/>
      <dgm:t>
        <a:bodyPr/>
        <a:lstStyle/>
        <a:p>
          <a:endParaRPr kumimoji="1" lang="ja-JP" altLang="en-US"/>
        </a:p>
      </dgm:t>
    </dgm:pt>
    <dgm:pt modelId="{05326302-409D-9A4F-985E-FAF1FD39B588}" type="sibTrans" cxnId="{0A45399C-5DE6-4640-B76D-1521661938BC}">
      <dgm:prSet/>
      <dgm:spPr/>
      <dgm:t>
        <a:bodyPr/>
        <a:lstStyle/>
        <a:p>
          <a:endParaRPr kumimoji="1" lang="ja-JP" altLang="en-US"/>
        </a:p>
      </dgm:t>
    </dgm:pt>
    <dgm:pt modelId="{57D4FDAE-DB09-A248-ADCB-0F5D6DD1BAFF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/>
            <a:t>sqlite3</a:t>
          </a:r>
          <a:endParaRPr kumimoji="1" lang="ja-JP" altLang="en-US"/>
        </a:p>
      </dgm:t>
    </dgm:pt>
    <dgm:pt modelId="{723EFECC-31A8-3D46-9ACE-22CC3E517AC2}" type="parTrans" cxnId="{712D1E0C-1CEE-0F44-A2AC-6652A1242678}">
      <dgm:prSet/>
      <dgm:spPr/>
      <dgm:t>
        <a:bodyPr/>
        <a:lstStyle/>
        <a:p>
          <a:endParaRPr kumimoji="1" lang="ja-JP" altLang="en-US"/>
        </a:p>
      </dgm:t>
    </dgm:pt>
    <dgm:pt modelId="{4C18102B-0D63-AD4A-90CF-9C5224969FE2}" type="sibTrans" cxnId="{712D1E0C-1CEE-0F44-A2AC-6652A1242678}">
      <dgm:prSet/>
      <dgm:spPr/>
      <dgm:t>
        <a:bodyPr/>
        <a:lstStyle/>
        <a:p>
          <a:endParaRPr kumimoji="1" lang="ja-JP" altLang="en-US"/>
        </a:p>
      </dgm:t>
    </dgm:pt>
    <dgm:pt modelId="{B7179B58-01AF-4B56-9EDD-861F10F859B2}" type="pres">
      <dgm:prSet presAssocID="{C380C503-2E65-4C2E-A9D9-12EC20491DAC}" presName="root" presStyleCnt="0">
        <dgm:presLayoutVars>
          <dgm:dir/>
          <dgm:resizeHandles val="exact"/>
        </dgm:presLayoutVars>
      </dgm:prSet>
      <dgm:spPr/>
    </dgm:pt>
    <dgm:pt modelId="{FFA99A82-1787-47FD-B4A0-33350FC2CBCA}" type="pres">
      <dgm:prSet presAssocID="{8DF7AE56-4294-429D-802A-FF439206735D}" presName="compNode" presStyleCnt="0"/>
      <dgm:spPr/>
    </dgm:pt>
    <dgm:pt modelId="{62A5F99D-FB6F-46D4-949C-8BC6A36BBDB2}" type="pres">
      <dgm:prSet presAssocID="{8DF7AE56-4294-429D-802A-FF43920673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モニター"/>
        </a:ext>
      </dgm:extLst>
    </dgm:pt>
    <dgm:pt modelId="{E6247512-900F-4C4B-B606-205B6CDD2277}" type="pres">
      <dgm:prSet presAssocID="{8DF7AE56-4294-429D-802A-FF439206735D}" presName="iconSpace" presStyleCnt="0"/>
      <dgm:spPr/>
    </dgm:pt>
    <dgm:pt modelId="{CEC6260F-424B-4F38-BA2A-EA35FF3E5BC7}" type="pres">
      <dgm:prSet presAssocID="{8DF7AE56-4294-429D-802A-FF439206735D}" presName="parTx" presStyleLbl="revTx" presStyleIdx="0" presStyleCnt="6">
        <dgm:presLayoutVars>
          <dgm:chMax val="0"/>
          <dgm:chPref val="0"/>
        </dgm:presLayoutVars>
      </dgm:prSet>
      <dgm:spPr/>
    </dgm:pt>
    <dgm:pt modelId="{85E24C09-2982-4E19-BC39-56609CA94E0F}" type="pres">
      <dgm:prSet presAssocID="{8DF7AE56-4294-429D-802A-FF439206735D}" presName="txSpace" presStyleCnt="0"/>
      <dgm:spPr/>
    </dgm:pt>
    <dgm:pt modelId="{DB6BCF40-B38C-4F7E-85F6-53C4FFD80864}" type="pres">
      <dgm:prSet presAssocID="{8DF7AE56-4294-429D-802A-FF439206735D}" presName="desTx" presStyleLbl="revTx" presStyleIdx="1" presStyleCnt="6">
        <dgm:presLayoutVars/>
      </dgm:prSet>
      <dgm:spPr/>
    </dgm:pt>
    <dgm:pt modelId="{D2C9CB5C-FCB0-4165-952D-69FCBCFA26C3}" type="pres">
      <dgm:prSet presAssocID="{3828ABBB-B68F-470D-8E08-59CC0827D186}" presName="sibTrans" presStyleCnt="0"/>
      <dgm:spPr/>
    </dgm:pt>
    <dgm:pt modelId="{FC5D0F75-6D42-4E64-A0D6-6C0AF3C8130D}" type="pres">
      <dgm:prSet presAssocID="{227550D3-AD2B-4B44-9821-6DD720C63260}" presName="compNode" presStyleCnt="0"/>
      <dgm:spPr/>
    </dgm:pt>
    <dgm:pt modelId="{654860FC-A05E-46B8-8202-2425466D22A4}" type="pres">
      <dgm:prSet presAssocID="{227550D3-AD2B-4B44-9821-6DD720C6326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CB67FF04-F211-4940-9472-8105532EACB6}" type="pres">
      <dgm:prSet presAssocID="{227550D3-AD2B-4B44-9821-6DD720C63260}" presName="iconSpace" presStyleCnt="0"/>
      <dgm:spPr/>
    </dgm:pt>
    <dgm:pt modelId="{849B9C6A-4FAC-4534-BEE3-A904C2F73456}" type="pres">
      <dgm:prSet presAssocID="{227550D3-AD2B-4B44-9821-6DD720C63260}" presName="parTx" presStyleLbl="revTx" presStyleIdx="2" presStyleCnt="6">
        <dgm:presLayoutVars>
          <dgm:chMax val="0"/>
          <dgm:chPref val="0"/>
        </dgm:presLayoutVars>
      </dgm:prSet>
      <dgm:spPr/>
    </dgm:pt>
    <dgm:pt modelId="{ED55E4DB-8347-49D6-B552-26D3292E69E7}" type="pres">
      <dgm:prSet presAssocID="{227550D3-AD2B-4B44-9821-6DD720C63260}" presName="txSpace" presStyleCnt="0"/>
      <dgm:spPr/>
    </dgm:pt>
    <dgm:pt modelId="{9E7C3A35-E222-458A-A9C5-D69A7DC01CBB}" type="pres">
      <dgm:prSet presAssocID="{227550D3-AD2B-4B44-9821-6DD720C63260}" presName="desTx" presStyleLbl="revTx" presStyleIdx="3" presStyleCnt="6">
        <dgm:presLayoutVars/>
      </dgm:prSet>
      <dgm:spPr/>
    </dgm:pt>
    <dgm:pt modelId="{B426B8BC-E408-4656-AA70-2152EC9F3BFD}" type="pres">
      <dgm:prSet presAssocID="{E409AE54-E8FC-4C77-8B0A-231288B347A4}" presName="sibTrans" presStyleCnt="0"/>
      <dgm:spPr/>
    </dgm:pt>
    <dgm:pt modelId="{E5FF48E7-1543-4C4C-ACE9-65AAB88109FC}" type="pres">
      <dgm:prSet presAssocID="{F8C84787-D842-D548-B69B-1964C70AC6D0}" presName="compNode" presStyleCnt="0"/>
      <dgm:spPr/>
    </dgm:pt>
    <dgm:pt modelId="{99735385-D1EA-4B28-910E-5DD2BD31A2CC}" type="pres">
      <dgm:prSet presAssocID="{F8C84787-D842-D548-B69B-1964C70AC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データベース"/>
        </a:ext>
      </dgm:extLst>
    </dgm:pt>
    <dgm:pt modelId="{DEAC24DC-27AD-4CC8-9F13-E43266D4D477}" type="pres">
      <dgm:prSet presAssocID="{F8C84787-D842-D548-B69B-1964C70AC6D0}" presName="iconSpace" presStyleCnt="0"/>
      <dgm:spPr/>
    </dgm:pt>
    <dgm:pt modelId="{CDBC6A99-DA1F-44E3-8EE2-111DCC877034}" type="pres">
      <dgm:prSet presAssocID="{F8C84787-D842-D548-B69B-1964C70AC6D0}" presName="parTx" presStyleLbl="revTx" presStyleIdx="4" presStyleCnt="6">
        <dgm:presLayoutVars>
          <dgm:chMax val="0"/>
          <dgm:chPref val="0"/>
        </dgm:presLayoutVars>
      </dgm:prSet>
      <dgm:spPr/>
    </dgm:pt>
    <dgm:pt modelId="{792B3793-E9C6-4CDC-AE20-4864F40E0FF1}" type="pres">
      <dgm:prSet presAssocID="{F8C84787-D842-D548-B69B-1964C70AC6D0}" presName="txSpace" presStyleCnt="0"/>
      <dgm:spPr/>
    </dgm:pt>
    <dgm:pt modelId="{9A68F609-28CC-45BA-9C78-757804419A32}" type="pres">
      <dgm:prSet presAssocID="{F8C84787-D842-D548-B69B-1964C70AC6D0}" presName="desTx" presStyleLbl="revTx" presStyleIdx="5" presStyleCnt="6">
        <dgm:presLayoutVars/>
      </dgm:prSet>
      <dgm:spPr/>
    </dgm:pt>
  </dgm:ptLst>
  <dgm:cxnLst>
    <dgm:cxn modelId="{BF459402-A2DA-473E-A5BC-0279CF2ACE18}" srcId="{C380C503-2E65-4C2E-A9D9-12EC20491DAC}" destId="{8DF7AE56-4294-429D-802A-FF439206735D}" srcOrd="0" destOrd="0" parTransId="{FDE2030B-F51A-4429-B29A-8E5E66C25228}" sibTransId="{3828ABBB-B68F-470D-8E08-59CC0827D186}"/>
    <dgm:cxn modelId="{712D1E0C-1CEE-0F44-A2AC-6652A1242678}" srcId="{F8C84787-D842-D548-B69B-1964C70AC6D0}" destId="{57D4FDAE-DB09-A248-ADCB-0F5D6DD1BAFF}" srcOrd="0" destOrd="0" parTransId="{723EFECC-31A8-3D46-9ACE-22CC3E517AC2}" sibTransId="{4C18102B-0D63-AD4A-90CF-9C5224969FE2}"/>
    <dgm:cxn modelId="{ACE2C436-610D-44C2-A27C-D5019DD9E707}" srcId="{8DF7AE56-4294-429D-802A-FF439206735D}" destId="{EE39E441-927B-4FBC-9ECA-B469AAC592AE}" srcOrd="0" destOrd="0" parTransId="{E0D38E32-7737-44BE-8A4D-0668354D0F68}" sibTransId="{E2FC7CAE-BB8A-41AF-BDC1-3F65201A7A1E}"/>
    <dgm:cxn modelId="{2BC6753B-B547-A848-9873-20D979CF599E}" type="presOf" srcId="{63A12059-1C72-49DA-94E4-6013A29F2ACE}" destId="{DB6BCF40-B38C-4F7E-85F6-53C4FFD80864}" srcOrd="0" destOrd="1" presId="urn:microsoft.com/office/officeart/2018/2/layout/IconLabelDescriptionList"/>
    <dgm:cxn modelId="{A8B4C247-6801-6640-8FB4-B8EE69031EE6}" type="presOf" srcId="{57D4FDAE-DB09-A248-ADCB-0F5D6DD1BAFF}" destId="{9A68F609-28CC-45BA-9C78-757804419A32}" srcOrd="0" destOrd="0" presId="urn:microsoft.com/office/officeart/2018/2/layout/IconLabelDescriptionList"/>
    <dgm:cxn modelId="{20B7374B-383F-45A6-875E-83F87FF7E0C2}" srcId="{8DF7AE56-4294-429D-802A-FF439206735D}" destId="{63A12059-1C72-49DA-94E4-6013A29F2ACE}" srcOrd="1" destOrd="0" parTransId="{1B17B078-AE1F-4C24-B00D-704C116682FE}" sibTransId="{34F3B2E8-4F6C-4019-B38F-DC77BD7FA533}"/>
    <dgm:cxn modelId="{6C97974E-6DF8-457D-B7BD-DA80DA6E2F19}" srcId="{C380C503-2E65-4C2E-A9D9-12EC20491DAC}" destId="{227550D3-AD2B-4B44-9821-6DD720C63260}" srcOrd="1" destOrd="0" parTransId="{2FE08386-F68B-453E-891B-9EAFA8F28C48}" sibTransId="{E409AE54-E8FC-4C77-8B0A-231288B347A4}"/>
    <dgm:cxn modelId="{B7CCC356-7583-4147-929E-B43849BCFF0C}" type="presOf" srcId="{227550D3-AD2B-4B44-9821-6DD720C63260}" destId="{849B9C6A-4FAC-4534-BEE3-A904C2F73456}" srcOrd="0" destOrd="0" presId="urn:microsoft.com/office/officeart/2018/2/layout/IconLabelDescriptionList"/>
    <dgm:cxn modelId="{3E85F479-DA0A-A64A-AE46-4D6E2D3CC968}" type="presOf" srcId="{F8C84787-D842-D548-B69B-1964C70AC6D0}" destId="{CDBC6A99-DA1F-44E3-8EE2-111DCC877034}" srcOrd="0" destOrd="0" presId="urn:microsoft.com/office/officeart/2018/2/layout/IconLabelDescriptionList"/>
    <dgm:cxn modelId="{A7FDA57B-02AE-1B43-B486-95CC85A5A7C0}" type="presOf" srcId="{7A250A19-80D0-41A5-9D55-FC1B7A7D8730}" destId="{9E7C3A35-E222-458A-A9C5-D69A7DC01CBB}" srcOrd="0" destOrd="0" presId="urn:microsoft.com/office/officeart/2018/2/layout/IconLabelDescriptionList"/>
    <dgm:cxn modelId="{0082DC80-7671-3843-8655-FB5064337CA8}" type="presOf" srcId="{C380C503-2E65-4C2E-A9D9-12EC20491DAC}" destId="{B7179B58-01AF-4B56-9EDD-861F10F859B2}" srcOrd="0" destOrd="0" presId="urn:microsoft.com/office/officeart/2018/2/layout/IconLabelDescriptionList"/>
    <dgm:cxn modelId="{0A1C7789-F47C-A349-BA45-D140427AF6DA}" type="presOf" srcId="{EE39E441-927B-4FBC-9ECA-B469AAC592AE}" destId="{DB6BCF40-B38C-4F7E-85F6-53C4FFD80864}" srcOrd="0" destOrd="0" presId="urn:microsoft.com/office/officeart/2018/2/layout/IconLabelDescriptionList"/>
    <dgm:cxn modelId="{0A45399C-5DE6-4640-B76D-1521661938BC}" srcId="{C380C503-2E65-4C2E-A9D9-12EC20491DAC}" destId="{F8C84787-D842-D548-B69B-1964C70AC6D0}" srcOrd="2" destOrd="0" parTransId="{E9028DBF-66AD-6D4B-8A79-F1075D0F3053}" sibTransId="{05326302-409D-9A4F-985E-FAF1FD39B588}"/>
    <dgm:cxn modelId="{559FF4D0-2436-4C77-AB36-BDAA043D477C}" srcId="{227550D3-AD2B-4B44-9821-6DD720C63260}" destId="{7A250A19-80D0-41A5-9D55-FC1B7A7D8730}" srcOrd="0" destOrd="0" parTransId="{2000A30F-8F13-40E2-B874-04EADA70A2DF}" sibTransId="{1D3C4E02-EE71-4575-8D6C-305420CDCC31}"/>
    <dgm:cxn modelId="{545BD1E4-7161-7449-8952-05DFE9BC8D3A}" type="presOf" srcId="{8DF7AE56-4294-429D-802A-FF439206735D}" destId="{CEC6260F-424B-4F38-BA2A-EA35FF3E5BC7}" srcOrd="0" destOrd="0" presId="urn:microsoft.com/office/officeart/2018/2/layout/IconLabelDescriptionList"/>
    <dgm:cxn modelId="{F5225657-D51A-AE43-8A5E-A83743DA3E26}" type="presParOf" srcId="{B7179B58-01AF-4B56-9EDD-861F10F859B2}" destId="{FFA99A82-1787-47FD-B4A0-33350FC2CBCA}" srcOrd="0" destOrd="0" presId="urn:microsoft.com/office/officeart/2018/2/layout/IconLabelDescriptionList"/>
    <dgm:cxn modelId="{DE15C7C7-C0D0-8444-941A-F10AB0C644B2}" type="presParOf" srcId="{FFA99A82-1787-47FD-B4A0-33350FC2CBCA}" destId="{62A5F99D-FB6F-46D4-949C-8BC6A36BBDB2}" srcOrd="0" destOrd="0" presId="urn:microsoft.com/office/officeart/2018/2/layout/IconLabelDescriptionList"/>
    <dgm:cxn modelId="{453A81F4-58D0-AB4A-B4D5-2C546DB24D7B}" type="presParOf" srcId="{FFA99A82-1787-47FD-B4A0-33350FC2CBCA}" destId="{E6247512-900F-4C4B-B606-205B6CDD2277}" srcOrd="1" destOrd="0" presId="urn:microsoft.com/office/officeart/2018/2/layout/IconLabelDescriptionList"/>
    <dgm:cxn modelId="{75497E6B-E55C-1447-B357-B84D7F95FCF8}" type="presParOf" srcId="{FFA99A82-1787-47FD-B4A0-33350FC2CBCA}" destId="{CEC6260F-424B-4F38-BA2A-EA35FF3E5BC7}" srcOrd="2" destOrd="0" presId="urn:microsoft.com/office/officeart/2018/2/layout/IconLabelDescriptionList"/>
    <dgm:cxn modelId="{1CBF210F-62C2-3246-A631-08F64B454CD3}" type="presParOf" srcId="{FFA99A82-1787-47FD-B4A0-33350FC2CBCA}" destId="{85E24C09-2982-4E19-BC39-56609CA94E0F}" srcOrd="3" destOrd="0" presId="urn:microsoft.com/office/officeart/2018/2/layout/IconLabelDescriptionList"/>
    <dgm:cxn modelId="{9857E3B9-CC22-E84F-98D8-58C174BE15B4}" type="presParOf" srcId="{FFA99A82-1787-47FD-B4A0-33350FC2CBCA}" destId="{DB6BCF40-B38C-4F7E-85F6-53C4FFD80864}" srcOrd="4" destOrd="0" presId="urn:microsoft.com/office/officeart/2018/2/layout/IconLabelDescriptionList"/>
    <dgm:cxn modelId="{B9F858C9-BF0E-7141-8371-7F6053C8A854}" type="presParOf" srcId="{B7179B58-01AF-4B56-9EDD-861F10F859B2}" destId="{D2C9CB5C-FCB0-4165-952D-69FCBCFA26C3}" srcOrd="1" destOrd="0" presId="urn:microsoft.com/office/officeart/2018/2/layout/IconLabelDescriptionList"/>
    <dgm:cxn modelId="{211548FA-A5AD-5043-92C7-ED10D47A4AC8}" type="presParOf" srcId="{B7179B58-01AF-4B56-9EDD-861F10F859B2}" destId="{FC5D0F75-6D42-4E64-A0D6-6C0AF3C8130D}" srcOrd="2" destOrd="0" presId="urn:microsoft.com/office/officeart/2018/2/layout/IconLabelDescriptionList"/>
    <dgm:cxn modelId="{0412A336-E5F6-6E45-8B61-B48C34BDDBA9}" type="presParOf" srcId="{FC5D0F75-6D42-4E64-A0D6-6C0AF3C8130D}" destId="{654860FC-A05E-46B8-8202-2425466D22A4}" srcOrd="0" destOrd="0" presId="urn:microsoft.com/office/officeart/2018/2/layout/IconLabelDescriptionList"/>
    <dgm:cxn modelId="{1E1642F1-DB08-8A4A-A231-ADAA514936FE}" type="presParOf" srcId="{FC5D0F75-6D42-4E64-A0D6-6C0AF3C8130D}" destId="{CB67FF04-F211-4940-9472-8105532EACB6}" srcOrd="1" destOrd="0" presId="urn:microsoft.com/office/officeart/2018/2/layout/IconLabelDescriptionList"/>
    <dgm:cxn modelId="{720810B5-A19C-5E46-974B-5DE16935EBC4}" type="presParOf" srcId="{FC5D0F75-6D42-4E64-A0D6-6C0AF3C8130D}" destId="{849B9C6A-4FAC-4534-BEE3-A904C2F73456}" srcOrd="2" destOrd="0" presId="urn:microsoft.com/office/officeart/2018/2/layout/IconLabelDescriptionList"/>
    <dgm:cxn modelId="{05415BA1-0A9E-DE4B-BD41-A962ED3420CC}" type="presParOf" srcId="{FC5D0F75-6D42-4E64-A0D6-6C0AF3C8130D}" destId="{ED55E4DB-8347-49D6-B552-26D3292E69E7}" srcOrd="3" destOrd="0" presId="urn:microsoft.com/office/officeart/2018/2/layout/IconLabelDescriptionList"/>
    <dgm:cxn modelId="{F21B00AB-6D08-7E46-AA3F-C84E163069B1}" type="presParOf" srcId="{FC5D0F75-6D42-4E64-A0D6-6C0AF3C8130D}" destId="{9E7C3A35-E222-458A-A9C5-D69A7DC01CBB}" srcOrd="4" destOrd="0" presId="urn:microsoft.com/office/officeart/2018/2/layout/IconLabelDescriptionList"/>
    <dgm:cxn modelId="{6F32306D-0ACB-E14A-A06E-16A2D83D4ECE}" type="presParOf" srcId="{B7179B58-01AF-4B56-9EDD-861F10F859B2}" destId="{B426B8BC-E408-4656-AA70-2152EC9F3BFD}" srcOrd="3" destOrd="0" presId="urn:microsoft.com/office/officeart/2018/2/layout/IconLabelDescriptionList"/>
    <dgm:cxn modelId="{D5FA09AB-DF6C-694F-8EDB-8950C9FDC5E4}" type="presParOf" srcId="{B7179B58-01AF-4B56-9EDD-861F10F859B2}" destId="{E5FF48E7-1543-4C4C-ACE9-65AAB88109FC}" srcOrd="4" destOrd="0" presId="urn:microsoft.com/office/officeart/2018/2/layout/IconLabelDescriptionList"/>
    <dgm:cxn modelId="{3805176E-67D5-1945-9347-FC4F4129053F}" type="presParOf" srcId="{E5FF48E7-1543-4C4C-ACE9-65AAB88109FC}" destId="{99735385-D1EA-4B28-910E-5DD2BD31A2CC}" srcOrd="0" destOrd="0" presId="urn:microsoft.com/office/officeart/2018/2/layout/IconLabelDescriptionList"/>
    <dgm:cxn modelId="{4EA40906-F965-D34C-97A3-90C8FCA5D52C}" type="presParOf" srcId="{E5FF48E7-1543-4C4C-ACE9-65AAB88109FC}" destId="{DEAC24DC-27AD-4CC8-9F13-E43266D4D477}" srcOrd="1" destOrd="0" presId="urn:microsoft.com/office/officeart/2018/2/layout/IconLabelDescriptionList"/>
    <dgm:cxn modelId="{2A7B7716-99AC-174C-B7E2-0840BF6C4D86}" type="presParOf" srcId="{E5FF48E7-1543-4C4C-ACE9-65AAB88109FC}" destId="{CDBC6A99-DA1F-44E3-8EE2-111DCC877034}" srcOrd="2" destOrd="0" presId="urn:microsoft.com/office/officeart/2018/2/layout/IconLabelDescriptionList"/>
    <dgm:cxn modelId="{4C1A6BCA-7AD4-E34D-8BE1-3A7AE3E8F383}" type="presParOf" srcId="{E5FF48E7-1543-4C4C-ACE9-65AAB88109FC}" destId="{792B3793-E9C6-4CDC-AE20-4864F40E0FF1}" srcOrd="3" destOrd="0" presId="urn:microsoft.com/office/officeart/2018/2/layout/IconLabelDescriptionList"/>
    <dgm:cxn modelId="{1325A57F-92EF-B94D-B35D-A117B31D9062}" type="presParOf" srcId="{E5FF48E7-1543-4C4C-ACE9-65AAB88109FC}" destId="{9A68F609-28CC-45BA-9C78-757804419A3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5F99D-FB6F-46D4-949C-8BC6A36BBDB2}">
      <dsp:nvSpPr>
        <dsp:cNvPr id="0" name=""/>
        <dsp:cNvSpPr/>
      </dsp:nvSpPr>
      <dsp:spPr>
        <a:xfrm>
          <a:off x="4399" y="818382"/>
          <a:ext cx="1129570" cy="1129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6260F-424B-4F38-BA2A-EA35FF3E5BC7}">
      <dsp:nvSpPr>
        <dsp:cNvPr id="0" name=""/>
        <dsp:cNvSpPr/>
      </dsp:nvSpPr>
      <dsp:spPr>
        <a:xfrm>
          <a:off x="4399" y="2050609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en-US" sz="3100" kern="1200"/>
            <a:t>Frontend</a:t>
          </a:r>
          <a:endParaRPr lang="en-US" sz="3100" kern="1200"/>
        </a:p>
      </dsp:txBody>
      <dsp:txXfrm>
        <a:off x="4399" y="2050609"/>
        <a:ext cx="3227343" cy="484101"/>
      </dsp:txXfrm>
    </dsp:sp>
    <dsp:sp modelId="{DB6BCF40-B38C-4F7E-85F6-53C4FFD80864}">
      <dsp:nvSpPr>
        <dsp:cNvPr id="0" name=""/>
        <dsp:cNvSpPr/>
      </dsp:nvSpPr>
      <dsp:spPr>
        <a:xfrm>
          <a:off x="4399" y="2582458"/>
          <a:ext cx="3227343" cy="623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HTML/CSS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Bootstrap5</a:t>
          </a:r>
        </a:p>
      </dsp:txBody>
      <dsp:txXfrm>
        <a:off x="4399" y="2582458"/>
        <a:ext cx="3227343" cy="623283"/>
      </dsp:txXfrm>
    </dsp:sp>
    <dsp:sp modelId="{654860FC-A05E-46B8-8202-2425466D22A4}">
      <dsp:nvSpPr>
        <dsp:cNvPr id="0" name=""/>
        <dsp:cNvSpPr/>
      </dsp:nvSpPr>
      <dsp:spPr>
        <a:xfrm>
          <a:off x="3796528" y="818382"/>
          <a:ext cx="1129570" cy="112957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9C6A-4FAC-4534-BEE3-A904C2F73456}">
      <dsp:nvSpPr>
        <dsp:cNvPr id="0" name=""/>
        <dsp:cNvSpPr/>
      </dsp:nvSpPr>
      <dsp:spPr>
        <a:xfrm>
          <a:off x="3796528" y="2050609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en-US" sz="3100" kern="1200"/>
            <a:t>Backend</a:t>
          </a:r>
          <a:endParaRPr lang="en-US" sz="3100" kern="1200"/>
        </a:p>
      </dsp:txBody>
      <dsp:txXfrm>
        <a:off x="3796528" y="2050609"/>
        <a:ext cx="3227343" cy="484101"/>
      </dsp:txXfrm>
    </dsp:sp>
    <dsp:sp modelId="{9E7C3A35-E222-458A-A9C5-D69A7DC01CBB}">
      <dsp:nvSpPr>
        <dsp:cNvPr id="0" name=""/>
        <dsp:cNvSpPr/>
      </dsp:nvSpPr>
      <dsp:spPr>
        <a:xfrm>
          <a:off x="3796528" y="2582458"/>
          <a:ext cx="3227343" cy="623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Django</a:t>
          </a:r>
          <a:endParaRPr lang="en-US" sz="1700" kern="1200" dirty="0"/>
        </a:p>
      </dsp:txBody>
      <dsp:txXfrm>
        <a:off x="3796528" y="2582458"/>
        <a:ext cx="3227343" cy="623283"/>
      </dsp:txXfrm>
    </dsp:sp>
    <dsp:sp modelId="{99735385-D1EA-4B28-910E-5DD2BD31A2CC}">
      <dsp:nvSpPr>
        <dsp:cNvPr id="0" name=""/>
        <dsp:cNvSpPr/>
      </dsp:nvSpPr>
      <dsp:spPr>
        <a:xfrm>
          <a:off x="7588657" y="818382"/>
          <a:ext cx="1129570" cy="1129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C6A99-DA1F-44E3-8EE2-111DCC877034}">
      <dsp:nvSpPr>
        <dsp:cNvPr id="0" name=""/>
        <dsp:cNvSpPr/>
      </dsp:nvSpPr>
      <dsp:spPr>
        <a:xfrm>
          <a:off x="7588657" y="2050609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en-US" altLang="ja-JP" sz="3100" kern="1200"/>
            <a:t>Database</a:t>
          </a:r>
          <a:endParaRPr kumimoji="1" lang="ja-JP" altLang="en-US" sz="3100" kern="1200"/>
        </a:p>
      </dsp:txBody>
      <dsp:txXfrm>
        <a:off x="7588657" y="2050609"/>
        <a:ext cx="3227343" cy="484101"/>
      </dsp:txXfrm>
    </dsp:sp>
    <dsp:sp modelId="{9A68F609-28CC-45BA-9C78-757804419A32}">
      <dsp:nvSpPr>
        <dsp:cNvPr id="0" name=""/>
        <dsp:cNvSpPr/>
      </dsp:nvSpPr>
      <dsp:spPr>
        <a:xfrm>
          <a:off x="7588657" y="2582458"/>
          <a:ext cx="3227343" cy="623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/>
            <a:t>sqlite3</a:t>
          </a:r>
          <a:endParaRPr kumimoji="1" lang="ja-JP" altLang="en-US" sz="1700" kern="1200"/>
        </a:p>
      </dsp:txBody>
      <dsp:txXfrm>
        <a:off x="7588657" y="2582458"/>
        <a:ext cx="3227343" cy="623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F5C74-EFB5-D949-90E5-24FBB0EE169F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8843E-42A7-8C47-B469-19FD4925D7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4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www.google.com</a:t>
            </a:r>
            <a:r>
              <a:rPr kumimoji="1" lang="en" altLang="ja-JP" dirty="0"/>
              <a:t>/</a:t>
            </a:r>
            <a:r>
              <a:rPr kumimoji="1" lang="en" altLang="ja-JP" dirty="0" err="1"/>
              <a:t>url?sa</a:t>
            </a:r>
            <a:r>
              <a:rPr kumimoji="1" lang="en" altLang="ja-JP" dirty="0"/>
              <a:t>=</a:t>
            </a:r>
            <a:r>
              <a:rPr kumimoji="1" lang="en" altLang="ja-JP" dirty="0" err="1"/>
              <a:t>i&amp;url</a:t>
            </a:r>
            <a:r>
              <a:rPr kumimoji="1" lang="en" altLang="ja-JP" dirty="0"/>
              <a:t>=https%3A%2F%2Fwww.travelvoice.jp%2F20220804-151742&amp;psig=AOvVaw25aGb2zwSCiH_sVfgPceEG&amp;ust=1690530138011000&amp;source=</a:t>
            </a:r>
            <a:r>
              <a:rPr kumimoji="1" lang="en" altLang="ja-JP" dirty="0" err="1"/>
              <a:t>images&amp;cd</a:t>
            </a:r>
            <a:r>
              <a:rPr kumimoji="1" lang="en" altLang="ja-JP" dirty="0"/>
              <a:t>=</a:t>
            </a:r>
            <a:r>
              <a:rPr kumimoji="1" lang="en" altLang="ja-JP" dirty="0" err="1"/>
              <a:t>vfe&amp;opi</a:t>
            </a:r>
            <a:r>
              <a:rPr kumimoji="1" lang="en" altLang="ja-JP" dirty="0"/>
              <a:t>=89978449&amp;ved=0CBEQjRxqFwoTCKjwyNSxroADFQAAAAAdAAAAABAE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8843E-42A7-8C47-B469-19FD4925D75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71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0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19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82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047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14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31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0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54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5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1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5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6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56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51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01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9EF6-B9F0-4B45-9909-D1CE7C1AD5FE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B5D5-F839-F84F-84D6-8A18FA98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842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9C348-B554-7FE4-D0E0-7C35CB0F0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kumimoji="1" lang="en-US" altLang="ja-JP"/>
              <a:t>Hotel Booker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13AFAE-4370-55DB-9236-6B9E73B19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kumimoji="1" lang="en-US" altLang="ja-JP" sz="1700"/>
              <a:t>M5261176</a:t>
            </a:r>
          </a:p>
          <a:p>
            <a:r>
              <a:rPr lang="en-US" altLang="ja-JP" sz="1700"/>
              <a:t>Yuta Uchida</a:t>
            </a:r>
            <a:endParaRPr kumimoji="1" lang="ja-JP" altLang="en-US" sz="1700"/>
          </a:p>
        </p:txBody>
      </p:sp>
      <p:pic>
        <p:nvPicPr>
          <p:cNvPr id="7" name="Graphic 6" descr="建物">
            <a:extLst>
              <a:ext uri="{FF2B5EF4-FFF2-40B4-BE49-F238E27FC236}">
                <a16:creationId xmlns:a16="http://schemas.microsoft.com/office/drawing/2014/main" id="{07AD8A1F-53E0-5A57-45F9-2B38E23E0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8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5928503-2D21-A90D-B001-E7F6F5DE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1" lang="en-US" altLang="ja-JP" sz="6000" dirty="0"/>
              <a:t>Thank you for listening!</a:t>
            </a:r>
          </a:p>
        </p:txBody>
      </p:sp>
      <p:pic>
        <p:nvPicPr>
          <p:cNvPr id="15" name="Graphic 5" descr="Smiling Face with No Fill">
            <a:extLst>
              <a:ext uri="{FF2B5EF4-FFF2-40B4-BE49-F238E27FC236}">
                <a16:creationId xmlns:a16="http://schemas.microsoft.com/office/drawing/2014/main" id="{738E64C1-3275-4E1B-C9FC-E3894290A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5CD34-22D8-C02A-1886-42FC59E8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B539D-E135-4359-62C3-0CE04BB1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" altLang="ja-JP" dirty="0"/>
          </a:p>
          <a:p>
            <a:r>
              <a:rPr kumimoji="1" lang="en" altLang="ja-JP" dirty="0"/>
              <a:t>The reason why I chose this theme is because I was curious about how hotel reservation systems work when I have a chance to travel during the upcoming summer vacation period.</a:t>
            </a:r>
          </a:p>
          <a:p>
            <a:endParaRPr lang="en" altLang="ja-JP" dirty="0"/>
          </a:p>
          <a:p>
            <a:r>
              <a:rPr kumimoji="1" lang="en" altLang="ja-JP" dirty="0"/>
              <a:t>The targeted features of this application are hotel availability management and a user-friendly booking method.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7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DB383B-6B89-F4B5-3B4E-D63E38A2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" altLang="ja-JP" sz="3200" b="0" i="0" dirty="0">
                <a:effectLst/>
                <a:latin typeface="Söhne"/>
              </a:rPr>
              <a:t>Market Research</a:t>
            </a:r>
            <a:r>
              <a:rPr lang="en-US" altLang="ja-JP" sz="3200" dirty="0">
                <a:latin typeface="Söhne"/>
              </a:rPr>
              <a:t> &amp; TARGET Audience</a:t>
            </a:r>
            <a:endParaRPr kumimoji="1" lang="ja-JP" altLang="en-US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86C8A7-1215-A726-8A89-3DCE2F64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Referring to the graph on the right, the use of online travel agencies (OTA) has increased in recent years.</a:t>
            </a:r>
          </a:p>
          <a:p>
            <a:endParaRPr lang="en-US" sz="1600" dirty="0"/>
          </a:p>
          <a:p>
            <a:r>
              <a:rPr lang="en-US" sz="1600" dirty="0"/>
              <a:t>With this increase, we thought it was important to create a system that is easy to use for a wide range of people.</a:t>
            </a:r>
          </a:p>
        </p:txBody>
      </p:sp>
      <p:pic>
        <p:nvPicPr>
          <p:cNvPr id="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43B39F65-A004-491C-EA5E-7FC4E749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699" y="2085869"/>
            <a:ext cx="6533501" cy="27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823B9-31C2-3141-C3B0-BBD8A634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Technology Stack</a:t>
            </a:r>
            <a:b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endParaRPr kumimoji="1" lang="ja-JP" altLang="en-US"/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1AE358BC-7F3B-D30C-F748-BBBE11C95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894397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26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61955C-35C9-2D9F-9D15-D3C2BDE4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4800"/>
              <a:t>Database structure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C7A9F609-6239-1FCF-5192-46DA17DB1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720725"/>
            <a:ext cx="6746233" cy="53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8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47339-6125-C813-340C-36CCB20D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Key Features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AA34E-7BF9-29F2-23C3-62E685A5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User Authentication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Create accounts, log in, and log out using Django authentication.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Personalized experiences and reservation management for users.</a:t>
            </a:r>
          </a:p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Hotel Search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Search for hotels based on city, check-in, check-out, and room type.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Find available hotels that match user criteria.</a:t>
            </a:r>
          </a:p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Real-time Room Availability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Display real-time room availability for selected hotels and room types.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Users can see which hotels have available rooms for desired dates.</a:t>
            </a:r>
          </a:p>
          <a:p>
            <a:pPr lvl="1"/>
            <a:endParaRPr lang="en" altLang="ja-JP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endParaRPr lang="en" altLang="ja-JP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47339-6125-C813-340C-36CCB20D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Key Features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AA34E-7BF9-29F2-23C3-62E685A5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Multiple Date Selection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Choose check-in and check-out dates for reservations.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System checks room availability for the entire selected period.</a:t>
            </a:r>
          </a:p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Continuous Stay Check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Verify enough available rooms for consecutive nights.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Users can book reservations without switching hotels.</a:t>
            </a:r>
            <a:endParaRPr lang="en" altLang="ja-JP" dirty="0"/>
          </a:p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Reservation Creation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Create reservations with hotel, room type, and dates.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Store reservation details securely in the database.</a:t>
            </a:r>
          </a:p>
          <a:p>
            <a:pPr marL="457200" lvl="1" indent="0">
              <a:buNone/>
            </a:pPr>
            <a:endParaRPr lang="en" altLang="ja-JP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endParaRPr lang="en" altLang="ja-JP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6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47339-6125-C813-340C-36CCB20D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Key Features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AA34E-7BF9-29F2-23C3-62E685A5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Reservation Validation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Validate reservation requests for room availability.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Confirm reservations only if enough rooms are available.</a:t>
            </a:r>
          </a:p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Room Count Management(For avoid  overbooking)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Automatically reduce room count after successful bookings.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Accurate tracking of room availability.</a:t>
            </a:r>
          </a:p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User Dashboard (My Page)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Authenticated users access a personalized dashboard.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View existing reservations and manage their accounts.</a:t>
            </a:r>
          </a:p>
          <a:p>
            <a:pPr algn="l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User-friendly Date Picker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Intuitive date picker for easy date selection.</a:t>
            </a:r>
          </a:p>
          <a:p>
            <a:pPr lvl="1"/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Helps users choose suitable booking dates.</a:t>
            </a:r>
          </a:p>
          <a:p>
            <a:pPr lvl="1"/>
            <a:endParaRPr lang="en" altLang="ja-JP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endParaRPr lang="en" altLang="ja-JP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endParaRPr lang="en" altLang="ja-JP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06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41E44E1-47B9-D904-9A05-3B19DB84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4800" dirty="0"/>
              <a:t>Demo</a:t>
            </a:r>
          </a:p>
        </p:txBody>
      </p:sp>
      <p:pic>
        <p:nvPicPr>
          <p:cNvPr id="19" name="Graphic 18" descr="再生">
            <a:extLst>
              <a:ext uri="{FF2B5EF4-FFF2-40B4-BE49-F238E27FC236}">
                <a16:creationId xmlns:a16="http://schemas.microsoft.com/office/drawing/2014/main" id="{CE490D9C-E3E6-98B2-EEC6-79D641212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{A596D880-FE92-394E-9403-A2F17D6D3301}tf10001079</Template>
  <TotalTime>320</TotalTime>
  <Words>404</Words>
  <Application>Microsoft Macintosh PowerPoint</Application>
  <PresentationFormat>ワイド画面</PresentationFormat>
  <Paragraphs>62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Söhne</vt:lpstr>
      <vt:lpstr>游ゴシック</vt:lpstr>
      <vt:lpstr>Arial</vt:lpstr>
      <vt:lpstr>Century Gothic</vt:lpstr>
      <vt:lpstr>飛行機雲</vt:lpstr>
      <vt:lpstr>Hotel Booker</vt:lpstr>
      <vt:lpstr>Introduction</vt:lpstr>
      <vt:lpstr>Market Research &amp; TARGET Audience</vt:lpstr>
      <vt:lpstr>Technology Stack   </vt:lpstr>
      <vt:lpstr>Database structure</vt:lpstr>
      <vt:lpstr>Key Features</vt:lpstr>
      <vt:lpstr>Key Features</vt:lpstr>
      <vt:lpstr>Key Features</vt:lpstr>
      <vt:lpstr>Demo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Booker</dc:title>
  <dc:creator>内田悠太</dc:creator>
  <cp:lastModifiedBy>内田悠太</cp:lastModifiedBy>
  <cp:revision>1</cp:revision>
  <dcterms:created xsi:type="dcterms:W3CDTF">2023-07-27T05:52:51Z</dcterms:created>
  <dcterms:modified xsi:type="dcterms:W3CDTF">2023-07-27T11:12:59Z</dcterms:modified>
</cp:coreProperties>
</file>