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8869E-FEA6-48DA-A57B-6DE0799B73C6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4B64C-7E6C-4C5E-99A1-6F4272D45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53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Understanding Computation</a:t>
            </a:r>
            <a:r>
              <a:rPr lang="en-US" altLang="ja-JP" dirty="0"/>
              <a:t>(1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力武研究室</a:t>
            </a:r>
            <a:endParaRPr lang="en-US" altLang="ja-JP" dirty="0"/>
          </a:p>
          <a:p>
            <a:r>
              <a:rPr kumimoji="1" lang="en-US" altLang="ja-JP" dirty="0" smtClean="0"/>
              <a:t>IS5</a:t>
            </a:r>
          </a:p>
          <a:p>
            <a:r>
              <a:rPr lang="ja-JP" altLang="en-US" dirty="0" smtClean="0"/>
              <a:t>小松秀生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22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>
            <a:normAutofit/>
          </a:bodyPr>
          <a:lstStyle/>
          <a:p>
            <a:r>
              <a:rPr kumimoji="1" lang="ja-JP" altLang="en-US" sz="9600" b="1" dirty="0" smtClean="0">
                <a:solidFill>
                  <a:srgbClr val="FF0000"/>
                </a:solidFill>
              </a:rPr>
              <a:t>おもちゃ</a:t>
            </a:r>
            <a:r>
              <a:rPr kumimoji="1" lang="ja-JP" altLang="en-US" sz="7200" dirty="0" smtClean="0"/>
              <a:t>だから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kumimoji="1" lang="ja-JP" altLang="en-US" sz="7200" dirty="0" smtClean="0"/>
              <a:t>グローバル変数とか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lang="ja-JP" altLang="en-US" sz="7200" dirty="0"/>
              <a:t>使えない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986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わざわざ引数として渡すしかない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67544" y="4287863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/>
              <a:t>式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1979712" y="1556792"/>
            <a:ext cx="1656184" cy="388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簡</a:t>
            </a:r>
            <a:endParaRPr kumimoji="1" lang="en-US" altLang="ja-JP" sz="6000" dirty="0" smtClean="0"/>
          </a:p>
          <a:p>
            <a:pPr algn="ctr"/>
            <a:r>
              <a:rPr kumimoji="1" lang="ja-JP" altLang="en-US" sz="6000" dirty="0" smtClean="0"/>
              <a:t>約</a:t>
            </a:r>
            <a:endParaRPr kumimoji="1" lang="ja-JP" altLang="en-US" sz="6000" dirty="0"/>
          </a:p>
        </p:txBody>
      </p:sp>
      <p:sp>
        <p:nvSpPr>
          <p:cNvPr id="7" name="円/楕円 6"/>
          <p:cNvSpPr/>
          <p:nvPr/>
        </p:nvSpPr>
        <p:spPr>
          <a:xfrm>
            <a:off x="7596336" y="2996952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/>
              <a:t>値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5508104" y="1556792"/>
            <a:ext cx="1656184" cy="388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簡</a:t>
            </a:r>
            <a:endParaRPr kumimoji="1" lang="en-US" altLang="ja-JP" sz="6000" dirty="0" smtClean="0"/>
          </a:p>
          <a:p>
            <a:pPr algn="ctr"/>
            <a:r>
              <a:rPr kumimoji="1" lang="ja-JP" altLang="en-US" sz="6000" dirty="0" smtClean="0"/>
              <a:t>約</a:t>
            </a:r>
            <a:endParaRPr kumimoji="1" lang="ja-JP" altLang="en-US" sz="6000" dirty="0"/>
          </a:p>
        </p:txBody>
      </p:sp>
      <p:sp>
        <p:nvSpPr>
          <p:cNvPr id="9" name="正方形/長方形 8"/>
          <p:cNvSpPr/>
          <p:nvPr/>
        </p:nvSpPr>
        <p:spPr>
          <a:xfrm>
            <a:off x="6975426" y="2068389"/>
            <a:ext cx="2493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GOAL</a:t>
            </a:r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0159" y="2085062"/>
            <a:ext cx="1368152" cy="1301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環境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3101" y="34356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+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3939305" y="4209953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/>
              <a:t>式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851920" y="2007152"/>
            <a:ext cx="1368152" cy="1301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環境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84862" y="335773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+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08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3800" dirty="0" smtClean="0"/>
              <a:t> Language       </a:t>
            </a:r>
            <a:r>
              <a:rPr lang="ja-JP" altLang="en-US" sz="13800" dirty="0" smtClean="0"/>
              <a:t>　　　</a:t>
            </a:r>
            <a:endParaRPr lang="en-US" altLang="ja-JP" sz="13800" dirty="0" smtClean="0"/>
          </a:p>
          <a:p>
            <a:pPr marL="0" indent="0">
              <a:buNone/>
            </a:pPr>
            <a:r>
              <a:rPr lang="ja-JP" altLang="en-US" sz="7200" dirty="0" smtClean="0"/>
              <a:t>プログラミング言語を作ろう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25566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3800" dirty="0" smtClean="0"/>
              <a:t> </a:t>
            </a:r>
            <a:r>
              <a:rPr kumimoji="1" lang="en-US" altLang="ja-JP" sz="13800" dirty="0" smtClean="0"/>
              <a:t>expression</a:t>
            </a:r>
          </a:p>
          <a:p>
            <a:pPr marL="0" indent="0">
              <a:buNone/>
            </a:pPr>
            <a:r>
              <a:rPr lang="en-US" altLang="ja-JP" sz="13800" dirty="0"/>
              <a:t> </a:t>
            </a:r>
            <a:r>
              <a:rPr lang="en-US" altLang="ja-JP" sz="13800" dirty="0" smtClean="0"/>
              <a:t>       </a:t>
            </a:r>
            <a:r>
              <a:rPr kumimoji="1" lang="ja-JP" altLang="en-US" sz="13800" dirty="0" smtClean="0"/>
              <a:t>式</a:t>
            </a:r>
            <a:endParaRPr kumimoji="1"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863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 * 2 + 3 * 4 </a:t>
            </a:r>
            <a:r>
              <a:rPr kumimoji="1" lang="ja-JP" altLang="en-US" dirty="0" smtClean="0"/>
              <a:t>の木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539552" y="507246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/>
              <a:t>1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6156176" y="2924944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*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841943" y="2996952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*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3923928" y="162880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+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7441002" y="507246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4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5220072" y="5093949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3023442" y="5093949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dirty="0"/>
          </a:p>
        </p:txBody>
      </p:sp>
      <p:cxnSp>
        <p:nvCxnSpPr>
          <p:cNvPr id="20" name="直線コネクタ 19"/>
          <p:cNvCxnSpPr>
            <a:stCxn id="15" idx="3"/>
            <a:endCxn id="14" idx="0"/>
          </p:cNvCxnSpPr>
          <p:nvPr/>
        </p:nvCxnSpPr>
        <p:spPr>
          <a:xfrm flipH="1">
            <a:off x="2418007" y="2612203"/>
            <a:ext cx="1674646" cy="38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5" idx="0"/>
            <a:endCxn id="14" idx="3"/>
          </p:cNvCxnSpPr>
          <p:nvPr/>
        </p:nvCxnSpPr>
        <p:spPr>
          <a:xfrm flipV="1">
            <a:off x="1115616" y="3980355"/>
            <a:ext cx="895052" cy="1092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8" idx="0"/>
            <a:endCxn id="14" idx="5"/>
          </p:cNvCxnSpPr>
          <p:nvPr/>
        </p:nvCxnSpPr>
        <p:spPr>
          <a:xfrm flipH="1" flipV="1">
            <a:off x="2825346" y="3980355"/>
            <a:ext cx="774160" cy="11135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3" idx="1"/>
            <a:endCxn id="15" idx="5"/>
          </p:cNvCxnSpPr>
          <p:nvPr/>
        </p:nvCxnSpPr>
        <p:spPr>
          <a:xfrm flipH="1" flipV="1">
            <a:off x="4907331" y="2612203"/>
            <a:ext cx="1417570" cy="481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7" idx="0"/>
            <a:endCxn id="13" idx="3"/>
          </p:cNvCxnSpPr>
          <p:nvPr/>
        </p:nvCxnSpPr>
        <p:spPr>
          <a:xfrm flipV="1">
            <a:off x="5796136" y="3908347"/>
            <a:ext cx="528765" cy="1185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6" idx="0"/>
            <a:endCxn id="13" idx="5"/>
          </p:cNvCxnSpPr>
          <p:nvPr/>
        </p:nvCxnSpPr>
        <p:spPr>
          <a:xfrm flipH="1" flipV="1">
            <a:off x="7139579" y="3908347"/>
            <a:ext cx="877487" cy="1164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3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 * 2 + 3 * 4 </a:t>
            </a:r>
            <a:r>
              <a:rPr kumimoji="1" lang="ja-JP" altLang="en-US" dirty="0" smtClean="0"/>
              <a:t>の木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259632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/>
              <a:t>1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5627617" y="2484742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*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3995936" y="126876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*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077884" y="3933056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+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7302057" y="5373216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4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5051553" y="5445224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2989000" y="5445224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dirty="0"/>
          </a:p>
        </p:txBody>
      </p:sp>
      <p:cxnSp>
        <p:nvCxnSpPr>
          <p:cNvPr id="6" name="直線コネクタ 5"/>
          <p:cNvCxnSpPr>
            <a:stCxn id="14" idx="3"/>
            <a:endCxn id="5" idx="0"/>
          </p:cNvCxnSpPr>
          <p:nvPr/>
        </p:nvCxnSpPr>
        <p:spPr>
          <a:xfrm flipH="1">
            <a:off x="1835696" y="2252163"/>
            <a:ext cx="2328965" cy="528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4" idx="5"/>
            <a:endCxn id="13" idx="1"/>
          </p:cNvCxnSpPr>
          <p:nvPr/>
        </p:nvCxnSpPr>
        <p:spPr>
          <a:xfrm>
            <a:off x="4979339" y="2252163"/>
            <a:ext cx="817003" cy="4013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3" idx="3"/>
            <a:endCxn id="15" idx="7"/>
          </p:cNvCxnSpPr>
          <p:nvPr/>
        </p:nvCxnSpPr>
        <p:spPr>
          <a:xfrm flipH="1">
            <a:off x="5061287" y="3468145"/>
            <a:ext cx="735055" cy="633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5" idx="3"/>
            <a:endCxn id="18" idx="0"/>
          </p:cNvCxnSpPr>
          <p:nvPr/>
        </p:nvCxnSpPr>
        <p:spPr>
          <a:xfrm flipH="1">
            <a:off x="3565064" y="4916459"/>
            <a:ext cx="681545" cy="528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5" idx="5"/>
            <a:endCxn id="17" idx="0"/>
          </p:cNvCxnSpPr>
          <p:nvPr/>
        </p:nvCxnSpPr>
        <p:spPr>
          <a:xfrm>
            <a:off x="5061287" y="4916459"/>
            <a:ext cx="566330" cy="528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3" idx="5"/>
            <a:endCxn id="16" idx="0"/>
          </p:cNvCxnSpPr>
          <p:nvPr/>
        </p:nvCxnSpPr>
        <p:spPr>
          <a:xfrm>
            <a:off x="6611020" y="3468145"/>
            <a:ext cx="1267101" cy="1905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1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8000" dirty="0" smtClean="0"/>
              <a:t>		</a:t>
            </a:r>
            <a:r>
              <a:rPr lang="ja-JP" altLang="en-US" sz="8000" dirty="0" smtClean="0"/>
              <a:t>とりあえず</a:t>
            </a:r>
            <a:endParaRPr lang="en-US" altLang="ja-JP" sz="8000" dirty="0" smtClean="0"/>
          </a:p>
          <a:p>
            <a:pPr marL="0" indent="0">
              <a:buNone/>
            </a:pPr>
            <a:r>
              <a:rPr lang="ja-JP" altLang="en-US" sz="8000" dirty="0"/>
              <a:t>　</a:t>
            </a:r>
            <a:r>
              <a:rPr lang="ja-JP" altLang="en-US" sz="8000" dirty="0" smtClean="0"/>
              <a:t>無視してください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5364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796507" y="270892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+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419872" y="270892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 smtClean="0"/>
              <a:t>1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79512" y="270892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 smtClean="0"/>
              <a:t>1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4" idx="2"/>
            <a:endCxn id="6" idx="6"/>
          </p:cNvCxnSpPr>
          <p:nvPr/>
        </p:nvCxnSpPr>
        <p:spPr>
          <a:xfrm flipH="1">
            <a:off x="1331640" y="3284984"/>
            <a:ext cx="4648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4" idx="6"/>
            <a:endCxn id="5" idx="2"/>
          </p:cNvCxnSpPr>
          <p:nvPr/>
        </p:nvCxnSpPr>
        <p:spPr>
          <a:xfrm>
            <a:off x="2948635" y="3284984"/>
            <a:ext cx="4712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7164288" y="270892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 smtClean="0"/>
              <a:t>2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5076056" y="1268760"/>
            <a:ext cx="1656184" cy="388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簡</a:t>
            </a:r>
            <a:endParaRPr kumimoji="1" lang="en-US" altLang="ja-JP" sz="6000" dirty="0" smtClean="0"/>
          </a:p>
          <a:p>
            <a:pPr algn="ctr"/>
            <a:r>
              <a:rPr kumimoji="1" lang="ja-JP" altLang="en-US" sz="6000" dirty="0" smtClean="0"/>
              <a:t>約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0447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今までは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23528" y="314096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/>
              <a:t>式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067944" y="314096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/>
              <a:t>式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1979712" y="1700808"/>
            <a:ext cx="1656184" cy="388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簡</a:t>
            </a:r>
            <a:endParaRPr kumimoji="1" lang="en-US" altLang="ja-JP" sz="6000" dirty="0" smtClean="0"/>
          </a:p>
          <a:p>
            <a:pPr algn="ctr"/>
            <a:r>
              <a:rPr kumimoji="1" lang="ja-JP" altLang="en-US" sz="6000" dirty="0" smtClean="0"/>
              <a:t>約</a:t>
            </a:r>
            <a:endParaRPr kumimoji="1" lang="ja-JP" altLang="en-US" sz="6000" dirty="0"/>
          </a:p>
        </p:txBody>
      </p:sp>
      <p:sp>
        <p:nvSpPr>
          <p:cNvPr id="7" name="円/楕円 6"/>
          <p:cNvSpPr/>
          <p:nvPr/>
        </p:nvSpPr>
        <p:spPr>
          <a:xfrm>
            <a:off x="7596336" y="314096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/>
              <a:t>値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5508104" y="1700808"/>
            <a:ext cx="1656184" cy="388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簡</a:t>
            </a:r>
            <a:endParaRPr kumimoji="1" lang="en-US" altLang="ja-JP" sz="6000" dirty="0" smtClean="0"/>
          </a:p>
          <a:p>
            <a:pPr algn="ctr"/>
            <a:r>
              <a:rPr kumimoji="1" lang="ja-JP" altLang="en-US" sz="6000" dirty="0" smtClean="0"/>
              <a:t>約</a:t>
            </a:r>
            <a:endParaRPr kumimoji="1" lang="ja-JP" altLang="en-US" sz="6000" dirty="0"/>
          </a:p>
        </p:txBody>
      </p:sp>
      <p:sp>
        <p:nvSpPr>
          <p:cNvPr id="9" name="正方形/長方形 8"/>
          <p:cNvSpPr/>
          <p:nvPr/>
        </p:nvSpPr>
        <p:spPr>
          <a:xfrm>
            <a:off x="6975426" y="2212405"/>
            <a:ext cx="2493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GOAL</a:t>
            </a:r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04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変数を使えるようにしたい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直方体 3"/>
          <p:cNvSpPr/>
          <p:nvPr/>
        </p:nvSpPr>
        <p:spPr>
          <a:xfrm>
            <a:off x="5939950" y="4192082"/>
            <a:ext cx="2619510" cy="22322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 smtClean="0"/>
              <a:t>X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6457617" y="1439652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/>
              <a:t>5</a:t>
            </a:r>
            <a:endParaRPr kumimoji="1" lang="ja-JP" altLang="en-US" dirty="0"/>
          </a:p>
        </p:txBody>
      </p:sp>
      <p:sp>
        <p:nvSpPr>
          <p:cNvPr id="6" name="上矢印 5"/>
          <p:cNvSpPr/>
          <p:nvPr/>
        </p:nvSpPr>
        <p:spPr>
          <a:xfrm>
            <a:off x="6835567" y="3217358"/>
            <a:ext cx="864096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4095" y="3541394"/>
            <a:ext cx="3687785" cy="1301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環境</a:t>
            </a:r>
            <a:endParaRPr kumimoji="1" lang="ja-JP" alt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-734745" y="2039043"/>
            <a:ext cx="7005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変数</a:t>
            </a:r>
            <a:r>
              <a:rPr lang="ja-JP" altLang="en-US" dirty="0" smtClean="0"/>
              <a:t>と中身の対応表</a:t>
            </a:r>
            <a:endParaRPr lang="ja-JP" altLang="en-US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-728376" y="5013176"/>
            <a:ext cx="7005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が必要！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163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107</Words>
  <Application>Microsoft Office PowerPoint</Application>
  <PresentationFormat>画面に合わせる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Understanding Computation(1)</vt:lpstr>
      <vt:lpstr>PowerPoint プレゼンテーション</vt:lpstr>
      <vt:lpstr>PowerPoint プレゼンテーション</vt:lpstr>
      <vt:lpstr>1 * 2 + 3 * 4 の木</vt:lpstr>
      <vt:lpstr>1 * 2 + 3 * 4 の木?</vt:lpstr>
      <vt:lpstr>PowerPoint プレゼンテーション</vt:lpstr>
      <vt:lpstr>PowerPoint プレゼンテーション</vt:lpstr>
      <vt:lpstr>今までは</vt:lpstr>
      <vt:lpstr>変数を使えるようにしたい…</vt:lpstr>
      <vt:lpstr>おもちゃだから グローバル変数とか 使えない</vt:lpstr>
      <vt:lpstr>わざわざ引数として渡すしかない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Computation(1)</dc:title>
  <dc:creator>小松秀生</dc:creator>
  <cp:lastModifiedBy>小松秀生</cp:lastModifiedBy>
  <cp:revision>8</cp:revision>
  <dcterms:created xsi:type="dcterms:W3CDTF">2015-04-18T13:25:02Z</dcterms:created>
  <dcterms:modified xsi:type="dcterms:W3CDTF">2015-04-18T14:20:59Z</dcterms:modified>
</cp:coreProperties>
</file>