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84ED5-F953-4F4C-8610-0EB9C48F8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902E2D-158F-4EF3-A049-0771415F5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FFA993-86CA-4FEA-9F45-5127A0F2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C8E2-923C-468C-B210-D210BED6F446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4731B7-A50A-4B78-A791-ADAD161E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20031E-E596-4648-B014-E94485AF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DF4-C5A1-4D0F-B508-03C5C7B1A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34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B4C72E-B785-4364-8278-ABB0A13E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D5D0C3-3A81-431A-B089-540F80C4F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1F2B4-9825-437A-8037-771874AD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C8E2-923C-468C-B210-D210BED6F446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4D7914-8DB3-4960-8100-D2187B58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B3A88C-E957-4CD1-AF7E-0EEEDB1D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DF4-C5A1-4D0F-B508-03C5C7B1A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5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570B20-CCC9-47AB-B3B4-7DC7D9432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AD53E6-9BD6-4C64-B7C6-093CEDFD2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FC15-D38C-4E18-8792-CA100FD2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C8E2-923C-468C-B210-D210BED6F446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12E68-4BDD-4903-A436-3EB07B4D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160E74-1A13-4008-8B63-A0E46217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DF4-C5A1-4D0F-B508-03C5C7B1A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06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85D77-DE0F-4383-9B47-95D0D667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6D9771-97DD-4F60-8160-31BF3A7C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E12AF4-3790-47A2-9B1B-90381F92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C8E2-923C-468C-B210-D210BED6F446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835B6-7A40-49E7-9F03-30E2FE9A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2C2A62-E6A0-49DE-80F9-23F896FB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DF4-C5A1-4D0F-B508-03C5C7B1A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02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21EA6-A096-4750-AE5E-2376C3B3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0E4829-6ACA-4D8A-8507-C10BFA3D0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C5544-E9C6-44E9-9B5D-D4C0D7F6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C8E2-923C-468C-B210-D210BED6F446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D81493-F1D2-4B66-A2F6-C1763C53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DD28E3-7E0D-45B2-9256-2036E7A5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DF4-C5A1-4D0F-B508-03C5C7B1A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6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E74A4-AF4B-421D-ABAC-D267AA32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5D63F5-EFEF-47A8-AD10-4FE190101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13341D-76CC-45C3-A269-533CA6291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379A1D-3DC6-403A-8EBC-909F5C5A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C8E2-923C-468C-B210-D210BED6F446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69088F-8A5F-4E5D-8825-1B89F67E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229B29-77C1-4B5D-A1E0-43510B69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DF4-C5A1-4D0F-B508-03C5C7B1A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1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C4007-327B-4A98-97F6-F8ACA84C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F09787-9C40-4254-9DBC-C63AE1F2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5E920B-2C8A-4435-BE6D-48C79AFD8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8CEBCF-F4D8-4614-882B-28E5CD36E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E7D1EDA-7A6B-484B-8F2B-B96B7B97A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B6960F-9147-463E-B6E9-A88EDF4F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C8E2-923C-468C-B210-D210BED6F446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E3886A-3779-4428-8444-D3F3A40E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33FD94-1247-48F2-A867-A7F450A9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DF4-C5A1-4D0F-B508-03C5C7B1A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2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0C08D-0D03-4506-AF1D-27777171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DFE397-A33C-419C-98CE-4D2F8138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C8E2-923C-468C-B210-D210BED6F446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E16C44-0F9A-4AA5-A7B4-ED3EE5A2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9FA33C-9CAC-459A-9E8C-58D83346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DF4-C5A1-4D0F-B508-03C5C7B1A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76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5107B7-A237-4DE7-ABF0-0003850C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C8E2-923C-468C-B210-D210BED6F446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EBD92C-ECD1-4D1B-8647-AE89DC7D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F8FC33-551F-49EA-8510-0E17ACBE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DF4-C5A1-4D0F-B508-03C5C7B1A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36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31389-E95C-4E6B-A2E3-7F840A7C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23D36D-EFCD-45BC-93FB-716F6B66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5E5B6F-39DB-4604-ADAF-83BB0C2A5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DBF74C-C768-44CB-BBF3-FF0CD6DA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C8E2-923C-468C-B210-D210BED6F446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82D012-B8AD-41A7-99A8-C5843942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EBC4D1-8095-49DA-9253-CA943B7D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DF4-C5A1-4D0F-B508-03C5C7B1A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24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8BAD1-35B0-44B5-AB6A-A5B3CC57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B42223-EF40-4780-8A88-37E980CB4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E324D0-420C-4DF4-938C-41B6B1BFD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46E889-5C48-4F32-922A-8FA6B620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C8E2-923C-468C-B210-D210BED6F446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929F53-C411-4CDB-AB14-1CE69708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B46A59-5975-4C45-913A-35F27C77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FDF4-C5A1-4D0F-B508-03C5C7B1A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02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792D0F-FDE5-43FA-9D57-B383AD47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9BD7A4-8FD7-4A4F-825F-5C661E539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F65ABB-CF24-4F43-98C5-F078EA411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C8E2-923C-468C-B210-D210BED6F446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49FB6-31C6-48D7-8D41-FD89FDB48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CDF51F-1074-47E3-9B9C-863A5D8D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FDF4-C5A1-4D0F-B508-03C5C7B1A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33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A19CF-D197-47D0-96C0-C864363DA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Interpret</a:t>
            </a:r>
            <a:r>
              <a:rPr kumimoji="1" lang="ja-JP" altLang="en-US" dirty="0"/>
              <a:t>画面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B4D0A4-E768-4E86-B339-178A42DB3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023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F7A78-7525-4F85-B5E6-A90CF873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F3892D-888C-4B5A-A701-137ED1A8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03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345BC4F-A46E-443A-A6BD-D2F74EE8595D}"/>
              </a:ext>
            </a:extLst>
          </p:cNvPr>
          <p:cNvGrpSpPr/>
          <p:nvPr/>
        </p:nvGrpSpPr>
        <p:grpSpPr>
          <a:xfrm>
            <a:off x="2659930" y="2900189"/>
            <a:ext cx="6872140" cy="3870329"/>
            <a:chOff x="4915387" y="1870291"/>
            <a:chExt cx="6872140" cy="3870329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D2B99B1-37C4-4F26-83AF-9BFBE2FAC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5387" y="1870291"/>
              <a:ext cx="6872140" cy="387032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9775D90-6B68-4657-97FE-91513253E714}"/>
                </a:ext>
              </a:extLst>
            </p:cNvPr>
            <p:cNvSpPr/>
            <p:nvPr/>
          </p:nvSpPr>
          <p:spPr>
            <a:xfrm>
              <a:off x="5608948" y="2017336"/>
              <a:ext cx="3110848" cy="26773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75A1A7-AB98-4DAA-8314-942B7A866EB1}"/>
              </a:ext>
            </a:extLst>
          </p:cNvPr>
          <p:cNvSpPr txBox="1"/>
          <p:nvPr/>
        </p:nvSpPr>
        <p:spPr>
          <a:xfrm>
            <a:off x="791852" y="669962"/>
            <a:ext cx="687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コンストラクタ、メソッド名まで手入力 → 実行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88DF10-4CB5-450B-BA74-8C21548DE342}"/>
              </a:ext>
            </a:extLst>
          </p:cNvPr>
          <p:cNvSpPr txBox="1"/>
          <p:nvPr/>
        </p:nvSpPr>
        <p:spPr>
          <a:xfrm>
            <a:off x="575035" y="1144427"/>
            <a:ext cx="11462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名前が同じで、異なる引数数、異なる引数の型のものに対して実行しようとすると、対応できない。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(※)</a:t>
            </a:r>
          </a:p>
          <a:p>
            <a:r>
              <a:rPr lang="en-US" altLang="ja-JP" dirty="0" err="1"/>
              <a:t>Constructor.newInstance</a:t>
            </a:r>
            <a:r>
              <a:rPr lang="en-US" altLang="ja-JP" dirty="0"/>
              <a:t>(Object[] </a:t>
            </a:r>
            <a:r>
              <a:rPr lang="en-US" altLang="ja-JP" dirty="0" err="1"/>
              <a:t>args</a:t>
            </a:r>
            <a:r>
              <a:rPr lang="en-US" altLang="ja-JP" dirty="0"/>
              <a:t>), </a:t>
            </a:r>
            <a:r>
              <a:rPr lang="en-US" altLang="ja-JP" dirty="0" err="1"/>
              <a:t>Method.invoke</a:t>
            </a:r>
            <a:r>
              <a:rPr lang="en-US" altLang="ja-JP" dirty="0"/>
              <a:t>(Object[] </a:t>
            </a:r>
            <a:r>
              <a:rPr lang="en-US" altLang="ja-JP" dirty="0" err="1"/>
              <a:t>args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を実行する際に、</a:t>
            </a:r>
            <a:r>
              <a:rPr kumimoji="1" lang="en-US" altLang="ja-JP" dirty="0" err="1"/>
              <a:t>args</a:t>
            </a:r>
            <a:r>
              <a:rPr kumimoji="1" lang="ja-JP" altLang="en-US" dirty="0"/>
              <a:t>にどのコンストラクタ、メソッドに関する引数を入れていいか判らない。</a:t>
            </a:r>
          </a:p>
        </p:txBody>
      </p:sp>
    </p:spTree>
    <p:extLst>
      <p:ext uri="{BB962C8B-B14F-4D97-AF65-F5344CB8AC3E}">
        <p14:creationId xmlns:p14="http://schemas.microsoft.com/office/powerpoint/2010/main" val="286890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635252C-71BB-4F7F-A248-B2DB30722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86" y="1131627"/>
            <a:ext cx="9403427" cy="529592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1611FE-081E-424B-8C97-57B780977C23}"/>
              </a:ext>
            </a:extLst>
          </p:cNvPr>
          <p:cNvSpPr/>
          <p:nvPr/>
        </p:nvSpPr>
        <p:spPr>
          <a:xfrm>
            <a:off x="2375555" y="1298283"/>
            <a:ext cx="4091233" cy="405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D159CF-DD44-48F7-981B-12DE2CB4C2A0}"/>
              </a:ext>
            </a:extLst>
          </p:cNvPr>
          <p:cNvSpPr txBox="1"/>
          <p:nvPr/>
        </p:nvSpPr>
        <p:spPr>
          <a:xfrm>
            <a:off x="1300900" y="669962"/>
            <a:ext cx="332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型名まで、文字列入力</a:t>
            </a:r>
            <a:endParaRPr kumimoji="1" lang="ja-JP" altLang="en-US" sz="2400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17A8FE0-60EE-47DB-B224-A48101BFCCD1}"/>
              </a:ext>
            </a:extLst>
          </p:cNvPr>
          <p:cNvCxnSpPr>
            <a:cxnSpLocks/>
          </p:cNvCxnSpPr>
          <p:nvPr/>
        </p:nvCxnSpPr>
        <p:spPr>
          <a:xfrm>
            <a:off x="6096000" y="1536569"/>
            <a:ext cx="0" cy="8201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82CD96-6602-497E-AD99-8EDAD2033F9D}"/>
              </a:ext>
            </a:extLst>
          </p:cNvPr>
          <p:cNvSpPr txBox="1"/>
          <p:nvPr/>
        </p:nvSpPr>
        <p:spPr>
          <a:xfrm>
            <a:off x="5417269" y="2356701"/>
            <a:ext cx="135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次ページへ</a:t>
            </a:r>
          </a:p>
        </p:txBody>
      </p:sp>
    </p:spTree>
    <p:extLst>
      <p:ext uri="{BB962C8B-B14F-4D97-AF65-F5344CB8AC3E}">
        <p14:creationId xmlns:p14="http://schemas.microsoft.com/office/powerpoint/2010/main" val="258642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FC1E397-FDA5-41FF-960D-DF4901FF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16" y="712373"/>
            <a:ext cx="10417767" cy="5867194"/>
          </a:xfrm>
          <a:prstGeom prst="rect">
            <a:avLst/>
          </a:prstGeom>
        </p:spPr>
      </p:pic>
      <p:sp>
        <p:nvSpPr>
          <p:cNvPr id="6" name="右中かっこ 5">
            <a:extLst>
              <a:ext uri="{FF2B5EF4-FFF2-40B4-BE49-F238E27FC236}">
                <a16:creationId xmlns:a16="http://schemas.microsoft.com/office/drawing/2014/main" id="{D435255F-E515-4C97-9A93-DC655B9FC1EA}"/>
              </a:ext>
            </a:extLst>
          </p:cNvPr>
          <p:cNvSpPr/>
          <p:nvPr/>
        </p:nvSpPr>
        <p:spPr>
          <a:xfrm>
            <a:off x="6096000" y="1319753"/>
            <a:ext cx="135118" cy="38649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0DD4A8-EE42-497F-BBE9-947EB8430F47}"/>
              </a:ext>
            </a:extLst>
          </p:cNvPr>
          <p:cNvSpPr txBox="1"/>
          <p:nvPr/>
        </p:nvSpPr>
        <p:spPr>
          <a:xfrm>
            <a:off x="5552388" y="2313632"/>
            <a:ext cx="4081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少なくともコンストラクタ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, 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メソッドは、</a:t>
            </a:r>
            <a:endParaRPr kumimoji="1" lang="en-US" altLang="ja-JP" sz="2400" b="1" dirty="0">
              <a:solidFill>
                <a:srgbClr val="FF0000"/>
              </a:solidFill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</a:rPr>
              <a:t>ユーザーが選択できるようにする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294325E0-A23B-49E2-A65F-EBDFABA9A9B5}"/>
              </a:ext>
            </a:extLst>
          </p:cNvPr>
          <p:cNvSpPr/>
          <p:nvPr/>
        </p:nvSpPr>
        <p:spPr>
          <a:xfrm>
            <a:off x="4883085" y="3429000"/>
            <a:ext cx="235670" cy="20008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72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65AE01-6790-4EB9-8497-4CE1F16B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8" y="810705"/>
            <a:ext cx="10611403" cy="5976249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1EBE56E4-17D9-4C9C-8C4C-83068D612EBE}"/>
              </a:ext>
            </a:extLst>
          </p:cNvPr>
          <p:cNvSpPr/>
          <p:nvPr/>
        </p:nvSpPr>
        <p:spPr>
          <a:xfrm>
            <a:off x="7918091" y="1956103"/>
            <a:ext cx="2272115" cy="1009518"/>
          </a:xfrm>
          <a:prstGeom prst="wedgeRoundRectCallout">
            <a:avLst>
              <a:gd name="adj1" fmla="val 28924"/>
              <a:gd name="adj2" fmla="val -7676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1. </a:t>
            </a:r>
            <a:r>
              <a:rPr kumimoji="1" lang="ja-JP" altLang="en-US" dirty="0">
                <a:solidFill>
                  <a:schemeClr val="tx1"/>
                </a:solidFill>
              </a:rPr>
              <a:t>選択されているメンバの引数数と同じ配列生成</a:t>
            </a:r>
            <a:r>
              <a:rPr lang="ja-JP" altLang="en-US" dirty="0">
                <a:solidFill>
                  <a:schemeClr val="tx1"/>
                </a:solidFill>
              </a:rPr>
              <a:t>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D2A23F2-341D-460A-969F-CE569C9E17ED}"/>
              </a:ext>
            </a:extLst>
          </p:cNvPr>
          <p:cNvSpPr/>
          <p:nvPr/>
        </p:nvSpPr>
        <p:spPr>
          <a:xfrm>
            <a:off x="2096530" y="1788331"/>
            <a:ext cx="2358612" cy="1603959"/>
          </a:xfrm>
          <a:prstGeom prst="wedgeRoundRectCallout">
            <a:avLst>
              <a:gd name="adj1" fmla="val -76836"/>
              <a:gd name="adj2" fmla="val -6708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2.</a:t>
            </a:r>
            <a:r>
              <a:rPr lang="ja-JP" altLang="en-US" dirty="0">
                <a:solidFill>
                  <a:schemeClr val="tx1"/>
                </a:solidFill>
              </a:rPr>
              <a:t> 引数の型を調べ、その型のインスタンスを引数の並びに対応する配列の</a:t>
            </a:r>
            <a:r>
              <a:rPr lang="en-US" altLang="ja-JP" dirty="0">
                <a:solidFill>
                  <a:schemeClr val="tx1"/>
                </a:solidFill>
              </a:rPr>
              <a:t>index</a:t>
            </a:r>
            <a:r>
              <a:rPr lang="ja-JP" altLang="en-US" dirty="0">
                <a:solidFill>
                  <a:schemeClr val="tx1"/>
                </a:solidFill>
              </a:rPr>
              <a:t>内に格納する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337C7261-3214-4FD1-8310-553736936795}"/>
              </a:ext>
            </a:extLst>
          </p:cNvPr>
          <p:cNvSpPr/>
          <p:nvPr/>
        </p:nvSpPr>
        <p:spPr>
          <a:xfrm>
            <a:off x="889152" y="3530404"/>
            <a:ext cx="2134134" cy="1825864"/>
          </a:xfrm>
          <a:prstGeom prst="wedgeRoundRectCallout">
            <a:avLst>
              <a:gd name="adj1" fmla="val -37332"/>
              <a:gd name="adj2" fmla="val -14386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3. </a:t>
            </a:r>
            <a:r>
              <a:rPr lang="en-US" altLang="ja-JP" dirty="0" err="1">
                <a:solidFill>
                  <a:schemeClr val="tx1"/>
                </a:solidFill>
              </a:rPr>
              <a:t>Constructor.newInstance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or</a:t>
            </a:r>
          </a:p>
          <a:p>
            <a:r>
              <a:rPr kumimoji="1" lang="en-US" altLang="ja-JP" dirty="0" err="1">
                <a:solidFill>
                  <a:schemeClr val="tx1"/>
                </a:solidFill>
              </a:rPr>
              <a:t>Method.invoke</a:t>
            </a:r>
            <a:r>
              <a:rPr kumimoji="1" lang="en-US" altLang="ja-JP" dirty="0">
                <a:solidFill>
                  <a:schemeClr val="tx1"/>
                </a:solidFill>
              </a:rPr>
              <a:t>()</a:t>
            </a:r>
            <a:r>
              <a:rPr kumimoji="1" lang="ja-JP" altLang="en-US" dirty="0">
                <a:solidFill>
                  <a:schemeClr val="tx1"/>
                </a:solidFill>
              </a:rPr>
              <a:t>で実行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6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F7A78-7525-4F85-B5E6-A90CF873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F3892D-888C-4B5A-A701-137ED1A8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19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F7A78-7525-4F85-B5E6-A90CF873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F3892D-888C-4B5A-A701-137ED1A8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97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F7A78-7525-4F85-B5E6-A90CF873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F3892D-888C-4B5A-A701-137ED1A8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82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F7A78-7525-4F85-B5E6-A90CF873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F3892D-888C-4B5A-A701-137ED1A8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22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146</Words>
  <Application>Microsoft Office PowerPoint</Application>
  <PresentationFormat>ワイド画面</PresentationFormat>
  <Paragraphs>16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Interpret画面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Interpret画面</dc:title>
  <dc:creator>裕太郎 久保</dc:creator>
  <cp:lastModifiedBy>裕太郎 久保</cp:lastModifiedBy>
  <cp:revision>15</cp:revision>
  <dcterms:created xsi:type="dcterms:W3CDTF">2020-02-15T01:04:36Z</dcterms:created>
  <dcterms:modified xsi:type="dcterms:W3CDTF">2020-02-16T10:19:27Z</dcterms:modified>
</cp:coreProperties>
</file>