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829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haya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Krishna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28346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2024-09-12T08:28:24Z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