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Yuthikshaa M-College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CFDF911A-4D0C-AEAA-0BF3-07B46AC1BB5D}"/>
              </a:ext>
            </a:extLst>
          </p:cNvPr>
          <p:cNvPicPr>
            <a:picLocks noChangeAspect="1"/>
          </p:cNvPicPr>
          <p:nvPr/>
        </p:nvPicPr>
        <p:blipFill>
          <a:blip r:embed="rId2"/>
          <a:stretch>
            <a:fillRect/>
          </a:stretch>
        </p:blipFill>
        <p:spPr>
          <a:xfrm>
            <a:off x="1766283" y="2000050"/>
            <a:ext cx="8659433" cy="285789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B3D85C1B-7046-B19D-C22B-D6691FC36FE5}"/>
              </a:ext>
            </a:extLst>
          </p:cNvPr>
          <p:cNvPicPr>
            <a:picLocks noChangeAspect="1"/>
          </p:cNvPicPr>
          <p:nvPr/>
        </p:nvPicPr>
        <p:blipFill>
          <a:blip r:embed="rId2"/>
          <a:stretch>
            <a:fillRect/>
          </a:stretch>
        </p:blipFill>
        <p:spPr>
          <a:xfrm>
            <a:off x="658368" y="1481328"/>
            <a:ext cx="5437632" cy="4965191"/>
          </a:xfrm>
          <a:prstGeom prst="rect">
            <a:avLst/>
          </a:prstGeom>
        </p:spPr>
      </p:pic>
      <p:pic>
        <p:nvPicPr>
          <p:cNvPr id="8" name="Picture 7">
            <a:extLst>
              <a:ext uri="{FF2B5EF4-FFF2-40B4-BE49-F238E27FC236}">
                <a16:creationId xmlns:a16="http://schemas.microsoft.com/office/drawing/2014/main" id="{55296198-5F32-2E75-F7D1-F690F5E564CB}"/>
              </a:ext>
            </a:extLst>
          </p:cNvPr>
          <p:cNvPicPr>
            <a:picLocks noChangeAspect="1"/>
          </p:cNvPicPr>
          <p:nvPr/>
        </p:nvPicPr>
        <p:blipFill>
          <a:blip r:embed="rId3"/>
          <a:stretch>
            <a:fillRect/>
          </a:stretch>
        </p:blipFill>
        <p:spPr>
          <a:xfrm>
            <a:off x="6531125" y="1481690"/>
            <a:ext cx="5074385" cy="4964829"/>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66CFFD-1D11-12AE-E1D1-0BAB3A8E041C}"/>
              </a:ext>
            </a:extLst>
          </p:cNvPr>
          <p:cNvPicPr>
            <a:picLocks noChangeAspect="1"/>
          </p:cNvPicPr>
          <p:nvPr/>
        </p:nvPicPr>
        <p:blipFill>
          <a:blip r:embed="rId2"/>
          <a:stretch>
            <a:fillRect/>
          </a:stretch>
        </p:blipFill>
        <p:spPr>
          <a:xfrm>
            <a:off x="3648456" y="760370"/>
            <a:ext cx="4297422" cy="5896462"/>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Yuthikshaa Manickam</cp:lastModifiedBy>
  <cp:revision>26</cp:revision>
  <dcterms:created xsi:type="dcterms:W3CDTF">2021-05-26T16:50:10Z</dcterms:created>
  <dcterms:modified xsi:type="dcterms:W3CDTF">2024-04-05T17:23:46Z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