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1" r:id="rId3"/>
    <p:sldId id="286" r:id="rId4"/>
    <p:sldId id="278" r:id="rId5"/>
    <p:sldId id="288" r:id="rId6"/>
    <p:sldId id="289" r:id="rId7"/>
    <p:sldId id="290" r:id="rId8"/>
    <p:sldId id="291" r:id="rId9"/>
    <p:sldId id="292" r:id="rId10"/>
    <p:sldId id="293" r:id="rId11"/>
    <p:sldId id="287" r:id="rId12"/>
    <p:sldId id="26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53" autoAdjust="0"/>
  </p:normalViewPr>
  <p:slideViewPr>
    <p:cSldViewPr snapToGrid="0">
      <p:cViewPr>
        <p:scale>
          <a:sx n="75" d="100"/>
          <a:sy n="75" d="100"/>
        </p:scale>
        <p:origin x="94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CDA19-CC21-4427-9ECD-5FE96F2CE3B7}" type="datetimeFigureOut">
              <a:rPr lang="zh-CN" altLang="en-US" smtClean="0"/>
              <a:t>2024/5/4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58EF8-E4FF-49DB-A696-6DF85FCDC30B}" type="slidenum">
              <a:rPr lang="zh-CN" altLang="en-US" smtClean="0"/>
              <a:t>‹#›</a:t>
            </a:fld>
            <a:endParaRPr lang="zh-CN" altLang="en-US"/>
          </a:p>
        </p:txBody>
      </p:sp>
    </p:spTree>
    <p:extLst>
      <p:ext uri="{BB962C8B-B14F-4D97-AF65-F5344CB8AC3E}">
        <p14:creationId xmlns:p14="http://schemas.microsoft.com/office/powerpoint/2010/main" val="2195712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1</a:t>
            </a:fld>
            <a:endParaRPr lang="zh-CN" altLang="en-US"/>
          </a:p>
        </p:txBody>
      </p:sp>
    </p:spTree>
    <p:extLst>
      <p:ext uri="{BB962C8B-B14F-4D97-AF65-F5344CB8AC3E}">
        <p14:creationId xmlns:p14="http://schemas.microsoft.com/office/powerpoint/2010/main" val="221029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a:r>
              <a:rPr lang="en-US" altLang="zh-CN" sz="1800" kern="100" dirty="0">
                <a:effectLst/>
                <a:latin typeface="Times New Roman" panose="02020603050405020304" pitchFamily="18" charset="0"/>
                <a:ea typeface="等线" panose="02010600030101010101" pitchFamily="2" charset="-122"/>
              </a:rPr>
              <a:t>The Cart interface shows the user's shopping cart, all the items added to the cart by the user will be shown on this page, the user can adjust the quantity they want to buy here and see the sub total and grand total simultaneously.</a:t>
            </a:r>
            <a:endParaRPr lang="en-US" altLang="zh-CN" sz="2800" kern="100" dirty="0">
              <a:latin typeface="Times New Roman" panose="02020603050405020304" pitchFamily="18" charset="0"/>
              <a:ea typeface="等线" panose="02010600030101010101" pitchFamily="2" charset="-122"/>
            </a:endParaRPr>
          </a:p>
          <a:p>
            <a:pPr lvl="0" algn="just"/>
            <a:r>
              <a:rPr lang="en-US" altLang="zh-CN" sz="1800" kern="100" dirty="0">
                <a:effectLst/>
                <a:latin typeface="Times New Roman" panose="02020603050405020304" pitchFamily="18" charset="0"/>
                <a:ea typeface="等线" panose="02010600030101010101" pitchFamily="2" charset="-122"/>
              </a:rPr>
              <a:t>The user can adjust the quantity they want to buy and see the sub total and grand total simultaneously. </a:t>
            </a:r>
            <a:endParaRPr lang="zh-CN" altLang="zh-CN" sz="1800" kern="100" dirty="0">
              <a:effectLst/>
              <a:latin typeface="Times New Roman" panose="02020603050405020304" pitchFamily="18" charset="0"/>
              <a:ea typeface="Times New Roman" panose="02020603050405020304" pitchFamily="18" charset="0"/>
            </a:endParaRPr>
          </a:p>
          <a:p>
            <a:pPr lvl="0" algn="just"/>
            <a:br>
              <a:rPr lang="en-US" altLang="zh-CN" sz="1800" kern="100" dirty="0">
                <a:effectLst/>
                <a:latin typeface="Times New Roman" panose="02020603050405020304" pitchFamily="18" charset="0"/>
                <a:ea typeface="等线" panose="02010600030101010101" pitchFamily="2" charset="-122"/>
              </a:rPr>
            </a:br>
            <a:r>
              <a:rPr lang="en-US" altLang="zh-CN" sz="1800" kern="100" dirty="0">
                <a:effectLst/>
                <a:latin typeface="Times New Roman" panose="02020603050405020304" pitchFamily="18" charset="0"/>
                <a:ea typeface="等线" panose="02010600030101010101" pitchFamily="2" charset="-122"/>
              </a:rPr>
              <a:t>If the user clicks on the delete button at the bottom of the product, the product will be deleted from the cart and the corresponding records in the cart table will be deleted simultaneously.</a:t>
            </a:r>
            <a:endParaRPr lang="en-US" altLang="zh-CN" sz="2800" kern="100" dirty="0">
              <a:latin typeface="Times New Roman" panose="02020603050405020304" pitchFamily="18" charset="0"/>
              <a:ea typeface="等线" panose="02010600030101010101" pitchFamily="2" charset="-122"/>
            </a:endParaRPr>
          </a:p>
          <a:p>
            <a:pPr lvl="0" algn="just"/>
            <a:r>
              <a:rPr lang="en-US" altLang="zh-CN" sz="1800" kern="100" dirty="0">
                <a:effectLst/>
                <a:latin typeface="Times New Roman" panose="02020603050405020304" pitchFamily="18" charset="0"/>
                <a:ea typeface="等线" panose="02010600030101010101" pitchFamily="2" charset="-122"/>
              </a:rPr>
              <a:t>If the user clicks on the empty cart button at the bottom, the cart will be emptied and all records in the cart table will be cleared.</a:t>
            </a:r>
            <a:endParaRPr lang="en-US" altLang="zh-CN" sz="2800" kern="100" dirty="0">
              <a:latin typeface="Times New Roman" panose="02020603050405020304" pitchFamily="18" charset="0"/>
              <a:ea typeface="等线" panose="02010600030101010101" pitchFamily="2" charset="-122"/>
            </a:endParaRPr>
          </a:p>
          <a:p>
            <a:pPr lvl="0" algn="just"/>
            <a:r>
              <a:rPr lang="en-US" altLang="zh-CN" sz="1800" kern="100" dirty="0">
                <a:effectLst/>
                <a:latin typeface="Times New Roman" panose="02020603050405020304" pitchFamily="18" charset="0"/>
                <a:ea typeface="等线" panose="02010600030101010101" pitchFamily="2" charset="-122"/>
              </a:rPr>
              <a:t>If the user clicks on the proceed to check out button, the user will be redirected to the Checkout Summary screen to complete the order. </a:t>
            </a:r>
            <a:endParaRPr lang="zh-CN" altLang="zh-CN" sz="1800" kern="100" dirty="0">
              <a:effectLst/>
              <a:latin typeface="Times New Roman" panose="02020603050405020304" pitchFamily="18" charset="0"/>
              <a:ea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6115273-E56A-40F7-8202-17F6624D187C}" type="slidenum">
              <a:rPr lang="zh-CN" altLang="en-US" smtClean="0"/>
              <a:t>10</a:t>
            </a:fld>
            <a:endParaRPr lang="zh-CN" altLang="en-US"/>
          </a:p>
        </p:txBody>
      </p:sp>
    </p:spTree>
    <p:extLst>
      <p:ext uri="{BB962C8B-B14F-4D97-AF65-F5344CB8AC3E}">
        <p14:creationId xmlns:p14="http://schemas.microsoft.com/office/powerpoint/2010/main" val="2356769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11</a:t>
            </a:fld>
            <a:endParaRPr lang="zh-CN" altLang="en-US"/>
          </a:p>
        </p:txBody>
      </p:sp>
    </p:spTree>
    <p:extLst>
      <p:ext uri="{BB962C8B-B14F-4D97-AF65-F5344CB8AC3E}">
        <p14:creationId xmlns:p14="http://schemas.microsoft.com/office/powerpoint/2010/main" val="2375937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12</a:t>
            </a:fld>
            <a:endParaRPr lang="zh-CN" altLang="en-US"/>
          </a:p>
        </p:txBody>
      </p:sp>
    </p:spTree>
    <p:extLst>
      <p:ext uri="{BB962C8B-B14F-4D97-AF65-F5344CB8AC3E}">
        <p14:creationId xmlns:p14="http://schemas.microsoft.com/office/powerpoint/2010/main" val="52761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2</a:t>
            </a:fld>
            <a:endParaRPr lang="zh-CN" altLang="en-US"/>
          </a:p>
        </p:txBody>
      </p:sp>
    </p:spTree>
    <p:extLst>
      <p:ext uri="{BB962C8B-B14F-4D97-AF65-F5344CB8AC3E}">
        <p14:creationId xmlns:p14="http://schemas.microsoft.com/office/powerpoint/2010/main" val="14371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3</a:t>
            </a:fld>
            <a:endParaRPr lang="zh-CN" altLang="en-US"/>
          </a:p>
        </p:txBody>
      </p:sp>
    </p:spTree>
    <p:extLst>
      <p:ext uri="{BB962C8B-B14F-4D97-AF65-F5344CB8AC3E}">
        <p14:creationId xmlns:p14="http://schemas.microsoft.com/office/powerpoint/2010/main" val="380001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4</a:t>
            </a:fld>
            <a:endParaRPr lang="zh-CN" altLang="en-US"/>
          </a:p>
        </p:txBody>
      </p:sp>
    </p:spTree>
    <p:extLst>
      <p:ext uri="{BB962C8B-B14F-4D97-AF65-F5344CB8AC3E}">
        <p14:creationId xmlns:p14="http://schemas.microsoft.com/office/powerpoint/2010/main" val="1902812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5</a:t>
            </a:fld>
            <a:endParaRPr lang="zh-CN" altLang="en-US"/>
          </a:p>
        </p:txBody>
      </p:sp>
    </p:spTree>
    <p:extLst>
      <p:ext uri="{BB962C8B-B14F-4D97-AF65-F5344CB8AC3E}">
        <p14:creationId xmlns:p14="http://schemas.microsoft.com/office/powerpoint/2010/main" val="3452255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115273-E56A-40F7-8202-17F6624D187C}" type="slidenum">
              <a:rPr lang="zh-CN" altLang="en-US" smtClean="0"/>
              <a:t>6</a:t>
            </a:fld>
            <a:endParaRPr lang="zh-CN" altLang="en-US"/>
          </a:p>
        </p:txBody>
      </p:sp>
    </p:spTree>
    <p:extLst>
      <p:ext uri="{BB962C8B-B14F-4D97-AF65-F5344CB8AC3E}">
        <p14:creationId xmlns:p14="http://schemas.microsoft.com/office/powerpoint/2010/main" val="200140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79400" indent="266700" algn="just"/>
            <a:r>
              <a:rPr lang="en-US" altLang="zh-CN" sz="1800" kern="100" dirty="0">
                <a:effectLst/>
                <a:latin typeface="Times New Roman" panose="02020603050405020304" pitchFamily="18" charset="0"/>
                <a:ea typeface="等线" panose="02010600030101010101" pitchFamily="2" charset="-122"/>
              </a:rPr>
              <a:t>In the checkout summary page, users need to fill in the billing details form, if they finish filling in the form, they can click the place order button below to submit. As mentioned earlier, the form needs to be filled out completely. The email field must be a string with @ in it, if the user does not fill in the correct email format the form will not be submitted successfully and a message will pop up after clicking the submit button.</a:t>
            </a:r>
            <a:endParaRPr lang="zh-CN" altLang="zh-CN" sz="1800" kern="100" dirty="0">
              <a:effectLst/>
              <a:latin typeface="Times New Roman" panose="02020603050405020304" pitchFamily="18" charset="0"/>
              <a:ea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66115273-E56A-40F7-8202-17F6624D187C}" type="slidenum">
              <a:rPr lang="zh-CN" altLang="en-US" smtClean="0"/>
              <a:t>7</a:t>
            </a:fld>
            <a:endParaRPr lang="zh-CN" altLang="en-US"/>
          </a:p>
        </p:txBody>
      </p:sp>
    </p:spTree>
    <p:extLst>
      <p:ext uri="{BB962C8B-B14F-4D97-AF65-F5344CB8AC3E}">
        <p14:creationId xmlns:p14="http://schemas.microsoft.com/office/powerpoint/2010/main" val="349930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79400" indent="266700" algn="just"/>
            <a:r>
              <a:rPr lang="en-US" altLang="zh-CN" sz="1800" kern="100" dirty="0">
                <a:effectLst/>
                <a:latin typeface="Times New Roman" panose="02020603050405020304" pitchFamily="18" charset="0"/>
                <a:ea typeface="等线" panose="02010600030101010101" pitchFamily="2" charset="-122"/>
              </a:rPr>
              <a:t>If the user successfully completes and submits the order, the user will be redirected to the My orders interface and the information will be recorded in the orders table in the database.</a:t>
            </a:r>
            <a:endParaRPr lang="zh-CN" altLang="zh-CN" sz="1800" kern="100" dirty="0">
              <a:effectLst/>
              <a:latin typeface="Times New Roman" panose="02020603050405020304" pitchFamily="18" charset="0"/>
              <a:ea typeface="Times New Roman" panose="02020603050405020304" pitchFamily="18" charset="0"/>
            </a:endParaRPr>
          </a:p>
          <a:p>
            <a:pPr marL="279400" indent="266700" algn="just"/>
            <a:r>
              <a:rPr lang="en-US" altLang="zh-CN" sz="1800" kern="100" dirty="0">
                <a:effectLst/>
                <a:latin typeface="Times New Roman" panose="02020603050405020304" pitchFamily="18" charset="0"/>
                <a:ea typeface="等线" panose="02010600030101010101" pitchFamily="2" charset="-122"/>
              </a:rPr>
              <a:t>Whenever a new record is inserted into the order table of the database, in addition to the information filled in by the user, the database will also generate a current date, which is used to record the generation time of the user's order. This time is stored in the database as an attribute's value and will be displayed in the upper left corner of each order in the subsequent My order page.</a:t>
            </a:r>
            <a:endParaRPr lang="zh-CN" altLang="zh-CN" sz="1800" kern="100" dirty="0">
              <a:effectLst/>
              <a:latin typeface="Times New Roman" panose="02020603050405020304" pitchFamily="18" charset="0"/>
              <a:ea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66115273-E56A-40F7-8202-17F6624D187C}" type="slidenum">
              <a:rPr lang="zh-CN" altLang="en-US" smtClean="0"/>
              <a:t>8</a:t>
            </a:fld>
            <a:endParaRPr lang="zh-CN" altLang="en-US"/>
          </a:p>
        </p:txBody>
      </p:sp>
    </p:spTree>
    <p:extLst>
      <p:ext uri="{BB962C8B-B14F-4D97-AF65-F5344CB8AC3E}">
        <p14:creationId xmlns:p14="http://schemas.microsoft.com/office/powerpoint/2010/main" val="3267922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mj-lt"/>
              <a:buNone/>
            </a:pPr>
            <a:r>
              <a:rPr lang="en-US" altLang="zh-CN" sz="1800" kern="100" dirty="0">
                <a:effectLst/>
                <a:latin typeface="Times New Roman" panose="02020603050405020304" pitchFamily="18" charset="0"/>
                <a:ea typeface="等线" panose="02010600030101010101" pitchFamily="2" charset="-122"/>
              </a:rPr>
              <a:t>The My order screen displays all of the user's orders, and when the user clicks on the display box for each order, the user will be redirected to the Order Details screen, which records the details of the order that the user has entered, including the order creation time, the order price, and the building address.</a:t>
            </a:r>
            <a:endParaRPr lang="zh-CN" altLang="zh-CN" sz="1800" kern="100" dirty="0">
              <a:effectLst/>
              <a:latin typeface="Times New Roman" panose="02020603050405020304" pitchFamily="18" charset="0"/>
              <a:ea typeface="Times New Roman" panose="02020603050405020304" pitchFamily="18" charset="0"/>
            </a:endParaRPr>
          </a:p>
          <a:p>
            <a:pPr marL="279400" indent="266700" algn="just"/>
            <a:r>
              <a:rPr lang="en-US" altLang="zh-CN" sz="1800" kern="100" dirty="0">
                <a:effectLst/>
                <a:latin typeface="Times New Roman" panose="02020603050405020304" pitchFamily="18" charset="0"/>
                <a:ea typeface="等线" panose="02010600030101010101" pitchFamily="2" charset="-122"/>
              </a:rPr>
              <a:t>If the user clicks the cancel order button, the order will be deleted and the information in the database will be synchronized and deleted.</a:t>
            </a:r>
            <a:endParaRPr lang="zh-CN" altLang="zh-CN" sz="1800" kern="100" dirty="0">
              <a:effectLst/>
              <a:latin typeface="Times New Roman" panose="02020603050405020304" pitchFamily="18" charset="0"/>
              <a:ea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6115273-E56A-40F7-8202-17F6624D187C}" type="slidenum">
              <a:rPr lang="zh-CN" altLang="en-US" smtClean="0"/>
              <a:t>9</a:t>
            </a:fld>
            <a:endParaRPr lang="zh-CN" altLang="en-US"/>
          </a:p>
        </p:txBody>
      </p:sp>
    </p:spTree>
    <p:extLst>
      <p:ext uri="{BB962C8B-B14F-4D97-AF65-F5344CB8AC3E}">
        <p14:creationId xmlns:p14="http://schemas.microsoft.com/office/powerpoint/2010/main" val="3154257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040A-4C4E-EFB3-1ECC-AC9BE0CD16B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3D49E2-84CC-0EAB-547F-FED383EBB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011ADF-F140-B37B-2BBF-A092F37952E2}"/>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5" name="页脚占位符 4">
            <a:extLst>
              <a:ext uri="{FF2B5EF4-FFF2-40B4-BE49-F238E27FC236}">
                <a16:creationId xmlns:a16="http://schemas.microsoft.com/office/drawing/2014/main" id="{8ABD1B3A-EB0C-00C0-B98F-57382B322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7BC6D0-A669-201D-44A1-D4A83915CF7E}"/>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12131515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087EF-6E05-6A17-3BAD-AC98BAEB39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C6BD8C-AD0D-CC2D-BBF2-F8F0F4AC59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E8E68D-F965-4D95-82FF-D4908AF05BFD}"/>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5" name="页脚占位符 4">
            <a:extLst>
              <a:ext uri="{FF2B5EF4-FFF2-40B4-BE49-F238E27FC236}">
                <a16:creationId xmlns:a16="http://schemas.microsoft.com/office/drawing/2014/main" id="{9A326E55-DF46-72A8-436A-D3B8CBDBEC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88A6D3-D46E-DF89-4440-F87FE5921EFC}"/>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32113494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10AFC6-13CC-6423-1597-65A6965CE2A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317743-32E9-8CEA-97D4-5BE959BB35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BCE21B-DB65-2250-5911-C5DB13808D83}"/>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5" name="页脚占位符 4">
            <a:extLst>
              <a:ext uri="{FF2B5EF4-FFF2-40B4-BE49-F238E27FC236}">
                <a16:creationId xmlns:a16="http://schemas.microsoft.com/office/drawing/2014/main" id="{BCD65D77-F958-6CCE-C6D3-DCF9BD4660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C433AE-70D1-D0FA-8E06-F96337AE9CDF}"/>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17780151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6" name="任意多边形 5"/>
          <p:cNvSpPr>
            <a:spLocks noGrp="1"/>
          </p:cNvSpPr>
          <p:nvPr>
            <p:ph type="pic" sz="quarter" idx="10"/>
          </p:nvPr>
        </p:nvSpPr>
        <p:spPr>
          <a:xfrm>
            <a:off x="1407703" y="2052678"/>
            <a:ext cx="4347811" cy="2462863"/>
          </a:xfrm>
          <a:custGeom>
            <a:avLst/>
            <a:gdLst>
              <a:gd name="connsiteX0" fmla="*/ 0 w 4347811"/>
              <a:gd name="connsiteY0" fmla="*/ 0 h 2462863"/>
              <a:gd name="connsiteX1" fmla="*/ 4347811 w 4347811"/>
              <a:gd name="connsiteY1" fmla="*/ 0 h 2462863"/>
              <a:gd name="connsiteX2" fmla="*/ 4347811 w 4347811"/>
              <a:gd name="connsiteY2" fmla="*/ 2462863 h 2462863"/>
              <a:gd name="connsiteX3" fmla="*/ 0 w 4347811"/>
              <a:gd name="connsiteY3" fmla="*/ 2462863 h 2462863"/>
            </a:gdLst>
            <a:ahLst/>
            <a:cxnLst>
              <a:cxn ang="0">
                <a:pos x="connsiteX0" y="connsiteY0"/>
              </a:cxn>
              <a:cxn ang="0">
                <a:pos x="connsiteX1" y="connsiteY1"/>
              </a:cxn>
              <a:cxn ang="0">
                <a:pos x="connsiteX2" y="connsiteY2"/>
              </a:cxn>
              <a:cxn ang="0">
                <a:pos x="connsiteX3" y="connsiteY3"/>
              </a:cxn>
            </a:cxnLst>
            <a:rect l="l" t="t" r="r" b="b"/>
            <a:pathLst>
              <a:path w="4347811" h="2462863">
                <a:moveTo>
                  <a:pt x="0" y="0"/>
                </a:moveTo>
                <a:lnTo>
                  <a:pt x="4347811" y="0"/>
                </a:lnTo>
                <a:lnTo>
                  <a:pt x="4347811" y="2462863"/>
                </a:lnTo>
                <a:lnTo>
                  <a:pt x="0" y="246286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454043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5B29E-AE7A-6968-7127-529AE9A15E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71CC90-A3DF-F30D-E3A5-9C68C062E9C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24AD8F-D1D4-EB65-A8DE-4D085D6E4CAD}"/>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5" name="页脚占位符 4">
            <a:extLst>
              <a:ext uri="{FF2B5EF4-FFF2-40B4-BE49-F238E27FC236}">
                <a16:creationId xmlns:a16="http://schemas.microsoft.com/office/drawing/2014/main" id="{FBF028C0-AEAC-70F3-1972-20ADAC2117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7DCD18-539B-3DA2-909E-9214A1E3F83B}"/>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3510563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FA5E1-EB94-E62B-E7BD-8B9BF50314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64EFBC-F84E-1734-AECB-09ADBD5E5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161C1B-DAFB-9512-135F-12B1248CEDFC}"/>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5" name="页脚占位符 4">
            <a:extLst>
              <a:ext uri="{FF2B5EF4-FFF2-40B4-BE49-F238E27FC236}">
                <a16:creationId xmlns:a16="http://schemas.microsoft.com/office/drawing/2014/main" id="{8D2D241C-A207-0243-1583-58A4D40A6D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FC99A4-05B5-C1E2-6168-B594ED99EA72}"/>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320491067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072DB-C68F-0D84-1EC8-B3E0CBA7F1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A2E18F-0868-BC5E-AFBB-6C7CC417445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62468D7-F412-6EDF-CE8E-646E393A453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B1D4CB-2F49-B94D-02F0-48A6226870E4}"/>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6" name="页脚占位符 5">
            <a:extLst>
              <a:ext uri="{FF2B5EF4-FFF2-40B4-BE49-F238E27FC236}">
                <a16:creationId xmlns:a16="http://schemas.microsoft.com/office/drawing/2014/main" id="{A1AF8AB7-527B-C10E-7CDE-EA0CD5976E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AFFFD0-13EF-8751-14F8-464613DDE129}"/>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26788744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E12AA-32A8-8478-57B7-E6DF4D2C7D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5C884E-C414-21B3-368F-3D7075AD2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E6ECA4-DBCC-EED8-15B3-921693B400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5C1F4B-5BDB-5014-E3DA-655AD191AD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AF62393-1497-8EDD-CEE6-AECC0D7DEF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BE005E-61ED-4BA4-AB33-72DC033381E5}"/>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8" name="页脚占位符 7">
            <a:extLst>
              <a:ext uri="{FF2B5EF4-FFF2-40B4-BE49-F238E27FC236}">
                <a16:creationId xmlns:a16="http://schemas.microsoft.com/office/drawing/2014/main" id="{A380E3E5-2128-A617-66CD-29DDC0E09A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779C22-4D7F-182B-099E-93E6121E3F8B}"/>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393707493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2F914-ED6C-1B20-3065-3789FFDBED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DEF363-F86E-B59F-3D21-F5EAF505F3AB}"/>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4" name="页脚占位符 3">
            <a:extLst>
              <a:ext uri="{FF2B5EF4-FFF2-40B4-BE49-F238E27FC236}">
                <a16:creationId xmlns:a16="http://schemas.microsoft.com/office/drawing/2014/main" id="{BC19FBE2-8DBD-8826-BEC8-002CBD01879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3D017F-CC52-1110-2524-25AE49969B74}"/>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170345999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BC41AC-4F7E-2677-A33B-7EF2DFEA3D20}"/>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3" name="页脚占位符 2">
            <a:extLst>
              <a:ext uri="{FF2B5EF4-FFF2-40B4-BE49-F238E27FC236}">
                <a16:creationId xmlns:a16="http://schemas.microsoft.com/office/drawing/2014/main" id="{E9FF3802-23BD-1D61-22EE-9B81BC2FE4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205E43-D5CD-8C23-EBA5-2E3CBF6D0F7C}"/>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140856813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8ADAE-8D53-2870-D8AB-71E4D7ADB0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04444F-3902-0A6A-56A0-7AE1FBC526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B044B3-45E4-9DFC-FC32-A5769C530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44C82D-A4DF-B33D-C2D4-E38184191BFC}"/>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6" name="页脚占位符 5">
            <a:extLst>
              <a:ext uri="{FF2B5EF4-FFF2-40B4-BE49-F238E27FC236}">
                <a16:creationId xmlns:a16="http://schemas.microsoft.com/office/drawing/2014/main" id="{E0E0B398-1690-DDD8-2148-502A2DCC6A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3E4C9B-3E29-97F9-68EB-9EAB16C850C0}"/>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41022838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65D95-6479-5781-7F13-E299E44811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6D6AC7-3F6F-DCBD-B367-DB20642BC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FD44AB-E3EF-4597-70F3-930ECFF66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B52E77-5031-5670-D846-6D5D6A5F0569}"/>
              </a:ext>
            </a:extLst>
          </p:cNvPr>
          <p:cNvSpPr>
            <a:spLocks noGrp="1"/>
          </p:cNvSpPr>
          <p:nvPr>
            <p:ph type="dt" sz="half" idx="10"/>
          </p:nvPr>
        </p:nvSpPr>
        <p:spPr/>
        <p:txBody>
          <a:bodyPr/>
          <a:lstStyle/>
          <a:p>
            <a:fld id="{F82284B9-114D-488A-BB97-A667A3BDE7CB}" type="datetimeFigureOut">
              <a:rPr lang="zh-CN" altLang="en-US" smtClean="0"/>
              <a:t>2024/5/4</a:t>
            </a:fld>
            <a:endParaRPr lang="zh-CN" altLang="en-US"/>
          </a:p>
        </p:txBody>
      </p:sp>
      <p:sp>
        <p:nvSpPr>
          <p:cNvPr id="6" name="页脚占位符 5">
            <a:extLst>
              <a:ext uri="{FF2B5EF4-FFF2-40B4-BE49-F238E27FC236}">
                <a16:creationId xmlns:a16="http://schemas.microsoft.com/office/drawing/2014/main" id="{B1D3B913-90CB-DD0C-FAC5-3D70DAE955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B21779-A887-F9AC-7227-05C926ADCDB7}"/>
              </a:ext>
            </a:extLst>
          </p:cNvPr>
          <p:cNvSpPr>
            <a:spLocks noGrp="1"/>
          </p:cNvSpPr>
          <p:nvPr>
            <p:ph type="sldNum" sz="quarter" idx="12"/>
          </p:nvPr>
        </p:nvSpPr>
        <p:spPr/>
        <p:txBody>
          <a:body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15649528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400178-A405-E64F-F0BB-50E6714AD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61D5658-2F95-3DDE-056B-96E9B8D04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157E93-46B0-6A6F-B958-270A97FAD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84B9-114D-488A-BB97-A667A3BDE7CB}" type="datetimeFigureOut">
              <a:rPr lang="zh-CN" altLang="en-US" smtClean="0"/>
              <a:t>2024/5/4</a:t>
            </a:fld>
            <a:endParaRPr lang="zh-CN" altLang="en-US"/>
          </a:p>
        </p:txBody>
      </p:sp>
      <p:sp>
        <p:nvSpPr>
          <p:cNvPr id="5" name="页脚占位符 4">
            <a:extLst>
              <a:ext uri="{FF2B5EF4-FFF2-40B4-BE49-F238E27FC236}">
                <a16:creationId xmlns:a16="http://schemas.microsoft.com/office/drawing/2014/main" id="{1E6C093D-D468-6CFA-C00C-35B42CE4F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A0EECA-52D2-21C8-6F52-9889A5071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A942A-32BB-4B75-9F84-5595359F3066}" type="slidenum">
              <a:rPr lang="zh-CN" altLang="en-US" smtClean="0"/>
              <a:t>‹#›</a:t>
            </a:fld>
            <a:endParaRPr lang="zh-CN" altLang="en-US"/>
          </a:p>
        </p:txBody>
      </p:sp>
    </p:spTree>
    <p:extLst>
      <p:ext uri="{BB962C8B-B14F-4D97-AF65-F5344CB8AC3E}">
        <p14:creationId xmlns:p14="http://schemas.microsoft.com/office/powerpoint/2010/main" val="218331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1800000">
            <a:off x="1106381" y="4423948"/>
            <a:ext cx="2997689" cy="1240953"/>
          </a:xfrm>
          <a:custGeom>
            <a:avLst/>
            <a:gdLst>
              <a:gd name="connsiteX0" fmla="*/ 0 w 3144894"/>
              <a:gd name="connsiteY0" fmla="*/ 0 h 1227203"/>
              <a:gd name="connsiteX1" fmla="*/ 3144894 w 3144894"/>
              <a:gd name="connsiteY1" fmla="*/ 0 h 1227203"/>
              <a:gd name="connsiteX2" fmla="*/ 3144894 w 3144894"/>
              <a:gd name="connsiteY2" fmla="*/ 1227203 h 1227203"/>
              <a:gd name="connsiteX3" fmla="*/ 0 w 3144894"/>
              <a:gd name="connsiteY3" fmla="*/ 1227203 h 1227203"/>
              <a:gd name="connsiteX4" fmla="*/ 0 w 3144894"/>
              <a:gd name="connsiteY4" fmla="*/ 0 h 1227203"/>
              <a:gd name="connsiteX0" fmla="*/ 0 w 3144894"/>
              <a:gd name="connsiteY0" fmla="*/ 11818 h 1239021"/>
              <a:gd name="connsiteX1" fmla="*/ 1483799 w 3144894"/>
              <a:gd name="connsiteY1" fmla="*/ 0 h 1239021"/>
              <a:gd name="connsiteX2" fmla="*/ 3144894 w 3144894"/>
              <a:gd name="connsiteY2" fmla="*/ 11818 h 1239021"/>
              <a:gd name="connsiteX3" fmla="*/ 3144894 w 3144894"/>
              <a:gd name="connsiteY3" fmla="*/ 1239021 h 1239021"/>
              <a:gd name="connsiteX4" fmla="*/ 0 w 3144894"/>
              <a:gd name="connsiteY4" fmla="*/ 1239021 h 1239021"/>
              <a:gd name="connsiteX5" fmla="*/ 0 w 3144894"/>
              <a:gd name="connsiteY5" fmla="*/ 11818 h 1239021"/>
              <a:gd name="connsiteX0" fmla="*/ 0 w 3144894"/>
              <a:gd name="connsiteY0" fmla="*/ 11818 h 1240953"/>
              <a:gd name="connsiteX1" fmla="*/ 1483799 w 3144894"/>
              <a:gd name="connsiteY1" fmla="*/ 0 h 1240953"/>
              <a:gd name="connsiteX2" fmla="*/ 3144894 w 3144894"/>
              <a:gd name="connsiteY2" fmla="*/ 11818 h 1240953"/>
              <a:gd name="connsiteX3" fmla="*/ 3144894 w 3144894"/>
              <a:gd name="connsiteY3" fmla="*/ 1239021 h 1240953"/>
              <a:gd name="connsiteX4" fmla="*/ 147205 w 3144894"/>
              <a:gd name="connsiteY4" fmla="*/ 1240953 h 1240953"/>
              <a:gd name="connsiteX5" fmla="*/ 0 w 3144894"/>
              <a:gd name="connsiteY5" fmla="*/ 1239021 h 1240953"/>
              <a:gd name="connsiteX6" fmla="*/ 0 w 3144894"/>
              <a:gd name="connsiteY6" fmla="*/ 11818 h 1240953"/>
              <a:gd name="connsiteX0" fmla="*/ 0 w 3144894"/>
              <a:gd name="connsiteY0" fmla="*/ 11818 h 1240953"/>
              <a:gd name="connsiteX1" fmla="*/ 1483799 w 3144894"/>
              <a:gd name="connsiteY1" fmla="*/ 0 h 1240953"/>
              <a:gd name="connsiteX2" fmla="*/ 3144894 w 3144894"/>
              <a:gd name="connsiteY2" fmla="*/ 11818 h 1240953"/>
              <a:gd name="connsiteX3" fmla="*/ 3144894 w 3144894"/>
              <a:gd name="connsiteY3" fmla="*/ 1239021 h 1240953"/>
              <a:gd name="connsiteX4" fmla="*/ 147205 w 3144894"/>
              <a:gd name="connsiteY4" fmla="*/ 1240953 h 1240953"/>
              <a:gd name="connsiteX5" fmla="*/ 0 w 3144894"/>
              <a:gd name="connsiteY5" fmla="*/ 11818 h 1240953"/>
              <a:gd name="connsiteX0" fmla="*/ 0 w 2997689"/>
              <a:gd name="connsiteY0" fmla="*/ 1240953 h 1240953"/>
              <a:gd name="connsiteX1" fmla="*/ 1336594 w 2997689"/>
              <a:gd name="connsiteY1" fmla="*/ 0 h 1240953"/>
              <a:gd name="connsiteX2" fmla="*/ 2997689 w 2997689"/>
              <a:gd name="connsiteY2" fmla="*/ 11818 h 1240953"/>
              <a:gd name="connsiteX3" fmla="*/ 2997689 w 2997689"/>
              <a:gd name="connsiteY3" fmla="*/ 1239021 h 1240953"/>
              <a:gd name="connsiteX4" fmla="*/ 0 w 2997689"/>
              <a:gd name="connsiteY4" fmla="*/ 1240953 h 12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689" h="1240953">
                <a:moveTo>
                  <a:pt x="0" y="1240953"/>
                </a:moveTo>
                <a:lnTo>
                  <a:pt x="1336594" y="0"/>
                </a:lnTo>
                <a:lnTo>
                  <a:pt x="2997689" y="11818"/>
                </a:lnTo>
                <a:lnTo>
                  <a:pt x="2997689" y="1239021"/>
                </a:lnTo>
                <a:lnTo>
                  <a:pt x="0" y="1240953"/>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25" name="组合 24"/>
          <p:cNvGrpSpPr/>
          <p:nvPr/>
        </p:nvGrpSpPr>
        <p:grpSpPr>
          <a:xfrm>
            <a:off x="2886075" y="-483672"/>
            <a:ext cx="2938060" cy="2090177"/>
            <a:chOff x="2784891" y="-471487"/>
            <a:chExt cx="3391669" cy="2412881"/>
          </a:xfrm>
        </p:grpSpPr>
        <p:sp>
          <p:nvSpPr>
            <p:cNvPr id="16" name="矩形 15"/>
            <p:cNvSpPr/>
            <p:nvPr/>
          </p:nvSpPr>
          <p:spPr>
            <a:xfrm rot="1800000">
              <a:off x="3469518" y="196728"/>
              <a:ext cx="2707042" cy="174466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椭圆 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6" name="组合 25"/>
          <p:cNvGrpSpPr/>
          <p:nvPr/>
        </p:nvGrpSpPr>
        <p:grpSpPr>
          <a:xfrm>
            <a:off x="7645400" y="2436197"/>
            <a:ext cx="2313943" cy="1582353"/>
            <a:chOff x="7151913" y="1546905"/>
            <a:chExt cx="2633444" cy="1800838"/>
          </a:xfrm>
        </p:grpSpPr>
        <p:sp>
          <p:nvSpPr>
            <p:cNvPr id="17" name="矩形 16"/>
            <p:cNvSpPr/>
            <p:nvPr/>
          </p:nvSpPr>
          <p:spPr>
            <a:xfrm rot="1800000">
              <a:off x="7630883" y="2079224"/>
              <a:ext cx="2154474" cy="1268519"/>
            </a:xfrm>
            <a:custGeom>
              <a:avLst/>
              <a:gdLst>
                <a:gd name="connsiteX0" fmla="*/ 0 w 3822018"/>
                <a:gd name="connsiteY0" fmla="*/ 0 h 1251208"/>
                <a:gd name="connsiteX1" fmla="*/ 3822018 w 3822018"/>
                <a:gd name="connsiteY1" fmla="*/ 0 h 1251208"/>
                <a:gd name="connsiteX2" fmla="*/ 3822018 w 3822018"/>
                <a:gd name="connsiteY2" fmla="*/ 1251208 h 1251208"/>
                <a:gd name="connsiteX3" fmla="*/ 0 w 3822018"/>
                <a:gd name="connsiteY3" fmla="*/ 1251208 h 1251208"/>
                <a:gd name="connsiteX4" fmla="*/ 0 w 3822018"/>
                <a:gd name="connsiteY4" fmla="*/ 0 h 1251208"/>
                <a:gd name="connsiteX0" fmla="*/ 0 w 3822018"/>
                <a:gd name="connsiteY0" fmla="*/ 9415 h 1260623"/>
                <a:gd name="connsiteX1" fmla="*/ 1721559 w 3822018"/>
                <a:gd name="connsiteY1" fmla="*/ 0 h 1260623"/>
                <a:gd name="connsiteX2" fmla="*/ 3822018 w 3822018"/>
                <a:gd name="connsiteY2" fmla="*/ 9415 h 1260623"/>
                <a:gd name="connsiteX3" fmla="*/ 3822018 w 3822018"/>
                <a:gd name="connsiteY3" fmla="*/ 1260623 h 1260623"/>
                <a:gd name="connsiteX4" fmla="*/ 0 w 3822018"/>
                <a:gd name="connsiteY4" fmla="*/ 1260623 h 1260623"/>
                <a:gd name="connsiteX5" fmla="*/ 0 w 3822018"/>
                <a:gd name="connsiteY5" fmla="*/ 9415 h 1260623"/>
                <a:gd name="connsiteX0" fmla="*/ 0 w 3822018"/>
                <a:gd name="connsiteY0" fmla="*/ 9415 h 1268519"/>
                <a:gd name="connsiteX1" fmla="*/ 1721559 w 3822018"/>
                <a:gd name="connsiteY1" fmla="*/ 0 h 1268519"/>
                <a:gd name="connsiteX2" fmla="*/ 3822018 w 3822018"/>
                <a:gd name="connsiteY2" fmla="*/ 9415 h 1268519"/>
                <a:gd name="connsiteX3" fmla="*/ 3822018 w 3822018"/>
                <a:gd name="connsiteY3" fmla="*/ 1260623 h 1268519"/>
                <a:gd name="connsiteX4" fmla="*/ 1667544 w 3822018"/>
                <a:gd name="connsiteY4" fmla="*/ 1268519 h 1268519"/>
                <a:gd name="connsiteX5" fmla="*/ 0 w 3822018"/>
                <a:gd name="connsiteY5" fmla="*/ 1260623 h 1268519"/>
                <a:gd name="connsiteX6" fmla="*/ 0 w 3822018"/>
                <a:gd name="connsiteY6" fmla="*/ 9415 h 1268519"/>
                <a:gd name="connsiteX0" fmla="*/ 0 w 3822018"/>
                <a:gd name="connsiteY0" fmla="*/ 9415 h 1268519"/>
                <a:gd name="connsiteX1" fmla="*/ 1721559 w 3822018"/>
                <a:gd name="connsiteY1" fmla="*/ 0 h 1268519"/>
                <a:gd name="connsiteX2" fmla="*/ 3822018 w 3822018"/>
                <a:gd name="connsiteY2" fmla="*/ 9415 h 1268519"/>
                <a:gd name="connsiteX3" fmla="*/ 3822018 w 3822018"/>
                <a:gd name="connsiteY3" fmla="*/ 1260623 h 1268519"/>
                <a:gd name="connsiteX4" fmla="*/ 1667544 w 3822018"/>
                <a:gd name="connsiteY4" fmla="*/ 1268519 h 1268519"/>
                <a:gd name="connsiteX5" fmla="*/ 0 w 3822018"/>
                <a:gd name="connsiteY5" fmla="*/ 9415 h 1268519"/>
                <a:gd name="connsiteX0" fmla="*/ 0 w 2154474"/>
                <a:gd name="connsiteY0" fmla="*/ 1268519 h 1268519"/>
                <a:gd name="connsiteX1" fmla="*/ 54015 w 2154474"/>
                <a:gd name="connsiteY1" fmla="*/ 0 h 1268519"/>
                <a:gd name="connsiteX2" fmla="*/ 2154474 w 2154474"/>
                <a:gd name="connsiteY2" fmla="*/ 9415 h 1268519"/>
                <a:gd name="connsiteX3" fmla="*/ 2154474 w 2154474"/>
                <a:gd name="connsiteY3" fmla="*/ 1260623 h 1268519"/>
                <a:gd name="connsiteX4" fmla="*/ 0 w 2154474"/>
                <a:gd name="connsiteY4" fmla="*/ 1268519 h 1268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4474" h="1268519">
                  <a:moveTo>
                    <a:pt x="0" y="1268519"/>
                  </a:moveTo>
                  <a:lnTo>
                    <a:pt x="54015" y="0"/>
                  </a:lnTo>
                  <a:lnTo>
                    <a:pt x="2154474" y="9415"/>
                  </a:lnTo>
                  <a:lnTo>
                    <a:pt x="2154474" y="1260623"/>
                  </a:lnTo>
                  <a:lnTo>
                    <a:pt x="0" y="126851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p:cNvSpPr/>
            <p:nvPr/>
          </p:nvSpPr>
          <p:spPr>
            <a:xfrm>
              <a:off x="7151913" y="1546905"/>
              <a:ext cx="1262063" cy="1262063"/>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9" name="组合 28"/>
          <p:cNvGrpSpPr/>
          <p:nvPr/>
        </p:nvGrpSpPr>
        <p:grpSpPr>
          <a:xfrm>
            <a:off x="4827408" y="5044424"/>
            <a:ext cx="2434950" cy="1789395"/>
            <a:chOff x="4965700" y="4797425"/>
            <a:chExt cx="2810883" cy="2065661"/>
          </a:xfrm>
        </p:grpSpPr>
        <p:sp>
          <p:nvSpPr>
            <p:cNvPr id="19"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 fmla="*/ 0 w 3144894"/>
                <a:gd name="connsiteY0" fmla="*/ 3090 h 1513570"/>
                <a:gd name="connsiteX1" fmla="*/ 988447 w 3144894"/>
                <a:gd name="connsiteY1" fmla="*/ 0 h 1513570"/>
                <a:gd name="connsiteX2" fmla="*/ 3144894 w 3144894"/>
                <a:gd name="connsiteY2" fmla="*/ 3090 h 1513570"/>
                <a:gd name="connsiteX3" fmla="*/ 3144894 w 3144894"/>
                <a:gd name="connsiteY3" fmla="*/ 1513570 h 1513570"/>
                <a:gd name="connsiteX4" fmla="*/ 0 w 3144894"/>
                <a:gd name="connsiteY4" fmla="*/ 1513570 h 1513570"/>
                <a:gd name="connsiteX5" fmla="*/ 0 w 3144894"/>
                <a:gd name="connsiteY5" fmla="*/ 3090 h 151357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1513570 h 1516400"/>
                <a:gd name="connsiteX6" fmla="*/ 0 w 3144894"/>
                <a:gd name="connsiteY6" fmla="*/ 3090 h 151640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3090 h 1516400"/>
                <a:gd name="connsiteX0" fmla="*/ 0 w 2204829"/>
                <a:gd name="connsiteY0" fmla="*/ 1516400 h 1516400"/>
                <a:gd name="connsiteX1" fmla="*/ 48382 w 2204829"/>
                <a:gd name="connsiteY1" fmla="*/ 0 h 1516400"/>
                <a:gd name="connsiteX2" fmla="*/ 2204829 w 2204829"/>
                <a:gd name="connsiteY2" fmla="*/ 3090 h 1516400"/>
                <a:gd name="connsiteX3" fmla="*/ 2204829 w 2204829"/>
                <a:gd name="connsiteY3" fmla="*/ 1513570 h 1516400"/>
                <a:gd name="connsiteX4" fmla="*/ 0 w 2204829"/>
                <a:gd name="connsiteY4" fmla="*/ 1516400 h 151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椭圆 4"/>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8" name="组合 27"/>
          <p:cNvGrpSpPr/>
          <p:nvPr/>
        </p:nvGrpSpPr>
        <p:grpSpPr>
          <a:xfrm>
            <a:off x="9059339" y="5919710"/>
            <a:ext cx="2023144" cy="1673380"/>
            <a:chOff x="8032750" y="5768975"/>
            <a:chExt cx="2335498" cy="1931734"/>
          </a:xfrm>
        </p:grpSpPr>
        <p:sp>
          <p:nvSpPr>
            <p:cNvPr id="20" name="矩形 19"/>
            <p:cNvSpPr/>
            <p:nvPr/>
          </p:nvSpPr>
          <p:spPr>
            <a:xfrm rot="1800000">
              <a:off x="8660632" y="6185782"/>
              <a:ext cx="1707616" cy="1514927"/>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 fmla="*/ 0 w 3144894"/>
                <a:gd name="connsiteY0" fmla="*/ 3758 h 1514238"/>
                <a:gd name="connsiteX1" fmla="*/ 1508508 w 3144894"/>
                <a:gd name="connsiteY1" fmla="*/ 0 h 1514238"/>
                <a:gd name="connsiteX2" fmla="*/ 3144894 w 3144894"/>
                <a:gd name="connsiteY2" fmla="*/ 3758 h 1514238"/>
                <a:gd name="connsiteX3" fmla="*/ 3144894 w 3144894"/>
                <a:gd name="connsiteY3" fmla="*/ 1514238 h 1514238"/>
                <a:gd name="connsiteX4" fmla="*/ 0 w 3144894"/>
                <a:gd name="connsiteY4" fmla="*/ 1514238 h 1514238"/>
                <a:gd name="connsiteX5" fmla="*/ 0 w 3144894"/>
                <a:gd name="connsiteY5" fmla="*/ 3758 h 1514238"/>
                <a:gd name="connsiteX0" fmla="*/ 0 w 3144894"/>
                <a:gd name="connsiteY0" fmla="*/ 3758 h 1514927"/>
                <a:gd name="connsiteX1" fmla="*/ 1508508 w 3144894"/>
                <a:gd name="connsiteY1" fmla="*/ 0 h 1514927"/>
                <a:gd name="connsiteX2" fmla="*/ 3144894 w 3144894"/>
                <a:gd name="connsiteY2" fmla="*/ 3758 h 1514927"/>
                <a:gd name="connsiteX3" fmla="*/ 3144894 w 3144894"/>
                <a:gd name="connsiteY3" fmla="*/ 1514238 h 1514927"/>
                <a:gd name="connsiteX4" fmla="*/ 1437278 w 3144894"/>
                <a:gd name="connsiteY4" fmla="*/ 1514927 h 1514927"/>
                <a:gd name="connsiteX5" fmla="*/ 0 w 3144894"/>
                <a:gd name="connsiteY5" fmla="*/ 1514238 h 1514927"/>
                <a:gd name="connsiteX6" fmla="*/ 0 w 3144894"/>
                <a:gd name="connsiteY6" fmla="*/ 3758 h 1514927"/>
                <a:gd name="connsiteX0" fmla="*/ 0 w 3144894"/>
                <a:gd name="connsiteY0" fmla="*/ 3758 h 1514927"/>
                <a:gd name="connsiteX1" fmla="*/ 1508508 w 3144894"/>
                <a:gd name="connsiteY1" fmla="*/ 0 h 1514927"/>
                <a:gd name="connsiteX2" fmla="*/ 3144894 w 3144894"/>
                <a:gd name="connsiteY2" fmla="*/ 3758 h 1514927"/>
                <a:gd name="connsiteX3" fmla="*/ 3144894 w 3144894"/>
                <a:gd name="connsiteY3" fmla="*/ 1514238 h 1514927"/>
                <a:gd name="connsiteX4" fmla="*/ 1437278 w 3144894"/>
                <a:gd name="connsiteY4" fmla="*/ 1514927 h 1514927"/>
                <a:gd name="connsiteX5" fmla="*/ 0 w 3144894"/>
                <a:gd name="connsiteY5" fmla="*/ 3758 h 1514927"/>
                <a:gd name="connsiteX0" fmla="*/ 0 w 1707616"/>
                <a:gd name="connsiteY0" fmla="*/ 1514927 h 1514927"/>
                <a:gd name="connsiteX1" fmla="*/ 71230 w 1707616"/>
                <a:gd name="connsiteY1" fmla="*/ 0 h 1514927"/>
                <a:gd name="connsiteX2" fmla="*/ 1707616 w 1707616"/>
                <a:gd name="connsiteY2" fmla="*/ 3758 h 1514927"/>
                <a:gd name="connsiteX3" fmla="*/ 1707616 w 1707616"/>
                <a:gd name="connsiteY3" fmla="*/ 1514238 h 1514927"/>
                <a:gd name="connsiteX4" fmla="*/ 0 w 1707616"/>
                <a:gd name="connsiteY4" fmla="*/ 1514927 h 151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7616" h="1514927">
                  <a:moveTo>
                    <a:pt x="0" y="1514927"/>
                  </a:moveTo>
                  <a:lnTo>
                    <a:pt x="71230" y="0"/>
                  </a:lnTo>
                  <a:lnTo>
                    <a:pt x="1707616" y="3758"/>
                  </a:lnTo>
                  <a:lnTo>
                    <a:pt x="1707616" y="1514238"/>
                  </a:lnTo>
                  <a:lnTo>
                    <a:pt x="0" y="151492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椭圆 5"/>
            <p:cNvSpPr/>
            <p:nvPr/>
          </p:nvSpPr>
          <p:spPr>
            <a:xfrm>
              <a:off x="8032750" y="576897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7" name="组合 26"/>
          <p:cNvGrpSpPr/>
          <p:nvPr/>
        </p:nvGrpSpPr>
        <p:grpSpPr>
          <a:xfrm>
            <a:off x="10841937" y="1992123"/>
            <a:ext cx="2967881" cy="2610390"/>
            <a:chOff x="10401300" y="1706563"/>
            <a:chExt cx="3426094" cy="3013410"/>
          </a:xfrm>
        </p:grpSpPr>
        <p:sp>
          <p:nvSpPr>
            <p:cNvPr id="18" name="矩形 17"/>
            <p:cNvSpPr/>
            <p:nvPr/>
          </p:nvSpPr>
          <p:spPr>
            <a:xfrm rot="1800000">
              <a:off x="11428383" y="2292927"/>
              <a:ext cx="2399011" cy="2427046"/>
            </a:xfrm>
            <a:custGeom>
              <a:avLst/>
              <a:gdLst>
                <a:gd name="connsiteX0" fmla="*/ 0 w 3662646"/>
                <a:gd name="connsiteY0" fmla="*/ 0 h 2421793"/>
                <a:gd name="connsiteX1" fmla="*/ 3662646 w 3662646"/>
                <a:gd name="connsiteY1" fmla="*/ 0 h 2421793"/>
                <a:gd name="connsiteX2" fmla="*/ 3662646 w 3662646"/>
                <a:gd name="connsiteY2" fmla="*/ 2421793 h 2421793"/>
                <a:gd name="connsiteX3" fmla="*/ 0 w 3662646"/>
                <a:gd name="connsiteY3" fmla="*/ 2421793 h 2421793"/>
                <a:gd name="connsiteX4" fmla="*/ 0 w 3662646"/>
                <a:gd name="connsiteY4" fmla="*/ 0 h 2421793"/>
                <a:gd name="connsiteX0" fmla="*/ 0 w 3662646"/>
                <a:gd name="connsiteY0" fmla="*/ 0 h 2421793"/>
                <a:gd name="connsiteX1" fmla="*/ 1418822 w 3662646"/>
                <a:gd name="connsiteY1" fmla="*/ 262 h 2421793"/>
                <a:gd name="connsiteX2" fmla="*/ 3662646 w 3662646"/>
                <a:gd name="connsiteY2" fmla="*/ 0 h 2421793"/>
                <a:gd name="connsiteX3" fmla="*/ 3662646 w 3662646"/>
                <a:gd name="connsiteY3" fmla="*/ 2421793 h 2421793"/>
                <a:gd name="connsiteX4" fmla="*/ 0 w 3662646"/>
                <a:gd name="connsiteY4" fmla="*/ 2421793 h 2421793"/>
                <a:gd name="connsiteX5" fmla="*/ 0 w 3662646"/>
                <a:gd name="connsiteY5" fmla="*/ 0 h 2421793"/>
                <a:gd name="connsiteX0" fmla="*/ 0 w 3662646"/>
                <a:gd name="connsiteY0" fmla="*/ 0 h 2427046"/>
                <a:gd name="connsiteX1" fmla="*/ 1418822 w 3662646"/>
                <a:gd name="connsiteY1" fmla="*/ 262 h 2427046"/>
                <a:gd name="connsiteX2" fmla="*/ 3662646 w 3662646"/>
                <a:gd name="connsiteY2" fmla="*/ 0 h 2427046"/>
                <a:gd name="connsiteX3" fmla="*/ 3662646 w 3662646"/>
                <a:gd name="connsiteY3" fmla="*/ 2421793 h 2427046"/>
                <a:gd name="connsiteX4" fmla="*/ 1263635 w 3662646"/>
                <a:gd name="connsiteY4" fmla="*/ 2427046 h 2427046"/>
                <a:gd name="connsiteX5" fmla="*/ 0 w 3662646"/>
                <a:gd name="connsiteY5" fmla="*/ 2421793 h 2427046"/>
                <a:gd name="connsiteX6" fmla="*/ 0 w 3662646"/>
                <a:gd name="connsiteY6" fmla="*/ 0 h 2427046"/>
                <a:gd name="connsiteX0" fmla="*/ 0 w 3662646"/>
                <a:gd name="connsiteY0" fmla="*/ 0 h 2427046"/>
                <a:gd name="connsiteX1" fmla="*/ 1418822 w 3662646"/>
                <a:gd name="connsiteY1" fmla="*/ 262 h 2427046"/>
                <a:gd name="connsiteX2" fmla="*/ 3662646 w 3662646"/>
                <a:gd name="connsiteY2" fmla="*/ 0 h 2427046"/>
                <a:gd name="connsiteX3" fmla="*/ 3662646 w 3662646"/>
                <a:gd name="connsiteY3" fmla="*/ 2421793 h 2427046"/>
                <a:gd name="connsiteX4" fmla="*/ 1263635 w 3662646"/>
                <a:gd name="connsiteY4" fmla="*/ 2427046 h 2427046"/>
                <a:gd name="connsiteX5" fmla="*/ 0 w 3662646"/>
                <a:gd name="connsiteY5" fmla="*/ 0 h 2427046"/>
                <a:gd name="connsiteX0" fmla="*/ 0 w 2399011"/>
                <a:gd name="connsiteY0" fmla="*/ 2427046 h 2427046"/>
                <a:gd name="connsiteX1" fmla="*/ 155187 w 2399011"/>
                <a:gd name="connsiteY1" fmla="*/ 262 h 2427046"/>
                <a:gd name="connsiteX2" fmla="*/ 2399011 w 2399011"/>
                <a:gd name="connsiteY2" fmla="*/ 0 h 2427046"/>
                <a:gd name="connsiteX3" fmla="*/ 2399011 w 2399011"/>
                <a:gd name="connsiteY3" fmla="*/ 2421793 h 2427046"/>
                <a:gd name="connsiteX4" fmla="*/ 0 w 2399011"/>
                <a:gd name="connsiteY4" fmla="*/ 2427046 h 2427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011" h="2427046">
                  <a:moveTo>
                    <a:pt x="0" y="2427046"/>
                  </a:moveTo>
                  <a:lnTo>
                    <a:pt x="155187" y="262"/>
                  </a:lnTo>
                  <a:lnTo>
                    <a:pt x="2399011" y="0"/>
                  </a:lnTo>
                  <a:lnTo>
                    <a:pt x="2399011" y="2421793"/>
                  </a:lnTo>
                  <a:lnTo>
                    <a:pt x="0" y="242704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椭圆 6"/>
            <p:cNvSpPr/>
            <p:nvPr/>
          </p:nvSpPr>
          <p:spPr>
            <a:xfrm>
              <a:off x="10401300" y="1706563"/>
              <a:ext cx="2438400" cy="24384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8" name="文本框 7"/>
          <p:cNvSpPr txBox="1"/>
          <p:nvPr/>
        </p:nvSpPr>
        <p:spPr>
          <a:xfrm>
            <a:off x="787300" y="2912598"/>
            <a:ext cx="4022255"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a:ea typeface="微软雅黑"/>
                <a:cs typeface="+mn-cs"/>
              </a:rPr>
              <a:t>SemesterProject-Part02</a:t>
            </a:r>
            <a:endParaRPr kumimoji="0" lang="zh-CN" altLang="en-US" sz="2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9" name="文本框 8"/>
          <p:cNvSpPr txBox="1"/>
          <p:nvPr/>
        </p:nvSpPr>
        <p:spPr>
          <a:xfrm>
            <a:off x="799038" y="3640039"/>
            <a:ext cx="7826488" cy="683264"/>
          </a:xfrm>
          <a:prstGeom prst="rect">
            <a:avLst/>
          </a:prstGeom>
          <a:noFill/>
        </p:spPr>
        <p:txBody>
          <a:bodyPr wrap="square" rtlCol="0">
            <a:spAutoFit/>
            <a:scene3d>
              <a:camera prst="orthographicFront"/>
              <a:lightRig rig="threePt" dir="t"/>
            </a:scene3d>
            <a:sp3d contourW="12700"/>
          </a:bodyPr>
          <a:lstStyle/>
          <a:p>
            <a:pPr>
              <a:lnSpc>
                <a:spcPct val="125000"/>
              </a:lnSpc>
              <a:defRPr/>
            </a:pPr>
            <a:r>
              <a:rPr lang="en-US" altLang="zh-CN" b="1" dirty="0"/>
              <a:t>Simple Shopping Cart System Using PHP PDO and MySQL Database </a:t>
            </a:r>
          </a:p>
          <a:p>
            <a:pPr marL="0" marR="0" lvl="0" indent="0" algn="l" defTabSz="914400" rtl="0" eaLnBrk="1" fontAlgn="auto" latinLnBrk="0" hangingPunct="1">
              <a:lnSpc>
                <a:spcPct val="125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lumMod val="50000"/>
                </a:prstClr>
              </a:solidFill>
              <a:effectLst/>
              <a:uLnTx/>
              <a:uFillTx/>
              <a:latin typeface="微软雅黑"/>
              <a:ea typeface="微软雅黑"/>
              <a:cs typeface="+mn-cs"/>
            </a:endParaRPr>
          </a:p>
        </p:txBody>
      </p:sp>
      <p:grpSp>
        <p:nvGrpSpPr>
          <p:cNvPr id="30" name="组合 29"/>
          <p:cNvGrpSpPr/>
          <p:nvPr/>
        </p:nvGrpSpPr>
        <p:grpSpPr>
          <a:xfrm>
            <a:off x="902993" y="4323303"/>
            <a:ext cx="4507993" cy="541275"/>
            <a:chOff x="874712" y="4417155"/>
            <a:chExt cx="2839449" cy="447423"/>
          </a:xfrm>
        </p:grpSpPr>
        <p:sp>
          <p:nvSpPr>
            <p:cNvPr id="2" name="圆角矩形 1"/>
            <p:cNvSpPr/>
            <p:nvPr/>
          </p:nvSpPr>
          <p:spPr>
            <a:xfrm>
              <a:off x="874712" y="4417155"/>
              <a:ext cx="2839449" cy="447423"/>
            </a:xfrm>
            <a:prstGeom prst="roundRect">
              <a:avLst>
                <a:gd name="adj" fmla="val 50000"/>
              </a:avLst>
            </a:prstGeom>
            <a:gradFill>
              <a:gsLst>
                <a:gs pos="0">
                  <a:schemeClr val="accent1">
                    <a:lumMod val="60000"/>
                    <a:lumOff val="40000"/>
                  </a:schemeClr>
                </a:gs>
                <a:gs pos="100000">
                  <a:schemeClr val="accent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p:cNvSpPr txBox="1"/>
            <p:nvPr/>
          </p:nvSpPr>
          <p:spPr>
            <a:xfrm>
              <a:off x="1059895" y="4435894"/>
              <a:ext cx="1914658" cy="33073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Arial"/>
                  <a:ea typeface="微软雅黑"/>
                  <a:cs typeface="+mn-cs"/>
                </a:rPr>
                <a:t>BY</a:t>
              </a:r>
              <a:r>
                <a:rPr kumimoji="0" lang="zh-CN" altLang="en-US" sz="2000" b="0" i="0" u="none" strike="noStrike" kern="1200" cap="none" spc="0" normalizeH="0" baseline="0" noProof="0" dirty="0">
                  <a:ln>
                    <a:noFill/>
                  </a:ln>
                  <a:solidFill>
                    <a:prstClr val="white"/>
                  </a:solidFill>
                  <a:effectLst/>
                  <a:uLnTx/>
                  <a:uFillTx/>
                  <a:latin typeface="Arial"/>
                  <a:ea typeface="微软雅黑"/>
                  <a:cs typeface="+mn-cs"/>
                </a:rPr>
                <a:t>：</a:t>
              </a:r>
              <a:r>
                <a:rPr lang="en-US" altLang="zh-CN" sz="2000" dirty="0">
                  <a:solidFill>
                    <a:prstClr val="white"/>
                  </a:solidFill>
                  <a:latin typeface="Arial"/>
                  <a:ea typeface="微软雅黑"/>
                </a:rPr>
                <a:t>CAO YUTING DC027353</a:t>
              </a:r>
              <a:endParaRPr kumimoji="0" lang="zh-CN" altLang="en-US" sz="2000" b="0"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1" name="文本框 10"/>
          <p:cNvSpPr txBox="1"/>
          <p:nvPr/>
        </p:nvSpPr>
        <p:spPr>
          <a:xfrm>
            <a:off x="787300" y="1804557"/>
            <a:ext cx="4442242"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200" dirty="0">
                <a:solidFill>
                  <a:srgbClr val="0070C0"/>
                </a:solidFill>
                <a:latin typeface="Arial"/>
                <a:ea typeface="微软雅黑"/>
              </a:rPr>
              <a:t>CISC3003</a:t>
            </a:r>
            <a:endParaRPr kumimoji="0" lang="zh-CN" altLang="en-US" sz="7200" b="0" i="0" u="none" strike="noStrike" kern="1200" cap="none" spc="0" normalizeH="0" baseline="0" noProof="0" dirty="0">
              <a:ln>
                <a:noFill/>
              </a:ln>
              <a:solidFill>
                <a:srgbClr val="0070C0"/>
              </a:solidFill>
              <a:effectLst/>
              <a:uLnTx/>
              <a:uFillTx/>
              <a:latin typeface="Arial"/>
              <a:ea typeface="微软雅黑"/>
              <a:cs typeface="+mn-cs"/>
            </a:endParaRPr>
          </a:p>
        </p:txBody>
      </p:sp>
    </p:spTree>
    <p:extLst>
      <p:ext uri="{BB962C8B-B14F-4D97-AF65-F5344CB8AC3E}">
        <p14:creationId xmlns:p14="http://schemas.microsoft.com/office/powerpoint/2010/main" val="2915567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1+#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4587253">
            <a:off x="933839" y="-3995843"/>
            <a:ext cx="10720428" cy="13963413"/>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 fmla="*/ 0 w 8510175"/>
              <a:gd name="connsiteY0" fmla="*/ 9297 h 5202706"/>
              <a:gd name="connsiteX1" fmla="*/ 4264758 w 8510175"/>
              <a:gd name="connsiteY1" fmla="*/ 0 h 5202706"/>
              <a:gd name="connsiteX2" fmla="*/ 8510175 w 8510175"/>
              <a:gd name="connsiteY2" fmla="*/ 9297 h 5202706"/>
              <a:gd name="connsiteX3" fmla="*/ 8510175 w 8510175"/>
              <a:gd name="connsiteY3" fmla="*/ 5202706 h 5202706"/>
              <a:gd name="connsiteX4" fmla="*/ 0 w 8510175"/>
              <a:gd name="connsiteY4" fmla="*/ 5202706 h 5202706"/>
              <a:gd name="connsiteX5" fmla="*/ 0 w 8510175"/>
              <a:gd name="connsiteY5" fmla="*/ 9297 h 5202706"/>
              <a:gd name="connsiteX0" fmla="*/ 0 w 8510175"/>
              <a:gd name="connsiteY0" fmla="*/ 9297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6" fmla="*/ 0 w 8510175"/>
              <a:gd name="connsiteY6" fmla="*/ 9297 h 5222548"/>
              <a:gd name="connsiteX0" fmla="*/ 0 w 8510175"/>
              <a:gd name="connsiteY0" fmla="*/ 5202706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0" fmla="*/ 0 w 6606559"/>
              <a:gd name="connsiteY0" fmla="*/ 5222548 h 5222548"/>
              <a:gd name="connsiteX1" fmla="*/ 2361142 w 6606559"/>
              <a:gd name="connsiteY1" fmla="*/ 0 h 5222548"/>
              <a:gd name="connsiteX2" fmla="*/ 6606559 w 6606559"/>
              <a:gd name="connsiteY2" fmla="*/ 9297 h 5222548"/>
              <a:gd name="connsiteX3" fmla="*/ 6606559 w 6606559"/>
              <a:gd name="connsiteY3" fmla="*/ 5202706 h 5222548"/>
              <a:gd name="connsiteX4" fmla="*/ 0 w 6606559"/>
              <a:gd name="connsiteY4" fmla="*/ 5222548 h 522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5" name="矩形 44"/>
          <p:cNvSpPr/>
          <p:nvPr/>
        </p:nvSpPr>
        <p:spPr>
          <a:xfrm rot="1800000">
            <a:off x="1010750" y="165901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 fmla="*/ 0 w 1789598"/>
              <a:gd name="connsiteY0" fmla="*/ 9762 h 644037"/>
              <a:gd name="connsiteX1" fmla="*/ 204464 w 1789598"/>
              <a:gd name="connsiteY1" fmla="*/ 0 h 644037"/>
              <a:gd name="connsiteX2" fmla="*/ 1789598 w 1789598"/>
              <a:gd name="connsiteY2" fmla="*/ 9762 h 644037"/>
              <a:gd name="connsiteX3" fmla="*/ 1789598 w 1789598"/>
              <a:gd name="connsiteY3" fmla="*/ 644037 h 644037"/>
              <a:gd name="connsiteX4" fmla="*/ 0 w 1789598"/>
              <a:gd name="connsiteY4" fmla="*/ 644037 h 644037"/>
              <a:gd name="connsiteX5" fmla="*/ 0 w 1789598"/>
              <a:gd name="connsiteY5" fmla="*/ 9762 h 64403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644037 h 644657"/>
              <a:gd name="connsiteX6" fmla="*/ 0 w 1789598"/>
              <a:gd name="connsiteY6" fmla="*/ 9762 h 64465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9762 h 644657"/>
              <a:gd name="connsiteX0" fmla="*/ 0 w 1625387"/>
              <a:gd name="connsiteY0" fmla="*/ 644657 h 644657"/>
              <a:gd name="connsiteX1" fmla="*/ 40253 w 1625387"/>
              <a:gd name="connsiteY1" fmla="*/ 0 h 644657"/>
              <a:gd name="connsiteX2" fmla="*/ 1625387 w 1625387"/>
              <a:gd name="connsiteY2" fmla="*/ 9762 h 644657"/>
              <a:gd name="connsiteX3" fmla="*/ 1625387 w 1625387"/>
              <a:gd name="connsiteY3" fmla="*/ 644037 h 644657"/>
              <a:gd name="connsiteX4" fmla="*/ 0 w 1625387"/>
              <a:gd name="connsiteY4" fmla="*/ 644657 h 64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grpSp>
        <p:nvGrpSpPr>
          <p:cNvPr id="8" name="组合 7">
            <a:extLst>
              <a:ext uri="{FF2B5EF4-FFF2-40B4-BE49-F238E27FC236}">
                <a16:creationId xmlns:a16="http://schemas.microsoft.com/office/drawing/2014/main" id="{650924EC-D5C4-083C-C8FA-A79BD8544E57}"/>
              </a:ext>
            </a:extLst>
          </p:cNvPr>
          <p:cNvGrpSpPr/>
          <p:nvPr/>
        </p:nvGrpSpPr>
        <p:grpSpPr>
          <a:xfrm>
            <a:off x="757895" y="1215538"/>
            <a:ext cx="648586" cy="648586"/>
            <a:chOff x="446446" y="1977436"/>
            <a:chExt cx="648586" cy="648586"/>
          </a:xfrm>
        </p:grpSpPr>
        <p:sp>
          <p:nvSpPr>
            <p:cNvPr id="6" name="椭圆 5"/>
            <p:cNvSpPr/>
            <p:nvPr/>
          </p:nvSpPr>
          <p:spPr>
            <a:xfrm>
              <a:off x="446446" y="1977436"/>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任意多边形 17"/>
            <p:cNvSpPr/>
            <p:nvPr/>
          </p:nvSpPr>
          <p:spPr>
            <a:xfrm>
              <a:off x="615346" y="2121112"/>
              <a:ext cx="343120" cy="380620"/>
            </a:xfrm>
            <a:custGeom>
              <a:avLst/>
              <a:gdLst>
                <a:gd name="connsiteX0" fmla="*/ 118385 w 296668"/>
                <a:gd name="connsiteY0" fmla="*/ 317979 h 329092"/>
                <a:gd name="connsiteX1" fmla="*/ 177916 w 296668"/>
                <a:gd name="connsiteY1" fmla="*/ 317979 h 329092"/>
                <a:gd name="connsiteX2" fmla="*/ 183208 w 296668"/>
                <a:gd name="connsiteY2" fmla="*/ 323536 h 329092"/>
                <a:gd name="connsiteX3" fmla="*/ 177916 w 296668"/>
                <a:gd name="connsiteY3" fmla="*/ 329092 h 329092"/>
                <a:gd name="connsiteX4" fmla="*/ 118385 w 296668"/>
                <a:gd name="connsiteY4" fmla="*/ 329092 h 329092"/>
                <a:gd name="connsiteX5" fmla="*/ 111770 w 296668"/>
                <a:gd name="connsiteY5" fmla="*/ 323536 h 329092"/>
                <a:gd name="connsiteX6" fmla="*/ 118385 w 296668"/>
                <a:gd name="connsiteY6" fmla="*/ 317979 h 329092"/>
                <a:gd name="connsiteX7" fmla="*/ 118385 w 296668"/>
                <a:gd name="connsiteY7" fmla="*/ 287816 h 329092"/>
                <a:gd name="connsiteX8" fmla="*/ 177916 w 296668"/>
                <a:gd name="connsiteY8" fmla="*/ 287816 h 329092"/>
                <a:gd name="connsiteX9" fmla="*/ 183208 w 296668"/>
                <a:gd name="connsiteY9" fmla="*/ 292579 h 329092"/>
                <a:gd name="connsiteX10" fmla="*/ 177916 w 296668"/>
                <a:gd name="connsiteY10" fmla="*/ 297341 h 329092"/>
                <a:gd name="connsiteX11" fmla="*/ 118385 w 296668"/>
                <a:gd name="connsiteY11" fmla="*/ 297341 h 329092"/>
                <a:gd name="connsiteX12" fmla="*/ 111770 w 296668"/>
                <a:gd name="connsiteY12" fmla="*/ 292579 h 329092"/>
                <a:gd name="connsiteX13" fmla="*/ 118385 w 296668"/>
                <a:gd name="connsiteY13" fmla="*/ 287816 h 329092"/>
                <a:gd name="connsiteX14" fmla="*/ 270643 w 296668"/>
                <a:gd name="connsiteY14" fmla="*/ 157302 h 329092"/>
                <a:gd name="connsiteX15" fmla="*/ 292135 w 296668"/>
                <a:gd name="connsiteY15" fmla="*/ 163538 h 329092"/>
                <a:gd name="connsiteX16" fmla="*/ 296165 w 296668"/>
                <a:gd name="connsiteY16" fmla="*/ 169775 h 329092"/>
                <a:gd name="connsiteX17" fmla="*/ 290792 w 296668"/>
                <a:gd name="connsiteY17" fmla="*/ 173517 h 329092"/>
                <a:gd name="connsiteX18" fmla="*/ 289449 w 296668"/>
                <a:gd name="connsiteY18" fmla="*/ 173517 h 329092"/>
                <a:gd name="connsiteX19" fmla="*/ 267956 w 296668"/>
                <a:gd name="connsiteY19" fmla="*/ 167280 h 329092"/>
                <a:gd name="connsiteX20" fmla="*/ 263926 w 296668"/>
                <a:gd name="connsiteY20" fmla="*/ 159796 h 329092"/>
                <a:gd name="connsiteX21" fmla="*/ 270643 w 296668"/>
                <a:gd name="connsiteY21" fmla="*/ 157302 h 329092"/>
                <a:gd name="connsiteX22" fmla="*/ 24702 w 296668"/>
                <a:gd name="connsiteY22" fmla="*/ 157302 h 329092"/>
                <a:gd name="connsiteX23" fmla="*/ 31114 w 296668"/>
                <a:gd name="connsiteY23" fmla="*/ 159796 h 329092"/>
                <a:gd name="connsiteX24" fmla="*/ 28549 w 296668"/>
                <a:gd name="connsiteY24" fmla="*/ 167280 h 329092"/>
                <a:gd name="connsiteX25" fmla="*/ 6751 w 296668"/>
                <a:gd name="connsiteY25" fmla="*/ 173517 h 329092"/>
                <a:gd name="connsiteX26" fmla="*/ 5469 w 296668"/>
                <a:gd name="connsiteY26" fmla="*/ 173517 h 329092"/>
                <a:gd name="connsiteX27" fmla="*/ 340 w 296668"/>
                <a:gd name="connsiteY27" fmla="*/ 169775 h 329092"/>
                <a:gd name="connsiteX28" fmla="*/ 4187 w 296668"/>
                <a:gd name="connsiteY28" fmla="*/ 163538 h 329092"/>
                <a:gd name="connsiteX29" fmla="*/ 24702 w 296668"/>
                <a:gd name="connsiteY29" fmla="*/ 157302 h 329092"/>
                <a:gd name="connsiteX30" fmla="*/ 174683 w 296668"/>
                <a:gd name="connsiteY30" fmla="*/ 85640 h 329092"/>
                <a:gd name="connsiteX31" fmla="*/ 182444 w 296668"/>
                <a:gd name="connsiteY31" fmla="*/ 85640 h 329092"/>
                <a:gd name="connsiteX32" fmla="*/ 205728 w 296668"/>
                <a:gd name="connsiteY32" fmla="*/ 109135 h 329092"/>
                <a:gd name="connsiteX33" fmla="*/ 207021 w 296668"/>
                <a:gd name="connsiteY33" fmla="*/ 113051 h 329092"/>
                <a:gd name="connsiteX34" fmla="*/ 207021 w 296668"/>
                <a:gd name="connsiteY34" fmla="*/ 136546 h 329092"/>
                <a:gd name="connsiteX35" fmla="*/ 201847 w 296668"/>
                <a:gd name="connsiteY35" fmla="*/ 141767 h 329092"/>
                <a:gd name="connsiteX36" fmla="*/ 196673 w 296668"/>
                <a:gd name="connsiteY36" fmla="*/ 136546 h 329092"/>
                <a:gd name="connsiteX37" fmla="*/ 196673 w 296668"/>
                <a:gd name="connsiteY37" fmla="*/ 115661 h 329092"/>
                <a:gd name="connsiteX38" fmla="*/ 174683 w 296668"/>
                <a:gd name="connsiteY38" fmla="*/ 93472 h 329092"/>
                <a:gd name="connsiteX39" fmla="*/ 174683 w 296668"/>
                <a:gd name="connsiteY39" fmla="*/ 85640 h 329092"/>
                <a:gd name="connsiteX40" fmla="*/ 289449 w 296668"/>
                <a:gd name="connsiteY40" fmla="*/ 71916 h 329092"/>
                <a:gd name="connsiteX41" fmla="*/ 296165 w 296668"/>
                <a:gd name="connsiteY41" fmla="*/ 75998 h 329092"/>
                <a:gd name="connsiteX42" fmla="*/ 292135 w 296668"/>
                <a:gd name="connsiteY42" fmla="*/ 82801 h 329092"/>
                <a:gd name="connsiteX43" fmla="*/ 270643 w 296668"/>
                <a:gd name="connsiteY43" fmla="*/ 90966 h 329092"/>
                <a:gd name="connsiteX44" fmla="*/ 269299 w 296668"/>
                <a:gd name="connsiteY44" fmla="*/ 90966 h 329092"/>
                <a:gd name="connsiteX45" fmla="*/ 263926 w 296668"/>
                <a:gd name="connsiteY45" fmla="*/ 86884 h 329092"/>
                <a:gd name="connsiteX46" fmla="*/ 267956 w 296668"/>
                <a:gd name="connsiteY46" fmla="*/ 80080 h 329092"/>
                <a:gd name="connsiteX47" fmla="*/ 289449 w 296668"/>
                <a:gd name="connsiteY47" fmla="*/ 71916 h 329092"/>
                <a:gd name="connsiteX48" fmla="*/ 6751 w 296668"/>
                <a:gd name="connsiteY48" fmla="*/ 71916 h 329092"/>
                <a:gd name="connsiteX49" fmla="*/ 28549 w 296668"/>
                <a:gd name="connsiteY49" fmla="*/ 80080 h 329092"/>
                <a:gd name="connsiteX50" fmla="*/ 31114 w 296668"/>
                <a:gd name="connsiteY50" fmla="*/ 86884 h 329092"/>
                <a:gd name="connsiteX51" fmla="*/ 25985 w 296668"/>
                <a:gd name="connsiteY51" fmla="*/ 90966 h 329092"/>
                <a:gd name="connsiteX52" fmla="*/ 24702 w 296668"/>
                <a:gd name="connsiteY52" fmla="*/ 90966 h 329092"/>
                <a:gd name="connsiteX53" fmla="*/ 4187 w 296668"/>
                <a:gd name="connsiteY53" fmla="*/ 82801 h 329092"/>
                <a:gd name="connsiteX54" fmla="*/ 340 w 296668"/>
                <a:gd name="connsiteY54" fmla="*/ 75998 h 329092"/>
                <a:gd name="connsiteX55" fmla="*/ 6751 w 296668"/>
                <a:gd name="connsiteY55" fmla="*/ 71916 h 329092"/>
                <a:gd name="connsiteX56" fmla="*/ 117171 w 296668"/>
                <a:gd name="connsiteY56" fmla="*/ 67154 h 329092"/>
                <a:gd name="connsiteX57" fmla="*/ 73671 w 296668"/>
                <a:gd name="connsiteY57" fmla="*/ 110571 h 329092"/>
                <a:gd name="connsiteX58" fmla="*/ 73671 w 296668"/>
                <a:gd name="connsiteY58" fmla="*/ 172408 h 329092"/>
                <a:gd name="connsiteX59" fmla="*/ 118490 w 296668"/>
                <a:gd name="connsiteY59" fmla="*/ 217141 h 329092"/>
                <a:gd name="connsiteX60" fmla="*/ 119808 w 296668"/>
                <a:gd name="connsiteY60" fmla="*/ 219772 h 329092"/>
                <a:gd name="connsiteX61" fmla="*/ 121126 w 296668"/>
                <a:gd name="connsiteY61" fmla="*/ 222403 h 329092"/>
                <a:gd name="connsiteX62" fmla="*/ 121126 w 296668"/>
                <a:gd name="connsiteY62" fmla="*/ 248717 h 329092"/>
                <a:gd name="connsiteX63" fmla="*/ 127717 w 296668"/>
                <a:gd name="connsiteY63" fmla="*/ 259242 h 329092"/>
                <a:gd name="connsiteX64" fmla="*/ 167263 w 296668"/>
                <a:gd name="connsiteY64" fmla="*/ 259242 h 329092"/>
                <a:gd name="connsiteX65" fmla="*/ 175172 w 296668"/>
                <a:gd name="connsiteY65" fmla="*/ 248717 h 329092"/>
                <a:gd name="connsiteX66" fmla="*/ 175172 w 296668"/>
                <a:gd name="connsiteY66" fmla="*/ 222403 h 329092"/>
                <a:gd name="connsiteX67" fmla="*/ 175172 w 296668"/>
                <a:gd name="connsiteY67" fmla="*/ 221088 h 329092"/>
                <a:gd name="connsiteX68" fmla="*/ 176490 w 296668"/>
                <a:gd name="connsiteY68" fmla="*/ 217141 h 329092"/>
                <a:gd name="connsiteX69" fmla="*/ 221309 w 296668"/>
                <a:gd name="connsiteY69" fmla="*/ 172408 h 329092"/>
                <a:gd name="connsiteX70" fmla="*/ 221309 w 296668"/>
                <a:gd name="connsiteY70" fmla="*/ 110571 h 329092"/>
                <a:gd name="connsiteX71" fmla="*/ 177809 w 296668"/>
                <a:gd name="connsiteY71" fmla="*/ 67154 h 329092"/>
                <a:gd name="connsiteX72" fmla="*/ 117171 w 296668"/>
                <a:gd name="connsiteY72" fmla="*/ 67154 h 329092"/>
                <a:gd name="connsiteX73" fmla="*/ 115312 w 296668"/>
                <a:gd name="connsiteY73" fmla="*/ 57629 h 329092"/>
                <a:gd name="connsiteX74" fmla="*/ 181254 w 296668"/>
                <a:gd name="connsiteY74" fmla="*/ 57629 h 329092"/>
                <a:gd name="connsiteX75" fmla="*/ 185211 w 296668"/>
                <a:gd name="connsiteY75" fmla="*/ 58942 h 329092"/>
                <a:gd name="connsiteX76" fmla="*/ 232689 w 296668"/>
                <a:gd name="connsiteY76" fmla="*/ 106215 h 329092"/>
                <a:gd name="connsiteX77" fmla="*/ 234008 w 296668"/>
                <a:gd name="connsiteY77" fmla="*/ 110154 h 329092"/>
                <a:gd name="connsiteX78" fmla="*/ 234008 w 296668"/>
                <a:gd name="connsiteY78" fmla="*/ 175810 h 329092"/>
                <a:gd name="connsiteX79" fmla="*/ 232689 w 296668"/>
                <a:gd name="connsiteY79" fmla="*/ 179749 h 329092"/>
                <a:gd name="connsiteX80" fmla="*/ 186530 w 296668"/>
                <a:gd name="connsiteY80" fmla="*/ 224395 h 329092"/>
                <a:gd name="connsiteX81" fmla="*/ 186530 w 296668"/>
                <a:gd name="connsiteY81" fmla="*/ 250657 h 329092"/>
                <a:gd name="connsiteX82" fmla="*/ 185211 w 296668"/>
                <a:gd name="connsiteY82" fmla="*/ 254597 h 329092"/>
                <a:gd name="connsiteX83" fmla="*/ 175979 w 296668"/>
                <a:gd name="connsiteY83" fmla="*/ 267728 h 329092"/>
                <a:gd name="connsiteX84" fmla="*/ 172022 w 296668"/>
                <a:gd name="connsiteY84" fmla="*/ 270354 h 329092"/>
                <a:gd name="connsiteX85" fmla="*/ 125862 w 296668"/>
                <a:gd name="connsiteY85" fmla="*/ 270354 h 329092"/>
                <a:gd name="connsiteX86" fmla="*/ 121906 w 296668"/>
                <a:gd name="connsiteY86" fmla="*/ 267728 h 329092"/>
                <a:gd name="connsiteX87" fmla="*/ 112674 w 296668"/>
                <a:gd name="connsiteY87" fmla="*/ 255910 h 329092"/>
                <a:gd name="connsiteX88" fmla="*/ 111355 w 296668"/>
                <a:gd name="connsiteY88" fmla="*/ 254597 h 329092"/>
                <a:gd name="connsiteX89" fmla="*/ 110036 w 296668"/>
                <a:gd name="connsiteY89" fmla="*/ 224395 h 329092"/>
                <a:gd name="connsiteX90" fmla="*/ 65196 w 296668"/>
                <a:gd name="connsiteY90" fmla="*/ 179749 h 329092"/>
                <a:gd name="connsiteX91" fmla="*/ 62558 w 296668"/>
                <a:gd name="connsiteY91" fmla="*/ 175810 h 329092"/>
                <a:gd name="connsiteX92" fmla="*/ 62558 w 296668"/>
                <a:gd name="connsiteY92" fmla="*/ 110154 h 329092"/>
                <a:gd name="connsiteX93" fmla="*/ 65196 w 296668"/>
                <a:gd name="connsiteY93" fmla="*/ 106215 h 329092"/>
                <a:gd name="connsiteX94" fmla="*/ 111355 w 296668"/>
                <a:gd name="connsiteY94" fmla="*/ 58942 h 329092"/>
                <a:gd name="connsiteX95" fmla="*/ 115312 w 296668"/>
                <a:gd name="connsiteY95" fmla="*/ 57629 h 329092"/>
                <a:gd name="connsiteX96" fmla="*/ 233373 w 296668"/>
                <a:gd name="connsiteY96" fmla="*/ 1514 h 329092"/>
                <a:gd name="connsiteX97" fmla="*/ 239723 w 296668"/>
                <a:gd name="connsiteY97" fmla="*/ 1514 h 329092"/>
                <a:gd name="connsiteX98" fmla="*/ 240993 w 296668"/>
                <a:gd name="connsiteY98" fmla="*/ 8071 h 329092"/>
                <a:gd name="connsiteX99" fmla="*/ 228293 w 296668"/>
                <a:gd name="connsiteY99" fmla="*/ 26431 h 329092"/>
                <a:gd name="connsiteX100" fmla="*/ 224483 w 296668"/>
                <a:gd name="connsiteY100" fmla="*/ 29054 h 329092"/>
                <a:gd name="connsiteX101" fmla="*/ 220673 w 296668"/>
                <a:gd name="connsiteY101" fmla="*/ 27742 h 329092"/>
                <a:gd name="connsiteX102" fmla="*/ 219403 w 296668"/>
                <a:gd name="connsiteY102" fmla="*/ 19874 h 329092"/>
                <a:gd name="connsiteX103" fmla="*/ 233373 w 296668"/>
                <a:gd name="connsiteY103" fmla="*/ 1514 h 329092"/>
                <a:gd name="connsiteX104" fmla="*/ 55707 w 296668"/>
                <a:gd name="connsiteY104" fmla="*/ 1514 h 329092"/>
                <a:gd name="connsiteX105" fmla="*/ 63728 w 296668"/>
                <a:gd name="connsiteY105" fmla="*/ 1514 h 329092"/>
                <a:gd name="connsiteX106" fmla="*/ 77096 w 296668"/>
                <a:gd name="connsiteY106" fmla="*/ 19874 h 329092"/>
                <a:gd name="connsiteX107" fmla="*/ 75759 w 296668"/>
                <a:gd name="connsiteY107" fmla="*/ 27742 h 329092"/>
                <a:gd name="connsiteX108" fmla="*/ 71749 w 296668"/>
                <a:gd name="connsiteY108" fmla="*/ 29054 h 329092"/>
                <a:gd name="connsiteX109" fmla="*/ 67738 w 296668"/>
                <a:gd name="connsiteY109" fmla="*/ 26431 h 329092"/>
                <a:gd name="connsiteX110" fmla="*/ 54370 w 296668"/>
                <a:gd name="connsiteY110" fmla="*/ 8071 h 329092"/>
                <a:gd name="connsiteX111" fmla="*/ 55707 w 296668"/>
                <a:gd name="connsiteY111" fmla="*/ 1514 h 3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96668" h="329092">
                  <a:moveTo>
                    <a:pt x="118385" y="317979"/>
                  </a:moveTo>
                  <a:cubicBezTo>
                    <a:pt x="118385" y="317979"/>
                    <a:pt x="118385" y="317979"/>
                    <a:pt x="177916" y="317979"/>
                  </a:cubicBezTo>
                  <a:cubicBezTo>
                    <a:pt x="180562" y="317979"/>
                    <a:pt x="183208" y="320757"/>
                    <a:pt x="183208" y="323536"/>
                  </a:cubicBezTo>
                  <a:cubicBezTo>
                    <a:pt x="183208" y="326314"/>
                    <a:pt x="180562" y="329092"/>
                    <a:pt x="177916" y="329092"/>
                  </a:cubicBezTo>
                  <a:cubicBezTo>
                    <a:pt x="177916" y="329092"/>
                    <a:pt x="177916" y="329092"/>
                    <a:pt x="118385" y="329092"/>
                  </a:cubicBezTo>
                  <a:cubicBezTo>
                    <a:pt x="114416" y="329092"/>
                    <a:pt x="111770" y="326314"/>
                    <a:pt x="111770" y="323536"/>
                  </a:cubicBezTo>
                  <a:cubicBezTo>
                    <a:pt x="111770" y="320757"/>
                    <a:pt x="114416" y="317979"/>
                    <a:pt x="118385" y="317979"/>
                  </a:cubicBezTo>
                  <a:close/>
                  <a:moveTo>
                    <a:pt x="118385" y="287816"/>
                  </a:moveTo>
                  <a:cubicBezTo>
                    <a:pt x="118385" y="287816"/>
                    <a:pt x="118385" y="287816"/>
                    <a:pt x="177916" y="287816"/>
                  </a:cubicBezTo>
                  <a:cubicBezTo>
                    <a:pt x="180562" y="287816"/>
                    <a:pt x="183208" y="290197"/>
                    <a:pt x="183208" y="292579"/>
                  </a:cubicBezTo>
                  <a:cubicBezTo>
                    <a:pt x="183208" y="294960"/>
                    <a:pt x="180562" y="297341"/>
                    <a:pt x="177916" y="297341"/>
                  </a:cubicBezTo>
                  <a:cubicBezTo>
                    <a:pt x="177916" y="297341"/>
                    <a:pt x="177916" y="297341"/>
                    <a:pt x="118385" y="297341"/>
                  </a:cubicBezTo>
                  <a:cubicBezTo>
                    <a:pt x="114416" y="297341"/>
                    <a:pt x="111770" y="294960"/>
                    <a:pt x="111770" y="292579"/>
                  </a:cubicBezTo>
                  <a:cubicBezTo>
                    <a:pt x="111770" y="290197"/>
                    <a:pt x="114416" y="287816"/>
                    <a:pt x="118385" y="287816"/>
                  </a:cubicBezTo>
                  <a:close/>
                  <a:moveTo>
                    <a:pt x="270643" y="157302"/>
                  </a:moveTo>
                  <a:cubicBezTo>
                    <a:pt x="270643" y="157302"/>
                    <a:pt x="270643" y="157302"/>
                    <a:pt x="292135" y="163538"/>
                  </a:cubicBezTo>
                  <a:cubicBezTo>
                    <a:pt x="296165" y="164786"/>
                    <a:pt x="297508" y="167280"/>
                    <a:pt x="296165" y="169775"/>
                  </a:cubicBezTo>
                  <a:cubicBezTo>
                    <a:pt x="296165" y="172270"/>
                    <a:pt x="293478" y="173517"/>
                    <a:pt x="290792" y="173517"/>
                  </a:cubicBezTo>
                  <a:cubicBezTo>
                    <a:pt x="290792" y="173517"/>
                    <a:pt x="289449" y="173517"/>
                    <a:pt x="289449" y="173517"/>
                  </a:cubicBezTo>
                  <a:cubicBezTo>
                    <a:pt x="289449" y="173517"/>
                    <a:pt x="289449" y="173517"/>
                    <a:pt x="267956" y="167280"/>
                  </a:cubicBezTo>
                  <a:cubicBezTo>
                    <a:pt x="263926" y="166033"/>
                    <a:pt x="262583" y="162291"/>
                    <a:pt x="263926" y="159796"/>
                  </a:cubicBezTo>
                  <a:cubicBezTo>
                    <a:pt x="265270" y="157302"/>
                    <a:pt x="267956" y="156054"/>
                    <a:pt x="270643" y="157302"/>
                  </a:cubicBezTo>
                  <a:close/>
                  <a:moveTo>
                    <a:pt x="24702" y="157302"/>
                  </a:moveTo>
                  <a:cubicBezTo>
                    <a:pt x="27267" y="156054"/>
                    <a:pt x="31114" y="157302"/>
                    <a:pt x="31114" y="159796"/>
                  </a:cubicBezTo>
                  <a:cubicBezTo>
                    <a:pt x="32396" y="162291"/>
                    <a:pt x="31114" y="166033"/>
                    <a:pt x="28549" y="167280"/>
                  </a:cubicBezTo>
                  <a:cubicBezTo>
                    <a:pt x="28549" y="167280"/>
                    <a:pt x="28549" y="167280"/>
                    <a:pt x="6751" y="173517"/>
                  </a:cubicBezTo>
                  <a:cubicBezTo>
                    <a:pt x="6751" y="173517"/>
                    <a:pt x="5469" y="173517"/>
                    <a:pt x="5469" y="173517"/>
                  </a:cubicBezTo>
                  <a:cubicBezTo>
                    <a:pt x="2905" y="173517"/>
                    <a:pt x="1622" y="172270"/>
                    <a:pt x="340" y="169775"/>
                  </a:cubicBezTo>
                  <a:cubicBezTo>
                    <a:pt x="-942" y="167280"/>
                    <a:pt x="1622" y="164786"/>
                    <a:pt x="4187" y="163538"/>
                  </a:cubicBezTo>
                  <a:cubicBezTo>
                    <a:pt x="4187" y="163538"/>
                    <a:pt x="4187" y="163538"/>
                    <a:pt x="24702" y="157302"/>
                  </a:cubicBezTo>
                  <a:close/>
                  <a:moveTo>
                    <a:pt x="174683" y="85640"/>
                  </a:moveTo>
                  <a:cubicBezTo>
                    <a:pt x="175977" y="83029"/>
                    <a:pt x="179857" y="83029"/>
                    <a:pt x="182444" y="85640"/>
                  </a:cubicBezTo>
                  <a:cubicBezTo>
                    <a:pt x="182444" y="85640"/>
                    <a:pt x="182444" y="85640"/>
                    <a:pt x="205728" y="109135"/>
                  </a:cubicBezTo>
                  <a:cubicBezTo>
                    <a:pt x="205728" y="110440"/>
                    <a:pt x="207021" y="111746"/>
                    <a:pt x="207021" y="113051"/>
                  </a:cubicBezTo>
                  <a:cubicBezTo>
                    <a:pt x="207021" y="113051"/>
                    <a:pt x="207021" y="113051"/>
                    <a:pt x="207021" y="136546"/>
                  </a:cubicBezTo>
                  <a:cubicBezTo>
                    <a:pt x="207021" y="139157"/>
                    <a:pt x="204434" y="141767"/>
                    <a:pt x="201847" y="141767"/>
                  </a:cubicBezTo>
                  <a:cubicBezTo>
                    <a:pt x="197966" y="141767"/>
                    <a:pt x="196673" y="139157"/>
                    <a:pt x="196673" y="136546"/>
                  </a:cubicBezTo>
                  <a:cubicBezTo>
                    <a:pt x="196673" y="136546"/>
                    <a:pt x="196673" y="136546"/>
                    <a:pt x="196673" y="115661"/>
                  </a:cubicBezTo>
                  <a:lnTo>
                    <a:pt x="174683" y="93472"/>
                  </a:lnTo>
                  <a:cubicBezTo>
                    <a:pt x="172096" y="90861"/>
                    <a:pt x="172096" y="88250"/>
                    <a:pt x="174683" y="85640"/>
                  </a:cubicBezTo>
                  <a:close/>
                  <a:moveTo>
                    <a:pt x="289449" y="71916"/>
                  </a:moveTo>
                  <a:cubicBezTo>
                    <a:pt x="292135" y="71916"/>
                    <a:pt x="294822" y="73276"/>
                    <a:pt x="296165" y="75998"/>
                  </a:cubicBezTo>
                  <a:cubicBezTo>
                    <a:pt x="297508" y="78719"/>
                    <a:pt x="296165" y="82801"/>
                    <a:pt x="292135" y="82801"/>
                  </a:cubicBezTo>
                  <a:cubicBezTo>
                    <a:pt x="292135" y="82801"/>
                    <a:pt x="292135" y="82801"/>
                    <a:pt x="270643" y="90966"/>
                  </a:cubicBezTo>
                  <a:cubicBezTo>
                    <a:pt x="270643" y="90966"/>
                    <a:pt x="269299" y="90966"/>
                    <a:pt x="269299" y="90966"/>
                  </a:cubicBezTo>
                  <a:cubicBezTo>
                    <a:pt x="266613" y="90966"/>
                    <a:pt x="263926" y="89606"/>
                    <a:pt x="263926" y="86884"/>
                  </a:cubicBezTo>
                  <a:cubicBezTo>
                    <a:pt x="262583" y="84163"/>
                    <a:pt x="263926" y="80080"/>
                    <a:pt x="267956" y="80080"/>
                  </a:cubicBezTo>
                  <a:cubicBezTo>
                    <a:pt x="267956" y="80080"/>
                    <a:pt x="267956" y="80080"/>
                    <a:pt x="289449" y="71916"/>
                  </a:cubicBezTo>
                  <a:close/>
                  <a:moveTo>
                    <a:pt x="6751" y="71916"/>
                  </a:moveTo>
                  <a:cubicBezTo>
                    <a:pt x="6751" y="71916"/>
                    <a:pt x="6751" y="71916"/>
                    <a:pt x="28549" y="80080"/>
                  </a:cubicBezTo>
                  <a:cubicBezTo>
                    <a:pt x="31114" y="80080"/>
                    <a:pt x="32396" y="84163"/>
                    <a:pt x="31114" y="86884"/>
                  </a:cubicBezTo>
                  <a:cubicBezTo>
                    <a:pt x="31114" y="89606"/>
                    <a:pt x="28549" y="90966"/>
                    <a:pt x="25985" y="90966"/>
                  </a:cubicBezTo>
                  <a:cubicBezTo>
                    <a:pt x="25985" y="90966"/>
                    <a:pt x="24702" y="90966"/>
                    <a:pt x="24702" y="90966"/>
                  </a:cubicBezTo>
                  <a:cubicBezTo>
                    <a:pt x="24702" y="90966"/>
                    <a:pt x="24702" y="90966"/>
                    <a:pt x="4187" y="82801"/>
                  </a:cubicBezTo>
                  <a:cubicBezTo>
                    <a:pt x="1622" y="82801"/>
                    <a:pt x="-942" y="78719"/>
                    <a:pt x="340" y="75998"/>
                  </a:cubicBezTo>
                  <a:cubicBezTo>
                    <a:pt x="1622" y="73276"/>
                    <a:pt x="4187" y="71916"/>
                    <a:pt x="6751" y="71916"/>
                  </a:cubicBezTo>
                  <a:close/>
                  <a:moveTo>
                    <a:pt x="117171" y="67154"/>
                  </a:moveTo>
                  <a:cubicBezTo>
                    <a:pt x="117171" y="67154"/>
                    <a:pt x="117171" y="67154"/>
                    <a:pt x="73671" y="110571"/>
                  </a:cubicBezTo>
                  <a:lnTo>
                    <a:pt x="73671" y="172408"/>
                  </a:lnTo>
                  <a:cubicBezTo>
                    <a:pt x="73671" y="172408"/>
                    <a:pt x="73671" y="172408"/>
                    <a:pt x="118490" y="217141"/>
                  </a:cubicBezTo>
                  <a:cubicBezTo>
                    <a:pt x="118490" y="218456"/>
                    <a:pt x="119808" y="218456"/>
                    <a:pt x="119808" y="219772"/>
                  </a:cubicBezTo>
                  <a:cubicBezTo>
                    <a:pt x="119808" y="221088"/>
                    <a:pt x="121126" y="221088"/>
                    <a:pt x="121126" y="222403"/>
                  </a:cubicBezTo>
                  <a:cubicBezTo>
                    <a:pt x="121126" y="222403"/>
                    <a:pt x="121126" y="243454"/>
                    <a:pt x="121126" y="248717"/>
                  </a:cubicBezTo>
                  <a:cubicBezTo>
                    <a:pt x="121126" y="248717"/>
                    <a:pt x="121126" y="248717"/>
                    <a:pt x="127717" y="259242"/>
                  </a:cubicBezTo>
                  <a:cubicBezTo>
                    <a:pt x="127717" y="259242"/>
                    <a:pt x="127717" y="259242"/>
                    <a:pt x="167263" y="259242"/>
                  </a:cubicBezTo>
                  <a:cubicBezTo>
                    <a:pt x="167263" y="259242"/>
                    <a:pt x="167263" y="259242"/>
                    <a:pt x="175172" y="248717"/>
                  </a:cubicBezTo>
                  <a:cubicBezTo>
                    <a:pt x="175172" y="248717"/>
                    <a:pt x="175172" y="248717"/>
                    <a:pt x="175172" y="222403"/>
                  </a:cubicBezTo>
                  <a:cubicBezTo>
                    <a:pt x="175172" y="222403"/>
                    <a:pt x="175172" y="222403"/>
                    <a:pt x="175172" y="221088"/>
                  </a:cubicBezTo>
                  <a:cubicBezTo>
                    <a:pt x="175172" y="219772"/>
                    <a:pt x="175172" y="218456"/>
                    <a:pt x="176490" y="217141"/>
                  </a:cubicBezTo>
                  <a:cubicBezTo>
                    <a:pt x="176490" y="217141"/>
                    <a:pt x="176490" y="217141"/>
                    <a:pt x="221309" y="172408"/>
                  </a:cubicBezTo>
                  <a:cubicBezTo>
                    <a:pt x="221309" y="172408"/>
                    <a:pt x="221309" y="172408"/>
                    <a:pt x="221309" y="110571"/>
                  </a:cubicBezTo>
                  <a:cubicBezTo>
                    <a:pt x="221309" y="110571"/>
                    <a:pt x="221309" y="110571"/>
                    <a:pt x="177809" y="67154"/>
                  </a:cubicBezTo>
                  <a:cubicBezTo>
                    <a:pt x="177809" y="67154"/>
                    <a:pt x="177809" y="67154"/>
                    <a:pt x="117171" y="67154"/>
                  </a:cubicBezTo>
                  <a:close/>
                  <a:moveTo>
                    <a:pt x="115312" y="57629"/>
                  </a:moveTo>
                  <a:cubicBezTo>
                    <a:pt x="115312" y="57629"/>
                    <a:pt x="115312" y="57629"/>
                    <a:pt x="181254" y="57629"/>
                  </a:cubicBezTo>
                  <a:cubicBezTo>
                    <a:pt x="182573" y="57629"/>
                    <a:pt x="183892" y="57629"/>
                    <a:pt x="185211" y="58942"/>
                  </a:cubicBezTo>
                  <a:cubicBezTo>
                    <a:pt x="185211" y="58942"/>
                    <a:pt x="185211" y="58942"/>
                    <a:pt x="232689" y="106215"/>
                  </a:cubicBezTo>
                  <a:cubicBezTo>
                    <a:pt x="232689" y="106215"/>
                    <a:pt x="234008" y="107528"/>
                    <a:pt x="234008" y="110154"/>
                  </a:cubicBezTo>
                  <a:cubicBezTo>
                    <a:pt x="234008" y="110154"/>
                    <a:pt x="234008" y="110154"/>
                    <a:pt x="234008" y="175810"/>
                  </a:cubicBezTo>
                  <a:cubicBezTo>
                    <a:pt x="234008" y="177123"/>
                    <a:pt x="232689" y="178436"/>
                    <a:pt x="232689" y="179749"/>
                  </a:cubicBezTo>
                  <a:cubicBezTo>
                    <a:pt x="232689" y="179749"/>
                    <a:pt x="232689" y="179749"/>
                    <a:pt x="186530" y="224395"/>
                  </a:cubicBezTo>
                  <a:cubicBezTo>
                    <a:pt x="186530" y="224395"/>
                    <a:pt x="186530" y="224395"/>
                    <a:pt x="186530" y="250657"/>
                  </a:cubicBezTo>
                  <a:cubicBezTo>
                    <a:pt x="186530" y="251971"/>
                    <a:pt x="186530" y="253284"/>
                    <a:pt x="185211" y="254597"/>
                  </a:cubicBezTo>
                  <a:cubicBezTo>
                    <a:pt x="185211" y="254597"/>
                    <a:pt x="185211" y="254597"/>
                    <a:pt x="175979" y="267728"/>
                  </a:cubicBezTo>
                  <a:cubicBezTo>
                    <a:pt x="174660" y="269041"/>
                    <a:pt x="173341" y="270354"/>
                    <a:pt x="172022" y="270354"/>
                  </a:cubicBezTo>
                  <a:cubicBezTo>
                    <a:pt x="172022" y="270354"/>
                    <a:pt x="172022" y="270354"/>
                    <a:pt x="125862" y="270354"/>
                  </a:cubicBezTo>
                  <a:cubicBezTo>
                    <a:pt x="124544" y="270354"/>
                    <a:pt x="123225" y="269041"/>
                    <a:pt x="121906" y="267728"/>
                  </a:cubicBezTo>
                  <a:cubicBezTo>
                    <a:pt x="121906" y="267728"/>
                    <a:pt x="121906" y="267728"/>
                    <a:pt x="112674" y="255910"/>
                  </a:cubicBezTo>
                  <a:cubicBezTo>
                    <a:pt x="112674" y="255910"/>
                    <a:pt x="111355" y="254597"/>
                    <a:pt x="111355" y="254597"/>
                  </a:cubicBezTo>
                  <a:cubicBezTo>
                    <a:pt x="110036" y="251971"/>
                    <a:pt x="110036" y="245405"/>
                    <a:pt x="110036" y="224395"/>
                  </a:cubicBezTo>
                  <a:cubicBezTo>
                    <a:pt x="110036" y="224395"/>
                    <a:pt x="110036" y="224395"/>
                    <a:pt x="65196" y="179749"/>
                  </a:cubicBezTo>
                  <a:cubicBezTo>
                    <a:pt x="63877" y="178436"/>
                    <a:pt x="62558" y="177123"/>
                    <a:pt x="62558" y="175810"/>
                  </a:cubicBezTo>
                  <a:cubicBezTo>
                    <a:pt x="62558" y="175810"/>
                    <a:pt x="62558" y="175810"/>
                    <a:pt x="62558" y="110154"/>
                  </a:cubicBezTo>
                  <a:cubicBezTo>
                    <a:pt x="62558" y="107528"/>
                    <a:pt x="63877" y="106215"/>
                    <a:pt x="65196" y="106215"/>
                  </a:cubicBezTo>
                  <a:cubicBezTo>
                    <a:pt x="65196" y="106215"/>
                    <a:pt x="65196" y="106215"/>
                    <a:pt x="111355" y="58942"/>
                  </a:cubicBezTo>
                  <a:cubicBezTo>
                    <a:pt x="112674" y="57629"/>
                    <a:pt x="113993" y="57629"/>
                    <a:pt x="115312" y="57629"/>
                  </a:cubicBezTo>
                  <a:close/>
                  <a:moveTo>
                    <a:pt x="233373" y="1514"/>
                  </a:moveTo>
                  <a:cubicBezTo>
                    <a:pt x="234643" y="202"/>
                    <a:pt x="237183" y="-1109"/>
                    <a:pt x="239723" y="1514"/>
                  </a:cubicBezTo>
                  <a:cubicBezTo>
                    <a:pt x="242263" y="2825"/>
                    <a:pt x="243533" y="5448"/>
                    <a:pt x="240993" y="8071"/>
                  </a:cubicBezTo>
                  <a:cubicBezTo>
                    <a:pt x="240993" y="8071"/>
                    <a:pt x="240993" y="8071"/>
                    <a:pt x="228293" y="26431"/>
                  </a:cubicBezTo>
                  <a:cubicBezTo>
                    <a:pt x="227023" y="27742"/>
                    <a:pt x="225753" y="29054"/>
                    <a:pt x="224483" y="29054"/>
                  </a:cubicBezTo>
                  <a:cubicBezTo>
                    <a:pt x="223213" y="29054"/>
                    <a:pt x="221943" y="29054"/>
                    <a:pt x="220673" y="27742"/>
                  </a:cubicBezTo>
                  <a:cubicBezTo>
                    <a:pt x="218133" y="26431"/>
                    <a:pt x="218133" y="22497"/>
                    <a:pt x="219403" y="19874"/>
                  </a:cubicBezTo>
                  <a:cubicBezTo>
                    <a:pt x="219403" y="19874"/>
                    <a:pt x="219403" y="19874"/>
                    <a:pt x="233373" y="1514"/>
                  </a:cubicBezTo>
                  <a:close/>
                  <a:moveTo>
                    <a:pt x="55707" y="1514"/>
                  </a:moveTo>
                  <a:cubicBezTo>
                    <a:pt x="58380" y="-1109"/>
                    <a:pt x="61054" y="202"/>
                    <a:pt x="63728" y="1514"/>
                  </a:cubicBezTo>
                  <a:cubicBezTo>
                    <a:pt x="63728" y="1514"/>
                    <a:pt x="63728" y="1514"/>
                    <a:pt x="77096" y="19874"/>
                  </a:cubicBezTo>
                  <a:cubicBezTo>
                    <a:pt x="78433" y="22497"/>
                    <a:pt x="78433" y="26431"/>
                    <a:pt x="75759" y="27742"/>
                  </a:cubicBezTo>
                  <a:cubicBezTo>
                    <a:pt x="74422" y="29054"/>
                    <a:pt x="73086" y="29054"/>
                    <a:pt x="71749" y="29054"/>
                  </a:cubicBezTo>
                  <a:cubicBezTo>
                    <a:pt x="70412" y="29054"/>
                    <a:pt x="69075" y="27742"/>
                    <a:pt x="67738" y="26431"/>
                  </a:cubicBezTo>
                  <a:lnTo>
                    <a:pt x="54370" y="8071"/>
                  </a:lnTo>
                  <a:cubicBezTo>
                    <a:pt x="53033" y="5448"/>
                    <a:pt x="53033" y="2825"/>
                    <a:pt x="55707" y="1514"/>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534533" y="332683"/>
            <a:ext cx="1983235"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noProof="0" dirty="0">
                <a:solidFill>
                  <a:schemeClr val="accent1"/>
                </a:solidFill>
                <a:latin typeface="Arial"/>
                <a:ea typeface="微软雅黑"/>
              </a:rPr>
              <a:t>Cart page</a:t>
            </a:r>
            <a:endParaRPr kumimoji="0" lang="zh-CN" altLang="en-US" sz="32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sp>
        <p:nvSpPr>
          <p:cNvPr id="39" name="矩形 38"/>
          <p:cNvSpPr/>
          <p:nvPr/>
        </p:nvSpPr>
        <p:spPr>
          <a:xfrm>
            <a:off x="1536560" y="1209903"/>
            <a:ext cx="9696974" cy="1200329"/>
          </a:xfrm>
          <a:prstGeom prst="rect">
            <a:avLst/>
          </a:prstGeom>
        </p:spPr>
        <p:txBody>
          <a:bodyPr wrap="square">
            <a:spAutoFit/>
            <a:scene3d>
              <a:camera prst="orthographicFront"/>
              <a:lightRig rig="threePt" dir="t"/>
            </a:scene3d>
            <a:sp3d contourW="12700"/>
          </a:bodyPr>
          <a:lstStyle/>
          <a:p>
            <a:pPr lvl="0" algn="just"/>
            <a:r>
              <a:rPr lang="en-US" altLang="zh-CN" sz="1800" kern="100" dirty="0">
                <a:effectLst/>
                <a:latin typeface="Times New Roman" panose="02020603050405020304" pitchFamily="18" charset="0"/>
                <a:ea typeface="等线" panose="02010600030101010101" pitchFamily="2" charset="-122"/>
              </a:rPr>
              <a:t>The Cart interface shows the user's shopping cart, all the items added to the cart by the user will be shown on this page, the user can adjust the quantity they want to buy here and see the sub total and grand total simultaneously.</a:t>
            </a:r>
            <a:endParaRPr lang="en-US" altLang="zh-CN" kern="100" dirty="0">
              <a:latin typeface="Times New Roman" panose="02020603050405020304" pitchFamily="18" charset="0"/>
              <a:ea typeface="等线" panose="02010600030101010101" pitchFamily="2" charset="-122"/>
            </a:endParaRPr>
          </a:p>
          <a:p>
            <a:pPr lvl="0" algn="just"/>
            <a:r>
              <a:rPr lang="en-US" altLang="zh-CN" sz="1800" kern="100" dirty="0">
                <a:effectLst/>
                <a:latin typeface="Times New Roman" panose="02020603050405020304" pitchFamily="18" charset="0"/>
                <a:ea typeface="等线" panose="02010600030101010101" pitchFamily="2" charset="-122"/>
              </a:rPr>
              <a:t>The user can adjust the quantity they want to buy and see the sub total and grand total simultaneously. </a:t>
            </a:r>
            <a:endParaRPr lang="zh-CN" altLang="zh-CN" sz="1800" kern="100" dirty="0">
              <a:effectLst/>
              <a:latin typeface="Times New Roman" panose="02020603050405020304" pitchFamily="18" charset="0"/>
              <a:ea typeface="Times New Roman" panose="02020603050405020304" pitchFamily="18" charset="0"/>
            </a:endParaRPr>
          </a:p>
        </p:txBody>
      </p:sp>
      <p:pic>
        <p:nvPicPr>
          <p:cNvPr id="4" name="图片 3">
            <a:extLst>
              <a:ext uri="{FF2B5EF4-FFF2-40B4-BE49-F238E27FC236}">
                <a16:creationId xmlns:a16="http://schemas.microsoft.com/office/drawing/2014/main" id="{4B9A21F8-0877-7860-E57C-4670C9DC7D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007" y="2529204"/>
            <a:ext cx="5707363" cy="3261995"/>
          </a:xfrm>
          <a:prstGeom prst="rect">
            <a:avLst/>
          </a:prstGeom>
        </p:spPr>
      </p:pic>
    </p:spTree>
    <p:extLst>
      <p:ext uri="{BB962C8B-B14F-4D97-AF65-F5344CB8AC3E}">
        <p14:creationId xmlns:p14="http://schemas.microsoft.com/office/powerpoint/2010/main" val="294858367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1800000">
            <a:off x="1904442" y="953107"/>
            <a:ext cx="6606559" cy="5222548"/>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 fmla="*/ 0 w 8510175"/>
              <a:gd name="connsiteY0" fmla="*/ 9297 h 5202706"/>
              <a:gd name="connsiteX1" fmla="*/ 4264758 w 8510175"/>
              <a:gd name="connsiteY1" fmla="*/ 0 h 5202706"/>
              <a:gd name="connsiteX2" fmla="*/ 8510175 w 8510175"/>
              <a:gd name="connsiteY2" fmla="*/ 9297 h 5202706"/>
              <a:gd name="connsiteX3" fmla="*/ 8510175 w 8510175"/>
              <a:gd name="connsiteY3" fmla="*/ 5202706 h 5202706"/>
              <a:gd name="connsiteX4" fmla="*/ 0 w 8510175"/>
              <a:gd name="connsiteY4" fmla="*/ 5202706 h 5202706"/>
              <a:gd name="connsiteX5" fmla="*/ 0 w 8510175"/>
              <a:gd name="connsiteY5" fmla="*/ 9297 h 5202706"/>
              <a:gd name="connsiteX0" fmla="*/ 0 w 8510175"/>
              <a:gd name="connsiteY0" fmla="*/ 9297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6" fmla="*/ 0 w 8510175"/>
              <a:gd name="connsiteY6" fmla="*/ 9297 h 5222548"/>
              <a:gd name="connsiteX0" fmla="*/ 0 w 8510175"/>
              <a:gd name="connsiteY0" fmla="*/ 5202706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0" fmla="*/ 0 w 6606559"/>
              <a:gd name="connsiteY0" fmla="*/ 5222548 h 5222548"/>
              <a:gd name="connsiteX1" fmla="*/ 2361142 w 6606559"/>
              <a:gd name="connsiteY1" fmla="*/ 0 h 5222548"/>
              <a:gd name="connsiteX2" fmla="*/ 6606559 w 6606559"/>
              <a:gd name="connsiteY2" fmla="*/ 9297 h 5222548"/>
              <a:gd name="connsiteX3" fmla="*/ 6606559 w 6606559"/>
              <a:gd name="connsiteY3" fmla="*/ 5202706 h 5222548"/>
              <a:gd name="connsiteX4" fmla="*/ 0 w 6606559"/>
              <a:gd name="connsiteY4" fmla="*/ 5222548 h 522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grpSp>
        <p:nvGrpSpPr>
          <p:cNvPr id="23" name="组合 22"/>
          <p:cNvGrpSpPr/>
          <p:nvPr/>
        </p:nvGrpSpPr>
        <p:grpSpPr>
          <a:xfrm>
            <a:off x="1182668" y="1842125"/>
            <a:ext cx="4800360" cy="4031668"/>
            <a:chOff x="1554163" y="1203325"/>
            <a:chExt cx="6840537" cy="5745163"/>
          </a:xfrm>
        </p:grpSpPr>
        <p:sp>
          <p:nvSpPr>
            <p:cNvPr id="25" name="任意多边形 24"/>
            <p:cNvSpPr>
              <a:spLocks/>
            </p:cNvSpPr>
            <p:nvPr/>
          </p:nvSpPr>
          <p:spPr bwMode="auto">
            <a:xfrm>
              <a:off x="3735388" y="6911975"/>
              <a:ext cx="2513012" cy="36513"/>
            </a:xfrm>
            <a:custGeom>
              <a:avLst/>
              <a:gdLst>
                <a:gd name="T0" fmla="*/ 6776 w 6981"/>
                <a:gd name="T1" fmla="*/ 0 h 103"/>
                <a:gd name="T2" fmla="*/ 6776 w 6981"/>
                <a:gd name="T3" fmla="*/ 0 h 103"/>
                <a:gd name="T4" fmla="*/ 203 w 6981"/>
                <a:gd name="T5" fmla="*/ 0 h 103"/>
                <a:gd name="T6" fmla="*/ 0 w 6981"/>
                <a:gd name="T7" fmla="*/ 46 h 103"/>
                <a:gd name="T8" fmla="*/ 0 w 6981"/>
                <a:gd name="T9" fmla="*/ 55 h 103"/>
                <a:gd name="T10" fmla="*/ 203 w 6981"/>
                <a:gd name="T11" fmla="*/ 102 h 103"/>
                <a:gd name="T12" fmla="*/ 6776 w 6981"/>
                <a:gd name="T13" fmla="*/ 102 h 103"/>
                <a:gd name="T14" fmla="*/ 6980 w 6981"/>
                <a:gd name="T15" fmla="*/ 55 h 103"/>
                <a:gd name="T16" fmla="*/ 6980 w 6981"/>
                <a:gd name="T17" fmla="*/ 46 h 103"/>
                <a:gd name="T18" fmla="*/ 6776 w 6981"/>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03">
                  <a:moveTo>
                    <a:pt x="6776" y="0"/>
                  </a:moveTo>
                  <a:lnTo>
                    <a:pt x="6776" y="0"/>
                  </a:lnTo>
                  <a:cubicBezTo>
                    <a:pt x="203" y="0"/>
                    <a:pt x="203" y="0"/>
                    <a:pt x="203" y="0"/>
                  </a:cubicBezTo>
                  <a:cubicBezTo>
                    <a:pt x="92" y="0"/>
                    <a:pt x="0" y="18"/>
                    <a:pt x="0" y="46"/>
                  </a:cubicBezTo>
                  <a:cubicBezTo>
                    <a:pt x="0" y="55"/>
                    <a:pt x="0" y="55"/>
                    <a:pt x="0" y="55"/>
                  </a:cubicBezTo>
                  <a:cubicBezTo>
                    <a:pt x="0" y="83"/>
                    <a:pt x="92" y="102"/>
                    <a:pt x="203" y="102"/>
                  </a:cubicBezTo>
                  <a:cubicBezTo>
                    <a:pt x="6776" y="102"/>
                    <a:pt x="6776" y="102"/>
                    <a:pt x="6776" y="102"/>
                  </a:cubicBezTo>
                  <a:cubicBezTo>
                    <a:pt x="6887" y="102"/>
                    <a:pt x="6980" y="83"/>
                    <a:pt x="6980" y="55"/>
                  </a:cubicBezTo>
                  <a:cubicBezTo>
                    <a:pt x="6980" y="46"/>
                    <a:pt x="6980" y="46"/>
                    <a:pt x="6980" y="46"/>
                  </a:cubicBezTo>
                  <a:cubicBezTo>
                    <a:pt x="6980" y="18"/>
                    <a:pt x="6887" y="0"/>
                    <a:pt x="6776" y="0"/>
                  </a:cubicBezTo>
                </a:path>
              </a:pathLst>
            </a:custGeom>
            <a:solidFill>
              <a:srgbClr val="BCBDC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任意多边形 25"/>
            <p:cNvSpPr>
              <a:spLocks/>
            </p:cNvSpPr>
            <p:nvPr/>
          </p:nvSpPr>
          <p:spPr bwMode="auto">
            <a:xfrm>
              <a:off x="1554163" y="1203325"/>
              <a:ext cx="6840537" cy="4140200"/>
            </a:xfrm>
            <a:custGeom>
              <a:avLst/>
              <a:gdLst>
                <a:gd name="T0" fmla="*/ 18999 w 19000"/>
                <a:gd name="T1" fmla="*/ 11499 h 11500"/>
                <a:gd name="T2" fmla="*/ 18999 w 19000"/>
                <a:gd name="T3" fmla="*/ 11499 h 11500"/>
                <a:gd name="T4" fmla="*/ 18999 w 19000"/>
                <a:gd name="T5" fmla="*/ 630 h 11500"/>
                <a:gd name="T6" fmla="*/ 18369 w 19000"/>
                <a:gd name="T7" fmla="*/ 0 h 11500"/>
                <a:gd name="T8" fmla="*/ 630 w 19000"/>
                <a:gd name="T9" fmla="*/ 0 h 11500"/>
                <a:gd name="T10" fmla="*/ 0 w 19000"/>
                <a:gd name="T11" fmla="*/ 630 h 11500"/>
                <a:gd name="T12" fmla="*/ 0 w 19000"/>
                <a:gd name="T13" fmla="*/ 11499 h 11500"/>
                <a:gd name="T14" fmla="*/ 18999 w 19000"/>
                <a:gd name="T15" fmla="*/ 11499 h 11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11500">
                  <a:moveTo>
                    <a:pt x="18999" y="11499"/>
                  </a:moveTo>
                  <a:lnTo>
                    <a:pt x="18999" y="11499"/>
                  </a:lnTo>
                  <a:cubicBezTo>
                    <a:pt x="18999" y="630"/>
                    <a:pt x="18999" y="630"/>
                    <a:pt x="18999" y="630"/>
                  </a:cubicBezTo>
                  <a:cubicBezTo>
                    <a:pt x="18999" y="287"/>
                    <a:pt x="18712" y="0"/>
                    <a:pt x="18369" y="0"/>
                  </a:cubicBezTo>
                  <a:cubicBezTo>
                    <a:pt x="630" y="0"/>
                    <a:pt x="630" y="0"/>
                    <a:pt x="630" y="0"/>
                  </a:cubicBezTo>
                  <a:cubicBezTo>
                    <a:pt x="278" y="0"/>
                    <a:pt x="0" y="287"/>
                    <a:pt x="0" y="630"/>
                  </a:cubicBezTo>
                  <a:cubicBezTo>
                    <a:pt x="0" y="11499"/>
                    <a:pt x="0" y="11499"/>
                    <a:pt x="0" y="11499"/>
                  </a:cubicBezTo>
                  <a:lnTo>
                    <a:pt x="18999" y="11499"/>
                  </a:lnTo>
                </a:path>
              </a:pathLst>
            </a:custGeom>
            <a:solidFill>
              <a:srgbClr val="17191D"/>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任意多边形 26"/>
            <p:cNvSpPr>
              <a:spLocks/>
            </p:cNvSpPr>
            <p:nvPr/>
          </p:nvSpPr>
          <p:spPr bwMode="auto">
            <a:xfrm>
              <a:off x="3735388" y="6099175"/>
              <a:ext cx="2513012" cy="833438"/>
            </a:xfrm>
            <a:custGeom>
              <a:avLst/>
              <a:gdLst>
                <a:gd name="T0" fmla="*/ 6924 w 6981"/>
                <a:gd name="T1" fmla="*/ 2138 h 2315"/>
                <a:gd name="T2" fmla="*/ 6924 w 6981"/>
                <a:gd name="T3" fmla="*/ 2138 h 2315"/>
                <a:gd name="T4" fmla="*/ 6249 w 6981"/>
                <a:gd name="T5" fmla="*/ 2000 h 2315"/>
                <a:gd name="T6" fmla="*/ 6036 w 6981"/>
                <a:gd name="T7" fmla="*/ 1712 h 2315"/>
                <a:gd name="T8" fmla="*/ 5897 w 6981"/>
                <a:gd name="T9" fmla="*/ 0 h 2315"/>
                <a:gd name="T10" fmla="*/ 1074 w 6981"/>
                <a:gd name="T11" fmla="*/ 0 h 2315"/>
                <a:gd name="T12" fmla="*/ 944 w 6981"/>
                <a:gd name="T13" fmla="*/ 1712 h 2315"/>
                <a:gd name="T14" fmla="*/ 731 w 6981"/>
                <a:gd name="T15" fmla="*/ 2000 h 2315"/>
                <a:gd name="T16" fmla="*/ 37 w 6981"/>
                <a:gd name="T17" fmla="*/ 2148 h 2315"/>
                <a:gd name="T18" fmla="*/ 0 w 6981"/>
                <a:gd name="T19" fmla="*/ 2185 h 2315"/>
                <a:gd name="T20" fmla="*/ 0 w 6981"/>
                <a:gd name="T21" fmla="*/ 2314 h 2315"/>
                <a:gd name="T22" fmla="*/ 18 w 6981"/>
                <a:gd name="T23" fmla="*/ 2314 h 2315"/>
                <a:gd name="T24" fmla="*/ 6961 w 6981"/>
                <a:gd name="T25" fmla="*/ 2314 h 2315"/>
                <a:gd name="T26" fmla="*/ 6980 w 6981"/>
                <a:gd name="T27" fmla="*/ 2314 h 2315"/>
                <a:gd name="T28" fmla="*/ 6980 w 6981"/>
                <a:gd name="T29" fmla="*/ 2185 h 2315"/>
                <a:gd name="T30" fmla="*/ 6924 w 6981"/>
                <a:gd name="T31" fmla="*/ 2138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81" h="2315">
                  <a:moveTo>
                    <a:pt x="6924" y="2138"/>
                  </a:moveTo>
                  <a:lnTo>
                    <a:pt x="6924" y="2138"/>
                  </a:lnTo>
                  <a:cubicBezTo>
                    <a:pt x="6795" y="2111"/>
                    <a:pt x="6443" y="2037"/>
                    <a:pt x="6249" y="2000"/>
                  </a:cubicBezTo>
                  <a:cubicBezTo>
                    <a:pt x="6008" y="1944"/>
                    <a:pt x="6036" y="1712"/>
                    <a:pt x="6036" y="1712"/>
                  </a:cubicBezTo>
                  <a:cubicBezTo>
                    <a:pt x="5897" y="0"/>
                    <a:pt x="5897" y="0"/>
                    <a:pt x="5897" y="0"/>
                  </a:cubicBezTo>
                  <a:cubicBezTo>
                    <a:pt x="1074" y="0"/>
                    <a:pt x="1074" y="0"/>
                    <a:pt x="1074" y="0"/>
                  </a:cubicBezTo>
                  <a:cubicBezTo>
                    <a:pt x="944" y="1712"/>
                    <a:pt x="944" y="1712"/>
                    <a:pt x="944" y="1712"/>
                  </a:cubicBezTo>
                  <a:cubicBezTo>
                    <a:pt x="944" y="1712"/>
                    <a:pt x="972" y="1944"/>
                    <a:pt x="731" y="2000"/>
                  </a:cubicBezTo>
                  <a:cubicBezTo>
                    <a:pt x="527" y="2046"/>
                    <a:pt x="148" y="2120"/>
                    <a:pt x="37" y="2148"/>
                  </a:cubicBezTo>
                  <a:cubicBezTo>
                    <a:pt x="0" y="2157"/>
                    <a:pt x="0" y="2185"/>
                    <a:pt x="0" y="2185"/>
                  </a:cubicBezTo>
                  <a:cubicBezTo>
                    <a:pt x="0" y="2314"/>
                    <a:pt x="0" y="2314"/>
                    <a:pt x="0" y="2314"/>
                  </a:cubicBezTo>
                  <a:cubicBezTo>
                    <a:pt x="18" y="2314"/>
                    <a:pt x="18" y="2314"/>
                    <a:pt x="18" y="2314"/>
                  </a:cubicBezTo>
                  <a:cubicBezTo>
                    <a:pt x="6961" y="2314"/>
                    <a:pt x="6961" y="2314"/>
                    <a:pt x="6961" y="2314"/>
                  </a:cubicBezTo>
                  <a:cubicBezTo>
                    <a:pt x="6980" y="2314"/>
                    <a:pt x="6980" y="2314"/>
                    <a:pt x="6980" y="2314"/>
                  </a:cubicBezTo>
                  <a:cubicBezTo>
                    <a:pt x="6980" y="2185"/>
                    <a:pt x="6980" y="2185"/>
                    <a:pt x="6980" y="2185"/>
                  </a:cubicBezTo>
                  <a:cubicBezTo>
                    <a:pt x="6980" y="2185"/>
                    <a:pt x="6980" y="2157"/>
                    <a:pt x="6924" y="2138"/>
                  </a:cubicBezTo>
                </a:path>
              </a:pathLst>
            </a:custGeom>
            <a:solidFill>
              <a:schemeClr val="bg1">
                <a:lumMod val="85000"/>
              </a:schemeClr>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任意多边形 27"/>
            <p:cNvSpPr>
              <a:spLocks/>
            </p:cNvSpPr>
            <p:nvPr/>
          </p:nvSpPr>
          <p:spPr bwMode="auto">
            <a:xfrm>
              <a:off x="1554163" y="5343525"/>
              <a:ext cx="6840537" cy="757238"/>
            </a:xfrm>
            <a:custGeom>
              <a:avLst/>
              <a:gdLst>
                <a:gd name="T0" fmla="*/ 0 w 19000"/>
                <a:gd name="T1" fmla="*/ 0 h 2103"/>
                <a:gd name="T2" fmla="*/ 0 w 19000"/>
                <a:gd name="T3" fmla="*/ 0 h 2103"/>
                <a:gd name="T4" fmla="*/ 0 w 19000"/>
                <a:gd name="T5" fmla="*/ 1472 h 2103"/>
                <a:gd name="T6" fmla="*/ 630 w 19000"/>
                <a:gd name="T7" fmla="*/ 2102 h 2103"/>
                <a:gd name="T8" fmla="*/ 18369 w 19000"/>
                <a:gd name="T9" fmla="*/ 2102 h 2103"/>
                <a:gd name="T10" fmla="*/ 18999 w 19000"/>
                <a:gd name="T11" fmla="*/ 1472 h 2103"/>
                <a:gd name="T12" fmla="*/ 18999 w 19000"/>
                <a:gd name="T13" fmla="*/ 0 h 2103"/>
                <a:gd name="T14" fmla="*/ 0 w 19000"/>
                <a:gd name="T15" fmla="*/ 0 h 2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2103">
                  <a:moveTo>
                    <a:pt x="0" y="0"/>
                  </a:moveTo>
                  <a:lnTo>
                    <a:pt x="0" y="0"/>
                  </a:lnTo>
                  <a:cubicBezTo>
                    <a:pt x="0" y="1472"/>
                    <a:pt x="0" y="1472"/>
                    <a:pt x="0" y="1472"/>
                  </a:cubicBezTo>
                  <a:cubicBezTo>
                    <a:pt x="0" y="1824"/>
                    <a:pt x="278" y="2102"/>
                    <a:pt x="630" y="2102"/>
                  </a:cubicBezTo>
                  <a:cubicBezTo>
                    <a:pt x="18369" y="2102"/>
                    <a:pt x="18369" y="2102"/>
                    <a:pt x="18369" y="2102"/>
                  </a:cubicBezTo>
                  <a:cubicBezTo>
                    <a:pt x="18712" y="2102"/>
                    <a:pt x="18999" y="1824"/>
                    <a:pt x="18999" y="1472"/>
                  </a:cubicBezTo>
                  <a:cubicBezTo>
                    <a:pt x="18999" y="0"/>
                    <a:pt x="18999" y="0"/>
                    <a:pt x="18999" y="0"/>
                  </a:cubicBezTo>
                  <a:lnTo>
                    <a:pt x="0" y="0"/>
                  </a:lnTo>
                </a:path>
              </a:pathLst>
            </a:custGeom>
            <a:solidFill>
              <a:schemeClr val="bg1">
                <a:lumMod val="75000"/>
              </a:schemeClr>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任意多边形 28"/>
            <p:cNvSpPr>
              <a:spLocks/>
            </p:cNvSpPr>
            <p:nvPr/>
          </p:nvSpPr>
          <p:spPr bwMode="auto">
            <a:xfrm>
              <a:off x="3735388" y="6872288"/>
              <a:ext cx="2513012" cy="60325"/>
            </a:xfrm>
            <a:custGeom>
              <a:avLst/>
              <a:gdLst>
                <a:gd name="T0" fmla="*/ 6943 w 6981"/>
                <a:gd name="T1" fmla="*/ 0 h 167"/>
                <a:gd name="T2" fmla="*/ 6943 w 6981"/>
                <a:gd name="T3" fmla="*/ 0 h 167"/>
                <a:gd name="T4" fmla="*/ 27 w 6981"/>
                <a:gd name="T5" fmla="*/ 0 h 167"/>
                <a:gd name="T6" fmla="*/ 0 w 6981"/>
                <a:gd name="T7" fmla="*/ 37 h 167"/>
                <a:gd name="T8" fmla="*/ 0 w 6981"/>
                <a:gd name="T9" fmla="*/ 166 h 167"/>
                <a:gd name="T10" fmla="*/ 18 w 6981"/>
                <a:gd name="T11" fmla="*/ 166 h 167"/>
                <a:gd name="T12" fmla="*/ 6961 w 6981"/>
                <a:gd name="T13" fmla="*/ 166 h 167"/>
                <a:gd name="T14" fmla="*/ 6980 w 6981"/>
                <a:gd name="T15" fmla="*/ 166 h 167"/>
                <a:gd name="T16" fmla="*/ 6980 w 6981"/>
                <a:gd name="T17" fmla="*/ 37 h 167"/>
                <a:gd name="T18" fmla="*/ 6943 w 698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67">
                  <a:moveTo>
                    <a:pt x="6943" y="0"/>
                  </a:moveTo>
                  <a:lnTo>
                    <a:pt x="6943" y="0"/>
                  </a:lnTo>
                  <a:cubicBezTo>
                    <a:pt x="27" y="0"/>
                    <a:pt x="27" y="0"/>
                    <a:pt x="27" y="0"/>
                  </a:cubicBezTo>
                  <a:cubicBezTo>
                    <a:pt x="0" y="9"/>
                    <a:pt x="0" y="37"/>
                    <a:pt x="0" y="37"/>
                  </a:cubicBezTo>
                  <a:cubicBezTo>
                    <a:pt x="0" y="166"/>
                    <a:pt x="0" y="166"/>
                    <a:pt x="0" y="166"/>
                  </a:cubicBezTo>
                  <a:cubicBezTo>
                    <a:pt x="18" y="166"/>
                    <a:pt x="18" y="166"/>
                    <a:pt x="18" y="166"/>
                  </a:cubicBezTo>
                  <a:cubicBezTo>
                    <a:pt x="6961" y="166"/>
                    <a:pt x="6961" y="166"/>
                    <a:pt x="6961" y="166"/>
                  </a:cubicBezTo>
                  <a:cubicBezTo>
                    <a:pt x="6980" y="166"/>
                    <a:pt x="6980" y="166"/>
                    <a:pt x="6980" y="166"/>
                  </a:cubicBezTo>
                  <a:cubicBezTo>
                    <a:pt x="6980" y="37"/>
                    <a:pt x="6980" y="37"/>
                    <a:pt x="6980" y="37"/>
                  </a:cubicBezTo>
                  <a:cubicBezTo>
                    <a:pt x="6980" y="37"/>
                    <a:pt x="6980" y="18"/>
                    <a:pt x="6943" y="0"/>
                  </a:cubicBezTo>
                </a:path>
              </a:pathLst>
            </a:custGeom>
            <a:solidFill>
              <a:srgbClr val="D1D2D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792345" y="332683"/>
            <a:ext cx="3350597"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3200" noProof="0" dirty="0">
                <a:solidFill>
                  <a:schemeClr val="accent1"/>
                </a:solidFill>
                <a:latin typeface="Arial"/>
                <a:ea typeface="微软雅黑"/>
              </a:rPr>
              <a:t>Response design</a:t>
            </a:r>
            <a:endParaRPr kumimoji="0" lang="zh-CN" altLang="en-US" sz="3200" b="1"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pic>
        <p:nvPicPr>
          <p:cNvPr id="7" name="图片占位符 6">
            <a:extLst>
              <a:ext uri="{FF2B5EF4-FFF2-40B4-BE49-F238E27FC236}">
                <a16:creationId xmlns:a16="http://schemas.microsoft.com/office/drawing/2014/main" id="{323C61D2-EB87-88A3-8C94-4D7B481E98A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6762" r="6762"/>
          <a:stretch>
            <a:fillRect/>
          </a:stretch>
        </p:blipFill>
        <p:spPr/>
      </p:pic>
      <p:grpSp>
        <p:nvGrpSpPr>
          <p:cNvPr id="52" name="Group 19">
            <a:extLst>
              <a:ext uri="{FF2B5EF4-FFF2-40B4-BE49-F238E27FC236}">
                <a16:creationId xmlns:a16="http://schemas.microsoft.com/office/drawing/2014/main" id="{3E2B0D3B-587D-D679-B2DF-87FA9F36F47B}"/>
              </a:ext>
            </a:extLst>
          </p:cNvPr>
          <p:cNvGrpSpPr/>
          <p:nvPr/>
        </p:nvGrpSpPr>
        <p:grpSpPr>
          <a:xfrm>
            <a:off x="6862645" y="1842125"/>
            <a:ext cx="1970214" cy="3805024"/>
            <a:chOff x="-3768725" y="1125538"/>
            <a:chExt cx="2517775" cy="4862513"/>
          </a:xfrm>
        </p:grpSpPr>
        <p:sp>
          <p:nvSpPr>
            <p:cNvPr id="53" name="Freeform: Shape 4">
              <a:extLst>
                <a:ext uri="{FF2B5EF4-FFF2-40B4-BE49-F238E27FC236}">
                  <a16:creationId xmlns:a16="http://schemas.microsoft.com/office/drawing/2014/main" id="{C23DC894-8E6F-D917-D597-38F712757737}"/>
                </a:ext>
              </a:extLst>
            </p:cNvPr>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a:p>
          </p:txBody>
        </p:sp>
        <p:sp>
          <p:nvSpPr>
            <p:cNvPr id="54" name="Freeform: Shape 5">
              <a:extLst>
                <a:ext uri="{FF2B5EF4-FFF2-40B4-BE49-F238E27FC236}">
                  <a16:creationId xmlns:a16="http://schemas.microsoft.com/office/drawing/2014/main" id="{BB4FB1E0-65B5-4D8F-B76B-87A1F864BAC5}"/>
                </a:ext>
              </a:extLst>
            </p:cNvPr>
            <p:cNvSpPr>
              <a:spLocks/>
            </p:cNvSpPr>
            <p:nvPr/>
          </p:nvSpPr>
          <p:spPr bwMode="auto">
            <a:xfrm>
              <a:off x="-3713163" y="1141413"/>
              <a:ext cx="2430462"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a:p>
          </p:txBody>
        </p:sp>
        <p:sp>
          <p:nvSpPr>
            <p:cNvPr id="55" name="Oval 6">
              <a:extLst>
                <a:ext uri="{FF2B5EF4-FFF2-40B4-BE49-F238E27FC236}">
                  <a16:creationId xmlns:a16="http://schemas.microsoft.com/office/drawing/2014/main" id="{A739B5A6-322A-EF4B-71F8-0748E56D5071}"/>
                </a:ext>
              </a:extLst>
            </p:cNvPr>
            <p:cNvSpPr>
              <a:spLocks/>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a:p>
          </p:txBody>
        </p:sp>
        <p:sp>
          <p:nvSpPr>
            <p:cNvPr id="56" name="Oval 7">
              <a:extLst>
                <a:ext uri="{FF2B5EF4-FFF2-40B4-BE49-F238E27FC236}">
                  <a16:creationId xmlns:a16="http://schemas.microsoft.com/office/drawing/2014/main" id="{49D69C4A-1D0E-A71B-CA0F-EF5402BA6F2D}"/>
                </a:ext>
              </a:extLst>
            </p:cNvPr>
            <p:cNvSpPr>
              <a:spLocks/>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8">
              <a:extLst>
                <a:ext uri="{FF2B5EF4-FFF2-40B4-BE49-F238E27FC236}">
                  <a16:creationId xmlns:a16="http://schemas.microsoft.com/office/drawing/2014/main" id="{FB11EE5B-AFF2-7B84-6C05-2AABD17ADB20}"/>
                </a:ext>
              </a:extLst>
            </p:cNvPr>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9">
              <a:extLst>
                <a:ext uri="{FF2B5EF4-FFF2-40B4-BE49-F238E27FC236}">
                  <a16:creationId xmlns:a16="http://schemas.microsoft.com/office/drawing/2014/main" id="{63A5C500-8CCD-D997-686C-5E54D76C04B3}"/>
                </a:ext>
              </a:extLst>
            </p:cNvPr>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10">
              <a:extLst>
                <a:ext uri="{FF2B5EF4-FFF2-40B4-BE49-F238E27FC236}">
                  <a16:creationId xmlns:a16="http://schemas.microsoft.com/office/drawing/2014/main" id="{F56BD6EE-A594-B2BE-EDFC-DA4AC03A64B7}"/>
                </a:ext>
              </a:extLst>
            </p:cNvPr>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11">
              <a:extLst>
                <a:ext uri="{FF2B5EF4-FFF2-40B4-BE49-F238E27FC236}">
                  <a16:creationId xmlns:a16="http://schemas.microsoft.com/office/drawing/2014/main" id="{F251C20E-7C8D-B0D0-02D0-24FC01FF20C5}"/>
                </a:ext>
              </a:extLst>
            </p:cNvPr>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12">
              <a:extLst>
                <a:ext uri="{FF2B5EF4-FFF2-40B4-BE49-F238E27FC236}">
                  <a16:creationId xmlns:a16="http://schemas.microsoft.com/office/drawing/2014/main" id="{01B3D4F3-506A-DCF6-B211-C0F95012E5CC}"/>
                </a:ext>
              </a:extLst>
            </p:cNvPr>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15">
              <a:extLst>
                <a:ext uri="{FF2B5EF4-FFF2-40B4-BE49-F238E27FC236}">
                  <a16:creationId xmlns:a16="http://schemas.microsoft.com/office/drawing/2014/main" id="{4654AEEA-F1DD-7F16-EFB8-C016BF4B3631}"/>
                </a:ext>
              </a:extLst>
            </p:cNvPr>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a:p>
          </p:txBody>
        </p:sp>
        <p:sp>
          <p:nvSpPr>
            <p:cNvPr id="63" name="Freeform: Shape 16">
              <a:extLst>
                <a:ext uri="{FF2B5EF4-FFF2-40B4-BE49-F238E27FC236}">
                  <a16:creationId xmlns:a16="http://schemas.microsoft.com/office/drawing/2014/main" id="{9B5DDA38-368E-7516-AFBB-F01EEE02F737}"/>
                </a:ext>
              </a:extLst>
            </p:cNvPr>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64" name="Freeform: Shape 17">
              <a:extLst>
                <a:ext uri="{FF2B5EF4-FFF2-40B4-BE49-F238E27FC236}">
                  <a16:creationId xmlns:a16="http://schemas.microsoft.com/office/drawing/2014/main" id="{0587F027-40A8-4E49-2DC3-5895D2424A3A}"/>
                </a:ext>
              </a:extLst>
            </p:cNvPr>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65" name="Freeform: Shape 18">
              <a:extLst>
                <a:ext uri="{FF2B5EF4-FFF2-40B4-BE49-F238E27FC236}">
                  <a16:creationId xmlns:a16="http://schemas.microsoft.com/office/drawing/2014/main" id="{2D86BE21-C3E6-10DD-E0FA-EA76936A484C}"/>
                </a:ext>
              </a:extLst>
            </p:cNvPr>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grpSp>
      <p:pic>
        <p:nvPicPr>
          <p:cNvPr id="67" name="图片 66">
            <a:extLst>
              <a:ext uri="{FF2B5EF4-FFF2-40B4-BE49-F238E27FC236}">
                <a16:creationId xmlns:a16="http://schemas.microsoft.com/office/drawing/2014/main" id="{4D423991-BD88-E713-5FFD-78BBADFABB1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t="10507" r="7786"/>
          <a:stretch/>
        </p:blipFill>
        <p:spPr>
          <a:xfrm>
            <a:off x="7054216" y="2283808"/>
            <a:ext cx="1637335" cy="2970788"/>
          </a:xfrm>
          <a:prstGeom prst="rect">
            <a:avLst/>
          </a:prstGeom>
        </p:spPr>
      </p:pic>
      <p:pic>
        <p:nvPicPr>
          <p:cNvPr id="68" name="图片 67">
            <a:extLst>
              <a:ext uri="{FF2B5EF4-FFF2-40B4-BE49-F238E27FC236}">
                <a16:creationId xmlns:a16="http://schemas.microsoft.com/office/drawing/2014/main" id="{1EB3CC58-09F1-A4E2-3832-C36DC0914C1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0356"/>
          <a:stretch/>
        </p:blipFill>
        <p:spPr>
          <a:xfrm>
            <a:off x="9374083" y="2489339"/>
            <a:ext cx="1683603" cy="2788449"/>
          </a:xfrm>
          <a:prstGeom prst="rect">
            <a:avLst/>
          </a:prstGeom>
        </p:spPr>
      </p:pic>
      <p:cxnSp>
        <p:nvCxnSpPr>
          <p:cNvPr id="70" name="直接箭头连接符 69">
            <a:extLst>
              <a:ext uri="{FF2B5EF4-FFF2-40B4-BE49-F238E27FC236}">
                <a16:creationId xmlns:a16="http://schemas.microsoft.com/office/drawing/2014/main" id="{54C2A92A-F61C-C505-729B-3640595BDB0D}"/>
              </a:ext>
            </a:extLst>
          </p:cNvPr>
          <p:cNvCxnSpPr/>
          <p:nvPr/>
        </p:nvCxnSpPr>
        <p:spPr>
          <a:xfrm>
            <a:off x="8691551" y="2320392"/>
            <a:ext cx="682532" cy="32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080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rot="1800000">
            <a:off x="297403" y="2961672"/>
            <a:ext cx="4806817" cy="2401396"/>
          </a:xfrm>
          <a:custGeom>
            <a:avLst/>
            <a:gdLst>
              <a:gd name="connsiteX0" fmla="*/ 0 w 9266664"/>
              <a:gd name="connsiteY0" fmla="*/ 0 h 2369924"/>
              <a:gd name="connsiteX1" fmla="*/ 9266664 w 9266664"/>
              <a:gd name="connsiteY1" fmla="*/ 0 h 2369924"/>
              <a:gd name="connsiteX2" fmla="*/ 9266664 w 9266664"/>
              <a:gd name="connsiteY2" fmla="*/ 2369924 h 2369924"/>
              <a:gd name="connsiteX3" fmla="*/ 0 w 9266664"/>
              <a:gd name="connsiteY3" fmla="*/ 2369924 h 2369924"/>
              <a:gd name="connsiteX4" fmla="*/ 0 w 9266664"/>
              <a:gd name="connsiteY4" fmla="*/ 0 h 2369924"/>
              <a:gd name="connsiteX0" fmla="*/ 0 w 9266664"/>
              <a:gd name="connsiteY0" fmla="*/ 0 h 2369924"/>
              <a:gd name="connsiteX1" fmla="*/ 4198570 w 9266664"/>
              <a:gd name="connsiteY1" fmla="*/ 3826 h 2369924"/>
              <a:gd name="connsiteX2" fmla="*/ 9266664 w 9266664"/>
              <a:gd name="connsiteY2" fmla="*/ 0 h 2369924"/>
              <a:gd name="connsiteX3" fmla="*/ 9266664 w 9266664"/>
              <a:gd name="connsiteY3" fmla="*/ 2369924 h 2369924"/>
              <a:gd name="connsiteX4" fmla="*/ 0 w 9266664"/>
              <a:gd name="connsiteY4" fmla="*/ 2369924 h 2369924"/>
              <a:gd name="connsiteX5" fmla="*/ 0 w 9266664"/>
              <a:gd name="connsiteY5" fmla="*/ 0 h 2369924"/>
              <a:gd name="connsiteX0" fmla="*/ 0 w 9266664"/>
              <a:gd name="connsiteY0" fmla="*/ 0 h 2377462"/>
              <a:gd name="connsiteX1" fmla="*/ 4198570 w 9266664"/>
              <a:gd name="connsiteY1" fmla="*/ 3826 h 2377462"/>
              <a:gd name="connsiteX2" fmla="*/ 9266664 w 9266664"/>
              <a:gd name="connsiteY2" fmla="*/ 0 h 2377462"/>
              <a:gd name="connsiteX3" fmla="*/ 9266664 w 9266664"/>
              <a:gd name="connsiteY3" fmla="*/ 2369924 h 2377462"/>
              <a:gd name="connsiteX4" fmla="*/ 2049462 w 9266664"/>
              <a:gd name="connsiteY4" fmla="*/ 2377462 h 2377462"/>
              <a:gd name="connsiteX5" fmla="*/ 0 w 9266664"/>
              <a:gd name="connsiteY5" fmla="*/ 2369924 h 2377462"/>
              <a:gd name="connsiteX6" fmla="*/ 0 w 9266664"/>
              <a:gd name="connsiteY6" fmla="*/ 0 h 2377462"/>
              <a:gd name="connsiteX0" fmla="*/ 0 w 9266664"/>
              <a:gd name="connsiteY0" fmla="*/ 0 h 2377462"/>
              <a:gd name="connsiteX1" fmla="*/ 4198570 w 9266664"/>
              <a:gd name="connsiteY1" fmla="*/ 3826 h 2377462"/>
              <a:gd name="connsiteX2" fmla="*/ 9266664 w 9266664"/>
              <a:gd name="connsiteY2" fmla="*/ 0 h 2377462"/>
              <a:gd name="connsiteX3" fmla="*/ 9266664 w 9266664"/>
              <a:gd name="connsiteY3" fmla="*/ 2369924 h 2377462"/>
              <a:gd name="connsiteX4" fmla="*/ 2049462 w 9266664"/>
              <a:gd name="connsiteY4" fmla="*/ 2377462 h 2377462"/>
              <a:gd name="connsiteX5" fmla="*/ 0 w 9266664"/>
              <a:gd name="connsiteY5" fmla="*/ 0 h 2377462"/>
              <a:gd name="connsiteX0" fmla="*/ 0 w 7217202"/>
              <a:gd name="connsiteY0" fmla="*/ 2377462 h 2377462"/>
              <a:gd name="connsiteX1" fmla="*/ 2149108 w 7217202"/>
              <a:gd name="connsiteY1" fmla="*/ 3826 h 2377462"/>
              <a:gd name="connsiteX2" fmla="*/ 7217202 w 7217202"/>
              <a:gd name="connsiteY2" fmla="*/ 0 h 2377462"/>
              <a:gd name="connsiteX3" fmla="*/ 7217202 w 7217202"/>
              <a:gd name="connsiteY3" fmla="*/ 2369924 h 2377462"/>
              <a:gd name="connsiteX4" fmla="*/ 0 w 7217202"/>
              <a:gd name="connsiteY4" fmla="*/ 2377462 h 2377462"/>
              <a:gd name="connsiteX0" fmla="*/ 0 w 7217202"/>
              <a:gd name="connsiteY0" fmla="*/ 2401396 h 2401396"/>
              <a:gd name="connsiteX1" fmla="*/ 2149108 w 7217202"/>
              <a:gd name="connsiteY1" fmla="*/ 27760 h 2401396"/>
              <a:gd name="connsiteX2" fmla="*/ 3184170 w 7217202"/>
              <a:gd name="connsiteY2" fmla="*/ 0 h 2401396"/>
              <a:gd name="connsiteX3" fmla="*/ 7217202 w 7217202"/>
              <a:gd name="connsiteY3" fmla="*/ 23934 h 2401396"/>
              <a:gd name="connsiteX4" fmla="*/ 7217202 w 7217202"/>
              <a:gd name="connsiteY4" fmla="*/ 2393858 h 2401396"/>
              <a:gd name="connsiteX5" fmla="*/ 0 w 7217202"/>
              <a:gd name="connsiteY5" fmla="*/ 2401396 h 2401396"/>
              <a:gd name="connsiteX0" fmla="*/ 0 w 7217202"/>
              <a:gd name="connsiteY0" fmla="*/ 2401396 h 2401396"/>
              <a:gd name="connsiteX1" fmla="*/ 3184170 w 7217202"/>
              <a:gd name="connsiteY1" fmla="*/ 0 h 2401396"/>
              <a:gd name="connsiteX2" fmla="*/ 7217202 w 7217202"/>
              <a:gd name="connsiteY2" fmla="*/ 23934 h 2401396"/>
              <a:gd name="connsiteX3" fmla="*/ 7217202 w 7217202"/>
              <a:gd name="connsiteY3" fmla="*/ 2393858 h 2401396"/>
              <a:gd name="connsiteX4" fmla="*/ 0 w 7217202"/>
              <a:gd name="connsiteY4" fmla="*/ 2401396 h 2401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7202" h="2401396">
                <a:moveTo>
                  <a:pt x="0" y="2401396"/>
                </a:moveTo>
                <a:lnTo>
                  <a:pt x="3184170" y="0"/>
                </a:lnTo>
                <a:lnTo>
                  <a:pt x="7217202" y="23934"/>
                </a:lnTo>
                <a:lnTo>
                  <a:pt x="7217202" y="2393858"/>
                </a:lnTo>
                <a:lnTo>
                  <a:pt x="0" y="24013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2" name="矩形 31"/>
          <p:cNvSpPr/>
          <p:nvPr/>
        </p:nvSpPr>
        <p:spPr>
          <a:xfrm rot="1800000">
            <a:off x="9495150" y="2885470"/>
            <a:ext cx="4808965" cy="2388362"/>
          </a:xfrm>
          <a:custGeom>
            <a:avLst/>
            <a:gdLst>
              <a:gd name="connsiteX0" fmla="*/ 0 w 9266664"/>
              <a:gd name="connsiteY0" fmla="*/ 0 h 2382833"/>
              <a:gd name="connsiteX1" fmla="*/ 9266664 w 9266664"/>
              <a:gd name="connsiteY1" fmla="*/ 0 h 2382833"/>
              <a:gd name="connsiteX2" fmla="*/ 9266664 w 9266664"/>
              <a:gd name="connsiteY2" fmla="*/ 2382833 h 2382833"/>
              <a:gd name="connsiteX3" fmla="*/ 0 w 9266664"/>
              <a:gd name="connsiteY3" fmla="*/ 2382833 h 2382833"/>
              <a:gd name="connsiteX4" fmla="*/ 0 w 9266664"/>
              <a:gd name="connsiteY4" fmla="*/ 0 h 2382833"/>
              <a:gd name="connsiteX0" fmla="*/ 0 w 9266664"/>
              <a:gd name="connsiteY0" fmla="*/ 0 h 2382833"/>
              <a:gd name="connsiteX1" fmla="*/ 6466659 w 9266664"/>
              <a:gd name="connsiteY1" fmla="*/ 25983 h 2382833"/>
              <a:gd name="connsiteX2" fmla="*/ 9266664 w 9266664"/>
              <a:gd name="connsiteY2" fmla="*/ 0 h 2382833"/>
              <a:gd name="connsiteX3" fmla="*/ 9266664 w 9266664"/>
              <a:gd name="connsiteY3" fmla="*/ 2382833 h 2382833"/>
              <a:gd name="connsiteX4" fmla="*/ 0 w 9266664"/>
              <a:gd name="connsiteY4" fmla="*/ 2382833 h 2382833"/>
              <a:gd name="connsiteX5" fmla="*/ 0 w 9266664"/>
              <a:gd name="connsiteY5" fmla="*/ 0 h 2382833"/>
              <a:gd name="connsiteX0" fmla="*/ 0 w 9266664"/>
              <a:gd name="connsiteY0" fmla="*/ 0 h 2388362"/>
              <a:gd name="connsiteX1" fmla="*/ 6466659 w 9266664"/>
              <a:gd name="connsiteY1" fmla="*/ 25983 h 2388362"/>
              <a:gd name="connsiteX2" fmla="*/ 9266664 w 9266664"/>
              <a:gd name="connsiteY2" fmla="*/ 0 h 2388362"/>
              <a:gd name="connsiteX3" fmla="*/ 9266664 w 9266664"/>
              <a:gd name="connsiteY3" fmla="*/ 2382833 h 2388362"/>
              <a:gd name="connsiteX4" fmla="*/ 4457699 w 9266664"/>
              <a:gd name="connsiteY4" fmla="*/ 2388362 h 2388362"/>
              <a:gd name="connsiteX5" fmla="*/ 0 w 9266664"/>
              <a:gd name="connsiteY5" fmla="*/ 2382833 h 2388362"/>
              <a:gd name="connsiteX6" fmla="*/ 0 w 9266664"/>
              <a:gd name="connsiteY6" fmla="*/ 0 h 2388362"/>
              <a:gd name="connsiteX0" fmla="*/ 0 w 9266664"/>
              <a:gd name="connsiteY0" fmla="*/ 0 h 2388362"/>
              <a:gd name="connsiteX1" fmla="*/ 6466659 w 9266664"/>
              <a:gd name="connsiteY1" fmla="*/ 25983 h 2388362"/>
              <a:gd name="connsiteX2" fmla="*/ 9266664 w 9266664"/>
              <a:gd name="connsiteY2" fmla="*/ 0 h 2388362"/>
              <a:gd name="connsiteX3" fmla="*/ 9266664 w 9266664"/>
              <a:gd name="connsiteY3" fmla="*/ 2382833 h 2388362"/>
              <a:gd name="connsiteX4" fmla="*/ 4457699 w 9266664"/>
              <a:gd name="connsiteY4" fmla="*/ 2388362 h 2388362"/>
              <a:gd name="connsiteX5" fmla="*/ 0 w 9266664"/>
              <a:gd name="connsiteY5" fmla="*/ 0 h 2388362"/>
              <a:gd name="connsiteX0" fmla="*/ 0 w 4808965"/>
              <a:gd name="connsiteY0" fmla="*/ 2388362 h 2388362"/>
              <a:gd name="connsiteX1" fmla="*/ 2008960 w 4808965"/>
              <a:gd name="connsiteY1" fmla="*/ 25983 h 2388362"/>
              <a:gd name="connsiteX2" fmla="*/ 4808965 w 4808965"/>
              <a:gd name="connsiteY2" fmla="*/ 0 h 2388362"/>
              <a:gd name="connsiteX3" fmla="*/ 4808965 w 4808965"/>
              <a:gd name="connsiteY3" fmla="*/ 2382833 h 2388362"/>
              <a:gd name="connsiteX4" fmla="*/ 0 w 4808965"/>
              <a:gd name="connsiteY4" fmla="*/ 2388362 h 238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8965" h="2388362">
                <a:moveTo>
                  <a:pt x="0" y="2388362"/>
                </a:moveTo>
                <a:lnTo>
                  <a:pt x="2008960" y="25983"/>
                </a:lnTo>
                <a:lnTo>
                  <a:pt x="4808965" y="0"/>
                </a:lnTo>
                <a:lnTo>
                  <a:pt x="4808965" y="2382833"/>
                </a:lnTo>
                <a:lnTo>
                  <a:pt x="0" y="238836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28" name="任意多边形 27"/>
          <p:cNvSpPr/>
          <p:nvPr/>
        </p:nvSpPr>
        <p:spPr>
          <a:xfrm>
            <a:off x="1" y="2850131"/>
            <a:ext cx="3247725" cy="1157738"/>
          </a:xfrm>
          <a:custGeom>
            <a:avLst/>
            <a:gdLst>
              <a:gd name="connsiteX0" fmla="*/ 0 w 3247725"/>
              <a:gd name="connsiteY0" fmla="*/ 0 h 1157738"/>
              <a:gd name="connsiteX1" fmla="*/ 2668856 w 3247725"/>
              <a:gd name="connsiteY1" fmla="*/ 0 h 1157738"/>
              <a:gd name="connsiteX2" fmla="*/ 3247725 w 3247725"/>
              <a:gd name="connsiteY2" fmla="*/ 578869 h 1157738"/>
              <a:gd name="connsiteX3" fmla="*/ 2668856 w 3247725"/>
              <a:gd name="connsiteY3" fmla="*/ 1157738 h 1157738"/>
              <a:gd name="connsiteX4" fmla="*/ 0 w 3247725"/>
              <a:gd name="connsiteY4" fmla="*/ 1157738 h 115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725" h="1157738">
                <a:moveTo>
                  <a:pt x="0" y="0"/>
                </a:moveTo>
                <a:lnTo>
                  <a:pt x="2668856" y="0"/>
                </a:lnTo>
                <a:cubicBezTo>
                  <a:pt x="2988557" y="0"/>
                  <a:pt x="3247725" y="259168"/>
                  <a:pt x="3247725" y="578869"/>
                </a:cubicBezTo>
                <a:cubicBezTo>
                  <a:pt x="3247725" y="898570"/>
                  <a:pt x="2988557" y="1157738"/>
                  <a:pt x="2668856" y="1157738"/>
                </a:cubicBezTo>
                <a:lnTo>
                  <a:pt x="0" y="1157738"/>
                </a:ln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932496" y="2850131"/>
            <a:ext cx="3259501" cy="1157738"/>
          </a:xfrm>
          <a:custGeom>
            <a:avLst/>
            <a:gdLst>
              <a:gd name="connsiteX0" fmla="*/ 578869 w 3259501"/>
              <a:gd name="connsiteY0" fmla="*/ 0 h 1157738"/>
              <a:gd name="connsiteX1" fmla="*/ 3259501 w 3259501"/>
              <a:gd name="connsiteY1" fmla="*/ 0 h 1157738"/>
              <a:gd name="connsiteX2" fmla="*/ 3259501 w 3259501"/>
              <a:gd name="connsiteY2" fmla="*/ 1157738 h 1157738"/>
              <a:gd name="connsiteX3" fmla="*/ 578869 w 3259501"/>
              <a:gd name="connsiteY3" fmla="*/ 1157738 h 1157738"/>
              <a:gd name="connsiteX4" fmla="*/ 0 w 3259501"/>
              <a:gd name="connsiteY4" fmla="*/ 578869 h 1157738"/>
              <a:gd name="connsiteX5" fmla="*/ 578869 w 3259501"/>
              <a:gd name="connsiteY5" fmla="*/ 0 h 115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9501" h="1157738">
                <a:moveTo>
                  <a:pt x="578869" y="0"/>
                </a:moveTo>
                <a:lnTo>
                  <a:pt x="3259501" y="0"/>
                </a:lnTo>
                <a:lnTo>
                  <a:pt x="3259501" y="1157738"/>
                </a:lnTo>
                <a:lnTo>
                  <a:pt x="578869" y="1157738"/>
                </a:lnTo>
                <a:cubicBezTo>
                  <a:pt x="259168" y="1157738"/>
                  <a:pt x="0" y="898570"/>
                  <a:pt x="0" y="578869"/>
                </a:cubicBezTo>
                <a:cubicBezTo>
                  <a:pt x="0" y="259168"/>
                  <a:pt x="259168" y="0"/>
                  <a:pt x="578869" y="0"/>
                </a:cubicBez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772562" y="3119321"/>
            <a:ext cx="2646878"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b="1" dirty="0">
                <a:solidFill>
                  <a:schemeClr val="accent1"/>
                </a:solidFill>
                <a:latin typeface="Arial"/>
                <a:ea typeface="微软雅黑"/>
              </a:rPr>
              <a:t>Thank you!</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spTree>
    <p:extLst>
      <p:ext uri="{BB962C8B-B14F-4D97-AF65-F5344CB8AC3E}">
        <p14:creationId xmlns:p14="http://schemas.microsoft.com/office/powerpoint/2010/main" val="21192015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rot="1800000">
            <a:off x="6461503" y="1120912"/>
            <a:ext cx="5172127" cy="1984242"/>
          </a:xfrm>
          <a:custGeom>
            <a:avLst/>
            <a:gdLst>
              <a:gd name="connsiteX0" fmla="*/ 0 w 9413612"/>
              <a:gd name="connsiteY0" fmla="*/ 0 h 1963207"/>
              <a:gd name="connsiteX1" fmla="*/ 9413612 w 9413612"/>
              <a:gd name="connsiteY1" fmla="*/ 0 h 1963207"/>
              <a:gd name="connsiteX2" fmla="*/ 9413612 w 9413612"/>
              <a:gd name="connsiteY2" fmla="*/ 1963207 h 1963207"/>
              <a:gd name="connsiteX3" fmla="*/ 0 w 9413612"/>
              <a:gd name="connsiteY3" fmla="*/ 1963207 h 1963207"/>
              <a:gd name="connsiteX4" fmla="*/ 0 w 9413612"/>
              <a:gd name="connsiteY4" fmla="*/ 0 h 1963207"/>
              <a:gd name="connsiteX0" fmla="*/ 0 w 9413612"/>
              <a:gd name="connsiteY0" fmla="*/ 18933 h 1982140"/>
              <a:gd name="connsiteX1" fmla="*/ 6870575 w 9413612"/>
              <a:gd name="connsiteY1" fmla="*/ 0 h 1982140"/>
              <a:gd name="connsiteX2" fmla="*/ 9413612 w 9413612"/>
              <a:gd name="connsiteY2" fmla="*/ 18933 h 1982140"/>
              <a:gd name="connsiteX3" fmla="*/ 9413612 w 9413612"/>
              <a:gd name="connsiteY3" fmla="*/ 1982140 h 1982140"/>
              <a:gd name="connsiteX4" fmla="*/ 0 w 9413612"/>
              <a:gd name="connsiteY4" fmla="*/ 1982140 h 1982140"/>
              <a:gd name="connsiteX5" fmla="*/ 0 w 9413612"/>
              <a:gd name="connsiteY5" fmla="*/ 18933 h 1982140"/>
              <a:gd name="connsiteX0" fmla="*/ 0 w 9413612"/>
              <a:gd name="connsiteY0" fmla="*/ 18933 h 1984242"/>
              <a:gd name="connsiteX1" fmla="*/ 6870575 w 9413612"/>
              <a:gd name="connsiteY1" fmla="*/ 0 h 1984242"/>
              <a:gd name="connsiteX2" fmla="*/ 9413612 w 9413612"/>
              <a:gd name="connsiteY2" fmla="*/ 18933 h 1984242"/>
              <a:gd name="connsiteX3" fmla="*/ 9413612 w 9413612"/>
              <a:gd name="connsiteY3" fmla="*/ 1982140 h 1984242"/>
              <a:gd name="connsiteX4" fmla="*/ 4241485 w 9413612"/>
              <a:gd name="connsiteY4" fmla="*/ 1984242 h 1984242"/>
              <a:gd name="connsiteX5" fmla="*/ 0 w 9413612"/>
              <a:gd name="connsiteY5" fmla="*/ 1982140 h 1984242"/>
              <a:gd name="connsiteX6" fmla="*/ 0 w 9413612"/>
              <a:gd name="connsiteY6" fmla="*/ 18933 h 1984242"/>
              <a:gd name="connsiteX0" fmla="*/ 0 w 9413612"/>
              <a:gd name="connsiteY0" fmla="*/ 18933 h 1984242"/>
              <a:gd name="connsiteX1" fmla="*/ 6870575 w 9413612"/>
              <a:gd name="connsiteY1" fmla="*/ 0 h 1984242"/>
              <a:gd name="connsiteX2" fmla="*/ 9413612 w 9413612"/>
              <a:gd name="connsiteY2" fmla="*/ 18933 h 1984242"/>
              <a:gd name="connsiteX3" fmla="*/ 9413612 w 9413612"/>
              <a:gd name="connsiteY3" fmla="*/ 1982140 h 1984242"/>
              <a:gd name="connsiteX4" fmla="*/ 4241485 w 9413612"/>
              <a:gd name="connsiteY4" fmla="*/ 1984242 h 1984242"/>
              <a:gd name="connsiteX5" fmla="*/ 0 w 9413612"/>
              <a:gd name="connsiteY5" fmla="*/ 18933 h 1984242"/>
              <a:gd name="connsiteX0" fmla="*/ 0 w 5172127"/>
              <a:gd name="connsiteY0" fmla="*/ 1984242 h 1984242"/>
              <a:gd name="connsiteX1" fmla="*/ 2629090 w 5172127"/>
              <a:gd name="connsiteY1" fmla="*/ 0 h 1984242"/>
              <a:gd name="connsiteX2" fmla="*/ 5172127 w 5172127"/>
              <a:gd name="connsiteY2" fmla="*/ 18933 h 1984242"/>
              <a:gd name="connsiteX3" fmla="*/ 5172127 w 5172127"/>
              <a:gd name="connsiteY3" fmla="*/ 1982140 h 1984242"/>
              <a:gd name="connsiteX4" fmla="*/ 0 w 5172127"/>
              <a:gd name="connsiteY4" fmla="*/ 1984242 h 1984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2127" h="1984242">
                <a:moveTo>
                  <a:pt x="0" y="1984242"/>
                </a:moveTo>
                <a:lnTo>
                  <a:pt x="2629090" y="0"/>
                </a:lnTo>
                <a:lnTo>
                  <a:pt x="5172127" y="18933"/>
                </a:lnTo>
                <a:lnTo>
                  <a:pt x="5172127" y="1982140"/>
                </a:lnTo>
                <a:lnTo>
                  <a:pt x="0" y="198424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4" name="矩形 42"/>
          <p:cNvSpPr/>
          <p:nvPr/>
        </p:nvSpPr>
        <p:spPr>
          <a:xfrm rot="1800000">
            <a:off x="6391245" y="2047857"/>
            <a:ext cx="5172127" cy="1984242"/>
          </a:xfrm>
          <a:custGeom>
            <a:avLst/>
            <a:gdLst>
              <a:gd name="connsiteX0" fmla="*/ 0 w 9413612"/>
              <a:gd name="connsiteY0" fmla="*/ 0 h 1963207"/>
              <a:gd name="connsiteX1" fmla="*/ 9413612 w 9413612"/>
              <a:gd name="connsiteY1" fmla="*/ 0 h 1963207"/>
              <a:gd name="connsiteX2" fmla="*/ 9413612 w 9413612"/>
              <a:gd name="connsiteY2" fmla="*/ 1963207 h 1963207"/>
              <a:gd name="connsiteX3" fmla="*/ 0 w 9413612"/>
              <a:gd name="connsiteY3" fmla="*/ 1963207 h 1963207"/>
              <a:gd name="connsiteX4" fmla="*/ 0 w 9413612"/>
              <a:gd name="connsiteY4" fmla="*/ 0 h 1963207"/>
              <a:gd name="connsiteX0" fmla="*/ 0 w 9413612"/>
              <a:gd name="connsiteY0" fmla="*/ 18933 h 1982140"/>
              <a:gd name="connsiteX1" fmla="*/ 6870575 w 9413612"/>
              <a:gd name="connsiteY1" fmla="*/ 0 h 1982140"/>
              <a:gd name="connsiteX2" fmla="*/ 9413612 w 9413612"/>
              <a:gd name="connsiteY2" fmla="*/ 18933 h 1982140"/>
              <a:gd name="connsiteX3" fmla="*/ 9413612 w 9413612"/>
              <a:gd name="connsiteY3" fmla="*/ 1982140 h 1982140"/>
              <a:gd name="connsiteX4" fmla="*/ 0 w 9413612"/>
              <a:gd name="connsiteY4" fmla="*/ 1982140 h 1982140"/>
              <a:gd name="connsiteX5" fmla="*/ 0 w 9413612"/>
              <a:gd name="connsiteY5" fmla="*/ 18933 h 1982140"/>
              <a:gd name="connsiteX0" fmla="*/ 0 w 9413612"/>
              <a:gd name="connsiteY0" fmla="*/ 18933 h 1984242"/>
              <a:gd name="connsiteX1" fmla="*/ 6870575 w 9413612"/>
              <a:gd name="connsiteY1" fmla="*/ 0 h 1984242"/>
              <a:gd name="connsiteX2" fmla="*/ 9413612 w 9413612"/>
              <a:gd name="connsiteY2" fmla="*/ 18933 h 1984242"/>
              <a:gd name="connsiteX3" fmla="*/ 9413612 w 9413612"/>
              <a:gd name="connsiteY3" fmla="*/ 1982140 h 1984242"/>
              <a:gd name="connsiteX4" fmla="*/ 4241485 w 9413612"/>
              <a:gd name="connsiteY4" fmla="*/ 1984242 h 1984242"/>
              <a:gd name="connsiteX5" fmla="*/ 0 w 9413612"/>
              <a:gd name="connsiteY5" fmla="*/ 1982140 h 1984242"/>
              <a:gd name="connsiteX6" fmla="*/ 0 w 9413612"/>
              <a:gd name="connsiteY6" fmla="*/ 18933 h 1984242"/>
              <a:gd name="connsiteX0" fmla="*/ 0 w 9413612"/>
              <a:gd name="connsiteY0" fmla="*/ 18933 h 1984242"/>
              <a:gd name="connsiteX1" fmla="*/ 6870575 w 9413612"/>
              <a:gd name="connsiteY1" fmla="*/ 0 h 1984242"/>
              <a:gd name="connsiteX2" fmla="*/ 9413612 w 9413612"/>
              <a:gd name="connsiteY2" fmla="*/ 18933 h 1984242"/>
              <a:gd name="connsiteX3" fmla="*/ 9413612 w 9413612"/>
              <a:gd name="connsiteY3" fmla="*/ 1982140 h 1984242"/>
              <a:gd name="connsiteX4" fmla="*/ 4241485 w 9413612"/>
              <a:gd name="connsiteY4" fmla="*/ 1984242 h 1984242"/>
              <a:gd name="connsiteX5" fmla="*/ 0 w 9413612"/>
              <a:gd name="connsiteY5" fmla="*/ 18933 h 1984242"/>
              <a:gd name="connsiteX0" fmla="*/ 0 w 5172127"/>
              <a:gd name="connsiteY0" fmla="*/ 1984242 h 1984242"/>
              <a:gd name="connsiteX1" fmla="*/ 2629090 w 5172127"/>
              <a:gd name="connsiteY1" fmla="*/ 0 h 1984242"/>
              <a:gd name="connsiteX2" fmla="*/ 5172127 w 5172127"/>
              <a:gd name="connsiteY2" fmla="*/ 18933 h 1984242"/>
              <a:gd name="connsiteX3" fmla="*/ 5172127 w 5172127"/>
              <a:gd name="connsiteY3" fmla="*/ 1982140 h 1984242"/>
              <a:gd name="connsiteX4" fmla="*/ 0 w 5172127"/>
              <a:gd name="connsiteY4" fmla="*/ 1984242 h 1984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2127" h="1984242">
                <a:moveTo>
                  <a:pt x="0" y="1984242"/>
                </a:moveTo>
                <a:lnTo>
                  <a:pt x="2629090" y="0"/>
                </a:lnTo>
                <a:lnTo>
                  <a:pt x="5172127" y="18933"/>
                </a:lnTo>
                <a:lnTo>
                  <a:pt x="5172127" y="1982140"/>
                </a:lnTo>
                <a:lnTo>
                  <a:pt x="0" y="198424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sp>
        <p:nvSpPr>
          <p:cNvPr id="45" name="矩形 42"/>
          <p:cNvSpPr/>
          <p:nvPr/>
        </p:nvSpPr>
        <p:spPr>
          <a:xfrm rot="1800000">
            <a:off x="6363463" y="3143065"/>
            <a:ext cx="5172127" cy="1984242"/>
          </a:xfrm>
          <a:custGeom>
            <a:avLst/>
            <a:gdLst>
              <a:gd name="connsiteX0" fmla="*/ 0 w 9413612"/>
              <a:gd name="connsiteY0" fmla="*/ 0 h 1963207"/>
              <a:gd name="connsiteX1" fmla="*/ 9413612 w 9413612"/>
              <a:gd name="connsiteY1" fmla="*/ 0 h 1963207"/>
              <a:gd name="connsiteX2" fmla="*/ 9413612 w 9413612"/>
              <a:gd name="connsiteY2" fmla="*/ 1963207 h 1963207"/>
              <a:gd name="connsiteX3" fmla="*/ 0 w 9413612"/>
              <a:gd name="connsiteY3" fmla="*/ 1963207 h 1963207"/>
              <a:gd name="connsiteX4" fmla="*/ 0 w 9413612"/>
              <a:gd name="connsiteY4" fmla="*/ 0 h 1963207"/>
              <a:gd name="connsiteX0" fmla="*/ 0 w 9413612"/>
              <a:gd name="connsiteY0" fmla="*/ 18933 h 1982140"/>
              <a:gd name="connsiteX1" fmla="*/ 6870575 w 9413612"/>
              <a:gd name="connsiteY1" fmla="*/ 0 h 1982140"/>
              <a:gd name="connsiteX2" fmla="*/ 9413612 w 9413612"/>
              <a:gd name="connsiteY2" fmla="*/ 18933 h 1982140"/>
              <a:gd name="connsiteX3" fmla="*/ 9413612 w 9413612"/>
              <a:gd name="connsiteY3" fmla="*/ 1982140 h 1982140"/>
              <a:gd name="connsiteX4" fmla="*/ 0 w 9413612"/>
              <a:gd name="connsiteY4" fmla="*/ 1982140 h 1982140"/>
              <a:gd name="connsiteX5" fmla="*/ 0 w 9413612"/>
              <a:gd name="connsiteY5" fmla="*/ 18933 h 1982140"/>
              <a:gd name="connsiteX0" fmla="*/ 0 w 9413612"/>
              <a:gd name="connsiteY0" fmla="*/ 18933 h 1984242"/>
              <a:gd name="connsiteX1" fmla="*/ 6870575 w 9413612"/>
              <a:gd name="connsiteY1" fmla="*/ 0 h 1984242"/>
              <a:gd name="connsiteX2" fmla="*/ 9413612 w 9413612"/>
              <a:gd name="connsiteY2" fmla="*/ 18933 h 1984242"/>
              <a:gd name="connsiteX3" fmla="*/ 9413612 w 9413612"/>
              <a:gd name="connsiteY3" fmla="*/ 1982140 h 1984242"/>
              <a:gd name="connsiteX4" fmla="*/ 4241485 w 9413612"/>
              <a:gd name="connsiteY4" fmla="*/ 1984242 h 1984242"/>
              <a:gd name="connsiteX5" fmla="*/ 0 w 9413612"/>
              <a:gd name="connsiteY5" fmla="*/ 1982140 h 1984242"/>
              <a:gd name="connsiteX6" fmla="*/ 0 w 9413612"/>
              <a:gd name="connsiteY6" fmla="*/ 18933 h 1984242"/>
              <a:gd name="connsiteX0" fmla="*/ 0 w 9413612"/>
              <a:gd name="connsiteY0" fmla="*/ 18933 h 1984242"/>
              <a:gd name="connsiteX1" fmla="*/ 6870575 w 9413612"/>
              <a:gd name="connsiteY1" fmla="*/ 0 h 1984242"/>
              <a:gd name="connsiteX2" fmla="*/ 9413612 w 9413612"/>
              <a:gd name="connsiteY2" fmla="*/ 18933 h 1984242"/>
              <a:gd name="connsiteX3" fmla="*/ 9413612 w 9413612"/>
              <a:gd name="connsiteY3" fmla="*/ 1982140 h 1984242"/>
              <a:gd name="connsiteX4" fmla="*/ 4241485 w 9413612"/>
              <a:gd name="connsiteY4" fmla="*/ 1984242 h 1984242"/>
              <a:gd name="connsiteX5" fmla="*/ 0 w 9413612"/>
              <a:gd name="connsiteY5" fmla="*/ 18933 h 1984242"/>
              <a:gd name="connsiteX0" fmla="*/ 0 w 5172127"/>
              <a:gd name="connsiteY0" fmla="*/ 1984242 h 1984242"/>
              <a:gd name="connsiteX1" fmla="*/ 2629090 w 5172127"/>
              <a:gd name="connsiteY1" fmla="*/ 0 h 1984242"/>
              <a:gd name="connsiteX2" fmla="*/ 5172127 w 5172127"/>
              <a:gd name="connsiteY2" fmla="*/ 18933 h 1984242"/>
              <a:gd name="connsiteX3" fmla="*/ 5172127 w 5172127"/>
              <a:gd name="connsiteY3" fmla="*/ 1982140 h 1984242"/>
              <a:gd name="connsiteX4" fmla="*/ 0 w 5172127"/>
              <a:gd name="connsiteY4" fmla="*/ 1984242 h 1984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2127" h="1984242">
                <a:moveTo>
                  <a:pt x="0" y="1984242"/>
                </a:moveTo>
                <a:lnTo>
                  <a:pt x="2629090" y="0"/>
                </a:lnTo>
                <a:lnTo>
                  <a:pt x="5172127" y="18933"/>
                </a:lnTo>
                <a:lnTo>
                  <a:pt x="5172127" y="1982140"/>
                </a:lnTo>
                <a:lnTo>
                  <a:pt x="0" y="198424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6" name="矩形 42"/>
          <p:cNvSpPr/>
          <p:nvPr/>
        </p:nvSpPr>
        <p:spPr>
          <a:xfrm rot="1800000">
            <a:off x="6420415" y="4309734"/>
            <a:ext cx="5172127" cy="1984242"/>
          </a:xfrm>
          <a:custGeom>
            <a:avLst/>
            <a:gdLst>
              <a:gd name="connsiteX0" fmla="*/ 0 w 9413612"/>
              <a:gd name="connsiteY0" fmla="*/ 0 h 1963207"/>
              <a:gd name="connsiteX1" fmla="*/ 9413612 w 9413612"/>
              <a:gd name="connsiteY1" fmla="*/ 0 h 1963207"/>
              <a:gd name="connsiteX2" fmla="*/ 9413612 w 9413612"/>
              <a:gd name="connsiteY2" fmla="*/ 1963207 h 1963207"/>
              <a:gd name="connsiteX3" fmla="*/ 0 w 9413612"/>
              <a:gd name="connsiteY3" fmla="*/ 1963207 h 1963207"/>
              <a:gd name="connsiteX4" fmla="*/ 0 w 9413612"/>
              <a:gd name="connsiteY4" fmla="*/ 0 h 1963207"/>
              <a:gd name="connsiteX0" fmla="*/ 0 w 9413612"/>
              <a:gd name="connsiteY0" fmla="*/ 18933 h 1982140"/>
              <a:gd name="connsiteX1" fmla="*/ 6870575 w 9413612"/>
              <a:gd name="connsiteY1" fmla="*/ 0 h 1982140"/>
              <a:gd name="connsiteX2" fmla="*/ 9413612 w 9413612"/>
              <a:gd name="connsiteY2" fmla="*/ 18933 h 1982140"/>
              <a:gd name="connsiteX3" fmla="*/ 9413612 w 9413612"/>
              <a:gd name="connsiteY3" fmla="*/ 1982140 h 1982140"/>
              <a:gd name="connsiteX4" fmla="*/ 0 w 9413612"/>
              <a:gd name="connsiteY4" fmla="*/ 1982140 h 1982140"/>
              <a:gd name="connsiteX5" fmla="*/ 0 w 9413612"/>
              <a:gd name="connsiteY5" fmla="*/ 18933 h 1982140"/>
              <a:gd name="connsiteX0" fmla="*/ 0 w 9413612"/>
              <a:gd name="connsiteY0" fmla="*/ 18933 h 1984242"/>
              <a:gd name="connsiteX1" fmla="*/ 6870575 w 9413612"/>
              <a:gd name="connsiteY1" fmla="*/ 0 h 1984242"/>
              <a:gd name="connsiteX2" fmla="*/ 9413612 w 9413612"/>
              <a:gd name="connsiteY2" fmla="*/ 18933 h 1984242"/>
              <a:gd name="connsiteX3" fmla="*/ 9413612 w 9413612"/>
              <a:gd name="connsiteY3" fmla="*/ 1982140 h 1984242"/>
              <a:gd name="connsiteX4" fmla="*/ 4241485 w 9413612"/>
              <a:gd name="connsiteY4" fmla="*/ 1984242 h 1984242"/>
              <a:gd name="connsiteX5" fmla="*/ 0 w 9413612"/>
              <a:gd name="connsiteY5" fmla="*/ 1982140 h 1984242"/>
              <a:gd name="connsiteX6" fmla="*/ 0 w 9413612"/>
              <a:gd name="connsiteY6" fmla="*/ 18933 h 1984242"/>
              <a:gd name="connsiteX0" fmla="*/ 0 w 9413612"/>
              <a:gd name="connsiteY0" fmla="*/ 18933 h 1984242"/>
              <a:gd name="connsiteX1" fmla="*/ 6870575 w 9413612"/>
              <a:gd name="connsiteY1" fmla="*/ 0 h 1984242"/>
              <a:gd name="connsiteX2" fmla="*/ 9413612 w 9413612"/>
              <a:gd name="connsiteY2" fmla="*/ 18933 h 1984242"/>
              <a:gd name="connsiteX3" fmla="*/ 9413612 w 9413612"/>
              <a:gd name="connsiteY3" fmla="*/ 1982140 h 1984242"/>
              <a:gd name="connsiteX4" fmla="*/ 4241485 w 9413612"/>
              <a:gd name="connsiteY4" fmla="*/ 1984242 h 1984242"/>
              <a:gd name="connsiteX5" fmla="*/ 0 w 9413612"/>
              <a:gd name="connsiteY5" fmla="*/ 18933 h 1984242"/>
              <a:gd name="connsiteX0" fmla="*/ 0 w 5172127"/>
              <a:gd name="connsiteY0" fmla="*/ 1984242 h 1984242"/>
              <a:gd name="connsiteX1" fmla="*/ 2629090 w 5172127"/>
              <a:gd name="connsiteY1" fmla="*/ 0 h 1984242"/>
              <a:gd name="connsiteX2" fmla="*/ 5172127 w 5172127"/>
              <a:gd name="connsiteY2" fmla="*/ 18933 h 1984242"/>
              <a:gd name="connsiteX3" fmla="*/ 5172127 w 5172127"/>
              <a:gd name="connsiteY3" fmla="*/ 1982140 h 1984242"/>
              <a:gd name="connsiteX4" fmla="*/ 0 w 5172127"/>
              <a:gd name="connsiteY4" fmla="*/ 1984242 h 1984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2127" h="1984242">
                <a:moveTo>
                  <a:pt x="0" y="1984242"/>
                </a:moveTo>
                <a:lnTo>
                  <a:pt x="2629090" y="0"/>
                </a:lnTo>
                <a:lnTo>
                  <a:pt x="5172127" y="18933"/>
                </a:lnTo>
                <a:lnTo>
                  <a:pt x="5172127" y="1982140"/>
                </a:lnTo>
                <a:lnTo>
                  <a:pt x="0" y="198424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grpSp>
        <p:nvGrpSpPr>
          <p:cNvPr id="23" name="组合 22"/>
          <p:cNvGrpSpPr/>
          <p:nvPr/>
        </p:nvGrpSpPr>
        <p:grpSpPr>
          <a:xfrm>
            <a:off x="-266701" y="5638800"/>
            <a:ext cx="3500547" cy="2572481"/>
            <a:chOff x="4965700" y="4797425"/>
            <a:chExt cx="2810883" cy="2065661"/>
          </a:xfrm>
        </p:grpSpPr>
        <p:sp>
          <p:nvSpPr>
            <p:cNvPr id="19"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 fmla="*/ 0 w 3144894"/>
                <a:gd name="connsiteY0" fmla="*/ 3090 h 1513570"/>
                <a:gd name="connsiteX1" fmla="*/ 988447 w 3144894"/>
                <a:gd name="connsiteY1" fmla="*/ 0 h 1513570"/>
                <a:gd name="connsiteX2" fmla="*/ 3144894 w 3144894"/>
                <a:gd name="connsiteY2" fmla="*/ 3090 h 1513570"/>
                <a:gd name="connsiteX3" fmla="*/ 3144894 w 3144894"/>
                <a:gd name="connsiteY3" fmla="*/ 1513570 h 1513570"/>
                <a:gd name="connsiteX4" fmla="*/ 0 w 3144894"/>
                <a:gd name="connsiteY4" fmla="*/ 1513570 h 1513570"/>
                <a:gd name="connsiteX5" fmla="*/ 0 w 3144894"/>
                <a:gd name="connsiteY5" fmla="*/ 3090 h 151357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1513570 h 1516400"/>
                <a:gd name="connsiteX6" fmla="*/ 0 w 3144894"/>
                <a:gd name="connsiteY6" fmla="*/ 3090 h 151640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3090 h 1516400"/>
                <a:gd name="connsiteX0" fmla="*/ 0 w 2204829"/>
                <a:gd name="connsiteY0" fmla="*/ 1516400 h 1516400"/>
                <a:gd name="connsiteX1" fmla="*/ 48382 w 2204829"/>
                <a:gd name="connsiteY1" fmla="*/ 0 h 1516400"/>
                <a:gd name="connsiteX2" fmla="*/ 2204829 w 2204829"/>
                <a:gd name="connsiteY2" fmla="*/ 3090 h 1516400"/>
                <a:gd name="connsiteX3" fmla="*/ 2204829 w 2204829"/>
                <a:gd name="connsiteY3" fmla="*/ 1513570 h 1516400"/>
                <a:gd name="connsiteX4" fmla="*/ 0 w 2204829"/>
                <a:gd name="connsiteY4" fmla="*/ 1516400 h 151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椭圆 4"/>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4" name="组合 23"/>
          <p:cNvGrpSpPr/>
          <p:nvPr/>
        </p:nvGrpSpPr>
        <p:grpSpPr>
          <a:xfrm>
            <a:off x="1061170" y="655645"/>
            <a:ext cx="1504230" cy="1105428"/>
            <a:chOff x="4965700" y="4797425"/>
            <a:chExt cx="2810883" cy="2065661"/>
          </a:xfrm>
        </p:grpSpPr>
        <p:sp>
          <p:nvSpPr>
            <p:cNvPr id="25"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 fmla="*/ 0 w 3144894"/>
                <a:gd name="connsiteY0" fmla="*/ 3090 h 1513570"/>
                <a:gd name="connsiteX1" fmla="*/ 988447 w 3144894"/>
                <a:gd name="connsiteY1" fmla="*/ 0 h 1513570"/>
                <a:gd name="connsiteX2" fmla="*/ 3144894 w 3144894"/>
                <a:gd name="connsiteY2" fmla="*/ 3090 h 1513570"/>
                <a:gd name="connsiteX3" fmla="*/ 3144894 w 3144894"/>
                <a:gd name="connsiteY3" fmla="*/ 1513570 h 1513570"/>
                <a:gd name="connsiteX4" fmla="*/ 0 w 3144894"/>
                <a:gd name="connsiteY4" fmla="*/ 1513570 h 1513570"/>
                <a:gd name="connsiteX5" fmla="*/ 0 w 3144894"/>
                <a:gd name="connsiteY5" fmla="*/ 3090 h 151357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1513570 h 1516400"/>
                <a:gd name="connsiteX6" fmla="*/ 0 w 3144894"/>
                <a:gd name="connsiteY6" fmla="*/ 3090 h 151640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3090 h 1516400"/>
                <a:gd name="connsiteX0" fmla="*/ 0 w 2204829"/>
                <a:gd name="connsiteY0" fmla="*/ 1516400 h 1516400"/>
                <a:gd name="connsiteX1" fmla="*/ 48382 w 2204829"/>
                <a:gd name="connsiteY1" fmla="*/ 0 h 1516400"/>
                <a:gd name="connsiteX2" fmla="*/ 2204829 w 2204829"/>
                <a:gd name="connsiteY2" fmla="*/ 3090 h 1516400"/>
                <a:gd name="connsiteX3" fmla="*/ 2204829 w 2204829"/>
                <a:gd name="connsiteY3" fmla="*/ 1513570 h 1516400"/>
                <a:gd name="connsiteX4" fmla="*/ 0 w 2204829"/>
                <a:gd name="connsiteY4" fmla="*/ 1516400 h 151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椭圆 25"/>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7" name="组合 26"/>
          <p:cNvGrpSpPr/>
          <p:nvPr/>
        </p:nvGrpSpPr>
        <p:grpSpPr>
          <a:xfrm>
            <a:off x="3886994" y="5638800"/>
            <a:ext cx="1424425" cy="1046781"/>
            <a:chOff x="4965700" y="4797425"/>
            <a:chExt cx="2810883" cy="2065661"/>
          </a:xfrm>
        </p:grpSpPr>
        <p:sp>
          <p:nvSpPr>
            <p:cNvPr id="28"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 fmla="*/ 0 w 3144894"/>
                <a:gd name="connsiteY0" fmla="*/ 3090 h 1513570"/>
                <a:gd name="connsiteX1" fmla="*/ 988447 w 3144894"/>
                <a:gd name="connsiteY1" fmla="*/ 0 h 1513570"/>
                <a:gd name="connsiteX2" fmla="*/ 3144894 w 3144894"/>
                <a:gd name="connsiteY2" fmla="*/ 3090 h 1513570"/>
                <a:gd name="connsiteX3" fmla="*/ 3144894 w 3144894"/>
                <a:gd name="connsiteY3" fmla="*/ 1513570 h 1513570"/>
                <a:gd name="connsiteX4" fmla="*/ 0 w 3144894"/>
                <a:gd name="connsiteY4" fmla="*/ 1513570 h 1513570"/>
                <a:gd name="connsiteX5" fmla="*/ 0 w 3144894"/>
                <a:gd name="connsiteY5" fmla="*/ 3090 h 151357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1513570 h 1516400"/>
                <a:gd name="connsiteX6" fmla="*/ 0 w 3144894"/>
                <a:gd name="connsiteY6" fmla="*/ 3090 h 151640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3090 h 1516400"/>
                <a:gd name="connsiteX0" fmla="*/ 0 w 2204829"/>
                <a:gd name="connsiteY0" fmla="*/ 1516400 h 1516400"/>
                <a:gd name="connsiteX1" fmla="*/ 48382 w 2204829"/>
                <a:gd name="connsiteY1" fmla="*/ 0 h 1516400"/>
                <a:gd name="connsiteX2" fmla="*/ 2204829 w 2204829"/>
                <a:gd name="connsiteY2" fmla="*/ 3090 h 1516400"/>
                <a:gd name="connsiteX3" fmla="*/ 2204829 w 2204829"/>
                <a:gd name="connsiteY3" fmla="*/ 1513570 h 1516400"/>
                <a:gd name="connsiteX4" fmla="*/ 0 w 2204829"/>
                <a:gd name="connsiteY4" fmla="*/ 1516400 h 151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椭圆 28"/>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30" name="组合 29"/>
          <p:cNvGrpSpPr/>
          <p:nvPr/>
        </p:nvGrpSpPr>
        <p:grpSpPr>
          <a:xfrm>
            <a:off x="10274300" y="4207751"/>
            <a:ext cx="2584292" cy="1899144"/>
            <a:chOff x="4965700" y="4797425"/>
            <a:chExt cx="2810883" cy="2065661"/>
          </a:xfrm>
        </p:grpSpPr>
        <p:sp>
          <p:nvSpPr>
            <p:cNvPr id="31"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 fmla="*/ 0 w 3144894"/>
                <a:gd name="connsiteY0" fmla="*/ 3090 h 1513570"/>
                <a:gd name="connsiteX1" fmla="*/ 988447 w 3144894"/>
                <a:gd name="connsiteY1" fmla="*/ 0 h 1513570"/>
                <a:gd name="connsiteX2" fmla="*/ 3144894 w 3144894"/>
                <a:gd name="connsiteY2" fmla="*/ 3090 h 1513570"/>
                <a:gd name="connsiteX3" fmla="*/ 3144894 w 3144894"/>
                <a:gd name="connsiteY3" fmla="*/ 1513570 h 1513570"/>
                <a:gd name="connsiteX4" fmla="*/ 0 w 3144894"/>
                <a:gd name="connsiteY4" fmla="*/ 1513570 h 1513570"/>
                <a:gd name="connsiteX5" fmla="*/ 0 w 3144894"/>
                <a:gd name="connsiteY5" fmla="*/ 3090 h 151357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1513570 h 1516400"/>
                <a:gd name="connsiteX6" fmla="*/ 0 w 3144894"/>
                <a:gd name="connsiteY6" fmla="*/ 3090 h 1516400"/>
                <a:gd name="connsiteX0" fmla="*/ 0 w 3144894"/>
                <a:gd name="connsiteY0" fmla="*/ 3090 h 1516400"/>
                <a:gd name="connsiteX1" fmla="*/ 988447 w 3144894"/>
                <a:gd name="connsiteY1" fmla="*/ 0 h 1516400"/>
                <a:gd name="connsiteX2" fmla="*/ 3144894 w 3144894"/>
                <a:gd name="connsiteY2" fmla="*/ 3090 h 1516400"/>
                <a:gd name="connsiteX3" fmla="*/ 3144894 w 3144894"/>
                <a:gd name="connsiteY3" fmla="*/ 1513570 h 1516400"/>
                <a:gd name="connsiteX4" fmla="*/ 940065 w 3144894"/>
                <a:gd name="connsiteY4" fmla="*/ 1516400 h 1516400"/>
                <a:gd name="connsiteX5" fmla="*/ 0 w 3144894"/>
                <a:gd name="connsiteY5" fmla="*/ 3090 h 1516400"/>
                <a:gd name="connsiteX0" fmla="*/ 0 w 2204829"/>
                <a:gd name="connsiteY0" fmla="*/ 1516400 h 1516400"/>
                <a:gd name="connsiteX1" fmla="*/ 48382 w 2204829"/>
                <a:gd name="connsiteY1" fmla="*/ 0 h 1516400"/>
                <a:gd name="connsiteX2" fmla="*/ 2204829 w 2204829"/>
                <a:gd name="connsiteY2" fmla="*/ 3090 h 1516400"/>
                <a:gd name="connsiteX3" fmla="*/ 2204829 w 2204829"/>
                <a:gd name="connsiteY3" fmla="*/ 1513570 h 1516400"/>
                <a:gd name="connsiteX4" fmla="*/ 0 w 2204829"/>
                <a:gd name="connsiteY4" fmla="*/ 1516400 h 151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椭圆 31"/>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7" name="文本框 36"/>
          <p:cNvSpPr txBox="1"/>
          <p:nvPr/>
        </p:nvSpPr>
        <p:spPr>
          <a:xfrm>
            <a:off x="1285085" y="2667882"/>
            <a:ext cx="2911374" cy="76944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chemeClr val="accent1"/>
                </a:solidFill>
                <a:effectLst/>
                <a:uLnTx/>
                <a:uFillTx/>
                <a:latin typeface="Arial"/>
                <a:ea typeface="微软雅黑"/>
                <a:cs typeface="+mn-cs"/>
              </a:rPr>
              <a:t>CONTENT</a:t>
            </a:r>
            <a:endParaRPr kumimoji="0" lang="zh-CN" altLang="en-US" sz="4400" b="0" i="0" u="none" strike="noStrike" kern="1200" cap="none" spc="0" normalizeH="0" baseline="0" noProof="0" dirty="0">
              <a:ln>
                <a:noFill/>
              </a:ln>
              <a:solidFill>
                <a:schemeClr val="accent1"/>
              </a:solidFill>
              <a:effectLst/>
              <a:uLnTx/>
              <a:uFillTx/>
              <a:latin typeface="Arial"/>
              <a:ea typeface="微软雅黑"/>
              <a:cs typeface="+mn-cs"/>
            </a:endParaRPr>
          </a:p>
        </p:txBody>
      </p:sp>
      <p:grpSp>
        <p:nvGrpSpPr>
          <p:cNvPr id="47" name="组合 46"/>
          <p:cNvGrpSpPr/>
          <p:nvPr/>
        </p:nvGrpSpPr>
        <p:grpSpPr>
          <a:xfrm>
            <a:off x="6243345" y="1283461"/>
            <a:ext cx="3489876" cy="521055"/>
            <a:chOff x="6085854" y="2001689"/>
            <a:chExt cx="3489876" cy="521055"/>
          </a:xfrm>
        </p:grpSpPr>
        <p:sp>
          <p:nvSpPr>
            <p:cNvPr id="2" name="圆角矩形 1"/>
            <p:cNvSpPr/>
            <p:nvPr/>
          </p:nvSpPr>
          <p:spPr>
            <a:xfrm>
              <a:off x="6085854" y="2001689"/>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9" name="文本框 38"/>
            <p:cNvSpPr txBox="1"/>
            <p:nvPr/>
          </p:nvSpPr>
          <p:spPr>
            <a:xfrm>
              <a:off x="6101559" y="2071319"/>
              <a:ext cx="3347391"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schemeClr val="accent1"/>
                  </a:solidFill>
                  <a:latin typeface="Arial"/>
                  <a:ea typeface="微软雅黑"/>
                </a:rPr>
                <a:t>01.</a:t>
              </a:r>
              <a:r>
                <a:rPr lang="en-US" altLang="zh-CN" sz="2000" dirty="0">
                  <a:solidFill>
                    <a:schemeClr val="accent1"/>
                  </a:solidFill>
                  <a:latin typeface="Arial"/>
                  <a:ea typeface="微软雅黑"/>
                </a:rPr>
                <a:t>Environment preparation</a:t>
              </a:r>
              <a:endParaRPr kumimoji="0" lang="zh-CN" altLang="en-US" sz="20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grpSp>
        <p:nvGrpSpPr>
          <p:cNvPr id="48" name="组合 47"/>
          <p:cNvGrpSpPr/>
          <p:nvPr/>
        </p:nvGrpSpPr>
        <p:grpSpPr>
          <a:xfrm>
            <a:off x="6209775" y="2518923"/>
            <a:ext cx="3489876" cy="521055"/>
            <a:chOff x="6085854" y="2852040"/>
            <a:chExt cx="3489876" cy="521055"/>
          </a:xfrm>
        </p:grpSpPr>
        <p:sp>
          <p:nvSpPr>
            <p:cNvPr id="33" name="圆角矩形 32"/>
            <p:cNvSpPr/>
            <p:nvPr/>
          </p:nvSpPr>
          <p:spPr>
            <a:xfrm>
              <a:off x="6085854" y="2852040"/>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0" name="文本框 39"/>
            <p:cNvSpPr txBox="1"/>
            <p:nvPr/>
          </p:nvSpPr>
          <p:spPr>
            <a:xfrm>
              <a:off x="6450876" y="2912512"/>
              <a:ext cx="2648738"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schemeClr val="accent1"/>
                  </a:solidFill>
                  <a:latin typeface="Arial"/>
                  <a:ea typeface="微软雅黑"/>
                </a:rPr>
                <a:t>03. Add Product page</a:t>
              </a:r>
              <a:endParaRPr kumimoji="0" lang="zh-CN" altLang="en-US" sz="20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grpSp>
        <p:nvGrpSpPr>
          <p:cNvPr id="49" name="组合 48"/>
          <p:cNvGrpSpPr/>
          <p:nvPr/>
        </p:nvGrpSpPr>
        <p:grpSpPr>
          <a:xfrm>
            <a:off x="6270821" y="3149621"/>
            <a:ext cx="3489876" cy="521055"/>
            <a:chOff x="6085854" y="3702391"/>
            <a:chExt cx="3489876" cy="521055"/>
          </a:xfrm>
        </p:grpSpPr>
        <p:sp>
          <p:nvSpPr>
            <p:cNvPr id="34" name="圆角矩形 33"/>
            <p:cNvSpPr/>
            <p:nvPr/>
          </p:nvSpPr>
          <p:spPr>
            <a:xfrm>
              <a:off x="6085854" y="3702391"/>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1" name="文本框 40"/>
            <p:cNvSpPr txBox="1"/>
            <p:nvPr/>
          </p:nvSpPr>
          <p:spPr>
            <a:xfrm>
              <a:off x="6296220" y="3762863"/>
              <a:ext cx="2958054"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schemeClr val="accent1"/>
                  </a:solidFill>
                  <a:latin typeface="Arial"/>
                  <a:ea typeface="微软雅黑"/>
                </a:rPr>
                <a:t>04. View Products page </a:t>
              </a:r>
              <a:endParaRPr kumimoji="0" lang="zh-CN" altLang="en-US" sz="20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grpSp>
        <p:nvGrpSpPr>
          <p:cNvPr id="50" name="组合 49"/>
          <p:cNvGrpSpPr/>
          <p:nvPr/>
        </p:nvGrpSpPr>
        <p:grpSpPr>
          <a:xfrm>
            <a:off x="6199106" y="3785474"/>
            <a:ext cx="3551923" cy="521055"/>
            <a:chOff x="6023807" y="4552742"/>
            <a:chExt cx="3551923" cy="521055"/>
          </a:xfrm>
        </p:grpSpPr>
        <p:sp>
          <p:nvSpPr>
            <p:cNvPr id="35" name="圆角矩形 34"/>
            <p:cNvSpPr/>
            <p:nvPr/>
          </p:nvSpPr>
          <p:spPr>
            <a:xfrm>
              <a:off x="6085854" y="4552742"/>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2" name="文本框 41"/>
            <p:cNvSpPr txBox="1"/>
            <p:nvPr/>
          </p:nvSpPr>
          <p:spPr>
            <a:xfrm>
              <a:off x="6023807" y="4613214"/>
              <a:ext cx="3502882"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schemeClr val="accent1"/>
                  </a:solidFill>
                  <a:latin typeface="Arial"/>
                  <a:ea typeface="微软雅黑"/>
                </a:rPr>
                <a:t>05. </a:t>
              </a:r>
              <a:r>
                <a:rPr lang="en-US" altLang="zh-CN" sz="2000" dirty="0">
                  <a:solidFill>
                    <a:schemeClr val="accent1"/>
                  </a:solidFill>
                  <a:latin typeface="Arial"/>
                  <a:ea typeface="微软雅黑"/>
                </a:rPr>
                <a:t>C</a:t>
              </a:r>
              <a:r>
                <a:rPr lang="en-US" altLang="zh-CN" sz="2000" noProof="0" dirty="0" err="1">
                  <a:solidFill>
                    <a:schemeClr val="accent1"/>
                  </a:solidFill>
                  <a:latin typeface="Arial"/>
                  <a:ea typeface="微软雅黑"/>
                </a:rPr>
                <a:t>heckout</a:t>
              </a:r>
              <a:r>
                <a:rPr lang="en-US" altLang="zh-CN" sz="2000" noProof="0" dirty="0">
                  <a:solidFill>
                    <a:schemeClr val="accent1"/>
                  </a:solidFill>
                  <a:latin typeface="Arial"/>
                  <a:ea typeface="微软雅黑"/>
                </a:rPr>
                <a:t> Summary page</a:t>
              </a:r>
              <a:endParaRPr kumimoji="0" lang="zh-CN" altLang="en-US" sz="20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grpSp>
        <p:nvGrpSpPr>
          <p:cNvPr id="3" name="组合 2">
            <a:extLst>
              <a:ext uri="{FF2B5EF4-FFF2-40B4-BE49-F238E27FC236}">
                <a16:creationId xmlns:a16="http://schemas.microsoft.com/office/drawing/2014/main" id="{6958EA34-8FB4-632A-8EAC-9BE58DE8206D}"/>
              </a:ext>
            </a:extLst>
          </p:cNvPr>
          <p:cNvGrpSpPr/>
          <p:nvPr/>
        </p:nvGrpSpPr>
        <p:grpSpPr>
          <a:xfrm>
            <a:off x="6229733" y="4418804"/>
            <a:ext cx="3489876" cy="521055"/>
            <a:chOff x="6085854" y="4552742"/>
            <a:chExt cx="3489876" cy="521055"/>
          </a:xfrm>
        </p:grpSpPr>
        <p:sp>
          <p:nvSpPr>
            <p:cNvPr id="4" name="圆角矩形 34">
              <a:extLst>
                <a:ext uri="{FF2B5EF4-FFF2-40B4-BE49-F238E27FC236}">
                  <a16:creationId xmlns:a16="http://schemas.microsoft.com/office/drawing/2014/main" id="{E445DAD0-C6FF-CC00-DE4D-ED47A615757F}"/>
                </a:ext>
              </a:extLst>
            </p:cNvPr>
            <p:cNvSpPr/>
            <p:nvPr/>
          </p:nvSpPr>
          <p:spPr>
            <a:xfrm>
              <a:off x="6085854" y="4552742"/>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45C9D0E4-211F-641E-6332-226BB123A5DC}"/>
                </a:ext>
              </a:extLst>
            </p:cNvPr>
            <p:cNvSpPr txBox="1"/>
            <p:nvPr/>
          </p:nvSpPr>
          <p:spPr>
            <a:xfrm>
              <a:off x="6565622" y="4613214"/>
              <a:ext cx="2419252"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schemeClr val="accent1"/>
                  </a:solidFill>
                  <a:latin typeface="Arial"/>
                  <a:ea typeface="微软雅黑"/>
                </a:rPr>
                <a:t>0</a:t>
              </a:r>
              <a:r>
                <a:rPr lang="en-US" altLang="zh-CN" sz="2000" dirty="0">
                  <a:solidFill>
                    <a:schemeClr val="accent1"/>
                  </a:solidFill>
                  <a:latin typeface="Arial"/>
                  <a:ea typeface="微软雅黑"/>
                </a:rPr>
                <a:t>6</a:t>
              </a:r>
              <a:r>
                <a:rPr lang="en-US" altLang="zh-CN" sz="2000" noProof="0" dirty="0">
                  <a:solidFill>
                    <a:schemeClr val="accent1"/>
                  </a:solidFill>
                  <a:latin typeface="Arial"/>
                  <a:ea typeface="微软雅黑"/>
                </a:rPr>
                <a:t>. My orders Page</a:t>
              </a:r>
              <a:endParaRPr kumimoji="0" lang="zh-CN" altLang="en-US" sz="20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grpSp>
        <p:nvGrpSpPr>
          <p:cNvPr id="7" name="组合 6">
            <a:extLst>
              <a:ext uri="{FF2B5EF4-FFF2-40B4-BE49-F238E27FC236}">
                <a16:creationId xmlns:a16="http://schemas.microsoft.com/office/drawing/2014/main" id="{13633750-E9D9-16E4-F430-E90A6A062E15}"/>
              </a:ext>
            </a:extLst>
          </p:cNvPr>
          <p:cNvGrpSpPr/>
          <p:nvPr/>
        </p:nvGrpSpPr>
        <p:grpSpPr>
          <a:xfrm>
            <a:off x="6215276" y="5025421"/>
            <a:ext cx="3489876" cy="521055"/>
            <a:chOff x="6085854" y="4552742"/>
            <a:chExt cx="3489876" cy="521055"/>
          </a:xfrm>
        </p:grpSpPr>
        <p:sp>
          <p:nvSpPr>
            <p:cNvPr id="8" name="圆角矩形 34">
              <a:extLst>
                <a:ext uri="{FF2B5EF4-FFF2-40B4-BE49-F238E27FC236}">
                  <a16:creationId xmlns:a16="http://schemas.microsoft.com/office/drawing/2014/main" id="{B99D0C87-747A-E41E-EB20-3CD814C652BA}"/>
                </a:ext>
              </a:extLst>
            </p:cNvPr>
            <p:cNvSpPr/>
            <p:nvPr/>
          </p:nvSpPr>
          <p:spPr>
            <a:xfrm>
              <a:off x="6085854" y="4552742"/>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52983BC6-DA61-5480-63DA-6CB272E4E23A}"/>
                </a:ext>
              </a:extLst>
            </p:cNvPr>
            <p:cNvSpPr txBox="1"/>
            <p:nvPr/>
          </p:nvSpPr>
          <p:spPr>
            <a:xfrm>
              <a:off x="6907062" y="4613214"/>
              <a:ext cx="1736373"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schemeClr val="accent1"/>
                  </a:solidFill>
                  <a:latin typeface="Arial"/>
                  <a:ea typeface="微软雅黑"/>
                </a:rPr>
                <a:t>0</a:t>
              </a:r>
              <a:r>
                <a:rPr lang="en-US" altLang="zh-CN" sz="2000" dirty="0">
                  <a:solidFill>
                    <a:schemeClr val="accent1"/>
                  </a:solidFill>
                  <a:latin typeface="Arial"/>
                  <a:ea typeface="微软雅黑"/>
                </a:rPr>
                <a:t>7</a:t>
              </a:r>
              <a:r>
                <a:rPr lang="en-US" altLang="zh-CN" sz="2000" noProof="0" dirty="0">
                  <a:solidFill>
                    <a:schemeClr val="accent1"/>
                  </a:solidFill>
                  <a:latin typeface="Arial"/>
                  <a:ea typeface="微软雅黑"/>
                </a:rPr>
                <a:t>. Cart page</a:t>
              </a:r>
              <a:endParaRPr kumimoji="0" lang="zh-CN" altLang="en-US" sz="20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grpSp>
        <p:nvGrpSpPr>
          <p:cNvPr id="10" name="组合 9">
            <a:extLst>
              <a:ext uri="{FF2B5EF4-FFF2-40B4-BE49-F238E27FC236}">
                <a16:creationId xmlns:a16="http://schemas.microsoft.com/office/drawing/2014/main" id="{F895F5E1-1F60-5B4E-C826-ADB679ECAB00}"/>
              </a:ext>
            </a:extLst>
          </p:cNvPr>
          <p:cNvGrpSpPr/>
          <p:nvPr/>
        </p:nvGrpSpPr>
        <p:grpSpPr>
          <a:xfrm>
            <a:off x="6182422" y="1884841"/>
            <a:ext cx="3489876" cy="521055"/>
            <a:chOff x="6085854" y="2852040"/>
            <a:chExt cx="3489876" cy="521055"/>
          </a:xfrm>
        </p:grpSpPr>
        <p:sp>
          <p:nvSpPr>
            <p:cNvPr id="11" name="圆角矩形 32">
              <a:extLst>
                <a:ext uri="{FF2B5EF4-FFF2-40B4-BE49-F238E27FC236}">
                  <a16:creationId xmlns:a16="http://schemas.microsoft.com/office/drawing/2014/main" id="{5851CAA4-3BDE-7B11-05F9-C2D622135B41}"/>
                </a:ext>
              </a:extLst>
            </p:cNvPr>
            <p:cNvSpPr/>
            <p:nvPr/>
          </p:nvSpPr>
          <p:spPr>
            <a:xfrm>
              <a:off x="6085854" y="2852040"/>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文本框 11">
              <a:extLst>
                <a:ext uri="{FF2B5EF4-FFF2-40B4-BE49-F238E27FC236}">
                  <a16:creationId xmlns:a16="http://schemas.microsoft.com/office/drawing/2014/main" id="{368B5544-0CF9-DC7E-6EE7-863F21999065}"/>
                </a:ext>
              </a:extLst>
            </p:cNvPr>
            <p:cNvSpPr txBox="1"/>
            <p:nvPr/>
          </p:nvSpPr>
          <p:spPr>
            <a:xfrm>
              <a:off x="6435777" y="2912512"/>
              <a:ext cx="2678940"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schemeClr val="accent1"/>
                  </a:solidFill>
                  <a:latin typeface="Arial"/>
                  <a:ea typeface="微软雅黑"/>
                </a:rPr>
                <a:t>02. Database build up</a:t>
              </a:r>
              <a:endParaRPr kumimoji="0" lang="zh-CN" altLang="en-US" sz="20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grpSp>
        <p:nvGrpSpPr>
          <p:cNvPr id="13" name="组合 12">
            <a:extLst>
              <a:ext uri="{FF2B5EF4-FFF2-40B4-BE49-F238E27FC236}">
                <a16:creationId xmlns:a16="http://schemas.microsoft.com/office/drawing/2014/main" id="{D1FA3D34-9F83-B2ED-E151-1C7AA155D612}"/>
              </a:ext>
            </a:extLst>
          </p:cNvPr>
          <p:cNvGrpSpPr/>
          <p:nvPr/>
        </p:nvGrpSpPr>
        <p:grpSpPr>
          <a:xfrm>
            <a:off x="6215276" y="5705317"/>
            <a:ext cx="3489876" cy="521055"/>
            <a:chOff x="6085854" y="4552742"/>
            <a:chExt cx="3489876" cy="521055"/>
          </a:xfrm>
        </p:grpSpPr>
        <p:sp>
          <p:nvSpPr>
            <p:cNvPr id="14" name="圆角矩形 34">
              <a:extLst>
                <a:ext uri="{FF2B5EF4-FFF2-40B4-BE49-F238E27FC236}">
                  <a16:creationId xmlns:a16="http://schemas.microsoft.com/office/drawing/2014/main" id="{401F81C3-9245-F738-A3B8-3D25521D7DBF}"/>
                </a:ext>
              </a:extLst>
            </p:cNvPr>
            <p:cNvSpPr/>
            <p:nvPr/>
          </p:nvSpPr>
          <p:spPr>
            <a:xfrm>
              <a:off x="6085854" y="4552742"/>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5" name="文本框 14">
              <a:extLst>
                <a:ext uri="{FF2B5EF4-FFF2-40B4-BE49-F238E27FC236}">
                  <a16:creationId xmlns:a16="http://schemas.microsoft.com/office/drawing/2014/main" id="{0999ED8E-1D88-332E-5277-E0C1D8961A76}"/>
                </a:ext>
              </a:extLst>
            </p:cNvPr>
            <p:cNvSpPr txBox="1"/>
            <p:nvPr/>
          </p:nvSpPr>
          <p:spPr>
            <a:xfrm>
              <a:off x="6478259" y="4613214"/>
              <a:ext cx="2593979"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noProof="0" dirty="0">
                  <a:solidFill>
                    <a:schemeClr val="accent1"/>
                  </a:solidFill>
                  <a:latin typeface="Arial"/>
                  <a:ea typeface="微软雅黑"/>
                </a:rPr>
                <a:t>08. Response design</a:t>
              </a:r>
              <a:endParaRPr kumimoji="0" lang="zh-CN" altLang="en-US" sz="20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spTree>
    <p:extLst>
      <p:ext uri="{BB962C8B-B14F-4D97-AF65-F5344CB8AC3E}">
        <p14:creationId xmlns:p14="http://schemas.microsoft.com/office/powerpoint/2010/main" val="26845668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800000">
            <a:off x="1003569" y="1806040"/>
            <a:ext cx="1935197" cy="659411"/>
          </a:xfrm>
          <a:custGeom>
            <a:avLst/>
            <a:gdLst>
              <a:gd name="connsiteX0" fmla="*/ 0 w 2513509"/>
              <a:gd name="connsiteY0" fmla="*/ 0 h 651312"/>
              <a:gd name="connsiteX1" fmla="*/ 2513509 w 2513509"/>
              <a:gd name="connsiteY1" fmla="*/ 0 h 651312"/>
              <a:gd name="connsiteX2" fmla="*/ 2513509 w 2513509"/>
              <a:gd name="connsiteY2" fmla="*/ 651312 h 651312"/>
              <a:gd name="connsiteX3" fmla="*/ 0 w 2513509"/>
              <a:gd name="connsiteY3" fmla="*/ 651312 h 651312"/>
              <a:gd name="connsiteX4" fmla="*/ 0 w 2513509"/>
              <a:gd name="connsiteY4" fmla="*/ 0 h 651312"/>
              <a:gd name="connsiteX0" fmla="*/ 0 w 2513509"/>
              <a:gd name="connsiteY0" fmla="*/ 3450 h 654762"/>
              <a:gd name="connsiteX1" fmla="*/ 615545 w 2513509"/>
              <a:gd name="connsiteY1" fmla="*/ 0 h 654762"/>
              <a:gd name="connsiteX2" fmla="*/ 2513509 w 2513509"/>
              <a:gd name="connsiteY2" fmla="*/ 3450 h 654762"/>
              <a:gd name="connsiteX3" fmla="*/ 2513509 w 2513509"/>
              <a:gd name="connsiteY3" fmla="*/ 654762 h 654762"/>
              <a:gd name="connsiteX4" fmla="*/ 0 w 2513509"/>
              <a:gd name="connsiteY4" fmla="*/ 654762 h 654762"/>
              <a:gd name="connsiteX5" fmla="*/ 0 w 2513509"/>
              <a:gd name="connsiteY5" fmla="*/ 3450 h 654762"/>
              <a:gd name="connsiteX0" fmla="*/ 0 w 2513509"/>
              <a:gd name="connsiteY0" fmla="*/ 3450 h 659411"/>
              <a:gd name="connsiteX1" fmla="*/ 615545 w 2513509"/>
              <a:gd name="connsiteY1" fmla="*/ 0 h 659411"/>
              <a:gd name="connsiteX2" fmla="*/ 2513509 w 2513509"/>
              <a:gd name="connsiteY2" fmla="*/ 3450 h 659411"/>
              <a:gd name="connsiteX3" fmla="*/ 2513509 w 2513509"/>
              <a:gd name="connsiteY3" fmla="*/ 654762 h 659411"/>
              <a:gd name="connsiteX4" fmla="*/ 578312 w 2513509"/>
              <a:gd name="connsiteY4" fmla="*/ 659411 h 659411"/>
              <a:gd name="connsiteX5" fmla="*/ 0 w 2513509"/>
              <a:gd name="connsiteY5" fmla="*/ 654762 h 659411"/>
              <a:gd name="connsiteX6" fmla="*/ 0 w 2513509"/>
              <a:gd name="connsiteY6" fmla="*/ 3450 h 659411"/>
              <a:gd name="connsiteX0" fmla="*/ 0 w 2513509"/>
              <a:gd name="connsiteY0" fmla="*/ 3450 h 659411"/>
              <a:gd name="connsiteX1" fmla="*/ 615545 w 2513509"/>
              <a:gd name="connsiteY1" fmla="*/ 0 h 659411"/>
              <a:gd name="connsiteX2" fmla="*/ 2513509 w 2513509"/>
              <a:gd name="connsiteY2" fmla="*/ 3450 h 659411"/>
              <a:gd name="connsiteX3" fmla="*/ 2513509 w 2513509"/>
              <a:gd name="connsiteY3" fmla="*/ 654762 h 659411"/>
              <a:gd name="connsiteX4" fmla="*/ 578312 w 2513509"/>
              <a:gd name="connsiteY4" fmla="*/ 659411 h 659411"/>
              <a:gd name="connsiteX5" fmla="*/ 0 w 2513509"/>
              <a:gd name="connsiteY5" fmla="*/ 3450 h 659411"/>
              <a:gd name="connsiteX0" fmla="*/ 0 w 1935197"/>
              <a:gd name="connsiteY0" fmla="*/ 659411 h 659411"/>
              <a:gd name="connsiteX1" fmla="*/ 37233 w 1935197"/>
              <a:gd name="connsiteY1" fmla="*/ 0 h 659411"/>
              <a:gd name="connsiteX2" fmla="*/ 1935197 w 1935197"/>
              <a:gd name="connsiteY2" fmla="*/ 3450 h 659411"/>
              <a:gd name="connsiteX3" fmla="*/ 1935197 w 1935197"/>
              <a:gd name="connsiteY3" fmla="*/ 654762 h 659411"/>
              <a:gd name="connsiteX4" fmla="*/ 0 w 1935197"/>
              <a:gd name="connsiteY4" fmla="*/ 659411 h 659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5197" h="659411">
                <a:moveTo>
                  <a:pt x="0" y="659411"/>
                </a:moveTo>
                <a:lnTo>
                  <a:pt x="37233" y="0"/>
                </a:lnTo>
                <a:lnTo>
                  <a:pt x="1935197" y="3450"/>
                </a:lnTo>
                <a:lnTo>
                  <a:pt x="1935197" y="654762"/>
                </a:lnTo>
                <a:lnTo>
                  <a:pt x="0" y="659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grpSp>
        <p:nvGrpSpPr>
          <p:cNvPr id="35" name="组合 34"/>
          <p:cNvGrpSpPr/>
          <p:nvPr/>
        </p:nvGrpSpPr>
        <p:grpSpPr>
          <a:xfrm>
            <a:off x="821674" y="1308542"/>
            <a:ext cx="658292" cy="658290"/>
            <a:chOff x="1673680" y="1729947"/>
            <a:chExt cx="862911" cy="862910"/>
          </a:xfrm>
        </p:grpSpPr>
        <p:sp>
          <p:nvSpPr>
            <p:cNvPr id="23" name="Oval 1"/>
            <p:cNvSpPr/>
            <p:nvPr/>
          </p:nvSpPr>
          <p:spPr>
            <a:xfrm>
              <a:off x="1673680" y="1729947"/>
              <a:ext cx="862911" cy="862910"/>
            </a:xfrm>
            <a:prstGeom prst="ellipse">
              <a:avLst/>
            </a:prstGeom>
            <a:gradFill>
              <a:gsLst>
                <a:gs pos="0">
                  <a:schemeClr val="accent1"/>
                </a:gs>
                <a:gs pos="100000">
                  <a:schemeClr val="accent1">
                    <a:lumMod val="60000"/>
                    <a:lumOff val="40000"/>
                  </a:schemeClr>
                </a:gs>
              </a:gsLst>
              <a:lin ang="1350000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Freeform: Shape 40"/>
            <p:cNvSpPr>
              <a:spLocks/>
            </p:cNvSpPr>
            <p:nvPr/>
          </p:nvSpPr>
          <p:spPr bwMode="auto">
            <a:xfrm>
              <a:off x="1934642" y="1990909"/>
              <a:ext cx="340987" cy="34098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grpSp>
      <p:grpSp>
        <p:nvGrpSpPr>
          <p:cNvPr id="28" name="组合 27"/>
          <p:cNvGrpSpPr/>
          <p:nvPr/>
        </p:nvGrpSpPr>
        <p:grpSpPr>
          <a:xfrm>
            <a:off x="-288509" y="-190606"/>
            <a:ext cx="2002465" cy="1316037"/>
            <a:chOff x="2784891" y="-471487"/>
            <a:chExt cx="3863970" cy="2539434"/>
          </a:xfrm>
        </p:grpSpPr>
        <p:sp>
          <p:nvSpPr>
            <p:cNvPr id="29"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0" name="椭圆 29"/>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792345" y="332683"/>
            <a:ext cx="4669868"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accent1"/>
                </a:solidFill>
                <a:latin typeface="Arial"/>
                <a:ea typeface="微软雅黑"/>
              </a:rPr>
              <a:t>Environment preparation</a:t>
            </a:r>
            <a:endParaRPr kumimoji="0" lang="zh-CN" altLang="en-US" sz="3200" b="1"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nvGrpSpPr>
          <p:cNvPr id="56" name="组合 55"/>
          <p:cNvGrpSpPr/>
          <p:nvPr/>
        </p:nvGrpSpPr>
        <p:grpSpPr>
          <a:xfrm>
            <a:off x="1732527" y="1459920"/>
            <a:ext cx="9159658" cy="591444"/>
            <a:chOff x="2721922" y="5154250"/>
            <a:chExt cx="8102132" cy="591444"/>
          </a:xfrm>
        </p:grpSpPr>
        <p:cxnSp>
          <p:nvCxnSpPr>
            <p:cNvPr id="9" name="Straight Connector 15"/>
            <p:cNvCxnSpPr/>
            <p:nvPr/>
          </p:nvCxnSpPr>
          <p:spPr>
            <a:xfrm>
              <a:off x="4492098" y="5204230"/>
              <a:ext cx="0" cy="42618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721922" y="5204806"/>
              <a:ext cx="1770177" cy="40089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800" dirty="0">
                  <a:effectLst/>
                  <a:latin typeface="Times New Roman" panose="02020603050405020304" pitchFamily="18" charset="0"/>
                  <a:ea typeface="等线" panose="02010600030101010101" pitchFamily="2" charset="-122"/>
                </a:rPr>
                <a:t>Environment setup</a:t>
              </a:r>
              <a:endParaRPr lang="zh-CN" altLang="en-US" b="1" dirty="0"/>
            </a:p>
          </p:txBody>
        </p:sp>
        <p:sp>
          <p:nvSpPr>
            <p:cNvPr id="48" name="矩形 47"/>
            <p:cNvSpPr/>
            <p:nvPr/>
          </p:nvSpPr>
          <p:spPr>
            <a:xfrm>
              <a:off x="4687705" y="5154250"/>
              <a:ext cx="6136349" cy="59144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effectLst/>
                  <a:latin typeface="Times New Roman" panose="02020603050405020304" pitchFamily="18" charset="0"/>
                  <a:ea typeface="等线" panose="02010600030101010101" pitchFamily="2" charset="-122"/>
                </a:rPr>
                <a:t>First, setup XAMPP which allows us to easily setup a web server </a:t>
              </a:r>
              <a:r>
                <a:rPr lang="en-US" altLang="zh-CN" sz="1400" dirty="0">
                  <a:latin typeface="Times New Roman" panose="02020603050405020304" pitchFamily="18" charset="0"/>
                  <a:ea typeface="等线" panose="02010600030101010101" pitchFamily="2" charset="-122"/>
                </a:rPr>
                <a:t>and the database </a:t>
              </a:r>
              <a:r>
                <a:rPr lang="en-US" altLang="zh-CN" sz="1400">
                  <a:effectLst/>
                  <a:latin typeface="Times New Roman" panose="02020603050405020304" pitchFamily="18" charset="0"/>
                  <a:ea typeface="等线" panose="02010600030101010101" pitchFamily="2" charset="-122"/>
                </a:rPr>
                <a:t>on the </a:t>
              </a:r>
              <a:r>
                <a:rPr lang="en-US" altLang="zh-CN" sz="1400" dirty="0">
                  <a:effectLst/>
                  <a:latin typeface="Times New Roman" panose="02020603050405020304" pitchFamily="18" charset="0"/>
                  <a:ea typeface="等线" panose="02010600030101010101" pitchFamily="2" charset="-122"/>
                </a:rPr>
                <a:t>own computer.</a:t>
              </a:r>
              <a:endParaRPr lang="zh-CN" altLang="en-US" sz="1400" dirty="0">
                <a:solidFill>
                  <a:srgbClr val="7F7F7F"/>
                </a:solidFill>
              </a:endParaRPr>
            </a:p>
          </p:txBody>
        </p:sp>
      </p:grpSp>
      <p:pic>
        <p:nvPicPr>
          <p:cNvPr id="2" name="图片 1">
            <a:extLst>
              <a:ext uri="{FF2B5EF4-FFF2-40B4-BE49-F238E27FC236}">
                <a16:creationId xmlns:a16="http://schemas.microsoft.com/office/drawing/2014/main" id="{D1D038FC-8F0D-90AE-8F2B-FE2F01AEA785}"/>
              </a:ext>
            </a:extLst>
          </p:cNvPr>
          <p:cNvPicPr>
            <a:picLocks noChangeAspect="1"/>
          </p:cNvPicPr>
          <p:nvPr/>
        </p:nvPicPr>
        <p:blipFill>
          <a:blip r:embed="rId3"/>
          <a:stretch>
            <a:fillRect/>
          </a:stretch>
        </p:blipFill>
        <p:spPr>
          <a:xfrm>
            <a:off x="2630466" y="2135745"/>
            <a:ext cx="6588947" cy="4305107"/>
          </a:xfrm>
          <a:prstGeom prst="rect">
            <a:avLst/>
          </a:prstGeom>
        </p:spPr>
      </p:pic>
    </p:spTree>
    <p:extLst>
      <p:ext uri="{BB962C8B-B14F-4D97-AF65-F5344CB8AC3E}">
        <p14:creationId xmlns:p14="http://schemas.microsoft.com/office/powerpoint/2010/main" val="22917530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1800000">
            <a:off x="2438463" y="2012875"/>
            <a:ext cx="6606559" cy="5222548"/>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 fmla="*/ 0 w 8510175"/>
              <a:gd name="connsiteY0" fmla="*/ 9297 h 5202706"/>
              <a:gd name="connsiteX1" fmla="*/ 4264758 w 8510175"/>
              <a:gd name="connsiteY1" fmla="*/ 0 h 5202706"/>
              <a:gd name="connsiteX2" fmla="*/ 8510175 w 8510175"/>
              <a:gd name="connsiteY2" fmla="*/ 9297 h 5202706"/>
              <a:gd name="connsiteX3" fmla="*/ 8510175 w 8510175"/>
              <a:gd name="connsiteY3" fmla="*/ 5202706 h 5202706"/>
              <a:gd name="connsiteX4" fmla="*/ 0 w 8510175"/>
              <a:gd name="connsiteY4" fmla="*/ 5202706 h 5202706"/>
              <a:gd name="connsiteX5" fmla="*/ 0 w 8510175"/>
              <a:gd name="connsiteY5" fmla="*/ 9297 h 5202706"/>
              <a:gd name="connsiteX0" fmla="*/ 0 w 8510175"/>
              <a:gd name="connsiteY0" fmla="*/ 9297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6" fmla="*/ 0 w 8510175"/>
              <a:gd name="connsiteY6" fmla="*/ 9297 h 5222548"/>
              <a:gd name="connsiteX0" fmla="*/ 0 w 8510175"/>
              <a:gd name="connsiteY0" fmla="*/ 5202706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0" fmla="*/ 0 w 6606559"/>
              <a:gd name="connsiteY0" fmla="*/ 5222548 h 5222548"/>
              <a:gd name="connsiteX1" fmla="*/ 2361142 w 6606559"/>
              <a:gd name="connsiteY1" fmla="*/ 0 h 5222548"/>
              <a:gd name="connsiteX2" fmla="*/ 6606559 w 6606559"/>
              <a:gd name="connsiteY2" fmla="*/ 9297 h 5222548"/>
              <a:gd name="connsiteX3" fmla="*/ 6606559 w 6606559"/>
              <a:gd name="connsiteY3" fmla="*/ 5202706 h 5222548"/>
              <a:gd name="connsiteX4" fmla="*/ 0 w 6606559"/>
              <a:gd name="connsiteY4" fmla="*/ 5222548 h 522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5" name="矩形 44"/>
          <p:cNvSpPr/>
          <p:nvPr/>
        </p:nvSpPr>
        <p:spPr>
          <a:xfrm rot="1800000">
            <a:off x="1010750" y="165901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 fmla="*/ 0 w 1789598"/>
              <a:gd name="connsiteY0" fmla="*/ 9762 h 644037"/>
              <a:gd name="connsiteX1" fmla="*/ 204464 w 1789598"/>
              <a:gd name="connsiteY1" fmla="*/ 0 h 644037"/>
              <a:gd name="connsiteX2" fmla="*/ 1789598 w 1789598"/>
              <a:gd name="connsiteY2" fmla="*/ 9762 h 644037"/>
              <a:gd name="connsiteX3" fmla="*/ 1789598 w 1789598"/>
              <a:gd name="connsiteY3" fmla="*/ 644037 h 644037"/>
              <a:gd name="connsiteX4" fmla="*/ 0 w 1789598"/>
              <a:gd name="connsiteY4" fmla="*/ 644037 h 644037"/>
              <a:gd name="connsiteX5" fmla="*/ 0 w 1789598"/>
              <a:gd name="connsiteY5" fmla="*/ 9762 h 64403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644037 h 644657"/>
              <a:gd name="connsiteX6" fmla="*/ 0 w 1789598"/>
              <a:gd name="connsiteY6" fmla="*/ 9762 h 64465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9762 h 644657"/>
              <a:gd name="connsiteX0" fmla="*/ 0 w 1625387"/>
              <a:gd name="connsiteY0" fmla="*/ 644657 h 644657"/>
              <a:gd name="connsiteX1" fmla="*/ 40253 w 1625387"/>
              <a:gd name="connsiteY1" fmla="*/ 0 h 644657"/>
              <a:gd name="connsiteX2" fmla="*/ 1625387 w 1625387"/>
              <a:gd name="connsiteY2" fmla="*/ 9762 h 644657"/>
              <a:gd name="connsiteX3" fmla="*/ 1625387 w 1625387"/>
              <a:gd name="connsiteY3" fmla="*/ 644037 h 644657"/>
              <a:gd name="connsiteX4" fmla="*/ 0 w 1625387"/>
              <a:gd name="connsiteY4" fmla="*/ 644657 h 64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grpSp>
        <p:nvGrpSpPr>
          <p:cNvPr id="8" name="组合 7">
            <a:extLst>
              <a:ext uri="{FF2B5EF4-FFF2-40B4-BE49-F238E27FC236}">
                <a16:creationId xmlns:a16="http://schemas.microsoft.com/office/drawing/2014/main" id="{650924EC-D5C4-083C-C8FA-A79BD8544E57}"/>
              </a:ext>
            </a:extLst>
          </p:cNvPr>
          <p:cNvGrpSpPr/>
          <p:nvPr/>
        </p:nvGrpSpPr>
        <p:grpSpPr>
          <a:xfrm>
            <a:off x="757895" y="1215538"/>
            <a:ext cx="648586" cy="648586"/>
            <a:chOff x="446446" y="1977436"/>
            <a:chExt cx="648586" cy="648586"/>
          </a:xfrm>
        </p:grpSpPr>
        <p:sp>
          <p:nvSpPr>
            <p:cNvPr id="6" name="椭圆 5"/>
            <p:cNvSpPr/>
            <p:nvPr/>
          </p:nvSpPr>
          <p:spPr>
            <a:xfrm>
              <a:off x="446446" y="1977436"/>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任意多边形 17"/>
            <p:cNvSpPr/>
            <p:nvPr/>
          </p:nvSpPr>
          <p:spPr>
            <a:xfrm>
              <a:off x="615346" y="2121112"/>
              <a:ext cx="343120" cy="380620"/>
            </a:xfrm>
            <a:custGeom>
              <a:avLst/>
              <a:gdLst>
                <a:gd name="connsiteX0" fmla="*/ 118385 w 296668"/>
                <a:gd name="connsiteY0" fmla="*/ 317979 h 329092"/>
                <a:gd name="connsiteX1" fmla="*/ 177916 w 296668"/>
                <a:gd name="connsiteY1" fmla="*/ 317979 h 329092"/>
                <a:gd name="connsiteX2" fmla="*/ 183208 w 296668"/>
                <a:gd name="connsiteY2" fmla="*/ 323536 h 329092"/>
                <a:gd name="connsiteX3" fmla="*/ 177916 w 296668"/>
                <a:gd name="connsiteY3" fmla="*/ 329092 h 329092"/>
                <a:gd name="connsiteX4" fmla="*/ 118385 w 296668"/>
                <a:gd name="connsiteY4" fmla="*/ 329092 h 329092"/>
                <a:gd name="connsiteX5" fmla="*/ 111770 w 296668"/>
                <a:gd name="connsiteY5" fmla="*/ 323536 h 329092"/>
                <a:gd name="connsiteX6" fmla="*/ 118385 w 296668"/>
                <a:gd name="connsiteY6" fmla="*/ 317979 h 329092"/>
                <a:gd name="connsiteX7" fmla="*/ 118385 w 296668"/>
                <a:gd name="connsiteY7" fmla="*/ 287816 h 329092"/>
                <a:gd name="connsiteX8" fmla="*/ 177916 w 296668"/>
                <a:gd name="connsiteY8" fmla="*/ 287816 h 329092"/>
                <a:gd name="connsiteX9" fmla="*/ 183208 w 296668"/>
                <a:gd name="connsiteY9" fmla="*/ 292579 h 329092"/>
                <a:gd name="connsiteX10" fmla="*/ 177916 w 296668"/>
                <a:gd name="connsiteY10" fmla="*/ 297341 h 329092"/>
                <a:gd name="connsiteX11" fmla="*/ 118385 w 296668"/>
                <a:gd name="connsiteY11" fmla="*/ 297341 h 329092"/>
                <a:gd name="connsiteX12" fmla="*/ 111770 w 296668"/>
                <a:gd name="connsiteY12" fmla="*/ 292579 h 329092"/>
                <a:gd name="connsiteX13" fmla="*/ 118385 w 296668"/>
                <a:gd name="connsiteY13" fmla="*/ 287816 h 329092"/>
                <a:gd name="connsiteX14" fmla="*/ 270643 w 296668"/>
                <a:gd name="connsiteY14" fmla="*/ 157302 h 329092"/>
                <a:gd name="connsiteX15" fmla="*/ 292135 w 296668"/>
                <a:gd name="connsiteY15" fmla="*/ 163538 h 329092"/>
                <a:gd name="connsiteX16" fmla="*/ 296165 w 296668"/>
                <a:gd name="connsiteY16" fmla="*/ 169775 h 329092"/>
                <a:gd name="connsiteX17" fmla="*/ 290792 w 296668"/>
                <a:gd name="connsiteY17" fmla="*/ 173517 h 329092"/>
                <a:gd name="connsiteX18" fmla="*/ 289449 w 296668"/>
                <a:gd name="connsiteY18" fmla="*/ 173517 h 329092"/>
                <a:gd name="connsiteX19" fmla="*/ 267956 w 296668"/>
                <a:gd name="connsiteY19" fmla="*/ 167280 h 329092"/>
                <a:gd name="connsiteX20" fmla="*/ 263926 w 296668"/>
                <a:gd name="connsiteY20" fmla="*/ 159796 h 329092"/>
                <a:gd name="connsiteX21" fmla="*/ 270643 w 296668"/>
                <a:gd name="connsiteY21" fmla="*/ 157302 h 329092"/>
                <a:gd name="connsiteX22" fmla="*/ 24702 w 296668"/>
                <a:gd name="connsiteY22" fmla="*/ 157302 h 329092"/>
                <a:gd name="connsiteX23" fmla="*/ 31114 w 296668"/>
                <a:gd name="connsiteY23" fmla="*/ 159796 h 329092"/>
                <a:gd name="connsiteX24" fmla="*/ 28549 w 296668"/>
                <a:gd name="connsiteY24" fmla="*/ 167280 h 329092"/>
                <a:gd name="connsiteX25" fmla="*/ 6751 w 296668"/>
                <a:gd name="connsiteY25" fmla="*/ 173517 h 329092"/>
                <a:gd name="connsiteX26" fmla="*/ 5469 w 296668"/>
                <a:gd name="connsiteY26" fmla="*/ 173517 h 329092"/>
                <a:gd name="connsiteX27" fmla="*/ 340 w 296668"/>
                <a:gd name="connsiteY27" fmla="*/ 169775 h 329092"/>
                <a:gd name="connsiteX28" fmla="*/ 4187 w 296668"/>
                <a:gd name="connsiteY28" fmla="*/ 163538 h 329092"/>
                <a:gd name="connsiteX29" fmla="*/ 24702 w 296668"/>
                <a:gd name="connsiteY29" fmla="*/ 157302 h 329092"/>
                <a:gd name="connsiteX30" fmla="*/ 174683 w 296668"/>
                <a:gd name="connsiteY30" fmla="*/ 85640 h 329092"/>
                <a:gd name="connsiteX31" fmla="*/ 182444 w 296668"/>
                <a:gd name="connsiteY31" fmla="*/ 85640 h 329092"/>
                <a:gd name="connsiteX32" fmla="*/ 205728 w 296668"/>
                <a:gd name="connsiteY32" fmla="*/ 109135 h 329092"/>
                <a:gd name="connsiteX33" fmla="*/ 207021 w 296668"/>
                <a:gd name="connsiteY33" fmla="*/ 113051 h 329092"/>
                <a:gd name="connsiteX34" fmla="*/ 207021 w 296668"/>
                <a:gd name="connsiteY34" fmla="*/ 136546 h 329092"/>
                <a:gd name="connsiteX35" fmla="*/ 201847 w 296668"/>
                <a:gd name="connsiteY35" fmla="*/ 141767 h 329092"/>
                <a:gd name="connsiteX36" fmla="*/ 196673 w 296668"/>
                <a:gd name="connsiteY36" fmla="*/ 136546 h 329092"/>
                <a:gd name="connsiteX37" fmla="*/ 196673 w 296668"/>
                <a:gd name="connsiteY37" fmla="*/ 115661 h 329092"/>
                <a:gd name="connsiteX38" fmla="*/ 174683 w 296668"/>
                <a:gd name="connsiteY38" fmla="*/ 93472 h 329092"/>
                <a:gd name="connsiteX39" fmla="*/ 174683 w 296668"/>
                <a:gd name="connsiteY39" fmla="*/ 85640 h 329092"/>
                <a:gd name="connsiteX40" fmla="*/ 289449 w 296668"/>
                <a:gd name="connsiteY40" fmla="*/ 71916 h 329092"/>
                <a:gd name="connsiteX41" fmla="*/ 296165 w 296668"/>
                <a:gd name="connsiteY41" fmla="*/ 75998 h 329092"/>
                <a:gd name="connsiteX42" fmla="*/ 292135 w 296668"/>
                <a:gd name="connsiteY42" fmla="*/ 82801 h 329092"/>
                <a:gd name="connsiteX43" fmla="*/ 270643 w 296668"/>
                <a:gd name="connsiteY43" fmla="*/ 90966 h 329092"/>
                <a:gd name="connsiteX44" fmla="*/ 269299 w 296668"/>
                <a:gd name="connsiteY44" fmla="*/ 90966 h 329092"/>
                <a:gd name="connsiteX45" fmla="*/ 263926 w 296668"/>
                <a:gd name="connsiteY45" fmla="*/ 86884 h 329092"/>
                <a:gd name="connsiteX46" fmla="*/ 267956 w 296668"/>
                <a:gd name="connsiteY46" fmla="*/ 80080 h 329092"/>
                <a:gd name="connsiteX47" fmla="*/ 289449 w 296668"/>
                <a:gd name="connsiteY47" fmla="*/ 71916 h 329092"/>
                <a:gd name="connsiteX48" fmla="*/ 6751 w 296668"/>
                <a:gd name="connsiteY48" fmla="*/ 71916 h 329092"/>
                <a:gd name="connsiteX49" fmla="*/ 28549 w 296668"/>
                <a:gd name="connsiteY49" fmla="*/ 80080 h 329092"/>
                <a:gd name="connsiteX50" fmla="*/ 31114 w 296668"/>
                <a:gd name="connsiteY50" fmla="*/ 86884 h 329092"/>
                <a:gd name="connsiteX51" fmla="*/ 25985 w 296668"/>
                <a:gd name="connsiteY51" fmla="*/ 90966 h 329092"/>
                <a:gd name="connsiteX52" fmla="*/ 24702 w 296668"/>
                <a:gd name="connsiteY52" fmla="*/ 90966 h 329092"/>
                <a:gd name="connsiteX53" fmla="*/ 4187 w 296668"/>
                <a:gd name="connsiteY53" fmla="*/ 82801 h 329092"/>
                <a:gd name="connsiteX54" fmla="*/ 340 w 296668"/>
                <a:gd name="connsiteY54" fmla="*/ 75998 h 329092"/>
                <a:gd name="connsiteX55" fmla="*/ 6751 w 296668"/>
                <a:gd name="connsiteY55" fmla="*/ 71916 h 329092"/>
                <a:gd name="connsiteX56" fmla="*/ 117171 w 296668"/>
                <a:gd name="connsiteY56" fmla="*/ 67154 h 329092"/>
                <a:gd name="connsiteX57" fmla="*/ 73671 w 296668"/>
                <a:gd name="connsiteY57" fmla="*/ 110571 h 329092"/>
                <a:gd name="connsiteX58" fmla="*/ 73671 w 296668"/>
                <a:gd name="connsiteY58" fmla="*/ 172408 h 329092"/>
                <a:gd name="connsiteX59" fmla="*/ 118490 w 296668"/>
                <a:gd name="connsiteY59" fmla="*/ 217141 h 329092"/>
                <a:gd name="connsiteX60" fmla="*/ 119808 w 296668"/>
                <a:gd name="connsiteY60" fmla="*/ 219772 h 329092"/>
                <a:gd name="connsiteX61" fmla="*/ 121126 w 296668"/>
                <a:gd name="connsiteY61" fmla="*/ 222403 h 329092"/>
                <a:gd name="connsiteX62" fmla="*/ 121126 w 296668"/>
                <a:gd name="connsiteY62" fmla="*/ 248717 h 329092"/>
                <a:gd name="connsiteX63" fmla="*/ 127717 w 296668"/>
                <a:gd name="connsiteY63" fmla="*/ 259242 h 329092"/>
                <a:gd name="connsiteX64" fmla="*/ 167263 w 296668"/>
                <a:gd name="connsiteY64" fmla="*/ 259242 h 329092"/>
                <a:gd name="connsiteX65" fmla="*/ 175172 w 296668"/>
                <a:gd name="connsiteY65" fmla="*/ 248717 h 329092"/>
                <a:gd name="connsiteX66" fmla="*/ 175172 w 296668"/>
                <a:gd name="connsiteY66" fmla="*/ 222403 h 329092"/>
                <a:gd name="connsiteX67" fmla="*/ 175172 w 296668"/>
                <a:gd name="connsiteY67" fmla="*/ 221088 h 329092"/>
                <a:gd name="connsiteX68" fmla="*/ 176490 w 296668"/>
                <a:gd name="connsiteY68" fmla="*/ 217141 h 329092"/>
                <a:gd name="connsiteX69" fmla="*/ 221309 w 296668"/>
                <a:gd name="connsiteY69" fmla="*/ 172408 h 329092"/>
                <a:gd name="connsiteX70" fmla="*/ 221309 w 296668"/>
                <a:gd name="connsiteY70" fmla="*/ 110571 h 329092"/>
                <a:gd name="connsiteX71" fmla="*/ 177809 w 296668"/>
                <a:gd name="connsiteY71" fmla="*/ 67154 h 329092"/>
                <a:gd name="connsiteX72" fmla="*/ 117171 w 296668"/>
                <a:gd name="connsiteY72" fmla="*/ 67154 h 329092"/>
                <a:gd name="connsiteX73" fmla="*/ 115312 w 296668"/>
                <a:gd name="connsiteY73" fmla="*/ 57629 h 329092"/>
                <a:gd name="connsiteX74" fmla="*/ 181254 w 296668"/>
                <a:gd name="connsiteY74" fmla="*/ 57629 h 329092"/>
                <a:gd name="connsiteX75" fmla="*/ 185211 w 296668"/>
                <a:gd name="connsiteY75" fmla="*/ 58942 h 329092"/>
                <a:gd name="connsiteX76" fmla="*/ 232689 w 296668"/>
                <a:gd name="connsiteY76" fmla="*/ 106215 h 329092"/>
                <a:gd name="connsiteX77" fmla="*/ 234008 w 296668"/>
                <a:gd name="connsiteY77" fmla="*/ 110154 h 329092"/>
                <a:gd name="connsiteX78" fmla="*/ 234008 w 296668"/>
                <a:gd name="connsiteY78" fmla="*/ 175810 h 329092"/>
                <a:gd name="connsiteX79" fmla="*/ 232689 w 296668"/>
                <a:gd name="connsiteY79" fmla="*/ 179749 h 329092"/>
                <a:gd name="connsiteX80" fmla="*/ 186530 w 296668"/>
                <a:gd name="connsiteY80" fmla="*/ 224395 h 329092"/>
                <a:gd name="connsiteX81" fmla="*/ 186530 w 296668"/>
                <a:gd name="connsiteY81" fmla="*/ 250657 h 329092"/>
                <a:gd name="connsiteX82" fmla="*/ 185211 w 296668"/>
                <a:gd name="connsiteY82" fmla="*/ 254597 h 329092"/>
                <a:gd name="connsiteX83" fmla="*/ 175979 w 296668"/>
                <a:gd name="connsiteY83" fmla="*/ 267728 h 329092"/>
                <a:gd name="connsiteX84" fmla="*/ 172022 w 296668"/>
                <a:gd name="connsiteY84" fmla="*/ 270354 h 329092"/>
                <a:gd name="connsiteX85" fmla="*/ 125862 w 296668"/>
                <a:gd name="connsiteY85" fmla="*/ 270354 h 329092"/>
                <a:gd name="connsiteX86" fmla="*/ 121906 w 296668"/>
                <a:gd name="connsiteY86" fmla="*/ 267728 h 329092"/>
                <a:gd name="connsiteX87" fmla="*/ 112674 w 296668"/>
                <a:gd name="connsiteY87" fmla="*/ 255910 h 329092"/>
                <a:gd name="connsiteX88" fmla="*/ 111355 w 296668"/>
                <a:gd name="connsiteY88" fmla="*/ 254597 h 329092"/>
                <a:gd name="connsiteX89" fmla="*/ 110036 w 296668"/>
                <a:gd name="connsiteY89" fmla="*/ 224395 h 329092"/>
                <a:gd name="connsiteX90" fmla="*/ 65196 w 296668"/>
                <a:gd name="connsiteY90" fmla="*/ 179749 h 329092"/>
                <a:gd name="connsiteX91" fmla="*/ 62558 w 296668"/>
                <a:gd name="connsiteY91" fmla="*/ 175810 h 329092"/>
                <a:gd name="connsiteX92" fmla="*/ 62558 w 296668"/>
                <a:gd name="connsiteY92" fmla="*/ 110154 h 329092"/>
                <a:gd name="connsiteX93" fmla="*/ 65196 w 296668"/>
                <a:gd name="connsiteY93" fmla="*/ 106215 h 329092"/>
                <a:gd name="connsiteX94" fmla="*/ 111355 w 296668"/>
                <a:gd name="connsiteY94" fmla="*/ 58942 h 329092"/>
                <a:gd name="connsiteX95" fmla="*/ 115312 w 296668"/>
                <a:gd name="connsiteY95" fmla="*/ 57629 h 329092"/>
                <a:gd name="connsiteX96" fmla="*/ 233373 w 296668"/>
                <a:gd name="connsiteY96" fmla="*/ 1514 h 329092"/>
                <a:gd name="connsiteX97" fmla="*/ 239723 w 296668"/>
                <a:gd name="connsiteY97" fmla="*/ 1514 h 329092"/>
                <a:gd name="connsiteX98" fmla="*/ 240993 w 296668"/>
                <a:gd name="connsiteY98" fmla="*/ 8071 h 329092"/>
                <a:gd name="connsiteX99" fmla="*/ 228293 w 296668"/>
                <a:gd name="connsiteY99" fmla="*/ 26431 h 329092"/>
                <a:gd name="connsiteX100" fmla="*/ 224483 w 296668"/>
                <a:gd name="connsiteY100" fmla="*/ 29054 h 329092"/>
                <a:gd name="connsiteX101" fmla="*/ 220673 w 296668"/>
                <a:gd name="connsiteY101" fmla="*/ 27742 h 329092"/>
                <a:gd name="connsiteX102" fmla="*/ 219403 w 296668"/>
                <a:gd name="connsiteY102" fmla="*/ 19874 h 329092"/>
                <a:gd name="connsiteX103" fmla="*/ 233373 w 296668"/>
                <a:gd name="connsiteY103" fmla="*/ 1514 h 329092"/>
                <a:gd name="connsiteX104" fmla="*/ 55707 w 296668"/>
                <a:gd name="connsiteY104" fmla="*/ 1514 h 329092"/>
                <a:gd name="connsiteX105" fmla="*/ 63728 w 296668"/>
                <a:gd name="connsiteY105" fmla="*/ 1514 h 329092"/>
                <a:gd name="connsiteX106" fmla="*/ 77096 w 296668"/>
                <a:gd name="connsiteY106" fmla="*/ 19874 h 329092"/>
                <a:gd name="connsiteX107" fmla="*/ 75759 w 296668"/>
                <a:gd name="connsiteY107" fmla="*/ 27742 h 329092"/>
                <a:gd name="connsiteX108" fmla="*/ 71749 w 296668"/>
                <a:gd name="connsiteY108" fmla="*/ 29054 h 329092"/>
                <a:gd name="connsiteX109" fmla="*/ 67738 w 296668"/>
                <a:gd name="connsiteY109" fmla="*/ 26431 h 329092"/>
                <a:gd name="connsiteX110" fmla="*/ 54370 w 296668"/>
                <a:gd name="connsiteY110" fmla="*/ 8071 h 329092"/>
                <a:gd name="connsiteX111" fmla="*/ 55707 w 296668"/>
                <a:gd name="connsiteY111" fmla="*/ 1514 h 3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96668" h="329092">
                  <a:moveTo>
                    <a:pt x="118385" y="317979"/>
                  </a:moveTo>
                  <a:cubicBezTo>
                    <a:pt x="118385" y="317979"/>
                    <a:pt x="118385" y="317979"/>
                    <a:pt x="177916" y="317979"/>
                  </a:cubicBezTo>
                  <a:cubicBezTo>
                    <a:pt x="180562" y="317979"/>
                    <a:pt x="183208" y="320757"/>
                    <a:pt x="183208" y="323536"/>
                  </a:cubicBezTo>
                  <a:cubicBezTo>
                    <a:pt x="183208" y="326314"/>
                    <a:pt x="180562" y="329092"/>
                    <a:pt x="177916" y="329092"/>
                  </a:cubicBezTo>
                  <a:cubicBezTo>
                    <a:pt x="177916" y="329092"/>
                    <a:pt x="177916" y="329092"/>
                    <a:pt x="118385" y="329092"/>
                  </a:cubicBezTo>
                  <a:cubicBezTo>
                    <a:pt x="114416" y="329092"/>
                    <a:pt x="111770" y="326314"/>
                    <a:pt x="111770" y="323536"/>
                  </a:cubicBezTo>
                  <a:cubicBezTo>
                    <a:pt x="111770" y="320757"/>
                    <a:pt x="114416" y="317979"/>
                    <a:pt x="118385" y="317979"/>
                  </a:cubicBezTo>
                  <a:close/>
                  <a:moveTo>
                    <a:pt x="118385" y="287816"/>
                  </a:moveTo>
                  <a:cubicBezTo>
                    <a:pt x="118385" y="287816"/>
                    <a:pt x="118385" y="287816"/>
                    <a:pt x="177916" y="287816"/>
                  </a:cubicBezTo>
                  <a:cubicBezTo>
                    <a:pt x="180562" y="287816"/>
                    <a:pt x="183208" y="290197"/>
                    <a:pt x="183208" y="292579"/>
                  </a:cubicBezTo>
                  <a:cubicBezTo>
                    <a:pt x="183208" y="294960"/>
                    <a:pt x="180562" y="297341"/>
                    <a:pt x="177916" y="297341"/>
                  </a:cubicBezTo>
                  <a:cubicBezTo>
                    <a:pt x="177916" y="297341"/>
                    <a:pt x="177916" y="297341"/>
                    <a:pt x="118385" y="297341"/>
                  </a:cubicBezTo>
                  <a:cubicBezTo>
                    <a:pt x="114416" y="297341"/>
                    <a:pt x="111770" y="294960"/>
                    <a:pt x="111770" y="292579"/>
                  </a:cubicBezTo>
                  <a:cubicBezTo>
                    <a:pt x="111770" y="290197"/>
                    <a:pt x="114416" y="287816"/>
                    <a:pt x="118385" y="287816"/>
                  </a:cubicBezTo>
                  <a:close/>
                  <a:moveTo>
                    <a:pt x="270643" y="157302"/>
                  </a:moveTo>
                  <a:cubicBezTo>
                    <a:pt x="270643" y="157302"/>
                    <a:pt x="270643" y="157302"/>
                    <a:pt x="292135" y="163538"/>
                  </a:cubicBezTo>
                  <a:cubicBezTo>
                    <a:pt x="296165" y="164786"/>
                    <a:pt x="297508" y="167280"/>
                    <a:pt x="296165" y="169775"/>
                  </a:cubicBezTo>
                  <a:cubicBezTo>
                    <a:pt x="296165" y="172270"/>
                    <a:pt x="293478" y="173517"/>
                    <a:pt x="290792" y="173517"/>
                  </a:cubicBezTo>
                  <a:cubicBezTo>
                    <a:pt x="290792" y="173517"/>
                    <a:pt x="289449" y="173517"/>
                    <a:pt x="289449" y="173517"/>
                  </a:cubicBezTo>
                  <a:cubicBezTo>
                    <a:pt x="289449" y="173517"/>
                    <a:pt x="289449" y="173517"/>
                    <a:pt x="267956" y="167280"/>
                  </a:cubicBezTo>
                  <a:cubicBezTo>
                    <a:pt x="263926" y="166033"/>
                    <a:pt x="262583" y="162291"/>
                    <a:pt x="263926" y="159796"/>
                  </a:cubicBezTo>
                  <a:cubicBezTo>
                    <a:pt x="265270" y="157302"/>
                    <a:pt x="267956" y="156054"/>
                    <a:pt x="270643" y="157302"/>
                  </a:cubicBezTo>
                  <a:close/>
                  <a:moveTo>
                    <a:pt x="24702" y="157302"/>
                  </a:moveTo>
                  <a:cubicBezTo>
                    <a:pt x="27267" y="156054"/>
                    <a:pt x="31114" y="157302"/>
                    <a:pt x="31114" y="159796"/>
                  </a:cubicBezTo>
                  <a:cubicBezTo>
                    <a:pt x="32396" y="162291"/>
                    <a:pt x="31114" y="166033"/>
                    <a:pt x="28549" y="167280"/>
                  </a:cubicBezTo>
                  <a:cubicBezTo>
                    <a:pt x="28549" y="167280"/>
                    <a:pt x="28549" y="167280"/>
                    <a:pt x="6751" y="173517"/>
                  </a:cubicBezTo>
                  <a:cubicBezTo>
                    <a:pt x="6751" y="173517"/>
                    <a:pt x="5469" y="173517"/>
                    <a:pt x="5469" y="173517"/>
                  </a:cubicBezTo>
                  <a:cubicBezTo>
                    <a:pt x="2905" y="173517"/>
                    <a:pt x="1622" y="172270"/>
                    <a:pt x="340" y="169775"/>
                  </a:cubicBezTo>
                  <a:cubicBezTo>
                    <a:pt x="-942" y="167280"/>
                    <a:pt x="1622" y="164786"/>
                    <a:pt x="4187" y="163538"/>
                  </a:cubicBezTo>
                  <a:cubicBezTo>
                    <a:pt x="4187" y="163538"/>
                    <a:pt x="4187" y="163538"/>
                    <a:pt x="24702" y="157302"/>
                  </a:cubicBezTo>
                  <a:close/>
                  <a:moveTo>
                    <a:pt x="174683" y="85640"/>
                  </a:moveTo>
                  <a:cubicBezTo>
                    <a:pt x="175977" y="83029"/>
                    <a:pt x="179857" y="83029"/>
                    <a:pt x="182444" y="85640"/>
                  </a:cubicBezTo>
                  <a:cubicBezTo>
                    <a:pt x="182444" y="85640"/>
                    <a:pt x="182444" y="85640"/>
                    <a:pt x="205728" y="109135"/>
                  </a:cubicBezTo>
                  <a:cubicBezTo>
                    <a:pt x="205728" y="110440"/>
                    <a:pt x="207021" y="111746"/>
                    <a:pt x="207021" y="113051"/>
                  </a:cubicBezTo>
                  <a:cubicBezTo>
                    <a:pt x="207021" y="113051"/>
                    <a:pt x="207021" y="113051"/>
                    <a:pt x="207021" y="136546"/>
                  </a:cubicBezTo>
                  <a:cubicBezTo>
                    <a:pt x="207021" y="139157"/>
                    <a:pt x="204434" y="141767"/>
                    <a:pt x="201847" y="141767"/>
                  </a:cubicBezTo>
                  <a:cubicBezTo>
                    <a:pt x="197966" y="141767"/>
                    <a:pt x="196673" y="139157"/>
                    <a:pt x="196673" y="136546"/>
                  </a:cubicBezTo>
                  <a:cubicBezTo>
                    <a:pt x="196673" y="136546"/>
                    <a:pt x="196673" y="136546"/>
                    <a:pt x="196673" y="115661"/>
                  </a:cubicBezTo>
                  <a:lnTo>
                    <a:pt x="174683" y="93472"/>
                  </a:lnTo>
                  <a:cubicBezTo>
                    <a:pt x="172096" y="90861"/>
                    <a:pt x="172096" y="88250"/>
                    <a:pt x="174683" y="85640"/>
                  </a:cubicBezTo>
                  <a:close/>
                  <a:moveTo>
                    <a:pt x="289449" y="71916"/>
                  </a:moveTo>
                  <a:cubicBezTo>
                    <a:pt x="292135" y="71916"/>
                    <a:pt x="294822" y="73276"/>
                    <a:pt x="296165" y="75998"/>
                  </a:cubicBezTo>
                  <a:cubicBezTo>
                    <a:pt x="297508" y="78719"/>
                    <a:pt x="296165" y="82801"/>
                    <a:pt x="292135" y="82801"/>
                  </a:cubicBezTo>
                  <a:cubicBezTo>
                    <a:pt x="292135" y="82801"/>
                    <a:pt x="292135" y="82801"/>
                    <a:pt x="270643" y="90966"/>
                  </a:cubicBezTo>
                  <a:cubicBezTo>
                    <a:pt x="270643" y="90966"/>
                    <a:pt x="269299" y="90966"/>
                    <a:pt x="269299" y="90966"/>
                  </a:cubicBezTo>
                  <a:cubicBezTo>
                    <a:pt x="266613" y="90966"/>
                    <a:pt x="263926" y="89606"/>
                    <a:pt x="263926" y="86884"/>
                  </a:cubicBezTo>
                  <a:cubicBezTo>
                    <a:pt x="262583" y="84163"/>
                    <a:pt x="263926" y="80080"/>
                    <a:pt x="267956" y="80080"/>
                  </a:cubicBezTo>
                  <a:cubicBezTo>
                    <a:pt x="267956" y="80080"/>
                    <a:pt x="267956" y="80080"/>
                    <a:pt x="289449" y="71916"/>
                  </a:cubicBezTo>
                  <a:close/>
                  <a:moveTo>
                    <a:pt x="6751" y="71916"/>
                  </a:moveTo>
                  <a:cubicBezTo>
                    <a:pt x="6751" y="71916"/>
                    <a:pt x="6751" y="71916"/>
                    <a:pt x="28549" y="80080"/>
                  </a:cubicBezTo>
                  <a:cubicBezTo>
                    <a:pt x="31114" y="80080"/>
                    <a:pt x="32396" y="84163"/>
                    <a:pt x="31114" y="86884"/>
                  </a:cubicBezTo>
                  <a:cubicBezTo>
                    <a:pt x="31114" y="89606"/>
                    <a:pt x="28549" y="90966"/>
                    <a:pt x="25985" y="90966"/>
                  </a:cubicBezTo>
                  <a:cubicBezTo>
                    <a:pt x="25985" y="90966"/>
                    <a:pt x="24702" y="90966"/>
                    <a:pt x="24702" y="90966"/>
                  </a:cubicBezTo>
                  <a:cubicBezTo>
                    <a:pt x="24702" y="90966"/>
                    <a:pt x="24702" y="90966"/>
                    <a:pt x="4187" y="82801"/>
                  </a:cubicBezTo>
                  <a:cubicBezTo>
                    <a:pt x="1622" y="82801"/>
                    <a:pt x="-942" y="78719"/>
                    <a:pt x="340" y="75998"/>
                  </a:cubicBezTo>
                  <a:cubicBezTo>
                    <a:pt x="1622" y="73276"/>
                    <a:pt x="4187" y="71916"/>
                    <a:pt x="6751" y="71916"/>
                  </a:cubicBezTo>
                  <a:close/>
                  <a:moveTo>
                    <a:pt x="117171" y="67154"/>
                  </a:moveTo>
                  <a:cubicBezTo>
                    <a:pt x="117171" y="67154"/>
                    <a:pt x="117171" y="67154"/>
                    <a:pt x="73671" y="110571"/>
                  </a:cubicBezTo>
                  <a:lnTo>
                    <a:pt x="73671" y="172408"/>
                  </a:lnTo>
                  <a:cubicBezTo>
                    <a:pt x="73671" y="172408"/>
                    <a:pt x="73671" y="172408"/>
                    <a:pt x="118490" y="217141"/>
                  </a:cubicBezTo>
                  <a:cubicBezTo>
                    <a:pt x="118490" y="218456"/>
                    <a:pt x="119808" y="218456"/>
                    <a:pt x="119808" y="219772"/>
                  </a:cubicBezTo>
                  <a:cubicBezTo>
                    <a:pt x="119808" y="221088"/>
                    <a:pt x="121126" y="221088"/>
                    <a:pt x="121126" y="222403"/>
                  </a:cubicBezTo>
                  <a:cubicBezTo>
                    <a:pt x="121126" y="222403"/>
                    <a:pt x="121126" y="243454"/>
                    <a:pt x="121126" y="248717"/>
                  </a:cubicBezTo>
                  <a:cubicBezTo>
                    <a:pt x="121126" y="248717"/>
                    <a:pt x="121126" y="248717"/>
                    <a:pt x="127717" y="259242"/>
                  </a:cubicBezTo>
                  <a:cubicBezTo>
                    <a:pt x="127717" y="259242"/>
                    <a:pt x="127717" y="259242"/>
                    <a:pt x="167263" y="259242"/>
                  </a:cubicBezTo>
                  <a:cubicBezTo>
                    <a:pt x="167263" y="259242"/>
                    <a:pt x="167263" y="259242"/>
                    <a:pt x="175172" y="248717"/>
                  </a:cubicBezTo>
                  <a:cubicBezTo>
                    <a:pt x="175172" y="248717"/>
                    <a:pt x="175172" y="248717"/>
                    <a:pt x="175172" y="222403"/>
                  </a:cubicBezTo>
                  <a:cubicBezTo>
                    <a:pt x="175172" y="222403"/>
                    <a:pt x="175172" y="222403"/>
                    <a:pt x="175172" y="221088"/>
                  </a:cubicBezTo>
                  <a:cubicBezTo>
                    <a:pt x="175172" y="219772"/>
                    <a:pt x="175172" y="218456"/>
                    <a:pt x="176490" y="217141"/>
                  </a:cubicBezTo>
                  <a:cubicBezTo>
                    <a:pt x="176490" y="217141"/>
                    <a:pt x="176490" y="217141"/>
                    <a:pt x="221309" y="172408"/>
                  </a:cubicBezTo>
                  <a:cubicBezTo>
                    <a:pt x="221309" y="172408"/>
                    <a:pt x="221309" y="172408"/>
                    <a:pt x="221309" y="110571"/>
                  </a:cubicBezTo>
                  <a:cubicBezTo>
                    <a:pt x="221309" y="110571"/>
                    <a:pt x="221309" y="110571"/>
                    <a:pt x="177809" y="67154"/>
                  </a:cubicBezTo>
                  <a:cubicBezTo>
                    <a:pt x="177809" y="67154"/>
                    <a:pt x="177809" y="67154"/>
                    <a:pt x="117171" y="67154"/>
                  </a:cubicBezTo>
                  <a:close/>
                  <a:moveTo>
                    <a:pt x="115312" y="57629"/>
                  </a:moveTo>
                  <a:cubicBezTo>
                    <a:pt x="115312" y="57629"/>
                    <a:pt x="115312" y="57629"/>
                    <a:pt x="181254" y="57629"/>
                  </a:cubicBezTo>
                  <a:cubicBezTo>
                    <a:pt x="182573" y="57629"/>
                    <a:pt x="183892" y="57629"/>
                    <a:pt x="185211" y="58942"/>
                  </a:cubicBezTo>
                  <a:cubicBezTo>
                    <a:pt x="185211" y="58942"/>
                    <a:pt x="185211" y="58942"/>
                    <a:pt x="232689" y="106215"/>
                  </a:cubicBezTo>
                  <a:cubicBezTo>
                    <a:pt x="232689" y="106215"/>
                    <a:pt x="234008" y="107528"/>
                    <a:pt x="234008" y="110154"/>
                  </a:cubicBezTo>
                  <a:cubicBezTo>
                    <a:pt x="234008" y="110154"/>
                    <a:pt x="234008" y="110154"/>
                    <a:pt x="234008" y="175810"/>
                  </a:cubicBezTo>
                  <a:cubicBezTo>
                    <a:pt x="234008" y="177123"/>
                    <a:pt x="232689" y="178436"/>
                    <a:pt x="232689" y="179749"/>
                  </a:cubicBezTo>
                  <a:cubicBezTo>
                    <a:pt x="232689" y="179749"/>
                    <a:pt x="232689" y="179749"/>
                    <a:pt x="186530" y="224395"/>
                  </a:cubicBezTo>
                  <a:cubicBezTo>
                    <a:pt x="186530" y="224395"/>
                    <a:pt x="186530" y="224395"/>
                    <a:pt x="186530" y="250657"/>
                  </a:cubicBezTo>
                  <a:cubicBezTo>
                    <a:pt x="186530" y="251971"/>
                    <a:pt x="186530" y="253284"/>
                    <a:pt x="185211" y="254597"/>
                  </a:cubicBezTo>
                  <a:cubicBezTo>
                    <a:pt x="185211" y="254597"/>
                    <a:pt x="185211" y="254597"/>
                    <a:pt x="175979" y="267728"/>
                  </a:cubicBezTo>
                  <a:cubicBezTo>
                    <a:pt x="174660" y="269041"/>
                    <a:pt x="173341" y="270354"/>
                    <a:pt x="172022" y="270354"/>
                  </a:cubicBezTo>
                  <a:cubicBezTo>
                    <a:pt x="172022" y="270354"/>
                    <a:pt x="172022" y="270354"/>
                    <a:pt x="125862" y="270354"/>
                  </a:cubicBezTo>
                  <a:cubicBezTo>
                    <a:pt x="124544" y="270354"/>
                    <a:pt x="123225" y="269041"/>
                    <a:pt x="121906" y="267728"/>
                  </a:cubicBezTo>
                  <a:cubicBezTo>
                    <a:pt x="121906" y="267728"/>
                    <a:pt x="121906" y="267728"/>
                    <a:pt x="112674" y="255910"/>
                  </a:cubicBezTo>
                  <a:cubicBezTo>
                    <a:pt x="112674" y="255910"/>
                    <a:pt x="111355" y="254597"/>
                    <a:pt x="111355" y="254597"/>
                  </a:cubicBezTo>
                  <a:cubicBezTo>
                    <a:pt x="110036" y="251971"/>
                    <a:pt x="110036" y="245405"/>
                    <a:pt x="110036" y="224395"/>
                  </a:cubicBezTo>
                  <a:cubicBezTo>
                    <a:pt x="110036" y="224395"/>
                    <a:pt x="110036" y="224395"/>
                    <a:pt x="65196" y="179749"/>
                  </a:cubicBezTo>
                  <a:cubicBezTo>
                    <a:pt x="63877" y="178436"/>
                    <a:pt x="62558" y="177123"/>
                    <a:pt x="62558" y="175810"/>
                  </a:cubicBezTo>
                  <a:cubicBezTo>
                    <a:pt x="62558" y="175810"/>
                    <a:pt x="62558" y="175810"/>
                    <a:pt x="62558" y="110154"/>
                  </a:cubicBezTo>
                  <a:cubicBezTo>
                    <a:pt x="62558" y="107528"/>
                    <a:pt x="63877" y="106215"/>
                    <a:pt x="65196" y="106215"/>
                  </a:cubicBezTo>
                  <a:cubicBezTo>
                    <a:pt x="65196" y="106215"/>
                    <a:pt x="65196" y="106215"/>
                    <a:pt x="111355" y="58942"/>
                  </a:cubicBezTo>
                  <a:cubicBezTo>
                    <a:pt x="112674" y="57629"/>
                    <a:pt x="113993" y="57629"/>
                    <a:pt x="115312" y="57629"/>
                  </a:cubicBezTo>
                  <a:close/>
                  <a:moveTo>
                    <a:pt x="233373" y="1514"/>
                  </a:moveTo>
                  <a:cubicBezTo>
                    <a:pt x="234643" y="202"/>
                    <a:pt x="237183" y="-1109"/>
                    <a:pt x="239723" y="1514"/>
                  </a:cubicBezTo>
                  <a:cubicBezTo>
                    <a:pt x="242263" y="2825"/>
                    <a:pt x="243533" y="5448"/>
                    <a:pt x="240993" y="8071"/>
                  </a:cubicBezTo>
                  <a:cubicBezTo>
                    <a:pt x="240993" y="8071"/>
                    <a:pt x="240993" y="8071"/>
                    <a:pt x="228293" y="26431"/>
                  </a:cubicBezTo>
                  <a:cubicBezTo>
                    <a:pt x="227023" y="27742"/>
                    <a:pt x="225753" y="29054"/>
                    <a:pt x="224483" y="29054"/>
                  </a:cubicBezTo>
                  <a:cubicBezTo>
                    <a:pt x="223213" y="29054"/>
                    <a:pt x="221943" y="29054"/>
                    <a:pt x="220673" y="27742"/>
                  </a:cubicBezTo>
                  <a:cubicBezTo>
                    <a:pt x="218133" y="26431"/>
                    <a:pt x="218133" y="22497"/>
                    <a:pt x="219403" y="19874"/>
                  </a:cubicBezTo>
                  <a:cubicBezTo>
                    <a:pt x="219403" y="19874"/>
                    <a:pt x="219403" y="19874"/>
                    <a:pt x="233373" y="1514"/>
                  </a:cubicBezTo>
                  <a:close/>
                  <a:moveTo>
                    <a:pt x="55707" y="1514"/>
                  </a:moveTo>
                  <a:cubicBezTo>
                    <a:pt x="58380" y="-1109"/>
                    <a:pt x="61054" y="202"/>
                    <a:pt x="63728" y="1514"/>
                  </a:cubicBezTo>
                  <a:cubicBezTo>
                    <a:pt x="63728" y="1514"/>
                    <a:pt x="63728" y="1514"/>
                    <a:pt x="77096" y="19874"/>
                  </a:cubicBezTo>
                  <a:cubicBezTo>
                    <a:pt x="78433" y="22497"/>
                    <a:pt x="78433" y="26431"/>
                    <a:pt x="75759" y="27742"/>
                  </a:cubicBezTo>
                  <a:cubicBezTo>
                    <a:pt x="74422" y="29054"/>
                    <a:pt x="73086" y="29054"/>
                    <a:pt x="71749" y="29054"/>
                  </a:cubicBezTo>
                  <a:cubicBezTo>
                    <a:pt x="70412" y="29054"/>
                    <a:pt x="69075" y="27742"/>
                    <a:pt x="67738" y="26431"/>
                  </a:cubicBezTo>
                  <a:lnTo>
                    <a:pt x="54370" y="8071"/>
                  </a:lnTo>
                  <a:cubicBezTo>
                    <a:pt x="53033" y="5448"/>
                    <a:pt x="53033" y="2825"/>
                    <a:pt x="55707" y="1514"/>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782727" y="332683"/>
            <a:ext cx="3486852"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noProof="0" dirty="0">
                <a:solidFill>
                  <a:schemeClr val="accent1"/>
                </a:solidFill>
                <a:latin typeface="Arial"/>
                <a:ea typeface="微软雅黑"/>
              </a:rPr>
              <a:t>Database build up</a:t>
            </a:r>
            <a:endParaRPr kumimoji="0" lang="zh-CN" altLang="en-US" sz="32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grpSp>
        <p:nvGrpSpPr>
          <p:cNvPr id="37" name="组合 36"/>
          <p:cNvGrpSpPr/>
          <p:nvPr/>
        </p:nvGrpSpPr>
        <p:grpSpPr>
          <a:xfrm>
            <a:off x="1438152" y="979899"/>
            <a:ext cx="4782065" cy="998955"/>
            <a:chOff x="937749" y="5016378"/>
            <a:chExt cx="4782065" cy="998955"/>
          </a:xfrm>
        </p:grpSpPr>
        <p:sp>
          <p:nvSpPr>
            <p:cNvPr id="38" name="矩形 37"/>
            <p:cNvSpPr/>
            <p:nvPr/>
          </p:nvSpPr>
          <p:spPr>
            <a:xfrm>
              <a:off x="937749" y="5369002"/>
              <a:ext cx="4782065" cy="646331"/>
            </a:xfrm>
            <a:prstGeom prst="rect">
              <a:avLst/>
            </a:prstGeom>
          </p:spPr>
          <p:txBody>
            <a:bodyPr wrap="square">
              <a:spAutoFit/>
              <a:scene3d>
                <a:camera prst="orthographicFront"/>
                <a:lightRig rig="threePt" dir="t"/>
              </a:scene3d>
              <a:sp3d contourW="12700"/>
            </a:bodyPr>
            <a:lstStyle/>
            <a:p>
              <a:pPr algn="just"/>
              <a:r>
                <a:rPr lang="en-US" altLang="zh-CN" kern="100" dirty="0">
                  <a:latin typeface="Times New Roman" panose="02020603050405020304" pitchFamily="18" charset="0"/>
                  <a:ea typeface="等线" panose="02010600030101010101" pitchFamily="2" charset="-122"/>
                </a:rPr>
                <a:t>U</a:t>
              </a:r>
              <a:r>
                <a:rPr lang="en-US" altLang="zh-CN" sz="1800" kern="100" dirty="0">
                  <a:effectLst/>
                  <a:latin typeface="Times New Roman" panose="02020603050405020304" pitchFamily="18" charset="0"/>
                  <a:ea typeface="等线" panose="02010600030101010101" pitchFamily="2" charset="-122"/>
                </a:rPr>
                <a:t>se phpMyAdmin to </a:t>
              </a:r>
              <a:r>
                <a:rPr lang="en-US" altLang="zh-CN" sz="1800" dirty="0">
                  <a:effectLst/>
                  <a:latin typeface="Times New Roman" panose="02020603050405020304" pitchFamily="18" charset="0"/>
                  <a:ea typeface="等线" panose="02010600030101010101" pitchFamily="2" charset="-122"/>
                </a:rPr>
                <a:t>create the </a:t>
              </a:r>
              <a:r>
                <a:rPr lang="en-US" altLang="zh-CN" sz="1800" dirty="0" err="1">
                  <a:effectLst/>
                  <a:latin typeface="Times New Roman" panose="02020603050405020304" pitchFamily="18" charset="0"/>
                  <a:ea typeface="等线" panose="02010600030101010101" pitchFamily="2" charset="-122"/>
                </a:rPr>
                <a:t>shop_db</a:t>
              </a:r>
              <a:r>
                <a:rPr lang="en-US" altLang="zh-CN" sz="1800" dirty="0">
                  <a:effectLst/>
                  <a:latin typeface="Times New Roman" panose="02020603050405020304" pitchFamily="18" charset="0"/>
                  <a:ea typeface="等线" panose="02010600030101010101" pitchFamily="2" charset="-122"/>
                </a:rPr>
                <a:t> database</a:t>
              </a:r>
              <a:endParaRPr lang="zh-CN" altLang="en-US" b="1" dirty="0"/>
            </a:p>
            <a:p>
              <a:pPr lvl="0" algn="just"/>
              <a:r>
                <a:rPr lang="en-US" altLang="zh-CN" kern="100" dirty="0">
                  <a:latin typeface="Times New Roman" panose="02020603050405020304" pitchFamily="18" charset="0"/>
                  <a:ea typeface="等线" panose="02010600030101010101" pitchFamily="2" charset="-122"/>
                </a:rPr>
                <a:t>w</a:t>
              </a:r>
              <a:r>
                <a:rPr lang="en-US" altLang="zh-CN" sz="1800" kern="100" dirty="0">
                  <a:effectLst/>
                  <a:latin typeface="Times New Roman" panose="02020603050405020304" pitchFamily="18" charset="0"/>
                  <a:ea typeface="等线" panose="02010600030101010101" pitchFamily="2" charset="-122"/>
                </a:rPr>
                <a:t>hich has 3 tables: cart, orders, and product.</a:t>
              </a:r>
              <a:endParaRPr lang="zh-CN" altLang="zh-CN" sz="1800" kern="100" dirty="0">
                <a:effectLst/>
                <a:latin typeface="Times New Roman" panose="02020603050405020304" pitchFamily="18" charset="0"/>
                <a:ea typeface="Times New Roman" panose="02020603050405020304" pitchFamily="18" charset="0"/>
              </a:endParaRPr>
            </a:p>
          </p:txBody>
        </p:sp>
        <p:sp>
          <p:nvSpPr>
            <p:cNvPr id="39" name="矩形 38"/>
            <p:cNvSpPr/>
            <p:nvPr/>
          </p:nvSpPr>
          <p:spPr>
            <a:xfrm>
              <a:off x="937749" y="5016378"/>
              <a:ext cx="3035525" cy="401648"/>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800" b="1" dirty="0">
                  <a:effectLst/>
                  <a:latin typeface="Times New Roman" panose="02020603050405020304" pitchFamily="18" charset="0"/>
                  <a:ea typeface="等线" panose="02010600030101010101" pitchFamily="2" charset="-122"/>
                </a:rPr>
                <a:t>Build the </a:t>
              </a:r>
              <a:r>
                <a:rPr lang="en-US" altLang="zh-CN" sz="1800" b="1" dirty="0" err="1">
                  <a:effectLst/>
                  <a:latin typeface="Times New Roman" panose="02020603050405020304" pitchFamily="18" charset="0"/>
                  <a:ea typeface="等线" panose="02010600030101010101" pitchFamily="2" charset="-122"/>
                </a:rPr>
                <a:t>shop_db</a:t>
              </a:r>
              <a:r>
                <a:rPr lang="en-US" altLang="zh-CN" sz="1800" b="1" dirty="0">
                  <a:effectLst/>
                  <a:latin typeface="Times New Roman" panose="02020603050405020304" pitchFamily="18" charset="0"/>
                  <a:ea typeface="等线" panose="02010600030101010101" pitchFamily="2" charset="-122"/>
                </a:rPr>
                <a:t> database</a:t>
              </a:r>
              <a:endParaRPr lang="zh-CN" altLang="en-US" b="1" dirty="0"/>
            </a:p>
          </p:txBody>
        </p:sp>
      </p:grpSp>
      <p:pic>
        <p:nvPicPr>
          <p:cNvPr id="7" name="图片 6">
            <a:extLst>
              <a:ext uri="{FF2B5EF4-FFF2-40B4-BE49-F238E27FC236}">
                <a16:creationId xmlns:a16="http://schemas.microsoft.com/office/drawing/2014/main" id="{C7EC08D6-C0B1-D222-0521-CCE038F1CCC8}"/>
              </a:ext>
            </a:extLst>
          </p:cNvPr>
          <p:cNvPicPr>
            <a:picLocks noChangeAspect="1"/>
          </p:cNvPicPr>
          <p:nvPr/>
        </p:nvPicPr>
        <p:blipFill>
          <a:blip r:embed="rId3"/>
          <a:stretch>
            <a:fillRect/>
          </a:stretch>
        </p:blipFill>
        <p:spPr>
          <a:xfrm>
            <a:off x="1180798" y="1977335"/>
            <a:ext cx="7191042" cy="1950569"/>
          </a:xfrm>
          <a:prstGeom prst="rect">
            <a:avLst/>
          </a:prstGeom>
        </p:spPr>
      </p:pic>
      <p:pic>
        <p:nvPicPr>
          <p:cNvPr id="11" name="图片 10">
            <a:extLst>
              <a:ext uri="{FF2B5EF4-FFF2-40B4-BE49-F238E27FC236}">
                <a16:creationId xmlns:a16="http://schemas.microsoft.com/office/drawing/2014/main" id="{578A4912-F769-95C3-9918-64F3AD3E0799}"/>
              </a:ext>
            </a:extLst>
          </p:cNvPr>
          <p:cNvPicPr>
            <a:picLocks noChangeAspect="1"/>
          </p:cNvPicPr>
          <p:nvPr/>
        </p:nvPicPr>
        <p:blipFill rotWithShape="1">
          <a:blip r:embed="rId4"/>
          <a:srcRect l="12458" t="13433" r="9462" b="13590"/>
          <a:stretch/>
        </p:blipFill>
        <p:spPr>
          <a:xfrm>
            <a:off x="6862960" y="3603068"/>
            <a:ext cx="4551270" cy="2421811"/>
          </a:xfrm>
          <a:prstGeom prst="rect">
            <a:avLst/>
          </a:prstGeom>
        </p:spPr>
      </p:pic>
    </p:spTree>
    <p:extLst>
      <p:ext uri="{BB962C8B-B14F-4D97-AF65-F5344CB8AC3E}">
        <p14:creationId xmlns:p14="http://schemas.microsoft.com/office/powerpoint/2010/main" val="41406666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4587253">
            <a:off x="893198" y="-4026323"/>
            <a:ext cx="10720428" cy="13963413"/>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 fmla="*/ 0 w 8510175"/>
              <a:gd name="connsiteY0" fmla="*/ 9297 h 5202706"/>
              <a:gd name="connsiteX1" fmla="*/ 4264758 w 8510175"/>
              <a:gd name="connsiteY1" fmla="*/ 0 h 5202706"/>
              <a:gd name="connsiteX2" fmla="*/ 8510175 w 8510175"/>
              <a:gd name="connsiteY2" fmla="*/ 9297 h 5202706"/>
              <a:gd name="connsiteX3" fmla="*/ 8510175 w 8510175"/>
              <a:gd name="connsiteY3" fmla="*/ 5202706 h 5202706"/>
              <a:gd name="connsiteX4" fmla="*/ 0 w 8510175"/>
              <a:gd name="connsiteY4" fmla="*/ 5202706 h 5202706"/>
              <a:gd name="connsiteX5" fmla="*/ 0 w 8510175"/>
              <a:gd name="connsiteY5" fmla="*/ 9297 h 5202706"/>
              <a:gd name="connsiteX0" fmla="*/ 0 w 8510175"/>
              <a:gd name="connsiteY0" fmla="*/ 9297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6" fmla="*/ 0 w 8510175"/>
              <a:gd name="connsiteY6" fmla="*/ 9297 h 5222548"/>
              <a:gd name="connsiteX0" fmla="*/ 0 w 8510175"/>
              <a:gd name="connsiteY0" fmla="*/ 5202706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0" fmla="*/ 0 w 6606559"/>
              <a:gd name="connsiteY0" fmla="*/ 5222548 h 5222548"/>
              <a:gd name="connsiteX1" fmla="*/ 2361142 w 6606559"/>
              <a:gd name="connsiteY1" fmla="*/ 0 h 5222548"/>
              <a:gd name="connsiteX2" fmla="*/ 6606559 w 6606559"/>
              <a:gd name="connsiteY2" fmla="*/ 9297 h 5222548"/>
              <a:gd name="connsiteX3" fmla="*/ 6606559 w 6606559"/>
              <a:gd name="connsiteY3" fmla="*/ 5202706 h 5222548"/>
              <a:gd name="connsiteX4" fmla="*/ 0 w 6606559"/>
              <a:gd name="connsiteY4" fmla="*/ 5222548 h 522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5" name="矩形 44"/>
          <p:cNvSpPr/>
          <p:nvPr/>
        </p:nvSpPr>
        <p:spPr>
          <a:xfrm rot="1800000">
            <a:off x="1010750" y="165901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 fmla="*/ 0 w 1789598"/>
              <a:gd name="connsiteY0" fmla="*/ 9762 h 644037"/>
              <a:gd name="connsiteX1" fmla="*/ 204464 w 1789598"/>
              <a:gd name="connsiteY1" fmla="*/ 0 h 644037"/>
              <a:gd name="connsiteX2" fmla="*/ 1789598 w 1789598"/>
              <a:gd name="connsiteY2" fmla="*/ 9762 h 644037"/>
              <a:gd name="connsiteX3" fmla="*/ 1789598 w 1789598"/>
              <a:gd name="connsiteY3" fmla="*/ 644037 h 644037"/>
              <a:gd name="connsiteX4" fmla="*/ 0 w 1789598"/>
              <a:gd name="connsiteY4" fmla="*/ 644037 h 644037"/>
              <a:gd name="connsiteX5" fmla="*/ 0 w 1789598"/>
              <a:gd name="connsiteY5" fmla="*/ 9762 h 64403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644037 h 644657"/>
              <a:gd name="connsiteX6" fmla="*/ 0 w 1789598"/>
              <a:gd name="connsiteY6" fmla="*/ 9762 h 64465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9762 h 644657"/>
              <a:gd name="connsiteX0" fmla="*/ 0 w 1625387"/>
              <a:gd name="connsiteY0" fmla="*/ 644657 h 644657"/>
              <a:gd name="connsiteX1" fmla="*/ 40253 w 1625387"/>
              <a:gd name="connsiteY1" fmla="*/ 0 h 644657"/>
              <a:gd name="connsiteX2" fmla="*/ 1625387 w 1625387"/>
              <a:gd name="connsiteY2" fmla="*/ 9762 h 644657"/>
              <a:gd name="connsiteX3" fmla="*/ 1625387 w 1625387"/>
              <a:gd name="connsiteY3" fmla="*/ 644037 h 644657"/>
              <a:gd name="connsiteX4" fmla="*/ 0 w 1625387"/>
              <a:gd name="connsiteY4" fmla="*/ 644657 h 64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grpSp>
        <p:nvGrpSpPr>
          <p:cNvPr id="8" name="组合 7">
            <a:extLst>
              <a:ext uri="{FF2B5EF4-FFF2-40B4-BE49-F238E27FC236}">
                <a16:creationId xmlns:a16="http://schemas.microsoft.com/office/drawing/2014/main" id="{650924EC-D5C4-083C-C8FA-A79BD8544E57}"/>
              </a:ext>
            </a:extLst>
          </p:cNvPr>
          <p:cNvGrpSpPr/>
          <p:nvPr/>
        </p:nvGrpSpPr>
        <p:grpSpPr>
          <a:xfrm>
            <a:off x="757895" y="1215538"/>
            <a:ext cx="648586" cy="648586"/>
            <a:chOff x="446446" y="1977436"/>
            <a:chExt cx="648586" cy="648586"/>
          </a:xfrm>
        </p:grpSpPr>
        <p:sp>
          <p:nvSpPr>
            <p:cNvPr id="6" name="椭圆 5"/>
            <p:cNvSpPr/>
            <p:nvPr/>
          </p:nvSpPr>
          <p:spPr>
            <a:xfrm>
              <a:off x="446446" y="1977436"/>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任意多边形 17"/>
            <p:cNvSpPr/>
            <p:nvPr/>
          </p:nvSpPr>
          <p:spPr>
            <a:xfrm>
              <a:off x="615346" y="2121112"/>
              <a:ext cx="343120" cy="380620"/>
            </a:xfrm>
            <a:custGeom>
              <a:avLst/>
              <a:gdLst>
                <a:gd name="connsiteX0" fmla="*/ 118385 w 296668"/>
                <a:gd name="connsiteY0" fmla="*/ 317979 h 329092"/>
                <a:gd name="connsiteX1" fmla="*/ 177916 w 296668"/>
                <a:gd name="connsiteY1" fmla="*/ 317979 h 329092"/>
                <a:gd name="connsiteX2" fmla="*/ 183208 w 296668"/>
                <a:gd name="connsiteY2" fmla="*/ 323536 h 329092"/>
                <a:gd name="connsiteX3" fmla="*/ 177916 w 296668"/>
                <a:gd name="connsiteY3" fmla="*/ 329092 h 329092"/>
                <a:gd name="connsiteX4" fmla="*/ 118385 w 296668"/>
                <a:gd name="connsiteY4" fmla="*/ 329092 h 329092"/>
                <a:gd name="connsiteX5" fmla="*/ 111770 w 296668"/>
                <a:gd name="connsiteY5" fmla="*/ 323536 h 329092"/>
                <a:gd name="connsiteX6" fmla="*/ 118385 w 296668"/>
                <a:gd name="connsiteY6" fmla="*/ 317979 h 329092"/>
                <a:gd name="connsiteX7" fmla="*/ 118385 w 296668"/>
                <a:gd name="connsiteY7" fmla="*/ 287816 h 329092"/>
                <a:gd name="connsiteX8" fmla="*/ 177916 w 296668"/>
                <a:gd name="connsiteY8" fmla="*/ 287816 h 329092"/>
                <a:gd name="connsiteX9" fmla="*/ 183208 w 296668"/>
                <a:gd name="connsiteY9" fmla="*/ 292579 h 329092"/>
                <a:gd name="connsiteX10" fmla="*/ 177916 w 296668"/>
                <a:gd name="connsiteY10" fmla="*/ 297341 h 329092"/>
                <a:gd name="connsiteX11" fmla="*/ 118385 w 296668"/>
                <a:gd name="connsiteY11" fmla="*/ 297341 h 329092"/>
                <a:gd name="connsiteX12" fmla="*/ 111770 w 296668"/>
                <a:gd name="connsiteY12" fmla="*/ 292579 h 329092"/>
                <a:gd name="connsiteX13" fmla="*/ 118385 w 296668"/>
                <a:gd name="connsiteY13" fmla="*/ 287816 h 329092"/>
                <a:gd name="connsiteX14" fmla="*/ 270643 w 296668"/>
                <a:gd name="connsiteY14" fmla="*/ 157302 h 329092"/>
                <a:gd name="connsiteX15" fmla="*/ 292135 w 296668"/>
                <a:gd name="connsiteY15" fmla="*/ 163538 h 329092"/>
                <a:gd name="connsiteX16" fmla="*/ 296165 w 296668"/>
                <a:gd name="connsiteY16" fmla="*/ 169775 h 329092"/>
                <a:gd name="connsiteX17" fmla="*/ 290792 w 296668"/>
                <a:gd name="connsiteY17" fmla="*/ 173517 h 329092"/>
                <a:gd name="connsiteX18" fmla="*/ 289449 w 296668"/>
                <a:gd name="connsiteY18" fmla="*/ 173517 h 329092"/>
                <a:gd name="connsiteX19" fmla="*/ 267956 w 296668"/>
                <a:gd name="connsiteY19" fmla="*/ 167280 h 329092"/>
                <a:gd name="connsiteX20" fmla="*/ 263926 w 296668"/>
                <a:gd name="connsiteY20" fmla="*/ 159796 h 329092"/>
                <a:gd name="connsiteX21" fmla="*/ 270643 w 296668"/>
                <a:gd name="connsiteY21" fmla="*/ 157302 h 329092"/>
                <a:gd name="connsiteX22" fmla="*/ 24702 w 296668"/>
                <a:gd name="connsiteY22" fmla="*/ 157302 h 329092"/>
                <a:gd name="connsiteX23" fmla="*/ 31114 w 296668"/>
                <a:gd name="connsiteY23" fmla="*/ 159796 h 329092"/>
                <a:gd name="connsiteX24" fmla="*/ 28549 w 296668"/>
                <a:gd name="connsiteY24" fmla="*/ 167280 h 329092"/>
                <a:gd name="connsiteX25" fmla="*/ 6751 w 296668"/>
                <a:gd name="connsiteY25" fmla="*/ 173517 h 329092"/>
                <a:gd name="connsiteX26" fmla="*/ 5469 w 296668"/>
                <a:gd name="connsiteY26" fmla="*/ 173517 h 329092"/>
                <a:gd name="connsiteX27" fmla="*/ 340 w 296668"/>
                <a:gd name="connsiteY27" fmla="*/ 169775 h 329092"/>
                <a:gd name="connsiteX28" fmla="*/ 4187 w 296668"/>
                <a:gd name="connsiteY28" fmla="*/ 163538 h 329092"/>
                <a:gd name="connsiteX29" fmla="*/ 24702 w 296668"/>
                <a:gd name="connsiteY29" fmla="*/ 157302 h 329092"/>
                <a:gd name="connsiteX30" fmla="*/ 174683 w 296668"/>
                <a:gd name="connsiteY30" fmla="*/ 85640 h 329092"/>
                <a:gd name="connsiteX31" fmla="*/ 182444 w 296668"/>
                <a:gd name="connsiteY31" fmla="*/ 85640 h 329092"/>
                <a:gd name="connsiteX32" fmla="*/ 205728 w 296668"/>
                <a:gd name="connsiteY32" fmla="*/ 109135 h 329092"/>
                <a:gd name="connsiteX33" fmla="*/ 207021 w 296668"/>
                <a:gd name="connsiteY33" fmla="*/ 113051 h 329092"/>
                <a:gd name="connsiteX34" fmla="*/ 207021 w 296668"/>
                <a:gd name="connsiteY34" fmla="*/ 136546 h 329092"/>
                <a:gd name="connsiteX35" fmla="*/ 201847 w 296668"/>
                <a:gd name="connsiteY35" fmla="*/ 141767 h 329092"/>
                <a:gd name="connsiteX36" fmla="*/ 196673 w 296668"/>
                <a:gd name="connsiteY36" fmla="*/ 136546 h 329092"/>
                <a:gd name="connsiteX37" fmla="*/ 196673 w 296668"/>
                <a:gd name="connsiteY37" fmla="*/ 115661 h 329092"/>
                <a:gd name="connsiteX38" fmla="*/ 174683 w 296668"/>
                <a:gd name="connsiteY38" fmla="*/ 93472 h 329092"/>
                <a:gd name="connsiteX39" fmla="*/ 174683 w 296668"/>
                <a:gd name="connsiteY39" fmla="*/ 85640 h 329092"/>
                <a:gd name="connsiteX40" fmla="*/ 289449 w 296668"/>
                <a:gd name="connsiteY40" fmla="*/ 71916 h 329092"/>
                <a:gd name="connsiteX41" fmla="*/ 296165 w 296668"/>
                <a:gd name="connsiteY41" fmla="*/ 75998 h 329092"/>
                <a:gd name="connsiteX42" fmla="*/ 292135 w 296668"/>
                <a:gd name="connsiteY42" fmla="*/ 82801 h 329092"/>
                <a:gd name="connsiteX43" fmla="*/ 270643 w 296668"/>
                <a:gd name="connsiteY43" fmla="*/ 90966 h 329092"/>
                <a:gd name="connsiteX44" fmla="*/ 269299 w 296668"/>
                <a:gd name="connsiteY44" fmla="*/ 90966 h 329092"/>
                <a:gd name="connsiteX45" fmla="*/ 263926 w 296668"/>
                <a:gd name="connsiteY45" fmla="*/ 86884 h 329092"/>
                <a:gd name="connsiteX46" fmla="*/ 267956 w 296668"/>
                <a:gd name="connsiteY46" fmla="*/ 80080 h 329092"/>
                <a:gd name="connsiteX47" fmla="*/ 289449 w 296668"/>
                <a:gd name="connsiteY47" fmla="*/ 71916 h 329092"/>
                <a:gd name="connsiteX48" fmla="*/ 6751 w 296668"/>
                <a:gd name="connsiteY48" fmla="*/ 71916 h 329092"/>
                <a:gd name="connsiteX49" fmla="*/ 28549 w 296668"/>
                <a:gd name="connsiteY49" fmla="*/ 80080 h 329092"/>
                <a:gd name="connsiteX50" fmla="*/ 31114 w 296668"/>
                <a:gd name="connsiteY50" fmla="*/ 86884 h 329092"/>
                <a:gd name="connsiteX51" fmla="*/ 25985 w 296668"/>
                <a:gd name="connsiteY51" fmla="*/ 90966 h 329092"/>
                <a:gd name="connsiteX52" fmla="*/ 24702 w 296668"/>
                <a:gd name="connsiteY52" fmla="*/ 90966 h 329092"/>
                <a:gd name="connsiteX53" fmla="*/ 4187 w 296668"/>
                <a:gd name="connsiteY53" fmla="*/ 82801 h 329092"/>
                <a:gd name="connsiteX54" fmla="*/ 340 w 296668"/>
                <a:gd name="connsiteY54" fmla="*/ 75998 h 329092"/>
                <a:gd name="connsiteX55" fmla="*/ 6751 w 296668"/>
                <a:gd name="connsiteY55" fmla="*/ 71916 h 329092"/>
                <a:gd name="connsiteX56" fmla="*/ 117171 w 296668"/>
                <a:gd name="connsiteY56" fmla="*/ 67154 h 329092"/>
                <a:gd name="connsiteX57" fmla="*/ 73671 w 296668"/>
                <a:gd name="connsiteY57" fmla="*/ 110571 h 329092"/>
                <a:gd name="connsiteX58" fmla="*/ 73671 w 296668"/>
                <a:gd name="connsiteY58" fmla="*/ 172408 h 329092"/>
                <a:gd name="connsiteX59" fmla="*/ 118490 w 296668"/>
                <a:gd name="connsiteY59" fmla="*/ 217141 h 329092"/>
                <a:gd name="connsiteX60" fmla="*/ 119808 w 296668"/>
                <a:gd name="connsiteY60" fmla="*/ 219772 h 329092"/>
                <a:gd name="connsiteX61" fmla="*/ 121126 w 296668"/>
                <a:gd name="connsiteY61" fmla="*/ 222403 h 329092"/>
                <a:gd name="connsiteX62" fmla="*/ 121126 w 296668"/>
                <a:gd name="connsiteY62" fmla="*/ 248717 h 329092"/>
                <a:gd name="connsiteX63" fmla="*/ 127717 w 296668"/>
                <a:gd name="connsiteY63" fmla="*/ 259242 h 329092"/>
                <a:gd name="connsiteX64" fmla="*/ 167263 w 296668"/>
                <a:gd name="connsiteY64" fmla="*/ 259242 h 329092"/>
                <a:gd name="connsiteX65" fmla="*/ 175172 w 296668"/>
                <a:gd name="connsiteY65" fmla="*/ 248717 h 329092"/>
                <a:gd name="connsiteX66" fmla="*/ 175172 w 296668"/>
                <a:gd name="connsiteY66" fmla="*/ 222403 h 329092"/>
                <a:gd name="connsiteX67" fmla="*/ 175172 w 296668"/>
                <a:gd name="connsiteY67" fmla="*/ 221088 h 329092"/>
                <a:gd name="connsiteX68" fmla="*/ 176490 w 296668"/>
                <a:gd name="connsiteY68" fmla="*/ 217141 h 329092"/>
                <a:gd name="connsiteX69" fmla="*/ 221309 w 296668"/>
                <a:gd name="connsiteY69" fmla="*/ 172408 h 329092"/>
                <a:gd name="connsiteX70" fmla="*/ 221309 w 296668"/>
                <a:gd name="connsiteY70" fmla="*/ 110571 h 329092"/>
                <a:gd name="connsiteX71" fmla="*/ 177809 w 296668"/>
                <a:gd name="connsiteY71" fmla="*/ 67154 h 329092"/>
                <a:gd name="connsiteX72" fmla="*/ 117171 w 296668"/>
                <a:gd name="connsiteY72" fmla="*/ 67154 h 329092"/>
                <a:gd name="connsiteX73" fmla="*/ 115312 w 296668"/>
                <a:gd name="connsiteY73" fmla="*/ 57629 h 329092"/>
                <a:gd name="connsiteX74" fmla="*/ 181254 w 296668"/>
                <a:gd name="connsiteY74" fmla="*/ 57629 h 329092"/>
                <a:gd name="connsiteX75" fmla="*/ 185211 w 296668"/>
                <a:gd name="connsiteY75" fmla="*/ 58942 h 329092"/>
                <a:gd name="connsiteX76" fmla="*/ 232689 w 296668"/>
                <a:gd name="connsiteY76" fmla="*/ 106215 h 329092"/>
                <a:gd name="connsiteX77" fmla="*/ 234008 w 296668"/>
                <a:gd name="connsiteY77" fmla="*/ 110154 h 329092"/>
                <a:gd name="connsiteX78" fmla="*/ 234008 w 296668"/>
                <a:gd name="connsiteY78" fmla="*/ 175810 h 329092"/>
                <a:gd name="connsiteX79" fmla="*/ 232689 w 296668"/>
                <a:gd name="connsiteY79" fmla="*/ 179749 h 329092"/>
                <a:gd name="connsiteX80" fmla="*/ 186530 w 296668"/>
                <a:gd name="connsiteY80" fmla="*/ 224395 h 329092"/>
                <a:gd name="connsiteX81" fmla="*/ 186530 w 296668"/>
                <a:gd name="connsiteY81" fmla="*/ 250657 h 329092"/>
                <a:gd name="connsiteX82" fmla="*/ 185211 w 296668"/>
                <a:gd name="connsiteY82" fmla="*/ 254597 h 329092"/>
                <a:gd name="connsiteX83" fmla="*/ 175979 w 296668"/>
                <a:gd name="connsiteY83" fmla="*/ 267728 h 329092"/>
                <a:gd name="connsiteX84" fmla="*/ 172022 w 296668"/>
                <a:gd name="connsiteY84" fmla="*/ 270354 h 329092"/>
                <a:gd name="connsiteX85" fmla="*/ 125862 w 296668"/>
                <a:gd name="connsiteY85" fmla="*/ 270354 h 329092"/>
                <a:gd name="connsiteX86" fmla="*/ 121906 w 296668"/>
                <a:gd name="connsiteY86" fmla="*/ 267728 h 329092"/>
                <a:gd name="connsiteX87" fmla="*/ 112674 w 296668"/>
                <a:gd name="connsiteY87" fmla="*/ 255910 h 329092"/>
                <a:gd name="connsiteX88" fmla="*/ 111355 w 296668"/>
                <a:gd name="connsiteY88" fmla="*/ 254597 h 329092"/>
                <a:gd name="connsiteX89" fmla="*/ 110036 w 296668"/>
                <a:gd name="connsiteY89" fmla="*/ 224395 h 329092"/>
                <a:gd name="connsiteX90" fmla="*/ 65196 w 296668"/>
                <a:gd name="connsiteY90" fmla="*/ 179749 h 329092"/>
                <a:gd name="connsiteX91" fmla="*/ 62558 w 296668"/>
                <a:gd name="connsiteY91" fmla="*/ 175810 h 329092"/>
                <a:gd name="connsiteX92" fmla="*/ 62558 w 296668"/>
                <a:gd name="connsiteY92" fmla="*/ 110154 h 329092"/>
                <a:gd name="connsiteX93" fmla="*/ 65196 w 296668"/>
                <a:gd name="connsiteY93" fmla="*/ 106215 h 329092"/>
                <a:gd name="connsiteX94" fmla="*/ 111355 w 296668"/>
                <a:gd name="connsiteY94" fmla="*/ 58942 h 329092"/>
                <a:gd name="connsiteX95" fmla="*/ 115312 w 296668"/>
                <a:gd name="connsiteY95" fmla="*/ 57629 h 329092"/>
                <a:gd name="connsiteX96" fmla="*/ 233373 w 296668"/>
                <a:gd name="connsiteY96" fmla="*/ 1514 h 329092"/>
                <a:gd name="connsiteX97" fmla="*/ 239723 w 296668"/>
                <a:gd name="connsiteY97" fmla="*/ 1514 h 329092"/>
                <a:gd name="connsiteX98" fmla="*/ 240993 w 296668"/>
                <a:gd name="connsiteY98" fmla="*/ 8071 h 329092"/>
                <a:gd name="connsiteX99" fmla="*/ 228293 w 296668"/>
                <a:gd name="connsiteY99" fmla="*/ 26431 h 329092"/>
                <a:gd name="connsiteX100" fmla="*/ 224483 w 296668"/>
                <a:gd name="connsiteY100" fmla="*/ 29054 h 329092"/>
                <a:gd name="connsiteX101" fmla="*/ 220673 w 296668"/>
                <a:gd name="connsiteY101" fmla="*/ 27742 h 329092"/>
                <a:gd name="connsiteX102" fmla="*/ 219403 w 296668"/>
                <a:gd name="connsiteY102" fmla="*/ 19874 h 329092"/>
                <a:gd name="connsiteX103" fmla="*/ 233373 w 296668"/>
                <a:gd name="connsiteY103" fmla="*/ 1514 h 329092"/>
                <a:gd name="connsiteX104" fmla="*/ 55707 w 296668"/>
                <a:gd name="connsiteY104" fmla="*/ 1514 h 329092"/>
                <a:gd name="connsiteX105" fmla="*/ 63728 w 296668"/>
                <a:gd name="connsiteY105" fmla="*/ 1514 h 329092"/>
                <a:gd name="connsiteX106" fmla="*/ 77096 w 296668"/>
                <a:gd name="connsiteY106" fmla="*/ 19874 h 329092"/>
                <a:gd name="connsiteX107" fmla="*/ 75759 w 296668"/>
                <a:gd name="connsiteY107" fmla="*/ 27742 h 329092"/>
                <a:gd name="connsiteX108" fmla="*/ 71749 w 296668"/>
                <a:gd name="connsiteY108" fmla="*/ 29054 h 329092"/>
                <a:gd name="connsiteX109" fmla="*/ 67738 w 296668"/>
                <a:gd name="connsiteY109" fmla="*/ 26431 h 329092"/>
                <a:gd name="connsiteX110" fmla="*/ 54370 w 296668"/>
                <a:gd name="connsiteY110" fmla="*/ 8071 h 329092"/>
                <a:gd name="connsiteX111" fmla="*/ 55707 w 296668"/>
                <a:gd name="connsiteY111" fmla="*/ 1514 h 3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96668" h="329092">
                  <a:moveTo>
                    <a:pt x="118385" y="317979"/>
                  </a:moveTo>
                  <a:cubicBezTo>
                    <a:pt x="118385" y="317979"/>
                    <a:pt x="118385" y="317979"/>
                    <a:pt x="177916" y="317979"/>
                  </a:cubicBezTo>
                  <a:cubicBezTo>
                    <a:pt x="180562" y="317979"/>
                    <a:pt x="183208" y="320757"/>
                    <a:pt x="183208" y="323536"/>
                  </a:cubicBezTo>
                  <a:cubicBezTo>
                    <a:pt x="183208" y="326314"/>
                    <a:pt x="180562" y="329092"/>
                    <a:pt x="177916" y="329092"/>
                  </a:cubicBezTo>
                  <a:cubicBezTo>
                    <a:pt x="177916" y="329092"/>
                    <a:pt x="177916" y="329092"/>
                    <a:pt x="118385" y="329092"/>
                  </a:cubicBezTo>
                  <a:cubicBezTo>
                    <a:pt x="114416" y="329092"/>
                    <a:pt x="111770" y="326314"/>
                    <a:pt x="111770" y="323536"/>
                  </a:cubicBezTo>
                  <a:cubicBezTo>
                    <a:pt x="111770" y="320757"/>
                    <a:pt x="114416" y="317979"/>
                    <a:pt x="118385" y="317979"/>
                  </a:cubicBezTo>
                  <a:close/>
                  <a:moveTo>
                    <a:pt x="118385" y="287816"/>
                  </a:moveTo>
                  <a:cubicBezTo>
                    <a:pt x="118385" y="287816"/>
                    <a:pt x="118385" y="287816"/>
                    <a:pt x="177916" y="287816"/>
                  </a:cubicBezTo>
                  <a:cubicBezTo>
                    <a:pt x="180562" y="287816"/>
                    <a:pt x="183208" y="290197"/>
                    <a:pt x="183208" y="292579"/>
                  </a:cubicBezTo>
                  <a:cubicBezTo>
                    <a:pt x="183208" y="294960"/>
                    <a:pt x="180562" y="297341"/>
                    <a:pt x="177916" y="297341"/>
                  </a:cubicBezTo>
                  <a:cubicBezTo>
                    <a:pt x="177916" y="297341"/>
                    <a:pt x="177916" y="297341"/>
                    <a:pt x="118385" y="297341"/>
                  </a:cubicBezTo>
                  <a:cubicBezTo>
                    <a:pt x="114416" y="297341"/>
                    <a:pt x="111770" y="294960"/>
                    <a:pt x="111770" y="292579"/>
                  </a:cubicBezTo>
                  <a:cubicBezTo>
                    <a:pt x="111770" y="290197"/>
                    <a:pt x="114416" y="287816"/>
                    <a:pt x="118385" y="287816"/>
                  </a:cubicBezTo>
                  <a:close/>
                  <a:moveTo>
                    <a:pt x="270643" y="157302"/>
                  </a:moveTo>
                  <a:cubicBezTo>
                    <a:pt x="270643" y="157302"/>
                    <a:pt x="270643" y="157302"/>
                    <a:pt x="292135" y="163538"/>
                  </a:cubicBezTo>
                  <a:cubicBezTo>
                    <a:pt x="296165" y="164786"/>
                    <a:pt x="297508" y="167280"/>
                    <a:pt x="296165" y="169775"/>
                  </a:cubicBezTo>
                  <a:cubicBezTo>
                    <a:pt x="296165" y="172270"/>
                    <a:pt x="293478" y="173517"/>
                    <a:pt x="290792" y="173517"/>
                  </a:cubicBezTo>
                  <a:cubicBezTo>
                    <a:pt x="290792" y="173517"/>
                    <a:pt x="289449" y="173517"/>
                    <a:pt x="289449" y="173517"/>
                  </a:cubicBezTo>
                  <a:cubicBezTo>
                    <a:pt x="289449" y="173517"/>
                    <a:pt x="289449" y="173517"/>
                    <a:pt x="267956" y="167280"/>
                  </a:cubicBezTo>
                  <a:cubicBezTo>
                    <a:pt x="263926" y="166033"/>
                    <a:pt x="262583" y="162291"/>
                    <a:pt x="263926" y="159796"/>
                  </a:cubicBezTo>
                  <a:cubicBezTo>
                    <a:pt x="265270" y="157302"/>
                    <a:pt x="267956" y="156054"/>
                    <a:pt x="270643" y="157302"/>
                  </a:cubicBezTo>
                  <a:close/>
                  <a:moveTo>
                    <a:pt x="24702" y="157302"/>
                  </a:moveTo>
                  <a:cubicBezTo>
                    <a:pt x="27267" y="156054"/>
                    <a:pt x="31114" y="157302"/>
                    <a:pt x="31114" y="159796"/>
                  </a:cubicBezTo>
                  <a:cubicBezTo>
                    <a:pt x="32396" y="162291"/>
                    <a:pt x="31114" y="166033"/>
                    <a:pt x="28549" y="167280"/>
                  </a:cubicBezTo>
                  <a:cubicBezTo>
                    <a:pt x="28549" y="167280"/>
                    <a:pt x="28549" y="167280"/>
                    <a:pt x="6751" y="173517"/>
                  </a:cubicBezTo>
                  <a:cubicBezTo>
                    <a:pt x="6751" y="173517"/>
                    <a:pt x="5469" y="173517"/>
                    <a:pt x="5469" y="173517"/>
                  </a:cubicBezTo>
                  <a:cubicBezTo>
                    <a:pt x="2905" y="173517"/>
                    <a:pt x="1622" y="172270"/>
                    <a:pt x="340" y="169775"/>
                  </a:cubicBezTo>
                  <a:cubicBezTo>
                    <a:pt x="-942" y="167280"/>
                    <a:pt x="1622" y="164786"/>
                    <a:pt x="4187" y="163538"/>
                  </a:cubicBezTo>
                  <a:cubicBezTo>
                    <a:pt x="4187" y="163538"/>
                    <a:pt x="4187" y="163538"/>
                    <a:pt x="24702" y="157302"/>
                  </a:cubicBezTo>
                  <a:close/>
                  <a:moveTo>
                    <a:pt x="174683" y="85640"/>
                  </a:moveTo>
                  <a:cubicBezTo>
                    <a:pt x="175977" y="83029"/>
                    <a:pt x="179857" y="83029"/>
                    <a:pt x="182444" y="85640"/>
                  </a:cubicBezTo>
                  <a:cubicBezTo>
                    <a:pt x="182444" y="85640"/>
                    <a:pt x="182444" y="85640"/>
                    <a:pt x="205728" y="109135"/>
                  </a:cubicBezTo>
                  <a:cubicBezTo>
                    <a:pt x="205728" y="110440"/>
                    <a:pt x="207021" y="111746"/>
                    <a:pt x="207021" y="113051"/>
                  </a:cubicBezTo>
                  <a:cubicBezTo>
                    <a:pt x="207021" y="113051"/>
                    <a:pt x="207021" y="113051"/>
                    <a:pt x="207021" y="136546"/>
                  </a:cubicBezTo>
                  <a:cubicBezTo>
                    <a:pt x="207021" y="139157"/>
                    <a:pt x="204434" y="141767"/>
                    <a:pt x="201847" y="141767"/>
                  </a:cubicBezTo>
                  <a:cubicBezTo>
                    <a:pt x="197966" y="141767"/>
                    <a:pt x="196673" y="139157"/>
                    <a:pt x="196673" y="136546"/>
                  </a:cubicBezTo>
                  <a:cubicBezTo>
                    <a:pt x="196673" y="136546"/>
                    <a:pt x="196673" y="136546"/>
                    <a:pt x="196673" y="115661"/>
                  </a:cubicBezTo>
                  <a:lnTo>
                    <a:pt x="174683" y="93472"/>
                  </a:lnTo>
                  <a:cubicBezTo>
                    <a:pt x="172096" y="90861"/>
                    <a:pt x="172096" y="88250"/>
                    <a:pt x="174683" y="85640"/>
                  </a:cubicBezTo>
                  <a:close/>
                  <a:moveTo>
                    <a:pt x="289449" y="71916"/>
                  </a:moveTo>
                  <a:cubicBezTo>
                    <a:pt x="292135" y="71916"/>
                    <a:pt x="294822" y="73276"/>
                    <a:pt x="296165" y="75998"/>
                  </a:cubicBezTo>
                  <a:cubicBezTo>
                    <a:pt x="297508" y="78719"/>
                    <a:pt x="296165" y="82801"/>
                    <a:pt x="292135" y="82801"/>
                  </a:cubicBezTo>
                  <a:cubicBezTo>
                    <a:pt x="292135" y="82801"/>
                    <a:pt x="292135" y="82801"/>
                    <a:pt x="270643" y="90966"/>
                  </a:cubicBezTo>
                  <a:cubicBezTo>
                    <a:pt x="270643" y="90966"/>
                    <a:pt x="269299" y="90966"/>
                    <a:pt x="269299" y="90966"/>
                  </a:cubicBezTo>
                  <a:cubicBezTo>
                    <a:pt x="266613" y="90966"/>
                    <a:pt x="263926" y="89606"/>
                    <a:pt x="263926" y="86884"/>
                  </a:cubicBezTo>
                  <a:cubicBezTo>
                    <a:pt x="262583" y="84163"/>
                    <a:pt x="263926" y="80080"/>
                    <a:pt x="267956" y="80080"/>
                  </a:cubicBezTo>
                  <a:cubicBezTo>
                    <a:pt x="267956" y="80080"/>
                    <a:pt x="267956" y="80080"/>
                    <a:pt x="289449" y="71916"/>
                  </a:cubicBezTo>
                  <a:close/>
                  <a:moveTo>
                    <a:pt x="6751" y="71916"/>
                  </a:moveTo>
                  <a:cubicBezTo>
                    <a:pt x="6751" y="71916"/>
                    <a:pt x="6751" y="71916"/>
                    <a:pt x="28549" y="80080"/>
                  </a:cubicBezTo>
                  <a:cubicBezTo>
                    <a:pt x="31114" y="80080"/>
                    <a:pt x="32396" y="84163"/>
                    <a:pt x="31114" y="86884"/>
                  </a:cubicBezTo>
                  <a:cubicBezTo>
                    <a:pt x="31114" y="89606"/>
                    <a:pt x="28549" y="90966"/>
                    <a:pt x="25985" y="90966"/>
                  </a:cubicBezTo>
                  <a:cubicBezTo>
                    <a:pt x="25985" y="90966"/>
                    <a:pt x="24702" y="90966"/>
                    <a:pt x="24702" y="90966"/>
                  </a:cubicBezTo>
                  <a:cubicBezTo>
                    <a:pt x="24702" y="90966"/>
                    <a:pt x="24702" y="90966"/>
                    <a:pt x="4187" y="82801"/>
                  </a:cubicBezTo>
                  <a:cubicBezTo>
                    <a:pt x="1622" y="82801"/>
                    <a:pt x="-942" y="78719"/>
                    <a:pt x="340" y="75998"/>
                  </a:cubicBezTo>
                  <a:cubicBezTo>
                    <a:pt x="1622" y="73276"/>
                    <a:pt x="4187" y="71916"/>
                    <a:pt x="6751" y="71916"/>
                  </a:cubicBezTo>
                  <a:close/>
                  <a:moveTo>
                    <a:pt x="117171" y="67154"/>
                  </a:moveTo>
                  <a:cubicBezTo>
                    <a:pt x="117171" y="67154"/>
                    <a:pt x="117171" y="67154"/>
                    <a:pt x="73671" y="110571"/>
                  </a:cubicBezTo>
                  <a:lnTo>
                    <a:pt x="73671" y="172408"/>
                  </a:lnTo>
                  <a:cubicBezTo>
                    <a:pt x="73671" y="172408"/>
                    <a:pt x="73671" y="172408"/>
                    <a:pt x="118490" y="217141"/>
                  </a:cubicBezTo>
                  <a:cubicBezTo>
                    <a:pt x="118490" y="218456"/>
                    <a:pt x="119808" y="218456"/>
                    <a:pt x="119808" y="219772"/>
                  </a:cubicBezTo>
                  <a:cubicBezTo>
                    <a:pt x="119808" y="221088"/>
                    <a:pt x="121126" y="221088"/>
                    <a:pt x="121126" y="222403"/>
                  </a:cubicBezTo>
                  <a:cubicBezTo>
                    <a:pt x="121126" y="222403"/>
                    <a:pt x="121126" y="243454"/>
                    <a:pt x="121126" y="248717"/>
                  </a:cubicBezTo>
                  <a:cubicBezTo>
                    <a:pt x="121126" y="248717"/>
                    <a:pt x="121126" y="248717"/>
                    <a:pt x="127717" y="259242"/>
                  </a:cubicBezTo>
                  <a:cubicBezTo>
                    <a:pt x="127717" y="259242"/>
                    <a:pt x="127717" y="259242"/>
                    <a:pt x="167263" y="259242"/>
                  </a:cubicBezTo>
                  <a:cubicBezTo>
                    <a:pt x="167263" y="259242"/>
                    <a:pt x="167263" y="259242"/>
                    <a:pt x="175172" y="248717"/>
                  </a:cubicBezTo>
                  <a:cubicBezTo>
                    <a:pt x="175172" y="248717"/>
                    <a:pt x="175172" y="248717"/>
                    <a:pt x="175172" y="222403"/>
                  </a:cubicBezTo>
                  <a:cubicBezTo>
                    <a:pt x="175172" y="222403"/>
                    <a:pt x="175172" y="222403"/>
                    <a:pt x="175172" y="221088"/>
                  </a:cubicBezTo>
                  <a:cubicBezTo>
                    <a:pt x="175172" y="219772"/>
                    <a:pt x="175172" y="218456"/>
                    <a:pt x="176490" y="217141"/>
                  </a:cubicBezTo>
                  <a:cubicBezTo>
                    <a:pt x="176490" y="217141"/>
                    <a:pt x="176490" y="217141"/>
                    <a:pt x="221309" y="172408"/>
                  </a:cubicBezTo>
                  <a:cubicBezTo>
                    <a:pt x="221309" y="172408"/>
                    <a:pt x="221309" y="172408"/>
                    <a:pt x="221309" y="110571"/>
                  </a:cubicBezTo>
                  <a:cubicBezTo>
                    <a:pt x="221309" y="110571"/>
                    <a:pt x="221309" y="110571"/>
                    <a:pt x="177809" y="67154"/>
                  </a:cubicBezTo>
                  <a:cubicBezTo>
                    <a:pt x="177809" y="67154"/>
                    <a:pt x="177809" y="67154"/>
                    <a:pt x="117171" y="67154"/>
                  </a:cubicBezTo>
                  <a:close/>
                  <a:moveTo>
                    <a:pt x="115312" y="57629"/>
                  </a:moveTo>
                  <a:cubicBezTo>
                    <a:pt x="115312" y="57629"/>
                    <a:pt x="115312" y="57629"/>
                    <a:pt x="181254" y="57629"/>
                  </a:cubicBezTo>
                  <a:cubicBezTo>
                    <a:pt x="182573" y="57629"/>
                    <a:pt x="183892" y="57629"/>
                    <a:pt x="185211" y="58942"/>
                  </a:cubicBezTo>
                  <a:cubicBezTo>
                    <a:pt x="185211" y="58942"/>
                    <a:pt x="185211" y="58942"/>
                    <a:pt x="232689" y="106215"/>
                  </a:cubicBezTo>
                  <a:cubicBezTo>
                    <a:pt x="232689" y="106215"/>
                    <a:pt x="234008" y="107528"/>
                    <a:pt x="234008" y="110154"/>
                  </a:cubicBezTo>
                  <a:cubicBezTo>
                    <a:pt x="234008" y="110154"/>
                    <a:pt x="234008" y="110154"/>
                    <a:pt x="234008" y="175810"/>
                  </a:cubicBezTo>
                  <a:cubicBezTo>
                    <a:pt x="234008" y="177123"/>
                    <a:pt x="232689" y="178436"/>
                    <a:pt x="232689" y="179749"/>
                  </a:cubicBezTo>
                  <a:cubicBezTo>
                    <a:pt x="232689" y="179749"/>
                    <a:pt x="232689" y="179749"/>
                    <a:pt x="186530" y="224395"/>
                  </a:cubicBezTo>
                  <a:cubicBezTo>
                    <a:pt x="186530" y="224395"/>
                    <a:pt x="186530" y="224395"/>
                    <a:pt x="186530" y="250657"/>
                  </a:cubicBezTo>
                  <a:cubicBezTo>
                    <a:pt x="186530" y="251971"/>
                    <a:pt x="186530" y="253284"/>
                    <a:pt x="185211" y="254597"/>
                  </a:cubicBezTo>
                  <a:cubicBezTo>
                    <a:pt x="185211" y="254597"/>
                    <a:pt x="185211" y="254597"/>
                    <a:pt x="175979" y="267728"/>
                  </a:cubicBezTo>
                  <a:cubicBezTo>
                    <a:pt x="174660" y="269041"/>
                    <a:pt x="173341" y="270354"/>
                    <a:pt x="172022" y="270354"/>
                  </a:cubicBezTo>
                  <a:cubicBezTo>
                    <a:pt x="172022" y="270354"/>
                    <a:pt x="172022" y="270354"/>
                    <a:pt x="125862" y="270354"/>
                  </a:cubicBezTo>
                  <a:cubicBezTo>
                    <a:pt x="124544" y="270354"/>
                    <a:pt x="123225" y="269041"/>
                    <a:pt x="121906" y="267728"/>
                  </a:cubicBezTo>
                  <a:cubicBezTo>
                    <a:pt x="121906" y="267728"/>
                    <a:pt x="121906" y="267728"/>
                    <a:pt x="112674" y="255910"/>
                  </a:cubicBezTo>
                  <a:cubicBezTo>
                    <a:pt x="112674" y="255910"/>
                    <a:pt x="111355" y="254597"/>
                    <a:pt x="111355" y="254597"/>
                  </a:cubicBezTo>
                  <a:cubicBezTo>
                    <a:pt x="110036" y="251971"/>
                    <a:pt x="110036" y="245405"/>
                    <a:pt x="110036" y="224395"/>
                  </a:cubicBezTo>
                  <a:cubicBezTo>
                    <a:pt x="110036" y="224395"/>
                    <a:pt x="110036" y="224395"/>
                    <a:pt x="65196" y="179749"/>
                  </a:cubicBezTo>
                  <a:cubicBezTo>
                    <a:pt x="63877" y="178436"/>
                    <a:pt x="62558" y="177123"/>
                    <a:pt x="62558" y="175810"/>
                  </a:cubicBezTo>
                  <a:cubicBezTo>
                    <a:pt x="62558" y="175810"/>
                    <a:pt x="62558" y="175810"/>
                    <a:pt x="62558" y="110154"/>
                  </a:cubicBezTo>
                  <a:cubicBezTo>
                    <a:pt x="62558" y="107528"/>
                    <a:pt x="63877" y="106215"/>
                    <a:pt x="65196" y="106215"/>
                  </a:cubicBezTo>
                  <a:cubicBezTo>
                    <a:pt x="65196" y="106215"/>
                    <a:pt x="65196" y="106215"/>
                    <a:pt x="111355" y="58942"/>
                  </a:cubicBezTo>
                  <a:cubicBezTo>
                    <a:pt x="112674" y="57629"/>
                    <a:pt x="113993" y="57629"/>
                    <a:pt x="115312" y="57629"/>
                  </a:cubicBezTo>
                  <a:close/>
                  <a:moveTo>
                    <a:pt x="233373" y="1514"/>
                  </a:moveTo>
                  <a:cubicBezTo>
                    <a:pt x="234643" y="202"/>
                    <a:pt x="237183" y="-1109"/>
                    <a:pt x="239723" y="1514"/>
                  </a:cubicBezTo>
                  <a:cubicBezTo>
                    <a:pt x="242263" y="2825"/>
                    <a:pt x="243533" y="5448"/>
                    <a:pt x="240993" y="8071"/>
                  </a:cubicBezTo>
                  <a:cubicBezTo>
                    <a:pt x="240993" y="8071"/>
                    <a:pt x="240993" y="8071"/>
                    <a:pt x="228293" y="26431"/>
                  </a:cubicBezTo>
                  <a:cubicBezTo>
                    <a:pt x="227023" y="27742"/>
                    <a:pt x="225753" y="29054"/>
                    <a:pt x="224483" y="29054"/>
                  </a:cubicBezTo>
                  <a:cubicBezTo>
                    <a:pt x="223213" y="29054"/>
                    <a:pt x="221943" y="29054"/>
                    <a:pt x="220673" y="27742"/>
                  </a:cubicBezTo>
                  <a:cubicBezTo>
                    <a:pt x="218133" y="26431"/>
                    <a:pt x="218133" y="22497"/>
                    <a:pt x="219403" y="19874"/>
                  </a:cubicBezTo>
                  <a:cubicBezTo>
                    <a:pt x="219403" y="19874"/>
                    <a:pt x="219403" y="19874"/>
                    <a:pt x="233373" y="1514"/>
                  </a:cubicBezTo>
                  <a:close/>
                  <a:moveTo>
                    <a:pt x="55707" y="1514"/>
                  </a:moveTo>
                  <a:cubicBezTo>
                    <a:pt x="58380" y="-1109"/>
                    <a:pt x="61054" y="202"/>
                    <a:pt x="63728" y="1514"/>
                  </a:cubicBezTo>
                  <a:cubicBezTo>
                    <a:pt x="63728" y="1514"/>
                    <a:pt x="63728" y="1514"/>
                    <a:pt x="77096" y="19874"/>
                  </a:cubicBezTo>
                  <a:cubicBezTo>
                    <a:pt x="78433" y="22497"/>
                    <a:pt x="78433" y="26431"/>
                    <a:pt x="75759" y="27742"/>
                  </a:cubicBezTo>
                  <a:cubicBezTo>
                    <a:pt x="74422" y="29054"/>
                    <a:pt x="73086" y="29054"/>
                    <a:pt x="71749" y="29054"/>
                  </a:cubicBezTo>
                  <a:cubicBezTo>
                    <a:pt x="70412" y="29054"/>
                    <a:pt x="69075" y="27742"/>
                    <a:pt x="67738" y="26431"/>
                  </a:cubicBezTo>
                  <a:lnTo>
                    <a:pt x="54370" y="8071"/>
                  </a:lnTo>
                  <a:cubicBezTo>
                    <a:pt x="53033" y="5448"/>
                    <a:pt x="53033" y="2825"/>
                    <a:pt x="55707" y="1514"/>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748359" y="332683"/>
            <a:ext cx="3555589"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noProof="0" dirty="0">
                <a:solidFill>
                  <a:schemeClr val="accent1"/>
                </a:solidFill>
                <a:latin typeface="Arial"/>
                <a:ea typeface="微软雅黑"/>
              </a:rPr>
              <a:t>Add Product page</a:t>
            </a:r>
            <a:endParaRPr kumimoji="0" lang="zh-CN" altLang="en-US" sz="32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sp>
        <p:nvSpPr>
          <p:cNvPr id="39" name="矩形 38"/>
          <p:cNvSpPr/>
          <p:nvPr/>
        </p:nvSpPr>
        <p:spPr>
          <a:xfrm>
            <a:off x="1726971" y="1338532"/>
            <a:ext cx="7918611" cy="96334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effectLst/>
                <a:latin typeface="Times New Roman" panose="02020603050405020304" pitchFamily="18" charset="0"/>
                <a:ea typeface="等线" panose="02010600030101010101" pitchFamily="2" charset="-122"/>
              </a:rPr>
              <a:t>Through the add product page, users can add product information by themselves, users need to input product name, product priced and product image, and then click the add product button to add the product information to the product list, meanwhile, the information entered by the user will be recorded in the database. If the user does not fill in the information completely, the form cannot be submitted and a message will pop up asking the user to complete the information.</a:t>
            </a:r>
            <a:endParaRPr lang="zh-CN" altLang="en-US" sz="1200" b="1" dirty="0"/>
          </a:p>
        </p:txBody>
      </p:sp>
      <p:pic>
        <p:nvPicPr>
          <p:cNvPr id="4" name="图片 3">
            <a:extLst>
              <a:ext uri="{FF2B5EF4-FFF2-40B4-BE49-F238E27FC236}">
                <a16:creationId xmlns:a16="http://schemas.microsoft.com/office/drawing/2014/main" id="{54E44203-FF7A-6EA0-D63D-2238F574C148}"/>
              </a:ext>
            </a:extLst>
          </p:cNvPr>
          <p:cNvPicPr>
            <a:picLocks noChangeAspect="1"/>
          </p:cNvPicPr>
          <p:nvPr/>
        </p:nvPicPr>
        <p:blipFill>
          <a:blip r:embed="rId3"/>
          <a:stretch>
            <a:fillRect/>
          </a:stretch>
        </p:blipFill>
        <p:spPr>
          <a:xfrm>
            <a:off x="1823442" y="2385115"/>
            <a:ext cx="7725671" cy="3745271"/>
          </a:xfrm>
          <a:prstGeom prst="rect">
            <a:avLst/>
          </a:prstGeom>
        </p:spPr>
      </p:pic>
    </p:spTree>
    <p:extLst>
      <p:ext uri="{BB962C8B-B14F-4D97-AF65-F5344CB8AC3E}">
        <p14:creationId xmlns:p14="http://schemas.microsoft.com/office/powerpoint/2010/main" val="11639983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4587253">
            <a:off x="893198" y="-4026323"/>
            <a:ext cx="10720428" cy="13963413"/>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 fmla="*/ 0 w 8510175"/>
              <a:gd name="connsiteY0" fmla="*/ 9297 h 5202706"/>
              <a:gd name="connsiteX1" fmla="*/ 4264758 w 8510175"/>
              <a:gd name="connsiteY1" fmla="*/ 0 h 5202706"/>
              <a:gd name="connsiteX2" fmla="*/ 8510175 w 8510175"/>
              <a:gd name="connsiteY2" fmla="*/ 9297 h 5202706"/>
              <a:gd name="connsiteX3" fmla="*/ 8510175 w 8510175"/>
              <a:gd name="connsiteY3" fmla="*/ 5202706 h 5202706"/>
              <a:gd name="connsiteX4" fmla="*/ 0 w 8510175"/>
              <a:gd name="connsiteY4" fmla="*/ 5202706 h 5202706"/>
              <a:gd name="connsiteX5" fmla="*/ 0 w 8510175"/>
              <a:gd name="connsiteY5" fmla="*/ 9297 h 5202706"/>
              <a:gd name="connsiteX0" fmla="*/ 0 w 8510175"/>
              <a:gd name="connsiteY0" fmla="*/ 9297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6" fmla="*/ 0 w 8510175"/>
              <a:gd name="connsiteY6" fmla="*/ 9297 h 5222548"/>
              <a:gd name="connsiteX0" fmla="*/ 0 w 8510175"/>
              <a:gd name="connsiteY0" fmla="*/ 5202706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0" fmla="*/ 0 w 6606559"/>
              <a:gd name="connsiteY0" fmla="*/ 5222548 h 5222548"/>
              <a:gd name="connsiteX1" fmla="*/ 2361142 w 6606559"/>
              <a:gd name="connsiteY1" fmla="*/ 0 h 5222548"/>
              <a:gd name="connsiteX2" fmla="*/ 6606559 w 6606559"/>
              <a:gd name="connsiteY2" fmla="*/ 9297 h 5222548"/>
              <a:gd name="connsiteX3" fmla="*/ 6606559 w 6606559"/>
              <a:gd name="connsiteY3" fmla="*/ 5202706 h 5222548"/>
              <a:gd name="connsiteX4" fmla="*/ 0 w 6606559"/>
              <a:gd name="connsiteY4" fmla="*/ 5222548 h 522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5" name="矩形 44"/>
          <p:cNvSpPr/>
          <p:nvPr/>
        </p:nvSpPr>
        <p:spPr>
          <a:xfrm rot="1800000">
            <a:off x="1010750" y="165901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 fmla="*/ 0 w 1789598"/>
              <a:gd name="connsiteY0" fmla="*/ 9762 h 644037"/>
              <a:gd name="connsiteX1" fmla="*/ 204464 w 1789598"/>
              <a:gd name="connsiteY1" fmla="*/ 0 h 644037"/>
              <a:gd name="connsiteX2" fmla="*/ 1789598 w 1789598"/>
              <a:gd name="connsiteY2" fmla="*/ 9762 h 644037"/>
              <a:gd name="connsiteX3" fmla="*/ 1789598 w 1789598"/>
              <a:gd name="connsiteY3" fmla="*/ 644037 h 644037"/>
              <a:gd name="connsiteX4" fmla="*/ 0 w 1789598"/>
              <a:gd name="connsiteY4" fmla="*/ 644037 h 644037"/>
              <a:gd name="connsiteX5" fmla="*/ 0 w 1789598"/>
              <a:gd name="connsiteY5" fmla="*/ 9762 h 64403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644037 h 644657"/>
              <a:gd name="connsiteX6" fmla="*/ 0 w 1789598"/>
              <a:gd name="connsiteY6" fmla="*/ 9762 h 64465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9762 h 644657"/>
              <a:gd name="connsiteX0" fmla="*/ 0 w 1625387"/>
              <a:gd name="connsiteY0" fmla="*/ 644657 h 644657"/>
              <a:gd name="connsiteX1" fmla="*/ 40253 w 1625387"/>
              <a:gd name="connsiteY1" fmla="*/ 0 h 644657"/>
              <a:gd name="connsiteX2" fmla="*/ 1625387 w 1625387"/>
              <a:gd name="connsiteY2" fmla="*/ 9762 h 644657"/>
              <a:gd name="connsiteX3" fmla="*/ 1625387 w 1625387"/>
              <a:gd name="connsiteY3" fmla="*/ 644037 h 644657"/>
              <a:gd name="connsiteX4" fmla="*/ 0 w 1625387"/>
              <a:gd name="connsiteY4" fmla="*/ 644657 h 64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grpSp>
        <p:nvGrpSpPr>
          <p:cNvPr id="8" name="组合 7">
            <a:extLst>
              <a:ext uri="{FF2B5EF4-FFF2-40B4-BE49-F238E27FC236}">
                <a16:creationId xmlns:a16="http://schemas.microsoft.com/office/drawing/2014/main" id="{650924EC-D5C4-083C-C8FA-A79BD8544E57}"/>
              </a:ext>
            </a:extLst>
          </p:cNvPr>
          <p:cNvGrpSpPr/>
          <p:nvPr/>
        </p:nvGrpSpPr>
        <p:grpSpPr>
          <a:xfrm>
            <a:off x="757895" y="1215538"/>
            <a:ext cx="648586" cy="648586"/>
            <a:chOff x="446446" y="1977436"/>
            <a:chExt cx="648586" cy="648586"/>
          </a:xfrm>
        </p:grpSpPr>
        <p:sp>
          <p:nvSpPr>
            <p:cNvPr id="6" name="椭圆 5"/>
            <p:cNvSpPr/>
            <p:nvPr/>
          </p:nvSpPr>
          <p:spPr>
            <a:xfrm>
              <a:off x="446446" y="1977436"/>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任意多边形 17"/>
            <p:cNvSpPr/>
            <p:nvPr/>
          </p:nvSpPr>
          <p:spPr>
            <a:xfrm>
              <a:off x="615346" y="2121112"/>
              <a:ext cx="343120" cy="380620"/>
            </a:xfrm>
            <a:custGeom>
              <a:avLst/>
              <a:gdLst>
                <a:gd name="connsiteX0" fmla="*/ 118385 w 296668"/>
                <a:gd name="connsiteY0" fmla="*/ 317979 h 329092"/>
                <a:gd name="connsiteX1" fmla="*/ 177916 w 296668"/>
                <a:gd name="connsiteY1" fmla="*/ 317979 h 329092"/>
                <a:gd name="connsiteX2" fmla="*/ 183208 w 296668"/>
                <a:gd name="connsiteY2" fmla="*/ 323536 h 329092"/>
                <a:gd name="connsiteX3" fmla="*/ 177916 w 296668"/>
                <a:gd name="connsiteY3" fmla="*/ 329092 h 329092"/>
                <a:gd name="connsiteX4" fmla="*/ 118385 w 296668"/>
                <a:gd name="connsiteY4" fmla="*/ 329092 h 329092"/>
                <a:gd name="connsiteX5" fmla="*/ 111770 w 296668"/>
                <a:gd name="connsiteY5" fmla="*/ 323536 h 329092"/>
                <a:gd name="connsiteX6" fmla="*/ 118385 w 296668"/>
                <a:gd name="connsiteY6" fmla="*/ 317979 h 329092"/>
                <a:gd name="connsiteX7" fmla="*/ 118385 w 296668"/>
                <a:gd name="connsiteY7" fmla="*/ 287816 h 329092"/>
                <a:gd name="connsiteX8" fmla="*/ 177916 w 296668"/>
                <a:gd name="connsiteY8" fmla="*/ 287816 h 329092"/>
                <a:gd name="connsiteX9" fmla="*/ 183208 w 296668"/>
                <a:gd name="connsiteY9" fmla="*/ 292579 h 329092"/>
                <a:gd name="connsiteX10" fmla="*/ 177916 w 296668"/>
                <a:gd name="connsiteY10" fmla="*/ 297341 h 329092"/>
                <a:gd name="connsiteX11" fmla="*/ 118385 w 296668"/>
                <a:gd name="connsiteY11" fmla="*/ 297341 h 329092"/>
                <a:gd name="connsiteX12" fmla="*/ 111770 w 296668"/>
                <a:gd name="connsiteY12" fmla="*/ 292579 h 329092"/>
                <a:gd name="connsiteX13" fmla="*/ 118385 w 296668"/>
                <a:gd name="connsiteY13" fmla="*/ 287816 h 329092"/>
                <a:gd name="connsiteX14" fmla="*/ 270643 w 296668"/>
                <a:gd name="connsiteY14" fmla="*/ 157302 h 329092"/>
                <a:gd name="connsiteX15" fmla="*/ 292135 w 296668"/>
                <a:gd name="connsiteY15" fmla="*/ 163538 h 329092"/>
                <a:gd name="connsiteX16" fmla="*/ 296165 w 296668"/>
                <a:gd name="connsiteY16" fmla="*/ 169775 h 329092"/>
                <a:gd name="connsiteX17" fmla="*/ 290792 w 296668"/>
                <a:gd name="connsiteY17" fmla="*/ 173517 h 329092"/>
                <a:gd name="connsiteX18" fmla="*/ 289449 w 296668"/>
                <a:gd name="connsiteY18" fmla="*/ 173517 h 329092"/>
                <a:gd name="connsiteX19" fmla="*/ 267956 w 296668"/>
                <a:gd name="connsiteY19" fmla="*/ 167280 h 329092"/>
                <a:gd name="connsiteX20" fmla="*/ 263926 w 296668"/>
                <a:gd name="connsiteY20" fmla="*/ 159796 h 329092"/>
                <a:gd name="connsiteX21" fmla="*/ 270643 w 296668"/>
                <a:gd name="connsiteY21" fmla="*/ 157302 h 329092"/>
                <a:gd name="connsiteX22" fmla="*/ 24702 w 296668"/>
                <a:gd name="connsiteY22" fmla="*/ 157302 h 329092"/>
                <a:gd name="connsiteX23" fmla="*/ 31114 w 296668"/>
                <a:gd name="connsiteY23" fmla="*/ 159796 h 329092"/>
                <a:gd name="connsiteX24" fmla="*/ 28549 w 296668"/>
                <a:gd name="connsiteY24" fmla="*/ 167280 h 329092"/>
                <a:gd name="connsiteX25" fmla="*/ 6751 w 296668"/>
                <a:gd name="connsiteY25" fmla="*/ 173517 h 329092"/>
                <a:gd name="connsiteX26" fmla="*/ 5469 w 296668"/>
                <a:gd name="connsiteY26" fmla="*/ 173517 h 329092"/>
                <a:gd name="connsiteX27" fmla="*/ 340 w 296668"/>
                <a:gd name="connsiteY27" fmla="*/ 169775 h 329092"/>
                <a:gd name="connsiteX28" fmla="*/ 4187 w 296668"/>
                <a:gd name="connsiteY28" fmla="*/ 163538 h 329092"/>
                <a:gd name="connsiteX29" fmla="*/ 24702 w 296668"/>
                <a:gd name="connsiteY29" fmla="*/ 157302 h 329092"/>
                <a:gd name="connsiteX30" fmla="*/ 174683 w 296668"/>
                <a:gd name="connsiteY30" fmla="*/ 85640 h 329092"/>
                <a:gd name="connsiteX31" fmla="*/ 182444 w 296668"/>
                <a:gd name="connsiteY31" fmla="*/ 85640 h 329092"/>
                <a:gd name="connsiteX32" fmla="*/ 205728 w 296668"/>
                <a:gd name="connsiteY32" fmla="*/ 109135 h 329092"/>
                <a:gd name="connsiteX33" fmla="*/ 207021 w 296668"/>
                <a:gd name="connsiteY33" fmla="*/ 113051 h 329092"/>
                <a:gd name="connsiteX34" fmla="*/ 207021 w 296668"/>
                <a:gd name="connsiteY34" fmla="*/ 136546 h 329092"/>
                <a:gd name="connsiteX35" fmla="*/ 201847 w 296668"/>
                <a:gd name="connsiteY35" fmla="*/ 141767 h 329092"/>
                <a:gd name="connsiteX36" fmla="*/ 196673 w 296668"/>
                <a:gd name="connsiteY36" fmla="*/ 136546 h 329092"/>
                <a:gd name="connsiteX37" fmla="*/ 196673 w 296668"/>
                <a:gd name="connsiteY37" fmla="*/ 115661 h 329092"/>
                <a:gd name="connsiteX38" fmla="*/ 174683 w 296668"/>
                <a:gd name="connsiteY38" fmla="*/ 93472 h 329092"/>
                <a:gd name="connsiteX39" fmla="*/ 174683 w 296668"/>
                <a:gd name="connsiteY39" fmla="*/ 85640 h 329092"/>
                <a:gd name="connsiteX40" fmla="*/ 289449 w 296668"/>
                <a:gd name="connsiteY40" fmla="*/ 71916 h 329092"/>
                <a:gd name="connsiteX41" fmla="*/ 296165 w 296668"/>
                <a:gd name="connsiteY41" fmla="*/ 75998 h 329092"/>
                <a:gd name="connsiteX42" fmla="*/ 292135 w 296668"/>
                <a:gd name="connsiteY42" fmla="*/ 82801 h 329092"/>
                <a:gd name="connsiteX43" fmla="*/ 270643 w 296668"/>
                <a:gd name="connsiteY43" fmla="*/ 90966 h 329092"/>
                <a:gd name="connsiteX44" fmla="*/ 269299 w 296668"/>
                <a:gd name="connsiteY44" fmla="*/ 90966 h 329092"/>
                <a:gd name="connsiteX45" fmla="*/ 263926 w 296668"/>
                <a:gd name="connsiteY45" fmla="*/ 86884 h 329092"/>
                <a:gd name="connsiteX46" fmla="*/ 267956 w 296668"/>
                <a:gd name="connsiteY46" fmla="*/ 80080 h 329092"/>
                <a:gd name="connsiteX47" fmla="*/ 289449 w 296668"/>
                <a:gd name="connsiteY47" fmla="*/ 71916 h 329092"/>
                <a:gd name="connsiteX48" fmla="*/ 6751 w 296668"/>
                <a:gd name="connsiteY48" fmla="*/ 71916 h 329092"/>
                <a:gd name="connsiteX49" fmla="*/ 28549 w 296668"/>
                <a:gd name="connsiteY49" fmla="*/ 80080 h 329092"/>
                <a:gd name="connsiteX50" fmla="*/ 31114 w 296668"/>
                <a:gd name="connsiteY50" fmla="*/ 86884 h 329092"/>
                <a:gd name="connsiteX51" fmla="*/ 25985 w 296668"/>
                <a:gd name="connsiteY51" fmla="*/ 90966 h 329092"/>
                <a:gd name="connsiteX52" fmla="*/ 24702 w 296668"/>
                <a:gd name="connsiteY52" fmla="*/ 90966 h 329092"/>
                <a:gd name="connsiteX53" fmla="*/ 4187 w 296668"/>
                <a:gd name="connsiteY53" fmla="*/ 82801 h 329092"/>
                <a:gd name="connsiteX54" fmla="*/ 340 w 296668"/>
                <a:gd name="connsiteY54" fmla="*/ 75998 h 329092"/>
                <a:gd name="connsiteX55" fmla="*/ 6751 w 296668"/>
                <a:gd name="connsiteY55" fmla="*/ 71916 h 329092"/>
                <a:gd name="connsiteX56" fmla="*/ 117171 w 296668"/>
                <a:gd name="connsiteY56" fmla="*/ 67154 h 329092"/>
                <a:gd name="connsiteX57" fmla="*/ 73671 w 296668"/>
                <a:gd name="connsiteY57" fmla="*/ 110571 h 329092"/>
                <a:gd name="connsiteX58" fmla="*/ 73671 w 296668"/>
                <a:gd name="connsiteY58" fmla="*/ 172408 h 329092"/>
                <a:gd name="connsiteX59" fmla="*/ 118490 w 296668"/>
                <a:gd name="connsiteY59" fmla="*/ 217141 h 329092"/>
                <a:gd name="connsiteX60" fmla="*/ 119808 w 296668"/>
                <a:gd name="connsiteY60" fmla="*/ 219772 h 329092"/>
                <a:gd name="connsiteX61" fmla="*/ 121126 w 296668"/>
                <a:gd name="connsiteY61" fmla="*/ 222403 h 329092"/>
                <a:gd name="connsiteX62" fmla="*/ 121126 w 296668"/>
                <a:gd name="connsiteY62" fmla="*/ 248717 h 329092"/>
                <a:gd name="connsiteX63" fmla="*/ 127717 w 296668"/>
                <a:gd name="connsiteY63" fmla="*/ 259242 h 329092"/>
                <a:gd name="connsiteX64" fmla="*/ 167263 w 296668"/>
                <a:gd name="connsiteY64" fmla="*/ 259242 h 329092"/>
                <a:gd name="connsiteX65" fmla="*/ 175172 w 296668"/>
                <a:gd name="connsiteY65" fmla="*/ 248717 h 329092"/>
                <a:gd name="connsiteX66" fmla="*/ 175172 w 296668"/>
                <a:gd name="connsiteY66" fmla="*/ 222403 h 329092"/>
                <a:gd name="connsiteX67" fmla="*/ 175172 w 296668"/>
                <a:gd name="connsiteY67" fmla="*/ 221088 h 329092"/>
                <a:gd name="connsiteX68" fmla="*/ 176490 w 296668"/>
                <a:gd name="connsiteY68" fmla="*/ 217141 h 329092"/>
                <a:gd name="connsiteX69" fmla="*/ 221309 w 296668"/>
                <a:gd name="connsiteY69" fmla="*/ 172408 h 329092"/>
                <a:gd name="connsiteX70" fmla="*/ 221309 w 296668"/>
                <a:gd name="connsiteY70" fmla="*/ 110571 h 329092"/>
                <a:gd name="connsiteX71" fmla="*/ 177809 w 296668"/>
                <a:gd name="connsiteY71" fmla="*/ 67154 h 329092"/>
                <a:gd name="connsiteX72" fmla="*/ 117171 w 296668"/>
                <a:gd name="connsiteY72" fmla="*/ 67154 h 329092"/>
                <a:gd name="connsiteX73" fmla="*/ 115312 w 296668"/>
                <a:gd name="connsiteY73" fmla="*/ 57629 h 329092"/>
                <a:gd name="connsiteX74" fmla="*/ 181254 w 296668"/>
                <a:gd name="connsiteY74" fmla="*/ 57629 h 329092"/>
                <a:gd name="connsiteX75" fmla="*/ 185211 w 296668"/>
                <a:gd name="connsiteY75" fmla="*/ 58942 h 329092"/>
                <a:gd name="connsiteX76" fmla="*/ 232689 w 296668"/>
                <a:gd name="connsiteY76" fmla="*/ 106215 h 329092"/>
                <a:gd name="connsiteX77" fmla="*/ 234008 w 296668"/>
                <a:gd name="connsiteY77" fmla="*/ 110154 h 329092"/>
                <a:gd name="connsiteX78" fmla="*/ 234008 w 296668"/>
                <a:gd name="connsiteY78" fmla="*/ 175810 h 329092"/>
                <a:gd name="connsiteX79" fmla="*/ 232689 w 296668"/>
                <a:gd name="connsiteY79" fmla="*/ 179749 h 329092"/>
                <a:gd name="connsiteX80" fmla="*/ 186530 w 296668"/>
                <a:gd name="connsiteY80" fmla="*/ 224395 h 329092"/>
                <a:gd name="connsiteX81" fmla="*/ 186530 w 296668"/>
                <a:gd name="connsiteY81" fmla="*/ 250657 h 329092"/>
                <a:gd name="connsiteX82" fmla="*/ 185211 w 296668"/>
                <a:gd name="connsiteY82" fmla="*/ 254597 h 329092"/>
                <a:gd name="connsiteX83" fmla="*/ 175979 w 296668"/>
                <a:gd name="connsiteY83" fmla="*/ 267728 h 329092"/>
                <a:gd name="connsiteX84" fmla="*/ 172022 w 296668"/>
                <a:gd name="connsiteY84" fmla="*/ 270354 h 329092"/>
                <a:gd name="connsiteX85" fmla="*/ 125862 w 296668"/>
                <a:gd name="connsiteY85" fmla="*/ 270354 h 329092"/>
                <a:gd name="connsiteX86" fmla="*/ 121906 w 296668"/>
                <a:gd name="connsiteY86" fmla="*/ 267728 h 329092"/>
                <a:gd name="connsiteX87" fmla="*/ 112674 w 296668"/>
                <a:gd name="connsiteY87" fmla="*/ 255910 h 329092"/>
                <a:gd name="connsiteX88" fmla="*/ 111355 w 296668"/>
                <a:gd name="connsiteY88" fmla="*/ 254597 h 329092"/>
                <a:gd name="connsiteX89" fmla="*/ 110036 w 296668"/>
                <a:gd name="connsiteY89" fmla="*/ 224395 h 329092"/>
                <a:gd name="connsiteX90" fmla="*/ 65196 w 296668"/>
                <a:gd name="connsiteY90" fmla="*/ 179749 h 329092"/>
                <a:gd name="connsiteX91" fmla="*/ 62558 w 296668"/>
                <a:gd name="connsiteY91" fmla="*/ 175810 h 329092"/>
                <a:gd name="connsiteX92" fmla="*/ 62558 w 296668"/>
                <a:gd name="connsiteY92" fmla="*/ 110154 h 329092"/>
                <a:gd name="connsiteX93" fmla="*/ 65196 w 296668"/>
                <a:gd name="connsiteY93" fmla="*/ 106215 h 329092"/>
                <a:gd name="connsiteX94" fmla="*/ 111355 w 296668"/>
                <a:gd name="connsiteY94" fmla="*/ 58942 h 329092"/>
                <a:gd name="connsiteX95" fmla="*/ 115312 w 296668"/>
                <a:gd name="connsiteY95" fmla="*/ 57629 h 329092"/>
                <a:gd name="connsiteX96" fmla="*/ 233373 w 296668"/>
                <a:gd name="connsiteY96" fmla="*/ 1514 h 329092"/>
                <a:gd name="connsiteX97" fmla="*/ 239723 w 296668"/>
                <a:gd name="connsiteY97" fmla="*/ 1514 h 329092"/>
                <a:gd name="connsiteX98" fmla="*/ 240993 w 296668"/>
                <a:gd name="connsiteY98" fmla="*/ 8071 h 329092"/>
                <a:gd name="connsiteX99" fmla="*/ 228293 w 296668"/>
                <a:gd name="connsiteY99" fmla="*/ 26431 h 329092"/>
                <a:gd name="connsiteX100" fmla="*/ 224483 w 296668"/>
                <a:gd name="connsiteY100" fmla="*/ 29054 h 329092"/>
                <a:gd name="connsiteX101" fmla="*/ 220673 w 296668"/>
                <a:gd name="connsiteY101" fmla="*/ 27742 h 329092"/>
                <a:gd name="connsiteX102" fmla="*/ 219403 w 296668"/>
                <a:gd name="connsiteY102" fmla="*/ 19874 h 329092"/>
                <a:gd name="connsiteX103" fmla="*/ 233373 w 296668"/>
                <a:gd name="connsiteY103" fmla="*/ 1514 h 329092"/>
                <a:gd name="connsiteX104" fmla="*/ 55707 w 296668"/>
                <a:gd name="connsiteY104" fmla="*/ 1514 h 329092"/>
                <a:gd name="connsiteX105" fmla="*/ 63728 w 296668"/>
                <a:gd name="connsiteY105" fmla="*/ 1514 h 329092"/>
                <a:gd name="connsiteX106" fmla="*/ 77096 w 296668"/>
                <a:gd name="connsiteY106" fmla="*/ 19874 h 329092"/>
                <a:gd name="connsiteX107" fmla="*/ 75759 w 296668"/>
                <a:gd name="connsiteY107" fmla="*/ 27742 h 329092"/>
                <a:gd name="connsiteX108" fmla="*/ 71749 w 296668"/>
                <a:gd name="connsiteY108" fmla="*/ 29054 h 329092"/>
                <a:gd name="connsiteX109" fmla="*/ 67738 w 296668"/>
                <a:gd name="connsiteY109" fmla="*/ 26431 h 329092"/>
                <a:gd name="connsiteX110" fmla="*/ 54370 w 296668"/>
                <a:gd name="connsiteY110" fmla="*/ 8071 h 329092"/>
                <a:gd name="connsiteX111" fmla="*/ 55707 w 296668"/>
                <a:gd name="connsiteY111" fmla="*/ 1514 h 3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96668" h="329092">
                  <a:moveTo>
                    <a:pt x="118385" y="317979"/>
                  </a:moveTo>
                  <a:cubicBezTo>
                    <a:pt x="118385" y="317979"/>
                    <a:pt x="118385" y="317979"/>
                    <a:pt x="177916" y="317979"/>
                  </a:cubicBezTo>
                  <a:cubicBezTo>
                    <a:pt x="180562" y="317979"/>
                    <a:pt x="183208" y="320757"/>
                    <a:pt x="183208" y="323536"/>
                  </a:cubicBezTo>
                  <a:cubicBezTo>
                    <a:pt x="183208" y="326314"/>
                    <a:pt x="180562" y="329092"/>
                    <a:pt x="177916" y="329092"/>
                  </a:cubicBezTo>
                  <a:cubicBezTo>
                    <a:pt x="177916" y="329092"/>
                    <a:pt x="177916" y="329092"/>
                    <a:pt x="118385" y="329092"/>
                  </a:cubicBezTo>
                  <a:cubicBezTo>
                    <a:pt x="114416" y="329092"/>
                    <a:pt x="111770" y="326314"/>
                    <a:pt x="111770" y="323536"/>
                  </a:cubicBezTo>
                  <a:cubicBezTo>
                    <a:pt x="111770" y="320757"/>
                    <a:pt x="114416" y="317979"/>
                    <a:pt x="118385" y="317979"/>
                  </a:cubicBezTo>
                  <a:close/>
                  <a:moveTo>
                    <a:pt x="118385" y="287816"/>
                  </a:moveTo>
                  <a:cubicBezTo>
                    <a:pt x="118385" y="287816"/>
                    <a:pt x="118385" y="287816"/>
                    <a:pt x="177916" y="287816"/>
                  </a:cubicBezTo>
                  <a:cubicBezTo>
                    <a:pt x="180562" y="287816"/>
                    <a:pt x="183208" y="290197"/>
                    <a:pt x="183208" y="292579"/>
                  </a:cubicBezTo>
                  <a:cubicBezTo>
                    <a:pt x="183208" y="294960"/>
                    <a:pt x="180562" y="297341"/>
                    <a:pt x="177916" y="297341"/>
                  </a:cubicBezTo>
                  <a:cubicBezTo>
                    <a:pt x="177916" y="297341"/>
                    <a:pt x="177916" y="297341"/>
                    <a:pt x="118385" y="297341"/>
                  </a:cubicBezTo>
                  <a:cubicBezTo>
                    <a:pt x="114416" y="297341"/>
                    <a:pt x="111770" y="294960"/>
                    <a:pt x="111770" y="292579"/>
                  </a:cubicBezTo>
                  <a:cubicBezTo>
                    <a:pt x="111770" y="290197"/>
                    <a:pt x="114416" y="287816"/>
                    <a:pt x="118385" y="287816"/>
                  </a:cubicBezTo>
                  <a:close/>
                  <a:moveTo>
                    <a:pt x="270643" y="157302"/>
                  </a:moveTo>
                  <a:cubicBezTo>
                    <a:pt x="270643" y="157302"/>
                    <a:pt x="270643" y="157302"/>
                    <a:pt x="292135" y="163538"/>
                  </a:cubicBezTo>
                  <a:cubicBezTo>
                    <a:pt x="296165" y="164786"/>
                    <a:pt x="297508" y="167280"/>
                    <a:pt x="296165" y="169775"/>
                  </a:cubicBezTo>
                  <a:cubicBezTo>
                    <a:pt x="296165" y="172270"/>
                    <a:pt x="293478" y="173517"/>
                    <a:pt x="290792" y="173517"/>
                  </a:cubicBezTo>
                  <a:cubicBezTo>
                    <a:pt x="290792" y="173517"/>
                    <a:pt x="289449" y="173517"/>
                    <a:pt x="289449" y="173517"/>
                  </a:cubicBezTo>
                  <a:cubicBezTo>
                    <a:pt x="289449" y="173517"/>
                    <a:pt x="289449" y="173517"/>
                    <a:pt x="267956" y="167280"/>
                  </a:cubicBezTo>
                  <a:cubicBezTo>
                    <a:pt x="263926" y="166033"/>
                    <a:pt x="262583" y="162291"/>
                    <a:pt x="263926" y="159796"/>
                  </a:cubicBezTo>
                  <a:cubicBezTo>
                    <a:pt x="265270" y="157302"/>
                    <a:pt x="267956" y="156054"/>
                    <a:pt x="270643" y="157302"/>
                  </a:cubicBezTo>
                  <a:close/>
                  <a:moveTo>
                    <a:pt x="24702" y="157302"/>
                  </a:moveTo>
                  <a:cubicBezTo>
                    <a:pt x="27267" y="156054"/>
                    <a:pt x="31114" y="157302"/>
                    <a:pt x="31114" y="159796"/>
                  </a:cubicBezTo>
                  <a:cubicBezTo>
                    <a:pt x="32396" y="162291"/>
                    <a:pt x="31114" y="166033"/>
                    <a:pt x="28549" y="167280"/>
                  </a:cubicBezTo>
                  <a:cubicBezTo>
                    <a:pt x="28549" y="167280"/>
                    <a:pt x="28549" y="167280"/>
                    <a:pt x="6751" y="173517"/>
                  </a:cubicBezTo>
                  <a:cubicBezTo>
                    <a:pt x="6751" y="173517"/>
                    <a:pt x="5469" y="173517"/>
                    <a:pt x="5469" y="173517"/>
                  </a:cubicBezTo>
                  <a:cubicBezTo>
                    <a:pt x="2905" y="173517"/>
                    <a:pt x="1622" y="172270"/>
                    <a:pt x="340" y="169775"/>
                  </a:cubicBezTo>
                  <a:cubicBezTo>
                    <a:pt x="-942" y="167280"/>
                    <a:pt x="1622" y="164786"/>
                    <a:pt x="4187" y="163538"/>
                  </a:cubicBezTo>
                  <a:cubicBezTo>
                    <a:pt x="4187" y="163538"/>
                    <a:pt x="4187" y="163538"/>
                    <a:pt x="24702" y="157302"/>
                  </a:cubicBezTo>
                  <a:close/>
                  <a:moveTo>
                    <a:pt x="174683" y="85640"/>
                  </a:moveTo>
                  <a:cubicBezTo>
                    <a:pt x="175977" y="83029"/>
                    <a:pt x="179857" y="83029"/>
                    <a:pt x="182444" y="85640"/>
                  </a:cubicBezTo>
                  <a:cubicBezTo>
                    <a:pt x="182444" y="85640"/>
                    <a:pt x="182444" y="85640"/>
                    <a:pt x="205728" y="109135"/>
                  </a:cubicBezTo>
                  <a:cubicBezTo>
                    <a:pt x="205728" y="110440"/>
                    <a:pt x="207021" y="111746"/>
                    <a:pt x="207021" y="113051"/>
                  </a:cubicBezTo>
                  <a:cubicBezTo>
                    <a:pt x="207021" y="113051"/>
                    <a:pt x="207021" y="113051"/>
                    <a:pt x="207021" y="136546"/>
                  </a:cubicBezTo>
                  <a:cubicBezTo>
                    <a:pt x="207021" y="139157"/>
                    <a:pt x="204434" y="141767"/>
                    <a:pt x="201847" y="141767"/>
                  </a:cubicBezTo>
                  <a:cubicBezTo>
                    <a:pt x="197966" y="141767"/>
                    <a:pt x="196673" y="139157"/>
                    <a:pt x="196673" y="136546"/>
                  </a:cubicBezTo>
                  <a:cubicBezTo>
                    <a:pt x="196673" y="136546"/>
                    <a:pt x="196673" y="136546"/>
                    <a:pt x="196673" y="115661"/>
                  </a:cubicBezTo>
                  <a:lnTo>
                    <a:pt x="174683" y="93472"/>
                  </a:lnTo>
                  <a:cubicBezTo>
                    <a:pt x="172096" y="90861"/>
                    <a:pt x="172096" y="88250"/>
                    <a:pt x="174683" y="85640"/>
                  </a:cubicBezTo>
                  <a:close/>
                  <a:moveTo>
                    <a:pt x="289449" y="71916"/>
                  </a:moveTo>
                  <a:cubicBezTo>
                    <a:pt x="292135" y="71916"/>
                    <a:pt x="294822" y="73276"/>
                    <a:pt x="296165" y="75998"/>
                  </a:cubicBezTo>
                  <a:cubicBezTo>
                    <a:pt x="297508" y="78719"/>
                    <a:pt x="296165" y="82801"/>
                    <a:pt x="292135" y="82801"/>
                  </a:cubicBezTo>
                  <a:cubicBezTo>
                    <a:pt x="292135" y="82801"/>
                    <a:pt x="292135" y="82801"/>
                    <a:pt x="270643" y="90966"/>
                  </a:cubicBezTo>
                  <a:cubicBezTo>
                    <a:pt x="270643" y="90966"/>
                    <a:pt x="269299" y="90966"/>
                    <a:pt x="269299" y="90966"/>
                  </a:cubicBezTo>
                  <a:cubicBezTo>
                    <a:pt x="266613" y="90966"/>
                    <a:pt x="263926" y="89606"/>
                    <a:pt x="263926" y="86884"/>
                  </a:cubicBezTo>
                  <a:cubicBezTo>
                    <a:pt x="262583" y="84163"/>
                    <a:pt x="263926" y="80080"/>
                    <a:pt x="267956" y="80080"/>
                  </a:cubicBezTo>
                  <a:cubicBezTo>
                    <a:pt x="267956" y="80080"/>
                    <a:pt x="267956" y="80080"/>
                    <a:pt x="289449" y="71916"/>
                  </a:cubicBezTo>
                  <a:close/>
                  <a:moveTo>
                    <a:pt x="6751" y="71916"/>
                  </a:moveTo>
                  <a:cubicBezTo>
                    <a:pt x="6751" y="71916"/>
                    <a:pt x="6751" y="71916"/>
                    <a:pt x="28549" y="80080"/>
                  </a:cubicBezTo>
                  <a:cubicBezTo>
                    <a:pt x="31114" y="80080"/>
                    <a:pt x="32396" y="84163"/>
                    <a:pt x="31114" y="86884"/>
                  </a:cubicBezTo>
                  <a:cubicBezTo>
                    <a:pt x="31114" y="89606"/>
                    <a:pt x="28549" y="90966"/>
                    <a:pt x="25985" y="90966"/>
                  </a:cubicBezTo>
                  <a:cubicBezTo>
                    <a:pt x="25985" y="90966"/>
                    <a:pt x="24702" y="90966"/>
                    <a:pt x="24702" y="90966"/>
                  </a:cubicBezTo>
                  <a:cubicBezTo>
                    <a:pt x="24702" y="90966"/>
                    <a:pt x="24702" y="90966"/>
                    <a:pt x="4187" y="82801"/>
                  </a:cubicBezTo>
                  <a:cubicBezTo>
                    <a:pt x="1622" y="82801"/>
                    <a:pt x="-942" y="78719"/>
                    <a:pt x="340" y="75998"/>
                  </a:cubicBezTo>
                  <a:cubicBezTo>
                    <a:pt x="1622" y="73276"/>
                    <a:pt x="4187" y="71916"/>
                    <a:pt x="6751" y="71916"/>
                  </a:cubicBezTo>
                  <a:close/>
                  <a:moveTo>
                    <a:pt x="117171" y="67154"/>
                  </a:moveTo>
                  <a:cubicBezTo>
                    <a:pt x="117171" y="67154"/>
                    <a:pt x="117171" y="67154"/>
                    <a:pt x="73671" y="110571"/>
                  </a:cubicBezTo>
                  <a:lnTo>
                    <a:pt x="73671" y="172408"/>
                  </a:lnTo>
                  <a:cubicBezTo>
                    <a:pt x="73671" y="172408"/>
                    <a:pt x="73671" y="172408"/>
                    <a:pt x="118490" y="217141"/>
                  </a:cubicBezTo>
                  <a:cubicBezTo>
                    <a:pt x="118490" y="218456"/>
                    <a:pt x="119808" y="218456"/>
                    <a:pt x="119808" y="219772"/>
                  </a:cubicBezTo>
                  <a:cubicBezTo>
                    <a:pt x="119808" y="221088"/>
                    <a:pt x="121126" y="221088"/>
                    <a:pt x="121126" y="222403"/>
                  </a:cubicBezTo>
                  <a:cubicBezTo>
                    <a:pt x="121126" y="222403"/>
                    <a:pt x="121126" y="243454"/>
                    <a:pt x="121126" y="248717"/>
                  </a:cubicBezTo>
                  <a:cubicBezTo>
                    <a:pt x="121126" y="248717"/>
                    <a:pt x="121126" y="248717"/>
                    <a:pt x="127717" y="259242"/>
                  </a:cubicBezTo>
                  <a:cubicBezTo>
                    <a:pt x="127717" y="259242"/>
                    <a:pt x="127717" y="259242"/>
                    <a:pt x="167263" y="259242"/>
                  </a:cubicBezTo>
                  <a:cubicBezTo>
                    <a:pt x="167263" y="259242"/>
                    <a:pt x="167263" y="259242"/>
                    <a:pt x="175172" y="248717"/>
                  </a:cubicBezTo>
                  <a:cubicBezTo>
                    <a:pt x="175172" y="248717"/>
                    <a:pt x="175172" y="248717"/>
                    <a:pt x="175172" y="222403"/>
                  </a:cubicBezTo>
                  <a:cubicBezTo>
                    <a:pt x="175172" y="222403"/>
                    <a:pt x="175172" y="222403"/>
                    <a:pt x="175172" y="221088"/>
                  </a:cubicBezTo>
                  <a:cubicBezTo>
                    <a:pt x="175172" y="219772"/>
                    <a:pt x="175172" y="218456"/>
                    <a:pt x="176490" y="217141"/>
                  </a:cubicBezTo>
                  <a:cubicBezTo>
                    <a:pt x="176490" y="217141"/>
                    <a:pt x="176490" y="217141"/>
                    <a:pt x="221309" y="172408"/>
                  </a:cubicBezTo>
                  <a:cubicBezTo>
                    <a:pt x="221309" y="172408"/>
                    <a:pt x="221309" y="172408"/>
                    <a:pt x="221309" y="110571"/>
                  </a:cubicBezTo>
                  <a:cubicBezTo>
                    <a:pt x="221309" y="110571"/>
                    <a:pt x="221309" y="110571"/>
                    <a:pt x="177809" y="67154"/>
                  </a:cubicBezTo>
                  <a:cubicBezTo>
                    <a:pt x="177809" y="67154"/>
                    <a:pt x="177809" y="67154"/>
                    <a:pt x="117171" y="67154"/>
                  </a:cubicBezTo>
                  <a:close/>
                  <a:moveTo>
                    <a:pt x="115312" y="57629"/>
                  </a:moveTo>
                  <a:cubicBezTo>
                    <a:pt x="115312" y="57629"/>
                    <a:pt x="115312" y="57629"/>
                    <a:pt x="181254" y="57629"/>
                  </a:cubicBezTo>
                  <a:cubicBezTo>
                    <a:pt x="182573" y="57629"/>
                    <a:pt x="183892" y="57629"/>
                    <a:pt x="185211" y="58942"/>
                  </a:cubicBezTo>
                  <a:cubicBezTo>
                    <a:pt x="185211" y="58942"/>
                    <a:pt x="185211" y="58942"/>
                    <a:pt x="232689" y="106215"/>
                  </a:cubicBezTo>
                  <a:cubicBezTo>
                    <a:pt x="232689" y="106215"/>
                    <a:pt x="234008" y="107528"/>
                    <a:pt x="234008" y="110154"/>
                  </a:cubicBezTo>
                  <a:cubicBezTo>
                    <a:pt x="234008" y="110154"/>
                    <a:pt x="234008" y="110154"/>
                    <a:pt x="234008" y="175810"/>
                  </a:cubicBezTo>
                  <a:cubicBezTo>
                    <a:pt x="234008" y="177123"/>
                    <a:pt x="232689" y="178436"/>
                    <a:pt x="232689" y="179749"/>
                  </a:cubicBezTo>
                  <a:cubicBezTo>
                    <a:pt x="232689" y="179749"/>
                    <a:pt x="232689" y="179749"/>
                    <a:pt x="186530" y="224395"/>
                  </a:cubicBezTo>
                  <a:cubicBezTo>
                    <a:pt x="186530" y="224395"/>
                    <a:pt x="186530" y="224395"/>
                    <a:pt x="186530" y="250657"/>
                  </a:cubicBezTo>
                  <a:cubicBezTo>
                    <a:pt x="186530" y="251971"/>
                    <a:pt x="186530" y="253284"/>
                    <a:pt x="185211" y="254597"/>
                  </a:cubicBezTo>
                  <a:cubicBezTo>
                    <a:pt x="185211" y="254597"/>
                    <a:pt x="185211" y="254597"/>
                    <a:pt x="175979" y="267728"/>
                  </a:cubicBezTo>
                  <a:cubicBezTo>
                    <a:pt x="174660" y="269041"/>
                    <a:pt x="173341" y="270354"/>
                    <a:pt x="172022" y="270354"/>
                  </a:cubicBezTo>
                  <a:cubicBezTo>
                    <a:pt x="172022" y="270354"/>
                    <a:pt x="172022" y="270354"/>
                    <a:pt x="125862" y="270354"/>
                  </a:cubicBezTo>
                  <a:cubicBezTo>
                    <a:pt x="124544" y="270354"/>
                    <a:pt x="123225" y="269041"/>
                    <a:pt x="121906" y="267728"/>
                  </a:cubicBezTo>
                  <a:cubicBezTo>
                    <a:pt x="121906" y="267728"/>
                    <a:pt x="121906" y="267728"/>
                    <a:pt x="112674" y="255910"/>
                  </a:cubicBezTo>
                  <a:cubicBezTo>
                    <a:pt x="112674" y="255910"/>
                    <a:pt x="111355" y="254597"/>
                    <a:pt x="111355" y="254597"/>
                  </a:cubicBezTo>
                  <a:cubicBezTo>
                    <a:pt x="110036" y="251971"/>
                    <a:pt x="110036" y="245405"/>
                    <a:pt x="110036" y="224395"/>
                  </a:cubicBezTo>
                  <a:cubicBezTo>
                    <a:pt x="110036" y="224395"/>
                    <a:pt x="110036" y="224395"/>
                    <a:pt x="65196" y="179749"/>
                  </a:cubicBezTo>
                  <a:cubicBezTo>
                    <a:pt x="63877" y="178436"/>
                    <a:pt x="62558" y="177123"/>
                    <a:pt x="62558" y="175810"/>
                  </a:cubicBezTo>
                  <a:cubicBezTo>
                    <a:pt x="62558" y="175810"/>
                    <a:pt x="62558" y="175810"/>
                    <a:pt x="62558" y="110154"/>
                  </a:cubicBezTo>
                  <a:cubicBezTo>
                    <a:pt x="62558" y="107528"/>
                    <a:pt x="63877" y="106215"/>
                    <a:pt x="65196" y="106215"/>
                  </a:cubicBezTo>
                  <a:cubicBezTo>
                    <a:pt x="65196" y="106215"/>
                    <a:pt x="65196" y="106215"/>
                    <a:pt x="111355" y="58942"/>
                  </a:cubicBezTo>
                  <a:cubicBezTo>
                    <a:pt x="112674" y="57629"/>
                    <a:pt x="113993" y="57629"/>
                    <a:pt x="115312" y="57629"/>
                  </a:cubicBezTo>
                  <a:close/>
                  <a:moveTo>
                    <a:pt x="233373" y="1514"/>
                  </a:moveTo>
                  <a:cubicBezTo>
                    <a:pt x="234643" y="202"/>
                    <a:pt x="237183" y="-1109"/>
                    <a:pt x="239723" y="1514"/>
                  </a:cubicBezTo>
                  <a:cubicBezTo>
                    <a:pt x="242263" y="2825"/>
                    <a:pt x="243533" y="5448"/>
                    <a:pt x="240993" y="8071"/>
                  </a:cubicBezTo>
                  <a:cubicBezTo>
                    <a:pt x="240993" y="8071"/>
                    <a:pt x="240993" y="8071"/>
                    <a:pt x="228293" y="26431"/>
                  </a:cubicBezTo>
                  <a:cubicBezTo>
                    <a:pt x="227023" y="27742"/>
                    <a:pt x="225753" y="29054"/>
                    <a:pt x="224483" y="29054"/>
                  </a:cubicBezTo>
                  <a:cubicBezTo>
                    <a:pt x="223213" y="29054"/>
                    <a:pt x="221943" y="29054"/>
                    <a:pt x="220673" y="27742"/>
                  </a:cubicBezTo>
                  <a:cubicBezTo>
                    <a:pt x="218133" y="26431"/>
                    <a:pt x="218133" y="22497"/>
                    <a:pt x="219403" y="19874"/>
                  </a:cubicBezTo>
                  <a:cubicBezTo>
                    <a:pt x="219403" y="19874"/>
                    <a:pt x="219403" y="19874"/>
                    <a:pt x="233373" y="1514"/>
                  </a:cubicBezTo>
                  <a:close/>
                  <a:moveTo>
                    <a:pt x="55707" y="1514"/>
                  </a:moveTo>
                  <a:cubicBezTo>
                    <a:pt x="58380" y="-1109"/>
                    <a:pt x="61054" y="202"/>
                    <a:pt x="63728" y="1514"/>
                  </a:cubicBezTo>
                  <a:cubicBezTo>
                    <a:pt x="63728" y="1514"/>
                    <a:pt x="63728" y="1514"/>
                    <a:pt x="77096" y="19874"/>
                  </a:cubicBezTo>
                  <a:cubicBezTo>
                    <a:pt x="78433" y="22497"/>
                    <a:pt x="78433" y="26431"/>
                    <a:pt x="75759" y="27742"/>
                  </a:cubicBezTo>
                  <a:cubicBezTo>
                    <a:pt x="74422" y="29054"/>
                    <a:pt x="73086" y="29054"/>
                    <a:pt x="71749" y="29054"/>
                  </a:cubicBezTo>
                  <a:cubicBezTo>
                    <a:pt x="70412" y="29054"/>
                    <a:pt x="69075" y="27742"/>
                    <a:pt x="67738" y="26431"/>
                  </a:cubicBezTo>
                  <a:lnTo>
                    <a:pt x="54370" y="8071"/>
                  </a:lnTo>
                  <a:cubicBezTo>
                    <a:pt x="53033" y="5448"/>
                    <a:pt x="53033" y="2825"/>
                    <a:pt x="55707" y="1514"/>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558019" y="332683"/>
            <a:ext cx="3936269"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noProof="0" dirty="0">
                <a:solidFill>
                  <a:schemeClr val="accent1"/>
                </a:solidFill>
                <a:latin typeface="Arial"/>
                <a:ea typeface="微软雅黑"/>
              </a:rPr>
              <a:t>View Products page </a:t>
            </a:r>
            <a:endParaRPr kumimoji="0" lang="zh-CN" altLang="en-US" sz="32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sp>
        <p:nvSpPr>
          <p:cNvPr id="39" name="矩形 38"/>
          <p:cNvSpPr/>
          <p:nvPr/>
        </p:nvSpPr>
        <p:spPr>
          <a:xfrm>
            <a:off x="1737131" y="1331917"/>
            <a:ext cx="7918611" cy="110850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effectLst/>
                <a:latin typeface="Times New Roman" panose="02020603050405020304" pitchFamily="18" charset="0"/>
                <a:ea typeface="等线" panose="02010600030101010101" pitchFamily="2" charset="-122"/>
              </a:rPr>
              <a:t>Through the view product page, customers can see all the products and the specific information of each product and they can perform some operations. Customers can adjust the number of products they want by clicking on the button. When the user clicks on the blue add to cart button below the product will be added to the cart; when the user clicks on the red buy now button, it will jump to the checkout summary interface.</a:t>
            </a:r>
            <a:endParaRPr lang="zh-CN" altLang="en-US" sz="1400" b="1" dirty="0"/>
          </a:p>
        </p:txBody>
      </p:sp>
      <p:pic>
        <p:nvPicPr>
          <p:cNvPr id="5" name="图片 4">
            <a:extLst>
              <a:ext uri="{FF2B5EF4-FFF2-40B4-BE49-F238E27FC236}">
                <a16:creationId xmlns:a16="http://schemas.microsoft.com/office/drawing/2014/main" id="{A1084AA8-CA5E-C4DA-C08A-740DB14F7380}"/>
              </a:ext>
            </a:extLst>
          </p:cNvPr>
          <p:cNvPicPr>
            <a:picLocks noChangeAspect="1"/>
          </p:cNvPicPr>
          <p:nvPr/>
        </p:nvPicPr>
        <p:blipFill>
          <a:blip r:embed="rId3"/>
          <a:stretch>
            <a:fillRect/>
          </a:stretch>
        </p:blipFill>
        <p:spPr>
          <a:xfrm>
            <a:off x="2348293" y="2600127"/>
            <a:ext cx="6938904" cy="3488684"/>
          </a:xfrm>
          <a:prstGeom prst="rect">
            <a:avLst/>
          </a:prstGeom>
        </p:spPr>
      </p:pic>
    </p:spTree>
    <p:extLst>
      <p:ext uri="{BB962C8B-B14F-4D97-AF65-F5344CB8AC3E}">
        <p14:creationId xmlns:p14="http://schemas.microsoft.com/office/powerpoint/2010/main" val="25377854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4587253">
            <a:off x="893198" y="-4026323"/>
            <a:ext cx="10720428" cy="13963413"/>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 fmla="*/ 0 w 8510175"/>
              <a:gd name="connsiteY0" fmla="*/ 9297 h 5202706"/>
              <a:gd name="connsiteX1" fmla="*/ 4264758 w 8510175"/>
              <a:gd name="connsiteY1" fmla="*/ 0 h 5202706"/>
              <a:gd name="connsiteX2" fmla="*/ 8510175 w 8510175"/>
              <a:gd name="connsiteY2" fmla="*/ 9297 h 5202706"/>
              <a:gd name="connsiteX3" fmla="*/ 8510175 w 8510175"/>
              <a:gd name="connsiteY3" fmla="*/ 5202706 h 5202706"/>
              <a:gd name="connsiteX4" fmla="*/ 0 w 8510175"/>
              <a:gd name="connsiteY4" fmla="*/ 5202706 h 5202706"/>
              <a:gd name="connsiteX5" fmla="*/ 0 w 8510175"/>
              <a:gd name="connsiteY5" fmla="*/ 9297 h 5202706"/>
              <a:gd name="connsiteX0" fmla="*/ 0 w 8510175"/>
              <a:gd name="connsiteY0" fmla="*/ 9297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6" fmla="*/ 0 w 8510175"/>
              <a:gd name="connsiteY6" fmla="*/ 9297 h 5222548"/>
              <a:gd name="connsiteX0" fmla="*/ 0 w 8510175"/>
              <a:gd name="connsiteY0" fmla="*/ 5202706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0" fmla="*/ 0 w 6606559"/>
              <a:gd name="connsiteY0" fmla="*/ 5222548 h 5222548"/>
              <a:gd name="connsiteX1" fmla="*/ 2361142 w 6606559"/>
              <a:gd name="connsiteY1" fmla="*/ 0 h 5222548"/>
              <a:gd name="connsiteX2" fmla="*/ 6606559 w 6606559"/>
              <a:gd name="connsiteY2" fmla="*/ 9297 h 5222548"/>
              <a:gd name="connsiteX3" fmla="*/ 6606559 w 6606559"/>
              <a:gd name="connsiteY3" fmla="*/ 5202706 h 5222548"/>
              <a:gd name="connsiteX4" fmla="*/ 0 w 6606559"/>
              <a:gd name="connsiteY4" fmla="*/ 5222548 h 522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5" name="矩形 44"/>
          <p:cNvSpPr/>
          <p:nvPr/>
        </p:nvSpPr>
        <p:spPr>
          <a:xfrm rot="1800000">
            <a:off x="1010750" y="165901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 fmla="*/ 0 w 1789598"/>
              <a:gd name="connsiteY0" fmla="*/ 9762 h 644037"/>
              <a:gd name="connsiteX1" fmla="*/ 204464 w 1789598"/>
              <a:gd name="connsiteY1" fmla="*/ 0 h 644037"/>
              <a:gd name="connsiteX2" fmla="*/ 1789598 w 1789598"/>
              <a:gd name="connsiteY2" fmla="*/ 9762 h 644037"/>
              <a:gd name="connsiteX3" fmla="*/ 1789598 w 1789598"/>
              <a:gd name="connsiteY3" fmla="*/ 644037 h 644037"/>
              <a:gd name="connsiteX4" fmla="*/ 0 w 1789598"/>
              <a:gd name="connsiteY4" fmla="*/ 644037 h 644037"/>
              <a:gd name="connsiteX5" fmla="*/ 0 w 1789598"/>
              <a:gd name="connsiteY5" fmla="*/ 9762 h 64403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644037 h 644657"/>
              <a:gd name="connsiteX6" fmla="*/ 0 w 1789598"/>
              <a:gd name="connsiteY6" fmla="*/ 9762 h 64465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9762 h 644657"/>
              <a:gd name="connsiteX0" fmla="*/ 0 w 1625387"/>
              <a:gd name="connsiteY0" fmla="*/ 644657 h 644657"/>
              <a:gd name="connsiteX1" fmla="*/ 40253 w 1625387"/>
              <a:gd name="connsiteY1" fmla="*/ 0 h 644657"/>
              <a:gd name="connsiteX2" fmla="*/ 1625387 w 1625387"/>
              <a:gd name="connsiteY2" fmla="*/ 9762 h 644657"/>
              <a:gd name="connsiteX3" fmla="*/ 1625387 w 1625387"/>
              <a:gd name="connsiteY3" fmla="*/ 644037 h 644657"/>
              <a:gd name="connsiteX4" fmla="*/ 0 w 1625387"/>
              <a:gd name="connsiteY4" fmla="*/ 644657 h 64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grpSp>
        <p:nvGrpSpPr>
          <p:cNvPr id="8" name="组合 7">
            <a:extLst>
              <a:ext uri="{FF2B5EF4-FFF2-40B4-BE49-F238E27FC236}">
                <a16:creationId xmlns:a16="http://schemas.microsoft.com/office/drawing/2014/main" id="{650924EC-D5C4-083C-C8FA-A79BD8544E57}"/>
              </a:ext>
            </a:extLst>
          </p:cNvPr>
          <p:cNvGrpSpPr/>
          <p:nvPr/>
        </p:nvGrpSpPr>
        <p:grpSpPr>
          <a:xfrm>
            <a:off x="757895" y="1215538"/>
            <a:ext cx="648586" cy="648586"/>
            <a:chOff x="446446" y="1977436"/>
            <a:chExt cx="648586" cy="648586"/>
          </a:xfrm>
        </p:grpSpPr>
        <p:sp>
          <p:nvSpPr>
            <p:cNvPr id="6" name="椭圆 5"/>
            <p:cNvSpPr/>
            <p:nvPr/>
          </p:nvSpPr>
          <p:spPr>
            <a:xfrm>
              <a:off x="446446" y="1977436"/>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任意多边形 17"/>
            <p:cNvSpPr/>
            <p:nvPr/>
          </p:nvSpPr>
          <p:spPr>
            <a:xfrm>
              <a:off x="615346" y="2121112"/>
              <a:ext cx="343120" cy="380620"/>
            </a:xfrm>
            <a:custGeom>
              <a:avLst/>
              <a:gdLst>
                <a:gd name="connsiteX0" fmla="*/ 118385 w 296668"/>
                <a:gd name="connsiteY0" fmla="*/ 317979 h 329092"/>
                <a:gd name="connsiteX1" fmla="*/ 177916 w 296668"/>
                <a:gd name="connsiteY1" fmla="*/ 317979 h 329092"/>
                <a:gd name="connsiteX2" fmla="*/ 183208 w 296668"/>
                <a:gd name="connsiteY2" fmla="*/ 323536 h 329092"/>
                <a:gd name="connsiteX3" fmla="*/ 177916 w 296668"/>
                <a:gd name="connsiteY3" fmla="*/ 329092 h 329092"/>
                <a:gd name="connsiteX4" fmla="*/ 118385 w 296668"/>
                <a:gd name="connsiteY4" fmla="*/ 329092 h 329092"/>
                <a:gd name="connsiteX5" fmla="*/ 111770 w 296668"/>
                <a:gd name="connsiteY5" fmla="*/ 323536 h 329092"/>
                <a:gd name="connsiteX6" fmla="*/ 118385 w 296668"/>
                <a:gd name="connsiteY6" fmla="*/ 317979 h 329092"/>
                <a:gd name="connsiteX7" fmla="*/ 118385 w 296668"/>
                <a:gd name="connsiteY7" fmla="*/ 287816 h 329092"/>
                <a:gd name="connsiteX8" fmla="*/ 177916 w 296668"/>
                <a:gd name="connsiteY8" fmla="*/ 287816 h 329092"/>
                <a:gd name="connsiteX9" fmla="*/ 183208 w 296668"/>
                <a:gd name="connsiteY9" fmla="*/ 292579 h 329092"/>
                <a:gd name="connsiteX10" fmla="*/ 177916 w 296668"/>
                <a:gd name="connsiteY10" fmla="*/ 297341 h 329092"/>
                <a:gd name="connsiteX11" fmla="*/ 118385 w 296668"/>
                <a:gd name="connsiteY11" fmla="*/ 297341 h 329092"/>
                <a:gd name="connsiteX12" fmla="*/ 111770 w 296668"/>
                <a:gd name="connsiteY12" fmla="*/ 292579 h 329092"/>
                <a:gd name="connsiteX13" fmla="*/ 118385 w 296668"/>
                <a:gd name="connsiteY13" fmla="*/ 287816 h 329092"/>
                <a:gd name="connsiteX14" fmla="*/ 270643 w 296668"/>
                <a:gd name="connsiteY14" fmla="*/ 157302 h 329092"/>
                <a:gd name="connsiteX15" fmla="*/ 292135 w 296668"/>
                <a:gd name="connsiteY15" fmla="*/ 163538 h 329092"/>
                <a:gd name="connsiteX16" fmla="*/ 296165 w 296668"/>
                <a:gd name="connsiteY16" fmla="*/ 169775 h 329092"/>
                <a:gd name="connsiteX17" fmla="*/ 290792 w 296668"/>
                <a:gd name="connsiteY17" fmla="*/ 173517 h 329092"/>
                <a:gd name="connsiteX18" fmla="*/ 289449 w 296668"/>
                <a:gd name="connsiteY18" fmla="*/ 173517 h 329092"/>
                <a:gd name="connsiteX19" fmla="*/ 267956 w 296668"/>
                <a:gd name="connsiteY19" fmla="*/ 167280 h 329092"/>
                <a:gd name="connsiteX20" fmla="*/ 263926 w 296668"/>
                <a:gd name="connsiteY20" fmla="*/ 159796 h 329092"/>
                <a:gd name="connsiteX21" fmla="*/ 270643 w 296668"/>
                <a:gd name="connsiteY21" fmla="*/ 157302 h 329092"/>
                <a:gd name="connsiteX22" fmla="*/ 24702 w 296668"/>
                <a:gd name="connsiteY22" fmla="*/ 157302 h 329092"/>
                <a:gd name="connsiteX23" fmla="*/ 31114 w 296668"/>
                <a:gd name="connsiteY23" fmla="*/ 159796 h 329092"/>
                <a:gd name="connsiteX24" fmla="*/ 28549 w 296668"/>
                <a:gd name="connsiteY24" fmla="*/ 167280 h 329092"/>
                <a:gd name="connsiteX25" fmla="*/ 6751 w 296668"/>
                <a:gd name="connsiteY25" fmla="*/ 173517 h 329092"/>
                <a:gd name="connsiteX26" fmla="*/ 5469 w 296668"/>
                <a:gd name="connsiteY26" fmla="*/ 173517 h 329092"/>
                <a:gd name="connsiteX27" fmla="*/ 340 w 296668"/>
                <a:gd name="connsiteY27" fmla="*/ 169775 h 329092"/>
                <a:gd name="connsiteX28" fmla="*/ 4187 w 296668"/>
                <a:gd name="connsiteY28" fmla="*/ 163538 h 329092"/>
                <a:gd name="connsiteX29" fmla="*/ 24702 w 296668"/>
                <a:gd name="connsiteY29" fmla="*/ 157302 h 329092"/>
                <a:gd name="connsiteX30" fmla="*/ 174683 w 296668"/>
                <a:gd name="connsiteY30" fmla="*/ 85640 h 329092"/>
                <a:gd name="connsiteX31" fmla="*/ 182444 w 296668"/>
                <a:gd name="connsiteY31" fmla="*/ 85640 h 329092"/>
                <a:gd name="connsiteX32" fmla="*/ 205728 w 296668"/>
                <a:gd name="connsiteY32" fmla="*/ 109135 h 329092"/>
                <a:gd name="connsiteX33" fmla="*/ 207021 w 296668"/>
                <a:gd name="connsiteY33" fmla="*/ 113051 h 329092"/>
                <a:gd name="connsiteX34" fmla="*/ 207021 w 296668"/>
                <a:gd name="connsiteY34" fmla="*/ 136546 h 329092"/>
                <a:gd name="connsiteX35" fmla="*/ 201847 w 296668"/>
                <a:gd name="connsiteY35" fmla="*/ 141767 h 329092"/>
                <a:gd name="connsiteX36" fmla="*/ 196673 w 296668"/>
                <a:gd name="connsiteY36" fmla="*/ 136546 h 329092"/>
                <a:gd name="connsiteX37" fmla="*/ 196673 w 296668"/>
                <a:gd name="connsiteY37" fmla="*/ 115661 h 329092"/>
                <a:gd name="connsiteX38" fmla="*/ 174683 w 296668"/>
                <a:gd name="connsiteY38" fmla="*/ 93472 h 329092"/>
                <a:gd name="connsiteX39" fmla="*/ 174683 w 296668"/>
                <a:gd name="connsiteY39" fmla="*/ 85640 h 329092"/>
                <a:gd name="connsiteX40" fmla="*/ 289449 w 296668"/>
                <a:gd name="connsiteY40" fmla="*/ 71916 h 329092"/>
                <a:gd name="connsiteX41" fmla="*/ 296165 w 296668"/>
                <a:gd name="connsiteY41" fmla="*/ 75998 h 329092"/>
                <a:gd name="connsiteX42" fmla="*/ 292135 w 296668"/>
                <a:gd name="connsiteY42" fmla="*/ 82801 h 329092"/>
                <a:gd name="connsiteX43" fmla="*/ 270643 w 296668"/>
                <a:gd name="connsiteY43" fmla="*/ 90966 h 329092"/>
                <a:gd name="connsiteX44" fmla="*/ 269299 w 296668"/>
                <a:gd name="connsiteY44" fmla="*/ 90966 h 329092"/>
                <a:gd name="connsiteX45" fmla="*/ 263926 w 296668"/>
                <a:gd name="connsiteY45" fmla="*/ 86884 h 329092"/>
                <a:gd name="connsiteX46" fmla="*/ 267956 w 296668"/>
                <a:gd name="connsiteY46" fmla="*/ 80080 h 329092"/>
                <a:gd name="connsiteX47" fmla="*/ 289449 w 296668"/>
                <a:gd name="connsiteY47" fmla="*/ 71916 h 329092"/>
                <a:gd name="connsiteX48" fmla="*/ 6751 w 296668"/>
                <a:gd name="connsiteY48" fmla="*/ 71916 h 329092"/>
                <a:gd name="connsiteX49" fmla="*/ 28549 w 296668"/>
                <a:gd name="connsiteY49" fmla="*/ 80080 h 329092"/>
                <a:gd name="connsiteX50" fmla="*/ 31114 w 296668"/>
                <a:gd name="connsiteY50" fmla="*/ 86884 h 329092"/>
                <a:gd name="connsiteX51" fmla="*/ 25985 w 296668"/>
                <a:gd name="connsiteY51" fmla="*/ 90966 h 329092"/>
                <a:gd name="connsiteX52" fmla="*/ 24702 w 296668"/>
                <a:gd name="connsiteY52" fmla="*/ 90966 h 329092"/>
                <a:gd name="connsiteX53" fmla="*/ 4187 w 296668"/>
                <a:gd name="connsiteY53" fmla="*/ 82801 h 329092"/>
                <a:gd name="connsiteX54" fmla="*/ 340 w 296668"/>
                <a:gd name="connsiteY54" fmla="*/ 75998 h 329092"/>
                <a:gd name="connsiteX55" fmla="*/ 6751 w 296668"/>
                <a:gd name="connsiteY55" fmla="*/ 71916 h 329092"/>
                <a:gd name="connsiteX56" fmla="*/ 117171 w 296668"/>
                <a:gd name="connsiteY56" fmla="*/ 67154 h 329092"/>
                <a:gd name="connsiteX57" fmla="*/ 73671 w 296668"/>
                <a:gd name="connsiteY57" fmla="*/ 110571 h 329092"/>
                <a:gd name="connsiteX58" fmla="*/ 73671 w 296668"/>
                <a:gd name="connsiteY58" fmla="*/ 172408 h 329092"/>
                <a:gd name="connsiteX59" fmla="*/ 118490 w 296668"/>
                <a:gd name="connsiteY59" fmla="*/ 217141 h 329092"/>
                <a:gd name="connsiteX60" fmla="*/ 119808 w 296668"/>
                <a:gd name="connsiteY60" fmla="*/ 219772 h 329092"/>
                <a:gd name="connsiteX61" fmla="*/ 121126 w 296668"/>
                <a:gd name="connsiteY61" fmla="*/ 222403 h 329092"/>
                <a:gd name="connsiteX62" fmla="*/ 121126 w 296668"/>
                <a:gd name="connsiteY62" fmla="*/ 248717 h 329092"/>
                <a:gd name="connsiteX63" fmla="*/ 127717 w 296668"/>
                <a:gd name="connsiteY63" fmla="*/ 259242 h 329092"/>
                <a:gd name="connsiteX64" fmla="*/ 167263 w 296668"/>
                <a:gd name="connsiteY64" fmla="*/ 259242 h 329092"/>
                <a:gd name="connsiteX65" fmla="*/ 175172 w 296668"/>
                <a:gd name="connsiteY65" fmla="*/ 248717 h 329092"/>
                <a:gd name="connsiteX66" fmla="*/ 175172 w 296668"/>
                <a:gd name="connsiteY66" fmla="*/ 222403 h 329092"/>
                <a:gd name="connsiteX67" fmla="*/ 175172 w 296668"/>
                <a:gd name="connsiteY67" fmla="*/ 221088 h 329092"/>
                <a:gd name="connsiteX68" fmla="*/ 176490 w 296668"/>
                <a:gd name="connsiteY68" fmla="*/ 217141 h 329092"/>
                <a:gd name="connsiteX69" fmla="*/ 221309 w 296668"/>
                <a:gd name="connsiteY69" fmla="*/ 172408 h 329092"/>
                <a:gd name="connsiteX70" fmla="*/ 221309 w 296668"/>
                <a:gd name="connsiteY70" fmla="*/ 110571 h 329092"/>
                <a:gd name="connsiteX71" fmla="*/ 177809 w 296668"/>
                <a:gd name="connsiteY71" fmla="*/ 67154 h 329092"/>
                <a:gd name="connsiteX72" fmla="*/ 117171 w 296668"/>
                <a:gd name="connsiteY72" fmla="*/ 67154 h 329092"/>
                <a:gd name="connsiteX73" fmla="*/ 115312 w 296668"/>
                <a:gd name="connsiteY73" fmla="*/ 57629 h 329092"/>
                <a:gd name="connsiteX74" fmla="*/ 181254 w 296668"/>
                <a:gd name="connsiteY74" fmla="*/ 57629 h 329092"/>
                <a:gd name="connsiteX75" fmla="*/ 185211 w 296668"/>
                <a:gd name="connsiteY75" fmla="*/ 58942 h 329092"/>
                <a:gd name="connsiteX76" fmla="*/ 232689 w 296668"/>
                <a:gd name="connsiteY76" fmla="*/ 106215 h 329092"/>
                <a:gd name="connsiteX77" fmla="*/ 234008 w 296668"/>
                <a:gd name="connsiteY77" fmla="*/ 110154 h 329092"/>
                <a:gd name="connsiteX78" fmla="*/ 234008 w 296668"/>
                <a:gd name="connsiteY78" fmla="*/ 175810 h 329092"/>
                <a:gd name="connsiteX79" fmla="*/ 232689 w 296668"/>
                <a:gd name="connsiteY79" fmla="*/ 179749 h 329092"/>
                <a:gd name="connsiteX80" fmla="*/ 186530 w 296668"/>
                <a:gd name="connsiteY80" fmla="*/ 224395 h 329092"/>
                <a:gd name="connsiteX81" fmla="*/ 186530 w 296668"/>
                <a:gd name="connsiteY81" fmla="*/ 250657 h 329092"/>
                <a:gd name="connsiteX82" fmla="*/ 185211 w 296668"/>
                <a:gd name="connsiteY82" fmla="*/ 254597 h 329092"/>
                <a:gd name="connsiteX83" fmla="*/ 175979 w 296668"/>
                <a:gd name="connsiteY83" fmla="*/ 267728 h 329092"/>
                <a:gd name="connsiteX84" fmla="*/ 172022 w 296668"/>
                <a:gd name="connsiteY84" fmla="*/ 270354 h 329092"/>
                <a:gd name="connsiteX85" fmla="*/ 125862 w 296668"/>
                <a:gd name="connsiteY85" fmla="*/ 270354 h 329092"/>
                <a:gd name="connsiteX86" fmla="*/ 121906 w 296668"/>
                <a:gd name="connsiteY86" fmla="*/ 267728 h 329092"/>
                <a:gd name="connsiteX87" fmla="*/ 112674 w 296668"/>
                <a:gd name="connsiteY87" fmla="*/ 255910 h 329092"/>
                <a:gd name="connsiteX88" fmla="*/ 111355 w 296668"/>
                <a:gd name="connsiteY88" fmla="*/ 254597 h 329092"/>
                <a:gd name="connsiteX89" fmla="*/ 110036 w 296668"/>
                <a:gd name="connsiteY89" fmla="*/ 224395 h 329092"/>
                <a:gd name="connsiteX90" fmla="*/ 65196 w 296668"/>
                <a:gd name="connsiteY90" fmla="*/ 179749 h 329092"/>
                <a:gd name="connsiteX91" fmla="*/ 62558 w 296668"/>
                <a:gd name="connsiteY91" fmla="*/ 175810 h 329092"/>
                <a:gd name="connsiteX92" fmla="*/ 62558 w 296668"/>
                <a:gd name="connsiteY92" fmla="*/ 110154 h 329092"/>
                <a:gd name="connsiteX93" fmla="*/ 65196 w 296668"/>
                <a:gd name="connsiteY93" fmla="*/ 106215 h 329092"/>
                <a:gd name="connsiteX94" fmla="*/ 111355 w 296668"/>
                <a:gd name="connsiteY94" fmla="*/ 58942 h 329092"/>
                <a:gd name="connsiteX95" fmla="*/ 115312 w 296668"/>
                <a:gd name="connsiteY95" fmla="*/ 57629 h 329092"/>
                <a:gd name="connsiteX96" fmla="*/ 233373 w 296668"/>
                <a:gd name="connsiteY96" fmla="*/ 1514 h 329092"/>
                <a:gd name="connsiteX97" fmla="*/ 239723 w 296668"/>
                <a:gd name="connsiteY97" fmla="*/ 1514 h 329092"/>
                <a:gd name="connsiteX98" fmla="*/ 240993 w 296668"/>
                <a:gd name="connsiteY98" fmla="*/ 8071 h 329092"/>
                <a:gd name="connsiteX99" fmla="*/ 228293 w 296668"/>
                <a:gd name="connsiteY99" fmla="*/ 26431 h 329092"/>
                <a:gd name="connsiteX100" fmla="*/ 224483 w 296668"/>
                <a:gd name="connsiteY100" fmla="*/ 29054 h 329092"/>
                <a:gd name="connsiteX101" fmla="*/ 220673 w 296668"/>
                <a:gd name="connsiteY101" fmla="*/ 27742 h 329092"/>
                <a:gd name="connsiteX102" fmla="*/ 219403 w 296668"/>
                <a:gd name="connsiteY102" fmla="*/ 19874 h 329092"/>
                <a:gd name="connsiteX103" fmla="*/ 233373 w 296668"/>
                <a:gd name="connsiteY103" fmla="*/ 1514 h 329092"/>
                <a:gd name="connsiteX104" fmla="*/ 55707 w 296668"/>
                <a:gd name="connsiteY104" fmla="*/ 1514 h 329092"/>
                <a:gd name="connsiteX105" fmla="*/ 63728 w 296668"/>
                <a:gd name="connsiteY105" fmla="*/ 1514 h 329092"/>
                <a:gd name="connsiteX106" fmla="*/ 77096 w 296668"/>
                <a:gd name="connsiteY106" fmla="*/ 19874 h 329092"/>
                <a:gd name="connsiteX107" fmla="*/ 75759 w 296668"/>
                <a:gd name="connsiteY107" fmla="*/ 27742 h 329092"/>
                <a:gd name="connsiteX108" fmla="*/ 71749 w 296668"/>
                <a:gd name="connsiteY108" fmla="*/ 29054 h 329092"/>
                <a:gd name="connsiteX109" fmla="*/ 67738 w 296668"/>
                <a:gd name="connsiteY109" fmla="*/ 26431 h 329092"/>
                <a:gd name="connsiteX110" fmla="*/ 54370 w 296668"/>
                <a:gd name="connsiteY110" fmla="*/ 8071 h 329092"/>
                <a:gd name="connsiteX111" fmla="*/ 55707 w 296668"/>
                <a:gd name="connsiteY111" fmla="*/ 1514 h 3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96668" h="329092">
                  <a:moveTo>
                    <a:pt x="118385" y="317979"/>
                  </a:moveTo>
                  <a:cubicBezTo>
                    <a:pt x="118385" y="317979"/>
                    <a:pt x="118385" y="317979"/>
                    <a:pt x="177916" y="317979"/>
                  </a:cubicBezTo>
                  <a:cubicBezTo>
                    <a:pt x="180562" y="317979"/>
                    <a:pt x="183208" y="320757"/>
                    <a:pt x="183208" y="323536"/>
                  </a:cubicBezTo>
                  <a:cubicBezTo>
                    <a:pt x="183208" y="326314"/>
                    <a:pt x="180562" y="329092"/>
                    <a:pt x="177916" y="329092"/>
                  </a:cubicBezTo>
                  <a:cubicBezTo>
                    <a:pt x="177916" y="329092"/>
                    <a:pt x="177916" y="329092"/>
                    <a:pt x="118385" y="329092"/>
                  </a:cubicBezTo>
                  <a:cubicBezTo>
                    <a:pt x="114416" y="329092"/>
                    <a:pt x="111770" y="326314"/>
                    <a:pt x="111770" y="323536"/>
                  </a:cubicBezTo>
                  <a:cubicBezTo>
                    <a:pt x="111770" y="320757"/>
                    <a:pt x="114416" y="317979"/>
                    <a:pt x="118385" y="317979"/>
                  </a:cubicBezTo>
                  <a:close/>
                  <a:moveTo>
                    <a:pt x="118385" y="287816"/>
                  </a:moveTo>
                  <a:cubicBezTo>
                    <a:pt x="118385" y="287816"/>
                    <a:pt x="118385" y="287816"/>
                    <a:pt x="177916" y="287816"/>
                  </a:cubicBezTo>
                  <a:cubicBezTo>
                    <a:pt x="180562" y="287816"/>
                    <a:pt x="183208" y="290197"/>
                    <a:pt x="183208" y="292579"/>
                  </a:cubicBezTo>
                  <a:cubicBezTo>
                    <a:pt x="183208" y="294960"/>
                    <a:pt x="180562" y="297341"/>
                    <a:pt x="177916" y="297341"/>
                  </a:cubicBezTo>
                  <a:cubicBezTo>
                    <a:pt x="177916" y="297341"/>
                    <a:pt x="177916" y="297341"/>
                    <a:pt x="118385" y="297341"/>
                  </a:cubicBezTo>
                  <a:cubicBezTo>
                    <a:pt x="114416" y="297341"/>
                    <a:pt x="111770" y="294960"/>
                    <a:pt x="111770" y="292579"/>
                  </a:cubicBezTo>
                  <a:cubicBezTo>
                    <a:pt x="111770" y="290197"/>
                    <a:pt x="114416" y="287816"/>
                    <a:pt x="118385" y="287816"/>
                  </a:cubicBezTo>
                  <a:close/>
                  <a:moveTo>
                    <a:pt x="270643" y="157302"/>
                  </a:moveTo>
                  <a:cubicBezTo>
                    <a:pt x="270643" y="157302"/>
                    <a:pt x="270643" y="157302"/>
                    <a:pt x="292135" y="163538"/>
                  </a:cubicBezTo>
                  <a:cubicBezTo>
                    <a:pt x="296165" y="164786"/>
                    <a:pt x="297508" y="167280"/>
                    <a:pt x="296165" y="169775"/>
                  </a:cubicBezTo>
                  <a:cubicBezTo>
                    <a:pt x="296165" y="172270"/>
                    <a:pt x="293478" y="173517"/>
                    <a:pt x="290792" y="173517"/>
                  </a:cubicBezTo>
                  <a:cubicBezTo>
                    <a:pt x="290792" y="173517"/>
                    <a:pt x="289449" y="173517"/>
                    <a:pt x="289449" y="173517"/>
                  </a:cubicBezTo>
                  <a:cubicBezTo>
                    <a:pt x="289449" y="173517"/>
                    <a:pt x="289449" y="173517"/>
                    <a:pt x="267956" y="167280"/>
                  </a:cubicBezTo>
                  <a:cubicBezTo>
                    <a:pt x="263926" y="166033"/>
                    <a:pt x="262583" y="162291"/>
                    <a:pt x="263926" y="159796"/>
                  </a:cubicBezTo>
                  <a:cubicBezTo>
                    <a:pt x="265270" y="157302"/>
                    <a:pt x="267956" y="156054"/>
                    <a:pt x="270643" y="157302"/>
                  </a:cubicBezTo>
                  <a:close/>
                  <a:moveTo>
                    <a:pt x="24702" y="157302"/>
                  </a:moveTo>
                  <a:cubicBezTo>
                    <a:pt x="27267" y="156054"/>
                    <a:pt x="31114" y="157302"/>
                    <a:pt x="31114" y="159796"/>
                  </a:cubicBezTo>
                  <a:cubicBezTo>
                    <a:pt x="32396" y="162291"/>
                    <a:pt x="31114" y="166033"/>
                    <a:pt x="28549" y="167280"/>
                  </a:cubicBezTo>
                  <a:cubicBezTo>
                    <a:pt x="28549" y="167280"/>
                    <a:pt x="28549" y="167280"/>
                    <a:pt x="6751" y="173517"/>
                  </a:cubicBezTo>
                  <a:cubicBezTo>
                    <a:pt x="6751" y="173517"/>
                    <a:pt x="5469" y="173517"/>
                    <a:pt x="5469" y="173517"/>
                  </a:cubicBezTo>
                  <a:cubicBezTo>
                    <a:pt x="2905" y="173517"/>
                    <a:pt x="1622" y="172270"/>
                    <a:pt x="340" y="169775"/>
                  </a:cubicBezTo>
                  <a:cubicBezTo>
                    <a:pt x="-942" y="167280"/>
                    <a:pt x="1622" y="164786"/>
                    <a:pt x="4187" y="163538"/>
                  </a:cubicBezTo>
                  <a:cubicBezTo>
                    <a:pt x="4187" y="163538"/>
                    <a:pt x="4187" y="163538"/>
                    <a:pt x="24702" y="157302"/>
                  </a:cubicBezTo>
                  <a:close/>
                  <a:moveTo>
                    <a:pt x="174683" y="85640"/>
                  </a:moveTo>
                  <a:cubicBezTo>
                    <a:pt x="175977" y="83029"/>
                    <a:pt x="179857" y="83029"/>
                    <a:pt x="182444" y="85640"/>
                  </a:cubicBezTo>
                  <a:cubicBezTo>
                    <a:pt x="182444" y="85640"/>
                    <a:pt x="182444" y="85640"/>
                    <a:pt x="205728" y="109135"/>
                  </a:cubicBezTo>
                  <a:cubicBezTo>
                    <a:pt x="205728" y="110440"/>
                    <a:pt x="207021" y="111746"/>
                    <a:pt x="207021" y="113051"/>
                  </a:cubicBezTo>
                  <a:cubicBezTo>
                    <a:pt x="207021" y="113051"/>
                    <a:pt x="207021" y="113051"/>
                    <a:pt x="207021" y="136546"/>
                  </a:cubicBezTo>
                  <a:cubicBezTo>
                    <a:pt x="207021" y="139157"/>
                    <a:pt x="204434" y="141767"/>
                    <a:pt x="201847" y="141767"/>
                  </a:cubicBezTo>
                  <a:cubicBezTo>
                    <a:pt x="197966" y="141767"/>
                    <a:pt x="196673" y="139157"/>
                    <a:pt x="196673" y="136546"/>
                  </a:cubicBezTo>
                  <a:cubicBezTo>
                    <a:pt x="196673" y="136546"/>
                    <a:pt x="196673" y="136546"/>
                    <a:pt x="196673" y="115661"/>
                  </a:cubicBezTo>
                  <a:lnTo>
                    <a:pt x="174683" y="93472"/>
                  </a:lnTo>
                  <a:cubicBezTo>
                    <a:pt x="172096" y="90861"/>
                    <a:pt x="172096" y="88250"/>
                    <a:pt x="174683" y="85640"/>
                  </a:cubicBezTo>
                  <a:close/>
                  <a:moveTo>
                    <a:pt x="289449" y="71916"/>
                  </a:moveTo>
                  <a:cubicBezTo>
                    <a:pt x="292135" y="71916"/>
                    <a:pt x="294822" y="73276"/>
                    <a:pt x="296165" y="75998"/>
                  </a:cubicBezTo>
                  <a:cubicBezTo>
                    <a:pt x="297508" y="78719"/>
                    <a:pt x="296165" y="82801"/>
                    <a:pt x="292135" y="82801"/>
                  </a:cubicBezTo>
                  <a:cubicBezTo>
                    <a:pt x="292135" y="82801"/>
                    <a:pt x="292135" y="82801"/>
                    <a:pt x="270643" y="90966"/>
                  </a:cubicBezTo>
                  <a:cubicBezTo>
                    <a:pt x="270643" y="90966"/>
                    <a:pt x="269299" y="90966"/>
                    <a:pt x="269299" y="90966"/>
                  </a:cubicBezTo>
                  <a:cubicBezTo>
                    <a:pt x="266613" y="90966"/>
                    <a:pt x="263926" y="89606"/>
                    <a:pt x="263926" y="86884"/>
                  </a:cubicBezTo>
                  <a:cubicBezTo>
                    <a:pt x="262583" y="84163"/>
                    <a:pt x="263926" y="80080"/>
                    <a:pt x="267956" y="80080"/>
                  </a:cubicBezTo>
                  <a:cubicBezTo>
                    <a:pt x="267956" y="80080"/>
                    <a:pt x="267956" y="80080"/>
                    <a:pt x="289449" y="71916"/>
                  </a:cubicBezTo>
                  <a:close/>
                  <a:moveTo>
                    <a:pt x="6751" y="71916"/>
                  </a:moveTo>
                  <a:cubicBezTo>
                    <a:pt x="6751" y="71916"/>
                    <a:pt x="6751" y="71916"/>
                    <a:pt x="28549" y="80080"/>
                  </a:cubicBezTo>
                  <a:cubicBezTo>
                    <a:pt x="31114" y="80080"/>
                    <a:pt x="32396" y="84163"/>
                    <a:pt x="31114" y="86884"/>
                  </a:cubicBezTo>
                  <a:cubicBezTo>
                    <a:pt x="31114" y="89606"/>
                    <a:pt x="28549" y="90966"/>
                    <a:pt x="25985" y="90966"/>
                  </a:cubicBezTo>
                  <a:cubicBezTo>
                    <a:pt x="25985" y="90966"/>
                    <a:pt x="24702" y="90966"/>
                    <a:pt x="24702" y="90966"/>
                  </a:cubicBezTo>
                  <a:cubicBezTo>
                    <a:pt x="24702" y="90966"/>
                    <a:pt x="24702" y="90966"/>
                    <a:pt x="4187" y="82801"/>
                  </a:cubicBezTo>
                  <a:cubicBezTo>
                    <a:pt x="1622" y="82801"/>
                    <a:pt x="-942" y="78719"/>
                    <a:pt x="340" y="75998"/>
                  </a:cubicBezTo>
                  <a:cubicBezTo>
                    <a:pt x="1622" y="73276"/>
                    <a:pt x="4187" y="71916"/>
                    <a:pt x="6751" y="71916"/>
                  </a:cubicBezTo>
                  <a:close/>
                  <a:moveTo>
                    <a:pt x="117171" y="67154"/>
                  </a:moveTo>
                  <a:cubicBezTo>
                    <a:pt x="117171" y="67154"/>
                    <a:pt x="117171" y="67154"/>
                    <a:pt x="73671" y="110571"/>
                  </a:cubicBezTo>
                  <a:lnTo>
                    <a:pt x="73671" y="172408"/>
                  </a:lnTo>
                  <a:cubicBezTo>
                    <a:pt x="73671" y="172408"/>
                    <a:pt x="73671" y="172408"/>
                    <a:pt x="118490" y="217141"/>
                  </a:cubicBezTo>
                  <a:cubicBezTo>
                    <a:pt x="118490" y="218456"/>
                    <a:pt x="119808" y="218456"/>
                    <a:pt x="119808" y="219772"/>
                  </a:cubicBezTo>
                  <a:cubicBezTo>
                    <a:pt x="119808" y="221088"/>
                    <a:pt x="121126" y="221088"/>
                    <a:pt x="121126" y="222403"/>
                  </a:cubicBezTo>
                  <a:cubicBezTo>
                    <a:pt x="121126" y="222403"/>
                    <a:pt x="121126" y="243454"/>
                    <a:pt x="121126" y="248717"/>
                  </a:cubicBezTo>
                  <a:cubicBezTo>
                    <a:pt x="121126" y="248717"/>
                    <a:pt x="121126" y="248717"/>
                    <a:pt x="127717" y="259242"/>
                  </a:cubicBezTo>
                  <a:cubicBezTo>
                    <a:pt x="127717" y="259242"/>
                    <a:pt x="127717" y="259242"/>
                    <a:pt x="167263" y="259242"/>
                  </a:cubicBezTo>
                  <a:cubicBezTo>
                    <a:pt x="167263" y="259242"/>
                    <a:pt x="167263" y="259242"/>
                    <a:pt x="175172" y="248717"/>
                  </a:cubicBezTo>
                  <a:cubicBezTo>
                    <a:pt x="175172" y="248717"/>
                    <a:pt x="175172" y="248717"/>
                    <a:pt x="175172" y="222403"/>
                  </a:cubicBezTo>
                  <a:cubicBezTo>
                    <a:pt x="175172" y="222403"/>
                    <a:pt x="175172" y="222403"/>
                    <a:pt x="175172" y="221088"/>
                  </a:cubicBezTo>
                  <a:cubicBezTo>
                    <a:pt x="175172" y="219772"/>
                    <a:pt x="175172" y="218456"/>
                    <a:pt x="176490" y="217141"/>
                  </a:cubicBezTo>
                  <a:cubicBezTo>
                    <a:pt x="176490" y="217141"/>
                    <a:pt x="176490" y="217141"/>
                    <a:pt x="221309" y="172408"/>
                  </a:cubicBezTo>
                  <a:cubicBezTo>
                    <a:pt x="221309" y="172408"/>
                    <a:pt x="221309" y="172408"/>
                    <a:pt x="221309" y="110571"/>
                  </a:cubicBezTo>
                  <a:cubicBezTo>
                    <a:pt x="221309" y="110571"/>
                    <a:pt x="221309" y="110571"/>
                    <a:pt x="177809" y="67154"/>
                  </a:cubicBezTo>
                  <a:cubicBezTo>
                    <a:pt x="177809" y="67154"/>
                    <a:pt x="177809" y="67154"/>
                    <a:pt x="117171" y="67154"/>
                  </a:cubicBezTo>
                  <a:close/>
                  <a:moveTo>
                    <a:pt x="115312" y="57629"/>
                  </a:moveTo>
                  <a:cubicBezTo>
                    <a:pt x="115312" y="57629"/>
                    <a:pt x="115312" y="57629"/>
                    <a:pt x="181254" y="57629"/>
                  </a:cubicBezTo>
                  <a:cubicBezTo>
                    <a:pt x="182573" y="57629"/>
                    <a:pt x="183892" y="57629"/>
                    <a:pt x="185211" y="58942"/>
                  </a:cubicBezTo>
                  <a:cubicBezTo>
                    <a:pt x="185211" y="58942"/>
                    <a:pt x="185211" y="58942"/>
                    <a:pt x="232689" y="106215"/>
                  </a:cubicBezTo>
                  <a:cubicBezTo>
                    <a:pt x="232689" y="106215"/>
                    <a:pt x="234008" y="107528"/>
                    <a:pt x="234008" y="110154"/>
                  </a:cubicBezTo>
                  <a:cubicBezTo>
                    <a:pt x="234008" y="110154"/>
                    <a:pt x="234008" y="110154"/>
                    <a:pt x="234008" y="175810"/>
                  </a:cubicBezTo>
                  <a:cubicBezTo>
                    <a:pt x="234008" y="177123"/>
                    <a:pt x="232689" y="178436"/>
                    <a:pt x="232689" y="179749"/>
                  </a:cubicBezTo>
                  <a:cubicBezTo>
                    <a:pt x="232689" y="179749"/>
                    <a:pt x="232689" y="179749"/>
                    <a:pt x="186530" y="224395"/>
                  </a:cubicBezTo>
                  <a:cubicBezTo>
                    <a:pt x="186530" y="224395"/>
                    <a:pt x="186530" y="224395"/>
                    <a:pt x="186530" y="250657"/>
                  </a:cubicBezTo>
                  <a:cubicBezTo>
                    <a:pt x="186530" y="251971"/>
                    <a:pt x="186530" y="253284"/>
                    <a:pt x="185211" y="254597"/>
                  </a:cubicBezTo>
                  <a:cubicBezTo>
                    <a:pt x="185211" y="254597"/>
                    <a:pt x="185211" y="254597"/>
                    <a:pt x="175979" y="267728"/>
                  </a:cubicBezTo>
                  <a:cubicBezTo>
                    <a:pt x="174660" y="269041"/>
                    <a:pt x="173341" y="270354"/>
                    <a:pt x="172022" y="270354"/>
                  </a:cubicBezTo>
                  <a:cubicBezTo>
                    <a:pt x="172022" y="270354"/>
                    <a:pt x="172022" y="270354"/>
                    <a:pt x="125862" y="270354"/>
                  </a:cubicBezTo>
                  <a:cubicBezTo>
                    <a:pt x="124544" y="270354"/>
                    <a:pt x="123225" y="269041"/>
                    <a:pt x="121906" y="267728"/>
                  </a:cubicBezTo>
                  <a:cubicBezTo>
                    <a:pt x="121906" y="267728"/>
                    <a:pt x="121906" y="267728"/>
                    <a:pt x="112674" y="255910"/>
                  </a:cubicBezTo>
                  <a:cubicBezTo>
                    <a:pt x="112674" y="255910"/>
                    <a:pt x="111355" y="254597"/>
                    <a:pt x="111355" y="254597"/>
                  </a:cubicBezTo>
                  <a:cubicBezTo>
                    <a:pt x="110036" y="251971"/>
                    <a:pt x="110036" y="245405"/>
                    <a:pt x="110036" y="224395"/>
                  </a:cubicBezTo>
                  <a:cubicBezTo>
                    <a:pt x="110036" y="224395"/>
                    <a:pt x="110036" y="224395"/>
                    <a:pt x="65196" y="179749"/>
                  </a:cubicBezTo>
                  <a:cubicBezTo>
                    <a:pt x="63877" y="178436"/>
                    <a:pt x="62558" y="177123"/>
                    <a:pt x="62558" y="175810"/>
                  </a:cubicBezTo>
                  <a:cubicBezTo>
                    <a:pt x="62558" y="175810"/>
                    <a:pt x="62558" y="175810"/>
                    <a:pt x="62558" y="110154"/>
                  </a:cubicBezTo>
                  <a:cubicBezTo>
                    <a:pt x="62558" y="107528"/>
                    <a:pt x="63877" y="106215"/>
                    <a:pt x="65196" y="106215"/>
                  </a:cubicBezTo>
                  <a:cubicBezTo>
                    <a:pt x="65196" y="106215"/>
                    <a:pt x="65196" y="106215"/>
                    <a:pt x="111355" y="58942"/>
                  </a:cubicBezTo>
                  <a:cubicBezTo>
                    <a:pt x="112674" y="57629"/>
                    <a:pt x="113993" y="57629"/>
                    <a:pt x="115312" y="57629"/>
                  </a:cubicBezTo>
                  <a:close/>
                  <a:moveTo>
                    <a:pt x="233373" y="1514"/>
                  </a:moveTo>
                  <a:cubicBezTo>
                    <a:pt x="234643" y="202"/>
                    <a:pt x="237183" y="-1109"/>
                    <a:pt x="239723" y="1514"/>
                  </a:cubicBezTo>
                  <a:cubicBezTo>
                    <a:pt x="242263" y="2825"/>
                    <a:pt x="243533" y="5448"/>
                    <a:pt x="240993" y="8071"/>
                  </a:cubicBezTo>
                  <a:cubicBezTo>
                    <a:pt x="240993" y="8071"/>
                    <a:pt x="240993" y="8071"/>
                    <a:pt x="228293" y="26431"/>
                  </a:cubicBezTo>
                  <a:cubicBezTo>
                    <a:pt x="227023" y="27742"/>
                    <a:pt x="225753" y="29054"/>
                    <a:pt x="224483" y="29054"/>
                  </a:cubicBezTo>
                  <a:cubicBezTo>
                    <a:pt x="223213" y="29054"/>
                    <a:pt x="221943" y="29054"/>
                    <a:pt x="220673" y="27742"/>
                  </a:cubicBezTo>
                  <a:cubicBezTo>
                    <a:pt x="218133" y="26431"/>
                    <a:pt x="218133" y="22497"/>
                    <a:pt x="219403" y="19874"/>
                  </a:cubicBezTo>
                  <a:cubicBezTo>
                    <a:pt x="219403" y="19874"/>
                    <a:pt x="219403" y="19874"/>
                    <a:pt x="233373" y="1514"/>
                  </a:cubicBezTo>
                  <a:close/>
                  <a:moveTo>
                    <a:pt x="55707" y="1514"/>
                  </a:moveTo>
                  <a:cubicBezTo>
                    <a:pt x="58380" y="-1109"/>
                    <a:pt x="61054" y="202"/>
                    <a:pt x="63728" y="1514"/>
                  </a:cubicBezTo>
                  <a:cubicBezTo>
                    <a:pt x="63728" y="1514"/>
                    <a:pt x="63728" y="1514"/>
                    <a:pt x="77096" y="19874"/>
                  </a:cubicBezTo>
                  <a:cubicBezTo>
                    <a:pt x="78433" y="22497"/>
                    <a:pt x="78433" y="26431"/>
                    <a:pt x="75759" y="27742"/>
                  </a:cubicBezTo>
                  <a:cubicBezTo>
                    <a:pt x="74422" y="29054"/>
                    <a:pt x="73086" y="29054"/>
                    <a:pt x="71749" y="29054"/>
                  </a:cubicBezTo>
                  <a:cubicBezTo>
                    <a:pt x="70412" y="29054"/>
                    <a:pt x="69075" y="27742"/>
                    <a:pt x="67738" y="26431"/>
                  </a:cubicBezTo>
                  <a:lnTo>
                    <a:pt x="54370" y="8071"/>
                  </a:lnTo>
                  <a:cubicBezTo>
                    <a:pt x="53033" y="5448"/>
                    <a:pt x="53033" y="2825"/>
                    <a:pt x="55707" y="1514"/>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22290" y="332683"/>
            <a:ext cx="4807726"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accent1"/>
                </a:solidFill>
                <a:latin typeface="Arial"/>
                <a:ea typeface="微软雅黑"/>
              </a:rPr>
              <a:t>C</a:t>
            </a:r>
            <a:r>
              <a:rPr lang="en-US" altLang="zh-CN" sz="3200" noProof="0" dirty="0" err="1">
                <a:solidFill>
                  <a:schemeClr val="accent1"/>
                </a:solidFill>
                <a:latin typeface="Arial"/>
                <a:ea typeface="微软雅黑"/>
              </a:rPr>
              <a:t>heckout</a:t>
            </a:r>
            <a:r>
              <a:rPr lang="en-US" altLang="zh-CN" sz="3200" noProof="0" dirty="0">
                <a:solidFill>
                  <a:schemeClr val="accent1"/>
                </a:solidFill>
                <a:latin typeface="Arial"/>
                <a:ea typeface="微软雅黑"/>
              </a:rPr>
              <a:t> Summary page</a:t>
            </a:r>
            <a:endParaRPr kumimoji="0" lang="zh-CN" altLang="en-US" sz="32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sp>
        <p:nvSpPr>
          <p:cNvPr id="39" name="矩形 38"/>
          <p:cNvSpPr/>
          <p:nvPr/>
        </p:nvSpPr>
        <p:spPr>
          <a:xfrm>
            <a:off x="1098355" y="965681"/>
            <a:ext cx="9696974" cy="369332"/>
          </a:xfrm>
          <a:prstGeom prst="rect">
            <a:avLst/>
          </a:prstGeom>
        </p:spPr>
        <p:txBody>
          <a:bodyPr wrap="square">
            <a:spAutoFit/>
            <a:scene3d>
              <a:camera prst="orthographicFront"/>
              <a:lightRig rig="threePt" dir="t"/>
            </a:scene3d>
            <a:sp3d contourW="12700"/>
          </a:bodyPr>
          <a:lstStyle/>
          <a:p>
            <a:pPr marL="279400" indent="266700" algn="just"/>
            <a:r>
              <a:rPr lang="en-US" altLang="zh-CN" sz="1800" kern="100" dirty="0">
                <a:effectLst/>
                <a:latin typeface="Times New Roman" panose="02020603050405020304" pitchFamily="18" charset="0"/>
                <a:ea typeface="等线" panose="02010600030101010101" pitchFamily="2" charset="-122"/>
              </a:rPr>
              <a:t>In the checkout summary page, users need to fill in the billing details form.</a:t>
            </a:r>
          </a:p>
        </p:txBody>
      </p:sp>
      <p:pic>
        <p:nvPicPr>
          <p:cNvPr id="2" name="图片 1">
            <a:extLst>
              <a:ext uri="{FF2B5EF4-FFF2-40B4-BE49-F238E27FC236}">
                <a16:creationId xmlns:a16="http://schemas.microsoft.com/office/drawing/2014/main" id="{347F3639-6289-0B96-93C0-A01C7132E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4566" y="1656240"/>
            <a:ext cx="8507194" cy="4159192"/>
          </a:xfrm>
          <a:prstGeom prst="rect">
            <a:avLst/>
          </a:prstGeom>
        </p:spPr>
      </p:pic>
    </p:spTree>
    <p:extLst>
      <p:ext uri="{BB962C8B-B14F-4D97-AF65-F5344CB8AC3E}">
        <p14:creationId xmlns:p14="http://schemas.microsoft.com/office/powerpoint/2010/main" val="18053866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4587253">
            <a:off x="933839" y="-3995843"/>
            <a:ext cx="10720428" cy="13963413"/>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 fmla="*/ 0 w 8510175"/>
              <a:gd name="connsiteY0" fmla="*/ 9297 h 5202706"/>
              <a:gd name="connsiteX1" fmla="*/ 4264758 w 8510175"/>
              <a:gd name="connsiteY1" fmla="*/ 0 h 5202706"/>
              <a:gd name="connsiteX2" fmla="*/ 8510175 w 8510175"/>
              <a:gd name="connsiteY2" fmla="*/ 9297 h 5202706"/>
              <a:gd name="connsiteX3" fmla="*/ 8510175 w 8510175"/>
              <a:gd name="connsiteY3" fmla="*/ 5202706 h 5202706"/>
              <a:gd name="connsiteX4" fmla="*/ 0 w 8510175"/>
              <a:gd name="connsiteY4" fmla="*/ 5202706 h 5202706"/>
              <a:gd name="connsiteX5" fmla="*/ 0 w 8510175"/>
              <a:gd name="connsiteY5" fmla="*/ 9297 h 5202706"/>
              <a:gd name="connsiteX0" fmla="*/ 0 w 8510175"/>
              <a:gd name="connsiteY0" fmla="*/ 9297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6" fmla="*/ 0 w 8510175"/>
              <a:gd name="connsiteY6" fmla="*/ 9297 h 5222548"/>
              <a:gd name="connsiteX0" fmla="*/ 0 w 8510175"/>
              <a:gd name="connsiteY0" fmla="*/ 5202706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0" fmla="*/ 0 w 6606559"/>
              <a:gd name="connsiteY0" fmla="*/ 5222548 h 5222548"/>
              <a:gd name="connsiteX1" fmla="*/ 2361142 w 6606559"/>
              <a:gd name="connsiteY1" fmla="*/ 0 h 5222548"/>
              <a:gd name="connsiteX2" fmla="*/ 6606559 w 6606559"/>
              <a:gd name="connsiteY2" fmla="*/ 9297 h 5222548"/>
              <a:gd name="connsiteX3" fmla="*/ 6606559 w 6606559"/>
              <a:gd name="connsiteY3" fmla="*/ 5202706 h 5222548"/>
              <a:gd name="connsiteX4" fmla="*/ 0 w 6606559"/>
              <a:gd name="connsiteY4" fmla="*/ 5222548 h 522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5" name="矩形 44"/>
          <p:cNvSpPr/>
          <p:nvPr/>
        </p:nvSpPr>
        <p:spPr>
          <a:xfrm rot="1800000">
            <a:off x="1010750" y="165901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 fmla="*/ 0 w 1789598"/>
              <a:gd name="connsiteY0" fmla="*/ 9762 h 644037"/>
              <a:gd name="connsiteX1" fmla="*/ 204464 w 1789598"/>
              <a:gd name="connsiteY1" fmla="*/ 0 h 644037"/>
              <a:gd name="connsiteX2" fmla="*/ 1789598 w 1789598"/>
              <a:gd name="connsiteY2" fmla="*/ 9762 h 644037"/>
              <a:gd name="connsiteX3" fmla="*/ 1789598 w 1789598"/>
              <a:gd name="connsiteY3" fmla="*/ 644037 h 644037"/>
              <a:gd name="connsiteX4" fmla="*/ 0 w 1789598"/>
              <a:gd name="connsiteY4" fmla="*/ 644037 h 644037"/>
              <a:gd name="connsiteX5" fmla="*/ 0 w 1789598"/>
              <a:gd name="connsiteY5" fmla="*/ 9762 h 64403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644037 h 644657"/>
              <a:gd name="connsiteX6" fmla="*/ 0 w 1789598"/>
              <a:gd name="connsiteY6" fmla="*/ 9762 h 64465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9762 h 644657"/>
              <a:gd name="connsiteX0" fmla="*/ 0 w 1625387"/>
              <a:gd name="connsiteY0" fmla="*/ 644657 h 644657"/>
              <a:gd name="connsiteX1" fmla="*/ 40253 w 1625387"/>
              <a:gd name="connsiteY1" fmla="*/ 0 h 644657"/>
              <a:gd name="connsiteX2" fmla="*/ 1625387 w 1625387"/>
              <a:gd name="connsiteY2" fmla="*/ 9762 h 644657"/>
              <a:gd name="connsiteX3" fmla="*/ 1625387 w 1625387"/>
              <a:gd name="connsiteY3" fmla="*/ 644037 h 644657"/>
              <a:gd name="connsiteX4" fmla="*/ 0 w 1625387"/>
              <a:gd name="connsiteY4" fmla="*/ 644657 h 64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grpSp>
        <p:nvGrpSpPr>
          <p:cNvPr id="8" name="组合 7">
            <a:extLst>
              <a:ext uri="{FF2B5EF4-FFF2-40B4-BE49-F238E27FC236}">
                <a16:creationId xmlns:a16="http://schemas.microsoft.com/office/drawing/2014/main" id="{650924EC-D5C4-083C-C8FA-A79BD8544E57}"/>
              </a:ext>
            </a:extLst>
          </p:cNvPr>
          <p:cNvGrpSpPr/>
          <p:nvPr/>
        </p:nvGrpSpPr>
        <p:grpSpPr>
          <a:xfrm>
            <a:off x="757895" y="1215538"/>
            <a:ext cx="648586" cy="648586"/>
            <a:chOff x="446446" y="1977436"/>
            <a:chExt cx="648586" cy="648586"/>
          </a:xfrm>
        </p:grpSpPr>
        <p:sp>
          <p:nvSpPr>
            <p:cNvPr id="6" name="椭圆 5"/>
            <p:cNvSpPr/>
            <p:nvPr/>
          </p:nvSpPr>
          <p:spPr>
            <a:xfrm>
              <a:off x="446446" y="1977436"/>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任意多边形 17"/>
            <p:cNvSpPr/>
            <p:nvPr/>
          </p:nvSpPr>
          <p:spPr>
            <a:xfrm>
              <a:off x="615346" y="2121112"/>
              <a:ext cx="343120" cy="380620"/>
            </a:xfrm>
            <a:custGeom>
              <a:avLst/>
              <a:gdLst>
                <a:gd name="connsiteX0" fmla="*/ 118385 w 296668"/>
                <a:gd name="connsiteY0" fmla="*/ 317979 h 329092"/>
                <a:gd name="connsiteX1" fmla="*/ 177916 w 296668"/>
                <a:gd name="connsiteY1" fmla="*/ 317979 h 329092"/>
                <a:gd name="connsiteX2" fmla="*/ 183208 w 296668"/>
                <a:gd name="connsiteY2" fmla="*/ 323536 h 329092"/>
                <a:gd name="connsiteX3" fmla="*/ 177916 w 296668"/>
                <a:gd name="connsiteY3" fmla="*/ 329092 h 329092"/>
                <a:gd name="connsiteX4" fmla="*/ 118385 w 296668"/>
                <a:gd name="connsiteY4" fmla="*/ 329092 h 329092"/>
                <a:gd name="connsiteX5" fmla="*/ 111770 w 296668"/>
                <a:gd name="connsiteY5" fmla="*/ 323536 h 329092"/>
                <a:gd name="connsiteX6" fmla="*/ 118385 w 296668"/>
                <a:gd name="connsiteY6" fmla="*/ 317979 h 329092"/>
                <a:gd name="connsiteX7" fmla="*/ 118385 w 296668"/>
                <a:gd name="connsiteY7" fmla="*/ 287816 h 329092"/>
                <a:gd name="connsiteX8" fmla="*/ 177916 w 296668"/>
                <a:gd name="connsiteY8" fmla="*/ 287816 h 329092"/>
                <a:gd name="connsiteX9" fmla="*/ 183208 w 296668"/>
                <a:gd name="connsiteY9" fmla="*/ 292579 h 329092"/>
                <a:gd name="connsiteX10" fmla="*/ 177916 w 296668"/>
                <a:gd name="connsiteY10" fmla="*/ 297341 h 329092"/>
                <a:gd name="connsiteX11" fmla="*/ 118385 w 296668"/>
                <a:gd name="connsiteY11" fmla="*/ 297341 h 329092"/>
                <a:gd name="connsiteX12" fmla="*/ 111770 w 296668"/>
                <a:gd name="connsiteY12" fmla="*/ 292579 h 329092"/>
                <a:gd name="connsiteX13" fmla="*/ 118385 w 296668"/>
                <a:gd name="connsiteY13" fmla="*/ 287816 h 329092"/>
                <a:gd name="connsiteX14" fmla="*/ 270643 w 296668"/>
                <a:gd name="connsiteY14" fmla="*/ 157302 h 329092"/>
                <a:gd name="connsiteX15" fmla="*/ 292135 w 296668"/>
                <a:gd name="connsiteY15" fmla="*/ 163538 h 329092"/>
                <a:gd name="connsiteX16" fmla="*/ 296165 w 296668"/>
                <a:gd name="connsiteY16" fmla="*/ 169775 h 329092"/>
                <a:gd name="connsiteX17" fmla="*/ 290792 w 296668"/>
                <a:gd name="connsiteY17" fmla="*/ 173517 h 329092"/>
                <a:gd name="connsiteX18" fmla="*/ 289449 w 296668"/>
                <a:gd name="connsiteY18" fmla="*/ 173517 h 329092"/>
                <a:gd name="connsiteX19" fmla="*/ 267956 w 296668"/>
                <a:gd name="connsiteY19" fmla="*/ 167280 h 329092"/>
                <a:gd name="connsiteX20" fmla="*/ 263926 w 296668"/>
                <a:gd name="connsiteY20" fmla="*/ 159796 h 329092"/>
                <a:gd name="connsiteX21" fmla="*/ 270643 w 296668"/>
                <a:gd name="connsiteY21" fmla="*/ 157302 h 329092"/>
                <a:gd name="connsiteX22" fmla="*/ 24702 w 296668"/>
                <a:gd name="connsiteY22" fmla="*/ 157302 h 329092"/>
                <a:gd name="connsiteX23" fmla="*/ 31114 w 296668"/>
                <a:gd name="connsiteY23" fmla="*/ 159796 h 329092"/>
                <a:gd name="connsiteX24" fmla="*/ 28549 w 296668"/>
                <a:gd name="connsiteY24" fmla="*/ 167280 h 329092"/>
                <a:gd name="connsiteX25" fmla="*/ 6751 w 296668"/>
                <a:gd name="connsiteY25" fmla="*/ 173517 h 329092"/>
                <a:gd name="connsiteX26" fmla="*/ 5469 w 296668"/>
                <a:gd name="connsiteY26" fmla="*/ 173517 h 329092"/>
                <a:gd name="connsiteX27" fmla="*/ 340 w 296668"/>
                <a:gd name="connsiteY27" fmla="*/ 169775 h 329092"/>
                <a:gd name="connsiteX28" fmla="*/ 4187 w 296668"/>
                <a:gd name="connsiteY28" fmla="*/ 163538 h 329092"/>
                <a:gd name="connsiteX29" fmla="*/ 24702 w 296668"/>
                <a:gd name="connsiteY29" fmla="*/ 157302 h 329092"/>
                <a:gd name="connsiteX30" fmla="*/ 174683 w 296668"/>
                <a:gd name="connsiteY30" fmla="*/ 85640 h 329092"/>
                <a:gd name="connsiteX31" fmla="*/ 182444 w 296668"/>
                <a:gd name="connsiteY31" fmla="*/ 85640 h 329092"/>
                <a:gd name="connsiteX32" fmla="*/ 205728 w 296668"/>
                <a:gd name="connsiteY32" fmla="*/ 109135 h 329092"/>
                <a:gd name="connsiteX33" fmla="*/ 207021 w 296668"/>
                <a:gd name="connsiteY33" fmla="*/ 113051 h 329092"/>
                <a:gd name="connsiteX34" fmla="*/ 207021 w 296668"/>
                <a:gd name="connsiteY34" fmla="*/ 136546 h 329092"/>
                <a:gd name="connsiteX35" fmla="*/ 201847 w 296668"/>
                <a:gd name="connsiteY35" fmla="*/ 141767 h 329092"/>
                <a:gd name="connsiteX36" fmla="*/ 196673 w 296668"/>
                <a:gd name="connsiteY36" fmla="*/ 136546 h 329092"/>
                <a:gd name="connsiteX37" fmla="*/ 196673 w 296668"/>
                <a:gd name="connsiteY37" fmla="*/ 115661 h 329092"/>
                <a:gd name="connsiteX38" fmla="*/ 174683 w 296668"/>
                <a:gd name="connsiteY38" fmla="*/ 93472 h 329092"/>
                <a:gd name="connsiteX39" fmla="*/ 174683 w 296668"/>
                <a:gd name="connsiteY39" fmla="*/ 85640 h 329092"/>
                <a:gd name="connsiteX40" fmla="*/ 289449 w 296668"/>
                <a:gd name="connsiteY40" fmla="*/ 71916 h 329092"/>
                <a:gd name="connsiteX41" fmla="*/ 296165 w 296668"/>
                <a:gd name="connsiteY41" fmla="*/ 75998 h 329092"/>
                <a:gd name="connsiteX42" fmla="*/ 292135 w 296668"/>
                <a:gd name="connsiteY42" fmla="*/ 82801 h 329092"/>
                <a:gd name="connsiteX43" fmla="*/ 270643 w 296668"/>
                <a:gd name="connsiteY43" fmla="*/ 90966 h 329092"/>
                <a:gd name="connsiteX44" fmla="*/ 269299 w 296668"/>
                <a:gd name="connsiteY44" fmla="*/ 90966 h 329092"/>
                <a:gd name="connsiteX45" fmla="*/ 263926 w 296668"/>
                <a:gd name="connsiteY45" fmla="*/ 86884 h 329092"/>
                <a:gd name="connsiteX46" fmla="*/ 267956 w 296668"/>
                <a:gd name="connsiteY46" fmla="*/ 80080 h 329092"/>
                <a:gd name="connsiteX47" fmla="*/ 289449 w 296668"/>
                <a:gd name="connsiteY47" fmla="*/ 71916 h 329092"/>
                <a:gd name="connsiteX48" fmla="*/ 6751 w 296668"/>
                <a:gd name="connsiteY48" fmla="*/ 71916 h 329092"/>
                <a:gd name="connsiteX49" fmla="*/ 28549 w 296668"/>
                <a:gd name="connsiteY49" fmla="*/ 80080 h 329092"/>
                <a:gd name="connsiteX50" fmla="*/ 31114 w 296668"/>
                <a:gd name="connsiteY50" fmla="*/ 86884 h 329092"/>
                <a:gd name="connsiteX51" fmla="*/ 25985 w 296668"/>
                <a:gd name="connsiteY51" fmla="*/ 90966 h 329092"/>
                <a:gd name="connsiteX52" fmla="*/ 24702 w 296668"/>
                <a:gd name="connsiteY52" fmla="*/ 90966 h 329092"/>
                <a:gd name="connsiteX53" fmla="*/ 4187 w 296668"/>
                <a:gd name="connsiteY53" fmla="*/ 82801 h 329092"/>
                <a:gd name="connsiteX54" fmla="*/ 340 w 296668"/>
                <a:gd name="connsiteY54" fmla="*/ 75998 h 329092"/>
                <a:gd name="connsiteX55" fmla="*/ 6751 w 296668"/>
                <a:gd name="connsiteY55" fmla="*/ 71916 h 329092"/>
                <a:gd name="connsiteX56" fmla="*/ 117171 w 296668"/>
                <a:gd name="connsiteY56" fmla="*/ 67154 h 329092"/>
                <a:gd name="connsiteX57" fmla="*/ 73671 w 296668"/>
                <a:gd name="connsiteY57" fmla="*/ 110571 h 329092"/>
                <a:gd name="connsiteX58" fmla="*/ 73671 w 296668"/>
                <a:gd name="connsiteY58" fmla="*/ 172408 h 329092"/>
                <a:gd name="connsiteX59" fmla="*/ 118490 w 296668"/>
                <a:gd name="connsiteY59" fmla="*/ 217141 h 329092"/>
                <a:gd name="connsiteX60" fmla="*/ 119808 w 296668"/>
                <a:gd name="connsiteY60" fmla="*/ 219772 h 329092"/>
                <a:gd name="connsiteX61" fmla="*/ 121126 w 296668"/>
                <a:gd name="connsiteY61" fmla="*/ 222403 h 329092"/>
                <a:gd name="connsiteX62" fmla="*/ 121126 w 296668"/>
                <a:gd name="connsiteY62" fmla="*/ 248717 h 329092"/>
                <a:gd name="connsiteX63" fmla="*/ 127717 w 296668"/>
                <a:gd name="connsiteY63" fmla="*/ 259242 h 329092"/>
                <a:gd name="connsiteX64" fmla="*/ 167263 w 296668"/>
                <a:gd name="connsiteY64" fmla="*/ 259242 h 329092"/>
                <a:gd name="connsiteX65" fmla="*/ 175172 w 296668"/>
                <a:gd name="connsiteY65" fmla="*/ 248717 h 329092"/>
                <a:gd name="connsiteX66" fmla="*/ 175172 w 296668"/>
                <a:gd name="connsiteY66" fmla="*/ 222403 h 329092"/>
                <a:gd name="connsiteX67" fmla="*/ 175172 w 296668"/>
                <a:gd name="connsiteY67" fmla="*/ 221088 h 329092"/>
                <a:gd name="connsiteX68" fmla="*/ 176490 w 296668"/>
                <a:gd name="connsiteY68" fmla="*/ 217141 h 329092"/>
                <a:gd name="connsiteX69" fmla="*/ 221309 w 296668"/>
                <a:gd name="connsiteY69" fmla="*/ 172408 h 329092"/>
                <a:gd name="connsiteX70" fmla="*/ 221309 w 296668"/>
                <a:gd name="connsiteY70" fmla="*/ 110571 h 329092"/>
                <a:gd name="connsiteX71" fmla="*/ 177809 w 296668"/>
                <a:gd name="connsiteY71" fmla="*/ 67154 h 329092"/>
                <a:gd name="connsiteX72" fmla="*/ 117171 w 296668"/>
                <a:gd name="connsiteY72" fmla="*/ 67154 h 329092"/>
                <a:gd name="connsiteX73" fmla="*/ 115312 w 296668"/>
                <a:gd name="connsiteY73" fmla="*/ 57629 h 329092"/>
                <a:gd name="connsiteX74" fmla="*/ 181254 w 296668"/>
                <a:gd name="connsiteY74" fmla="*/ 57629 h 329092"/>
                <a:gd name="connsiteX75" fmla="*/ 185211 w 296668"/>
                <a:gd name="connsiteY75" fmla="*/ 58942 h 329092"/>
                <a:gd name="connsiteX76" fmla="*/ 232689 w 296668"/>
                <a:gd name="connsiteY76" fmla="*/ 106215 h 329092"/>
                <a:gd name="connsiteX77" fmla="*/ 234008 w 296668"/>
                <a:gd name="connsiteY77" fmla="*/ 110154 h 329092"/>
                <a:gd name="connsiteX78" fmla="*/ 234008 w 296668"/>
                <a:gd name="connsiteY78" fmla="*/ 175810 h 329092"/>
                <a:gd name="connsiteX79" fmla="*/ 232689 w 296668"/>
                <a:gd name="connsiteY79" fmla="*/ 179749 h 329092"/>
                <a:gd name="connsiteX80" fmla="*/ 186530 w 296668"/>
                <a:gd name="connsiteY80" fmla="*/ 224395 h 329092"/>
                <a:gd name="connsiteX81" fmla="*/ 186530 w 296668"/>
                <a:gd name="connsiteY81" fmla="*/ 250657 h 329092"/>
                <a:gd name="connsiteX82" fmla="*/ 185211 w 296668"/>
                <a:gd name="connsiteY82" fmla="*/ 254597 h 329092"/>
                <a:gd name="connsiteX83" fmla="*/ 175979 w 296668"/>
                <a:gd name="connsiteY83" fmla="*/ 267728 h 329092"/>
                <a:gd name="connsiteX84" fmla="*/ 172022 w 296668"/>
                <a:gd name="connsiteY84" fmla="*/ 270354 h 329092"/>
                <a:gd name="connsiteX85" fmla="*/ 125862 w 296668"/>
                <a:gd name="connsiteY85" fmla="*/ 270354 h 329092"/>
                <a:gd name="connsiteX86" fmla="*/ 121906 w 296668"/>
                <a:gd name="connsiteY86" fmla="*/ 267728 h 329092"/>
                <a:gd name="connsiteX87" fmla="*/ 112674 w 296668"/>
                <a:gd name="connsiteY87" fmla="*/ 255910 h 329092"/>
                <a:gd name="connsiteX88" fmla="*/ 111355 w 296668"/>
                <a:gd name="connsiteY88" fmla="*/ 254597 h 329092"/>
                <a:gd name="connsiteX89" fmla="*/ 110036 w 296668"/>
                <a:gd name="connsiteY89" fmla="*/ 224395 h 329092"/>
                <a:gd name="connsiteX90" fmla="*/ 65196 w 296668"/>
                <a:gd name="connsiteY90" fmla="*/ 179749 h 329092"/>
                <a:gd name="connsiteX91" fmla="*/ 62558 w 296668"/>
                <a:gd name="connsiteY91" fmla="*/ 175810 h 329092"/>
                <a:gd name="connsiteX92" fmla="*/ 62558 w 296668"/>
                <a:gd name="connsiteY92" fmla="*/ 110154 h 329092"/>
                <a:gd name="connsiteX93" fmla="*/ 65196 w 296668"/>
                <a:gd name="connsiteY93" fmla="*/ 106215 h 329092"/>
                <a:gd name="connsiteX94" fmla="*/ 111355 w 296668"/>
                <a:gd name="connsiteY94" fmla="*/ 58942 h 329092"/>
                <a:gd name="connsiteX95" fmla="*/ 115312 w 296668"/>
                <a:gd name="connsiteY95" fmla="*/ 57629 h 329092"/>
                <a:gd name="connsiteX96" fmla="*/ 233373 w 296668"/>
                <a:gd name="connsiteY96" fmla="*/ 1514 h 329092"/>
                <a:gd name="connsiteX97" fmla="*/ 239723 w 296668"/>
                <a:gd name="connsiteY97" fmla="*/ 1514 h 329092"/>
                <a:gd name="connsiteX98" fmla="*/ 240993 w 296668"/>
                <a:gd name="connsiteY98" fmla="*/ 8071 h 329092"/>
                <a:gd name="connsiteX99" fmla="*/ 228293 w 296668"/>
                <a:gd name="connsiteY99" fmla="*/ 26431 h 329092"/>
                <a:gd name="connsiteX100" fmla="*/ 224483 w 296668"/>
                <a:gd name="connsiteY100" fmla="*/ 29054 h 329092"/>
                <a:gd name="connsiteX101" fmla="*/ 220673 w 296668"/>
                <a:gd name="connsiteY101" fmla="*/ 27742 h 329092"/>
                <a:gd name="connsiteX102" fmla="*/ 219403 w 296668"/>
                <a:gd name="connsiteY102" fmla="*/ 19874 h 329092"/>
                <a:gd name="connsiteX103" fmla="*/ 233373 w 296668"/>
                <a:gd name="connsiteY103" fmla="*/ 1514 h 329092"/>
                <a:gd name="connsiteX104" fmla="*/ 55707 w 296668"/>
                <a:gd name="connsiteY104" fmla="*/ 1514 h 329092"/>
                <a:gd name="connsiteX105" fmla="*/ 63728 w 296668"/>
                <a:gd name="connsiteY105" fmla="*/ 1514 h 329092"/>
                <a:gd name="connsiteX106" fmla="*/ 77096 w 296668"/>
                <a:gd name="connsiteY106" fmla="*/ 19874 h 329092"/>
                <a:gd name="connsiteX107" fmla="*/ 75759 w 296668"/>
                <a:gd name="connsiteY107" fmla="*/ 27742 h 329092"/>
                <a:gd name="connsiteX108" fmla="*/ 71749 w 296668"/>
                <a:gd name="connsiteY108" fmla="*/ 29054 h 329092"/>
                <a:gd name="connsiteX109" fmla="*/ 67738 w 296668"/>
                <a:gd name="connsiteY109" fmla="*/ 26431 h 329092"/>
                <a:gd name="connsiteX110" fmla="*/ 54370 w 296668"/>
                <a:gd name="connsiteY110" fmla="*/ 8071 h 329092"/>
                <a:gd name="connsiteX111" fmla="*/ 55707 w 296668"/>
                <a:gd name="connsiteY111" fmla="*/ 1514 h 3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96668" h="329092">
                  <a:moveTo>
                    <a:pt x="118385" y="317979"/>
                  </a:moveTo>
                  <a:cubicBezTo>
                    <a:pt x="118385" y="317979"/>
                    <a:pt x="118385" y="317979"/>
                    <a:pt x="177916" y="317979"/>
                  </a:cubicBezTo>
                  <a:cubicBezTo>
                    <a:pt x="180562" y="317979"/>
                    <a:pt x="183208" y="320757"/>
                    <a:pt x="183208" y="323536"/>
                  </a:cubicBezTo>
                  <a:cubicBezTo>
                    <a:pt x="183208" y="326314"/>
                    <a:pt x="180562" y="329092"/>
                    <a:pt x="177916" y="329092"/>
                  </a:cubicBezTo>
                  <a:cubicBezTo>
                    <a:pt x="177916" y="329092"/>
                    <a:pt x="177916" y="329092"/>
                    <a:pt x="118385" y="329092"/>
                  </a:cubicBezTo>
                  <a:cubicBezTo>
                    <a:pt x="114416" y="329092"/>
                    <a:pt x="111770" y="326314"/>
                    <a:pt x="111770" y="323536"/>
                  </a:cubicBezTo>
                  <a:cubicBezTo>
                    <a:pt x="111770" y="320757"/>
                    <a:pt x="114416" y="317979"/>
                    <a:pt x="118385" y="317979"/>
                  </a:cubicBezTo>
                  <a:close/>
                  <a:moveTo>
                    <a:pt x="118385" y="287816"/>
                  </a:moveTo>
                  <a:cubicBezTo>
                    <a:pt x="118385" y="287816"/>
                    <a:pt x="118385" y="287816"/>
                    <a:pt x="177916" y="287816"/>
                  </a:cubicBezTo>
                  <a:cubicBezTo>
                    <a:pt x="180562" y="287816"/>
                    <a:pt x="183208" y="290197"/>
                    <a:pt x="183208" y="292579"/>
                  </a:cubicBezTo>
                  <a:cubicBezTo>
                    <a:pt x="183208" y="294960"/>
                    <a:pt x="180562" y="297341"/>
                    <a:pt x="177916" y="297341"/>
                  </a:cubicBezTo>
                  <a:cubicBezTo>
                    <a:pt x="177916" y="297341"/>
                    <a:pt x="177916" y="297341"/>
                    <a:pt x="118385" y="297341"/>
                  </a:cubicBezTo>
                  <a:cubicBezTo>
                    <a:pt x="114416" y="297341"/>
                    <a:pt x="111770" y="294960"/>
                    <a:pt x="111770" y="292579"/>
                  </a:cubicBezTo>
                  <a:cubicBezTo>
                    <a:pt x="111770" y="290197"/>
                    <a:pt x="114416" y="287816"/>
                    <a:pt x="118385" y="287816"/>
                  </a:cubicBezTo>
                  <a:close/>
                  <a:moveTo>
                    <a:pt x="270643" y="157302"/>
                  </a:moveTo>
                  <a:cubicBezTo>
                    <a:pt x="270643" y="157302"/>
                    <a:pt x="270643" y="157302"/>
                    <a:pt x="292135" y="163538"/>
                  </a:cubicBezTo>
                  <a:cubicBezTo>
                    <a:pt x="296165" y="164786"/>
                    <a:pt x="297508" y="167280"/>
                    <a:pt x="296165" y="169775"/>
                  </a:cubicBezTo>
                  <a:cubicBezTo>
                    <a:pt x="296165" y="172270"/>
                    <a:pt x="293478" y="173517"/>
                    <a:pt x="290792" y="173517"/>
                  </a:cubicBezTo>
                  <a:cubicBezTo>
                    <a:pt x="290792" y="173517"/>
                    <a:pt x="289449" y="173517"/>
                    <a:pt x="289449" y="173517"/>
                  </a:cubicBezTo>
                  <a:cubicBezTo>
                    <a:pt x="289449" y="173517"/>
                    <a:pt x="289449" y="173517"/>
                    <a:pt x="267956" y="167280"/>
                  </a:cubicBezTo>
                  <a:cubicBezTo>
                    <a:pt x="263926" y="166033"/>
                    <a:pt x="262583" y="162291"/>
                    <a:pt x="263926" y="159796"/>
                  </a:cubicBezTo>
                  <a:cubicBezTo>
                    <a:pt x="265270" y="157302"/>
                    <a:pt x="267956" y="156054"/>
                    <a:pt x="270643" y="157302"/>
                  </a:cubicBezTo>
                  <a:close/>
                  <a:moveTo>
                    <a:pt x="24702" y="157302"/>
                  </a:moveTo>
                  <a:cubicBezTo>
                    <a:pt x="27267" y="156054"/>
                    <a:pt x="31114" y="157302"/>
                    <a:pt x="31114" y="159796"/>
                  </a:cubicBezTo>
                  <a:cubicBezTo>
                    <a:pt x="32396" y="162291"/>
                    <a:pt x="31114" y="166033"/>
                    <a:pt x="28549" y="167280"/>
                  </a:cubicBezTo>
                  <a:cubicBezTo>
                    <a:pt x="28549" y="167280"/>
                    <a:pt x="28549" y="167280"/>
                    <a:pt x="6751" y="173517"/>
                  </a:cubicBezTo>
                  <a:cubicBezTo>
                    <a:pt x="6751" y="173517"/>
                    <a:pt x="5469" y="173517"/>
                    <a:pt x="5469" y="173517"/>
                  </a:cubicBezTo>
                  <a:cubicBezTo>
                    <a:pt x="2905" y="173517"/>
                    <a:pt x="1622" y="172270"/>
                    <a:pt x="340" y="169775"/>
                  </a:cubicBezTo>
                  <a:cubicBezTo>
                    <a:pt x="-942" y="167280"/>
                    <a:pt x="1622" y="164786"/>
                    <a:pt x="4187" y="163538"/>
                  </a:cubicBezTo>
                  <a:cubicBezTo>
                    <a:pt x="4187" y="163538"/>
                    <a:pt x="4187" y="163538"/>
                    <a:pt x="24702" y="157302"/>
                  </a:cubicBezTo>
                  <a:close/>
                  <a:moveTo>
                    <a:pt x="174683" y="85640"/>
                  </a:moveTo>
                  <a:cubicBezTo>
                    <a:pt x="175977" y="83029"/>
                    <a:pt x="179857" y="83029"/>
                    <a:pt x="182444" y="85640"/>
                  </a:cubicBezTo>
                  <a:cubicBezTo>
                    <a:pt x="182444" y="85640"/>
                    <a:pt x="182444" y="85640"/>
                    <a:pt x="205728" y="109135"/>
                  </a:cubicBezTo>
                  <a:cubicBezTo>
                    <a:pt x="205728" y="110440"/>
                    <a:pt x="207021" y="111746"/>
                    <a:pt x="207021" y="113051"/>
                  </a:cubicBezTo>
                  <a:cubicBezTo>
                    <a:pt x="207021" y="113051"/>
                    <a:pt x="207021" y="113051"/>
                    <a:pt x="207021" y="136546"/>
                  </a:cubicBezTo>
                  <a:cubicBezTo>
                    <a:pt x="207021" y="139157"/>
                    <a:pt x="204434" y="141767"/>
                    <a:pt x="201847" y="141767"/>
                  </a:cubicBezTo>
                  <a:cubicBezTo>
                    <a:pt x="197966" y="141767"/>
                    <a:pt x="196673" y="139157"/>
                    <a:pt x="196673" y="136546"/>
                  </a:cubicBezTo>
                  <a:cubicBezTo>
                    <a:pt x="196673" y="136546"/>
                    <a:pt x="196673" y="136546"/>
                    <a:pt x="196673" y="115661"/>
                  </a:cubicBezTo>
                  <a:lnTo>
                    <a:pt x="174683" y="93472"/>
                  </a:lnTo>
                  <a:cubicBezTo>
                    <a:pt x="172096" y="90861"/>
                    <a:pt x="172096" y="88250"/>
                    <a:pt x="174683" y="85640"/>
                  </a:cubicBezTo>
                  <a:close/>
                  <a:moveTo>
                    <a:pt x="289449" y="71916"/>
                  </a:moveTo>
                  <a:cubicBezTo>
                    <a:pt x="292135" y="71916"/>
                    <a:pt x="294822" y="73276"/>
                    <a:pt x="296165" y="75998"/>
                  </a:cubicBezTo>
                  <a:cubicBezTo>
                    <a:pt x="297508" y="78719"/>
                    <a:pt x="296165" y="82801"/>
                    <a:pt x="292135" y="82801"/>
                  </a:cubicBezTo>
                  <a:cubicBezTo>
                    <a:pt x="292135" y="82801"/>
                    <a:pt x="292135" y="82801"/>
                    <a:pt x="270643" y="90966"/>
                  </a:cubicBezTo>
                  <a:cubicBezTo>
                    <a:pt x="270643" y="90966"/>
                    <a:pt x="269299" y="90966"/>
                    <a:pt x="269299" y="90966"/>
                  </a:cubicBezTo>
                  <a:cubicBezTo>
                    <a:pt x="266613" y="90966"/>
                    <a:pt x="263926" y="89606"/>
                    <a:pt x="263926" y="86884"/>
                  </a:cubicBezTo>
                  <a:cubicBezTo>
                    <a:pt x="262583" y="84163"/>
                    <a:pt x="263926" y="80080"/>
                    <a:pt x="267956" y="80080"/>
                  </a:cubicBezTo>
                  <a:cubicBezTo>
                    <a:pt x="267956" y="80080"/>
                    <a:pt x="267956" y="80080"/>
                    <a:pt x="289449" y="71916"/>
                  </a:cubicBezTo>
                  <a:close/>
                  <a:moveTo>
                    <a:pt x="6751" y="71916"/>
                  </a:moveTo>
                  <a:cubicBezTo>
                    <a:pt x="6751" y="71916"/>
                    <a:pt x="6751" y="71916"/>
                    <a:pt x="28549" y="80080"/>
                  </a:cubicBezTo>
                  <a:cubicBezTo>
                    <a:pt x="31114" y="80080"/>
                    <a:pt x="32396" y="84163"/>
                    <a:pt x="31114" y="86884"/>
                  </a:cubicBezTo>
                  <a:cubicBezTo>
                    <a:pt x="31114" y="89606"/>
                    <a:pt x="28549" y="90966"/>
                    <a:pt x="25985" y="90966"/>
                  </a:cubicBezTo>
                  <a:cubicBezTo>
                    <a:pt x="25985" y="90966"/>
                    <a:pt x="24702" y="90966"/>
                    <a:pt x="24702" y="90966"/>
                  </a:cubicBezTo>
                  <a:cubicBezTo>
                    <a:pt x="24702" y="90966"/>
                    <a:pt x="24702" y="90966"/>
                    <a:pt x="4187" y="82801"/>
                  </a:cubicBezTo>
                  <a:cubicBezTo>
                    <a:pt x="1622" y="82801"/>
                    <a:pt x="-942" y="78719"/>
                    <a:pt x="340" y="75998"/>
                  </a:cubicBezTo>
                  <a:cubicBezTo>
                    <a:pt x="1622" y="73276"/>
                    <a:pt x="4187" y="71916"/>
                    <a:pt x="6751" y="71916"/>
                  </a:cubicBezTo>
                  <a:close/>
                  <a:moveTo>
                    <a:pt x="117171" y="67154"/>
                  </a:moveTo>
                  <a:cubicBezTo>
                    <a:pt x="117171" y="67154"/>
                    <a:pt x="117171" y="67154"/>
                    <a:pt x="73671" y="110571"/>
                  </a:cubicBezTo>
                  <a:lnTo>
                    <a:pt x="73671" y="172408"/>
                  </a:lnTo>
                  <a:cubicBezTo>
                    <a:pt x="73671" y="172408"/>
                    <a:pt x="73671" y="172408"/>
                    <a:pt x="118490" y="217141"/>
                  </a:cubicBezTo>
                  <a:cubicBezTo>
                    <a:pt x="118490" y="218456"/>
                    <a:pt x="119808" y="218456"/>
                    <a:pt x="119808" y="219772"/>
                  </a:cubicBezTo>
                  <a:cubicBezTo>
                    <a:pt x="119808" y="221088"/>
                    <a:pt x="121126" y="221088"/>
                    <a:pt x="121126" y="222403"/>
                  </a:cubicBezTo>
                  <a:cubicBezTo>
                    <a:pt x="121126" y="222403"/>
                    <a:pt x="121126" y="243454"/>
                    <a:pt x="121126" y="248717"/>
                  </a:cubicBezTo>
                  <a:cubicBezTo>
                    <a:pt x="121126" y="248717"/>
                    <a:pt x="121126" y="248717"/>
                    <a:pt x="127717" y="259242"/>
                  </a:cubicBezTo>
                  <a:cubicBezTo>
                    <a:pt x="127717" y="259242"/>
                    <a:pt x="127717" y="259242"/>
                    <a:pt x="167263" y="259242"/>
                  </a:cubicBezTo>
                  <a:cubicBezTo>
                    <a:pt x="167263" y="259242"/>
                    <a:pt x="167263" y="259242"/>
                    <a:pt x="175172" y="248717"/>
                  </a:cubicBezTo>
                  <a:cubicBezTo>
                    <a:pt x="175172" y="248717"/>
                    <a:pt x="175172" y="248717"/>
                    <a:pt x="175172" y="222403"/>
                  </a:cubicBezTo>
                  <a:cubicBezTo>
                    <a:pt x="175172" y="222403"/>
                    <a:pt x="175172" y="222403"/>
                    <a:pt x="175172" y="221088"/>
                  </a:cubicBezTo>
                  <a:cubicBezTo>
                    <a:pt x="175172" y="219772"/>
                    <a:pt x="175172" y="218456"/>
                    <a:pt x="176490" y="217141"/>
                  </a:cubicBezTo>
                  <a:cubicBezTo>
                    <a:pt x="176490" y="217141"/>
                    <a:pt x="176490" y="217141"/>
                    <a:pt x="221309" y="172408"/>
                  </a:cubicBezTo>
                  <a:cubicBezTo>
                    <a:pt x="221309" y="172408"/>
                    <a:pt x="221309" y="172408"/>
                    <a:pt x="221309" y="110571"/>
                  </a:cubicBezTo>
                  <a:cubicBezTo>
                    <a:pt x="221309" y="110571"/>
                    <a:pt x="221309" y="110571"/>
                    <a:pt x="177809" y="67154"/>
                  </a:cubicBezTo>
                  <a:cubicBezTo>
                    <a:pt x="177809" y="67154"/>
                    <a:pt x="177809" y="67154"/>
                    <a:pt x="117171" y="67154"/>
                  </a:cubicBezTo>
                  <a:close/>
                  <a:moveTo>
                    <a:pt x="115312" y="57629"/>
                  </a:moveTo>
                  <a:cubicBezTo>
                    <a:pt x="115312" y="57629"/>
                    <a:pt x="115312" y="57629"/>
                    <a:pt x="181254" y="57629"/>
                  </a:cubicBezTo>
                  <a:cubicBezTo>
                    <a:pt x="182573" y="57629"/>
                    <a:pt x="183892" y="57629"/>
                    <a:pt x="185211" y="58942"/>
                  </a:cubicBezTo>
                  <a:cubicBezTo>
                    <a:pt x="185211" y="58942"/>
                    <a:pt x="185211" y="58942"/>
                    <a:pt x="232689" y="106215"/>
                  </a:cubicBezTo>
                  <a:cubicBezTo>
                    <a:pt x="232689" y="106215"/>
                    <a:pt x="234008" y="107528"/>
                    <a:pt x="234008" y="110154"/>
                  </a:cubicBezTo>
                  <a:cubicBezTo>
                    <a:pt x="234008" y="110154"/>
                    <a:pt x="234008" y="110154"/>
                    <a:pt x="234008" y="175810"/>
                  </a:cubicBezTo>
                  <a:cubicBezTo>
                    <a:pt x="234008" y="177123"/>
                    <a:pt x="232689" y="178436"/>
                    <a:pt x="232689" y="179749"/>
                  </a:cubicBezTo>
                  <a:cubicBezTo>
                    <a:pt x="232689" y="179749"/>
                    <a:pt x="232689" y="179749"/>
                    <a:pt x="186530" y="224395"/>
                  </a:cubicBezTo>
                  <a:cubicBezTo>
                    <a:pt x="186530" y="224395"/>
                    <a:pt x="186530" y="224395"/>
                    <a:pt x="186530" y="250657"/>
                  </a:cubicBezTo>
                  <a:cubicBezTo>
                    <a:pt x="186530" y="251971"/>
                    <a:pt x="186530" y="253284"/>
                    <a:pt x="185211" y="254597"/>
                  </a:cubicBezTo>
                  <a:cubicBezTo>
                    <a:pt x="185211" y="254597"/>
                    <a:pt x="185211" y="254597"/>
                    <a:pt x="175979" y="267728"/>
                  </a:cubicBezTo>
                  <a:cubicBezTo>
                    <a:pt x="174660" y="269041"/>
                    <a:pt x="173341" y="270354"/>
                    <a:pt x="172022" y="270354"/>
                  </a:cubicBezTo>
                  <a:cubicBezTo>
                    <a:pt x="172022" y="270354"/>
                    <a:pt x="172022" y="270354"/>
                    <a:pt x="125862" y="270354"/>
                  </a:cubicBezTo>
                  <a:cubicBezTo>
                    <a:pt x="124544" y="270354"/>
                    <a:pt x="123225" y="269041"/>
                    <a:pt x="121906" y="267728"/>
                  </a:cubicBezTo>
                  <a:cubicBezTo>
                    <a:pt x="121906" y="267728"/>
                    <a:pt x="121906" y="267728"/>
                    <a:pt x="112674" y="255910"/>
                  </a:cubicBezTo>
                  <a:cubicBezTo>
                    <a:pt x="112674" y="255910"/>
                    <a:pt x="111355" y="254597"/>
                    <a:pt x="111355" y="254597"/>
                  </a:cubicBezTo>
                  <a:cubicBezTo>
                    <a:pt x="110036" y="251971"/>
                    <a:pt x="110036" y="245405"/>
                    <a:pt x="110036" y="224395"/>
                  </a:cubicBezTo>
                  <a:cubicBezTo>
                    <a:pt x="110036" y="224395"/>
                    <a:pt x="110036" y="224395"/>
                    <a:pt x="65196" y="179749"/>
                  </a:cubicBezTo>
                  <a:cubicBezTo>
                    <a:pt x="63877" y="178436"/>
                    <a:pt x="62558" y="177123"/>
                    <a:pt x="62558" y="175810"/>
                  </a:cubicBezTo>
                  <a:cubicBezTo>
                    <a:pt x="62558" y="175810"/>
                    <a:pt x="62558" y="175810"/>
                    <a:pt x="62558" y="110154"/>
                  </a:cubicBezTo>
                  <a:cubicBezTo>
                    <a:pt x="62558" y="107528"/>
                    <a:pt x="63877" y="106215"/>
                    <a:pt x="65196" y="106215"/>
                  </a:cubicBezTo>
                  <a:cubicBezTo>
                    <a:pt x="65196" y="106215"/>
                    <a:pt x="65196" y="106215"/>
                    <a:pt x="111355" y="58942"/>
                  </a:cubicBezTo>
                  <a:cubicBezTo>
                    <a:pt x="112674" y="57629"/>
                    <a:pt x="113993" y="57629"/>
                    <a:pt x="115312" y="57629"/>
                  </a:cubicBezTo>
                  <a:close/>
                  <a:moveTo>
                    <a:pt x="233373" y="1514"/>
                  </a:moveTo>
                  <a:cubicBezTo>
                    <a:pt x="234643" y="202"/>
                    <a:pt x="237183" y="-1109"/>
                    <a:pt x="239723" y="1514"/>
                  </a:cubicBezTo>
                  <a:cubicBezTo>
                    <a:pt x="242263" y="2825"/>
                    <a:pt x="243533" y="5448"/>
                    <a:pt x="240993" y="8071"/>
                  </a:cubicBezTo>
                  <a:cubicBezTo>
                    <a:pt x="240993" y="8071"/>
                    <a:pt x="240993" y="8071"/>
                    <a:pt x="228293" y="26431"/>
                  </a:cubicBezTo>
                  <a:cubicBezTo>
                    <a:pt x="227023" y="27742"/>
                    <a:pt x="225753" y="29054"/>
                    <a:pt x="224483" y="29054"/>
                  </a:cubicBezTo>
                  <a:cubicBezTo>
                    <a:pt x="223213" y="29054"/>
                    <a:pt x="221943" y="29054"/>
                    <a:pt x="220673" y="27742"/>
                  </a:cubicBezTo>
                  <a:cubicBezTo>
                    <a:pt x="218133" y="26431"/>
                    <a:pt x="218133" y="22497"/>
                    <a:pt x="219403" y="19874"/>
                  </a:cubicBezTo>
                  <a:cubicBezTo>
                    <a:pt x="219403" y="19874"/>
                    <a:pt x="219403" y="19874"/>
                    <a:pt x="233373" y="1514"/>
                  </a:cubicBezTo>
                  <a:close/>
                  <a:moveTo>
                    <a:pt x="55707" y="1514"/>
                  </a:moveTo>
                  <a:cubicBezTo>
                    <a:pt x="58380" y="-1109"/>
                    <a:pt x="61054" y="202"/>
                    <a:pt x="63728" y="1514"/>
                  </a:cubicBezTo>
                  <a:cubicBezTo>
                    <a:pt x="63728" y="1514"/>
                    <a:pt x="63728" y="1514"/>
                    <a:pt x="77096" y="19874"/>
                  </a:cubicBezTo>
                  <a:cubicBezTo>
                    <a:pt x="78433" y="22497"/>
                    <a:pt x="78433" y="26431"/>
                    <a:pt x="75759" y="27742"/>
                  </a:cubicBezTo>
                  <a:cubicBezTo>
                    <a:pt x="74422" y="29054"/>
                    <a:pt x="73086" y="29054"/>
                    <a:pt x="71749" y="29054"/>
                  </a:cubicBezTo>
                  <a:cubicBezTo>
                    <a:pt x="70412" y="29054"/>
                    <a:pt x="69075" y="27742"/>
                    <a:pt x="67738" y="26431"/>
                  </a:cubicBezTo>
                  <a:lnTo>
                    <a:pt x="54370" y="8071"/>
                  </a:lnTo>
                  <a:cubicBezTo>
                    <a:pt x="53033" y="5448"/>
                    <a:pt x="53033" y="2825"/>
                    <a:pt x="55707" y="1514"/>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22290" y="332683"/>
            <a:ext cx="4807726"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accent1"/>
                </a:solidFill>
                <a:latin typeface="Arial"/>
                <a:ea typeface="微软雅黑"/>
              </a:rPr>
              <a:t>C</a:t>
            </a:r>
            <a:r>
              <a:rPr lang="en-US" altLang="zh-CN" sz="3200" noProof="0" dirty="0" err="1">
                <a:solidFill>
                  <a:schemeClr val="accent1"/>
                </a:solidFill>
                <a:latin typeface="Arial"/>
                <a:ea typeface="微软雅黑"/>
              </a:rPr>
              <a:t>heckout</a:t>
            </a:r>
            <a:r>
              <a:rPr lang="en-US" altLang="zh-CN" sz="3200" noProof="0" dirty="0">
                <a:solidFill>
                  <a:schemeClr val="accent1"/>
                </a:solidFill>
                <a:latin typeface="Arial"/>
                <a:ea typeface="微软雅黑"/>
              </a:rPr>
              <a:t> Summary page</a:t>
            </a:r>
            <a:endParaRPr kumimoji="0" lang="zh-CN" altLang="en-US" sz="32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sp>
        <p:nvSpPr>
          <p:cNvPr id="39" name="矩形 38"/>
          <p:cNvSpPr/>
          <p:nvPr/>
        </p:nvSpPr>
        <p:spPr>
          <a:xfrm>
            <a:off x="1098355" y="965681"/>
            <a:ext cx="9696974" cy="369332"/>
          </a:xfrm>
          <a:prstGeom prst="rect">
            <a:avLst/>
          </a:prstGeom>
        </p:spPr>
        <p:txBody>
          <a:bodyPr wrap="square">
            <a:spAutoFit/>
            <a:scene3d>
              <a:camera prst="orthographicFront"/>
              <a:lightRig rig="threePt" dir="t"/>
            </a:scene3d>
            <a:sp3d contourW="12700"/>
          </a:bodyPr>
          <a:lstStyle/>
          <a:p>
            <a:pPr marL="279400" indent="266700" algn="just"/>
            <a:r>
              <a:rPr lang="en-US" altLang="zh-CN" sz="1800" kern="100" dirty="0">
                <a:effectLst/>
                <a:latin typeface="Times New Roman" panose="02020603050405020304" pitchFamily="18" charset="0"/>
                <a:ea typeface="等线" panose="02010600030101010101" pitchFamily="2" charset="-122"/>
              </a:rPr>
              <a:t>Database connection.</a:t>
            </a:r>
          </a:p>
        </p:txBody>
      </p:sp>
      <p:pic>
        <p:nvPicPr>
          <p:cNvPr id="4" name="图片 3">
            <a:extLst>
              <a:ext uri="{FF2B5EF4-FFF2-40B4-BE49-F238E27FC236}">
                <a16:creationId xmlns:a16="http://schemas.microsoft.com/office/drawing/2014/main" id="{249ECB3A-ED2C-44E4-81C9-6C0A5613B91A}"/>
              </a:ext>
            </a:extLst>
          </p:cNvPr>
          <p:cNvPicPr>
            <a:picLocks noChangeAspect="1"/>
          </p:cNvPicPr>
          <p:nvPr/>
        </p:nvPicPr>
        <p:blipFill>
          <a:blip r:embed="rId3"/>
          <a:stretch>
            <a:fillRect/>
          </a:stretch>
        </p:blipFill>
        <p:spPr>
          <a:xfrm>
            <a:off x="1649792" y="1672950"/>
            <a:ext cx="8892416" cy="3244767"/>
          </a:xfrm>
          <a:prstGeom prst="rect">
            <a:avLst/>
          </a:prstGeom>
        </p:spPr>
      </p:pic>
    </p:spTree>
    <p:extLst>
      <p:ext uri="{BB962C8B-B14F-4D97-AF65-F5344CB8AC3E}">
        <p14:creationId xmlns:p14="http://schemas.microsoft.com/office/powerpoint/2010/main" val="35065278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4587253">
            <a:off x="933839" y="-3995843"/>
            <a:ext cx="10720428" cy="13963413"/>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 fmla="*/ 0 w 8510175"/>
              <a:gd name="connsiteY0" fmla="*/ 9297 h 5202706"/>
              <a:gd name="connsiteX1" fmla="*/ 4264758 w 8510175"/>
              <a:gd name="connsiteY1" fmla="*/ 0 h 5202706"/>
              <a:gd name="connsiteX2" fmla="*/ 8510175 w 8510175"/>
              <a:gd name="connsiteY2" fmla="*/ 9297 h 5202706"/>
              <a:gd name="connsiteX3" fmla="*/ 8510175 w 8510175"/>
              <a:gd name="connsiteY3" fmla="*/ 5202706 h 5202706"/>
              <a:gd name="connsiteX4" fmla="*/ 0 w 8510175"/>
              <a:gd name="connsiteY4" fmla="*/ 5202706 h 5202706"/>
              <a:gd name="connsiteX5" fmla="*/ 0 w 8510175"/>
              <a:gd name="connsiteY5" fmla="*/ 9297 h 5202706"/>
              <a:gd name="connsiteX0" fmla="*/ 0 w 8510175"/>
              <a:gd name="connsiteY0" fmla="*/ 9297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6" fmla="*/ 0 w 8510175"/>
              <a:gd name="connsiteY6" fmla="*/ 9297 h 5222548"/>
              <a:gd name="connsiteX0" fmla="*/ 0 w 8510175"/>
              <a:gd name="connsiteY0" fmla="*/ 5202706 h 5222548"/>
              <a:gd name="connsiteX1" fmla="*/ 4264758 w 8510175"/>
              <a:gd name="connsiteY1" fmla="*/ 0 h 5222548"/>
              <a:gd name="connsiteX2" fmla="*/ 8510175 w 8510175"/>
              <a:gd name="connsiteY2" fmla="*/ 9297 h 5222548"/>
              <a:gd name="connsiteX3" fmla="*/ 8510175 w 8510175"/>
              <a:gd name="connsiteY3" fmla="*/ 5202706 h 5222548"/>
              <a:gd name="connsiteX4" fmla="*/ 1903616 w 8510175"/>
              <a:gd name="connsiteY4" fmla="*/ 5222548 h 5222548"/>
              <a:gd name="connsiteX5" fmla="*/ 0 w 8510175"/>
              <a:gd name="connsiteY5" fmla="*/ 5202706 h 5222548"/>
              <a:gd name="connsiteX0" fmla="*/ 0 w 6606559"/>
              <a:gd name="connsiteY0" fmla="*/ 5222548 h 5222548"/>
              <a:gd name="connsiteX1" fmla="*/ 2361142 w 6606559"/>
              <a:gd name="connsiteY1" fmla="*/ 0 h 5222548"/>
              <a:gd name="connsiteX2" fmla="*/ 6606559 w 6606559"/>
              <a:gd name="connsiteY2" fmla="*/ 9297 h 5222548"/>
              <a:gd name="connsiteX3" fmla="*/ 6606559 w 6606559"/>
              <a:gd name="connsiteY3" fmla="*/ 5202706 h 5222548"/>
              <a:gd name="connsiteX4" fmla="*/ 0 w 6606559"/>
              <a:gd name="connsiteY4" fmla="*/ 5222548 h 5222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45" name="矩形 44"/>
          <p:cNvSpPr/>
          <p:nvPr/>
        </p:nvSpPr>
        <p:spPr>
          <a:xfrm rot="1800000">
            <a:off x="1010750" y="165901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 fmla="*/ 0 w 1789598"/>
              <a:gd name="connsiteY0" fmla="*/ 9762 h 644037"/>
              <a:gd name="connsiteX1" fmla="*/ 204464 w 1789598"/>
              <a:gd name="connsiteY1" fmla="*/ 0 h 644037"/>
              <a:gd name="connsiteX2" fmla="*/ 1789598 w 1789598"/>
              <a:gd name="connsiteY2" fmla="*/ 9762 h 644037"/>
              <a:gd name="connsiteX3" fmla="*/ 1789598 w 1789598"/>
              <a:gd name="connsiteY3" fmla="*/ 644037 h 644037"/>
              <a:gd name="connsiteX4" fmla="*/ 0 w 1789598"/>
              <a:gd name="connsiteY4" fmla="*/ 644037 h 644037"/>
              <a:gd name="connsiteX5" fmla="*/ 0 w 1789598"/>
              <a:gd name="connsiteY5" fmla="*/ 9762 h 64403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644037 h 644657"/>
              <a:gd name="connsiteX6" fmla="*/ 0 w 1789598"/>
              <a:gd name="connsiteY6" fmla="*/ 9762 h 644657"/>
              <a:gd name="connsiteX0" fmla="*/ 0 w 1789598"/>
              <a:gd name="connsiteY0" fmla="*/ 9762 h 644657"/>
              <a:gd name="connsiteX1" fmla="*/ 204464 w 1789598"/>
              <a:gd name="connsiteY1" fmla="*/ 0 h 644657"/>
              <a:gd name="connsiteX2" fmla="*/ 1789598 w 1789598"/>
              <a:gd name="connsiteY2" fmla="*/ 9762 h 644657"/>
              <a:gd name="connsiteX3" fmla="*/ 1789598 w 1789598"/>
              <a:gd name="connsiteY3" fmla="*/ 644037 h 644657"/>
              <a:gd name="connsiteX4" fmla="*/ 164211 w 1789598"/>
              <a:gd name="connsiteY4" fmla="*/ 644657 h 644657"/>
              <a:gd name="connsiteX5" fmla="*/ 0 w 1789598"/>
              <a:gd name="connsiteY5" fmla="*/ 9762 h 644657"/>
              <a:gd name="connsiteX0" fmla="*/ 0 w 1625387"/>
              <a:gd name="connsiteY0" fmla="*/ 644657 h 644657"/>
              <a:gd name="connsiteX1" fmla="*/ 40253 w 1625387"/>
              <a:gd name="connsiteY1" fmla="*/ 0 h 644657"/>
              <a:gd name="connsiteX2" fmla="*/ 1625387 w 1625387"/>
              <a:gd name="connsiteY2" fmla="*/ 9762 h 644657"/>
              <a:gd name="connsiteX3" fmla="*/ 1625387 w 1625387"/>
              <a:gd name="connsiteY3" fmla="*/ 644037 h 644657"/>
              <a:gd name="connsiteX4" fmla="*/ 0 w 1625387"/>
              <a:gd name="connsiteY4" fmla="*/ 644657 h 64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Arial"/>
              <a:ea typeface="微软雅黑"/>
            </a:endParaRPr>
          </a:p>
        </p:txBody>
      </p:sp>
      <p:grpSp>
        <p:nvGrpSpPr>
          <p:cNvPr id="8" name="组合 7">
            <a:extLst>
              <a:ext uri="{FF2B5EF4-FFF2-40B4-BE49-F238E27FC236}">
                <a16:creationId xmlns:a16="http://schemas.microsoft.com/office/drawing/2014/main" id="{650924EC-D5C4-083C-C8FA-A79BD8544E57}"/>
              </a:ext>
            </a:extLst>
          </p:cNvPr>
          <p:cNvGrpSpPr/>
          <p:nvPr/>
        </p:nvGrpSpPr>
        <p:grpSpPr>
          <a:xfrm>
            <a:off x="757895" y="1215538"/>
            <a:ext cx="648586" cy="648586"/>
            <a:chOff x="446446" y="1977436"/>
            <a:chExt cx="648586" cy="648586"/>
          </a:xfrm>
        </p:grpSpPr>
        <p:sp>
          <p:nvSpPr>
            <p:cNvPr id="6" name="椭圆 5"/>
            <p:cNvSpPr/>
            <p:nvPr/>
          </p:nvSpPr>
          <p:spPr>
            <a:xfrm>
              <a:off x="446446" y="1977436"/>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任意多边形 17"/>
            <p:cNvSpPr/>
            <p:nvPr/>
          </p:nvSpPr>
          <p:spPr>
            <a:xfrm>
              <a:off x="615346" y="2121112"/>
              <a:ext cx="343120" cy="380620"/>
            </a:xfrm>
            <a:custGeom>
              <a:avLst/>
              <a:gdLst>
                <a:gd name="connsiteX0" fmla="*/ 118385 w 296668"/>
                <a:gd name="connsiteY0" fmla="*/ 317979 h 329092"/>
                <a:gd name="connsiteX1" fmla="*/ 177916 w 296668"/>
                <a:gd name="connsiteY1" fmla="*/ 317979 h 329092"/>
                <a:gd name="connsiteX2" fmla="*/ 183208 w 296668"/>
                <a:gd name="connsiteY2" fmla="*/ 323536 h 329092"/>
                <a:gd name="connsiteX3" fmla="*/ 177916 w 296668"/>
                <a:gd name="connsiteY3" fmla="*/ 329092 h 329092"/>
                <a:gd name="connsiteX4" fmla="*/ 118385 w 296668"/>
                <a:gd name="connsiteY4" fmla="*/ 329092 h 329092"/>
                <a:gd name="connsiteX5" fmla="*/ 111770 w 296668"/>
                <a:gd name="connsiteY5" fmla="*/ 323536 h 329092"/>
                <a:gd name="connsiteX6" fmla="*/ 118385 w 296668"/>
                <a:gd name="connsiteY6" fmla="*/ 317979 h 329092"/>
                <a:gd name="connsiteX7" fmla="*/ 118385 w 296668"/>
                <a:gd name="connsiteY7" fmla="*/ 287816 h 329092"/>
                <a:gd name="connsiteX8" fmla="*/ 177916 w 296668"/>
                <a:gd name="connsiteY8" fmla="*/ 287816 h 329092"/>
                <a:gd name="connsiteX9" fmla="*/ 183208 w 296668"/>
                <a:gd name="connsiteY9" fmla="*/ 292579 h 329092"/>
                <a:gd name="connsiteX10" fmla="*/ 177916 w 296668"/>
                <a:gd name="connsiteY10" fmla="*/ 297341 h 329092"/>
                <a:gd name="connsiteX11" fmla="*/ 118385 w 296668"/>
                <a:gd name="connsiteY11" fmla="*/ 297341 h 329092"/>
                <a:gd name="connsiteX12" fmla="*/ 111770 w 296668"/>
                <a:gd name="connsiteY12" fmla="*/ 292579 h 329092"/>
                <a:gd name="connsiteX13" fmla="*/ 118385 w 296668"/>
                <a:gd name="connsiteY13" fmla="*/ 287816 h 329092"/>
                <a:gd name="connsiteX14" fmla="*/ 270643 w 296668"/>
                <a:gd name="connsiteY14" fmla="*/ 157302 h 329092"/>
                <a:gd name="connsiteX15" fmla="*/ 292135 w 296668"/>
                <a:gd name="connsiteY15" fmla="*/ 163538 h 329092"/>
                <a:gd name="connsiteX16" fmla="*/ 296165 w 296668"/>
                <a:gd name="connsiteY16" fmla="*/ 169775 h 329092"/>
                <a:gd name="connsiteX17" fmla="*/ 290792 w 296668"/>
                <a:gd name="connsiteY17" fmla="*/ 173517 h 329092"/>
                <a:gd name="connsiteX18" fmla="*/ 289449 w 296668"/>
                <a:gd name="connsiteY18" fmla="*/ 173517 h 329092"/>
                <a:gd name="connsiteX19" fmla="*/ 267956 w 296668"/>
                <a:gd name="connsiteY19" fmla="*/ 167280 h 329092"/>
                <a:gd name="connsiteX20" fmla="*/ 263926 w 296668"/>
                <a:gd name="connsiteY20" fmla="*/ 159796 h 329092"/>
                <a:gd name="connsiteX21" fmla="*/ 270643 w 296668"/>
                <a:gd name="connsiteY21" fmla="*/ 157302 h 329092"/>
                <a:gd name="connsiteX22" fmla="*/ 24702 w 296668"/>
                <a:gd name="connsiteY22" fmla="*/ 157302 h 329092"/>
                <a:gd name="connsiteX23" fmla="*/ 31114 w 296668"/>
                <a:gd name="connsiteY23" fmla="*/ 159796 h 329092"/>
                <a:gd name="connsiteX24" fmla="*/ 28549 w 296668"/>
                <a:gd name="connsiteY24" fmla="*/ 167280 h 329092"/>
                <a:gd name="connsiteX25" fmla="*/ 6751 w 296668"/>
                <a:gd name="connsiteY25" fmla="*/ 173517 h 329092"/>
                <a:gd name="connsiteX26" fmla="*/ 5469 w 296668"/>
                <a:gd name="connsiteY26" fmla="*/ 173517 h 329092"/>
                <a:gd name="connsiteX27" fmla="*/ 340 w 296668"/>
                <a:gd name="connsiteY27" fmla="*/ 169775 h 329092"/>
                <a:gd name="connsiteX28" fmla="*/ 4187 w 296668"/>
                <a:gd name="connsiteY28" fmla="*/ 163538 h 329092"/>
                <a:gd name="connsiteX29" fmla="*/ 24702 w 296668"/>
                <a:gd name="connsiteY29" fmla="*/ 157302 h 329092"/>
                <a:gd name="connsiteX30" fmla="*/ 174683 w 296668"/>
                <a:gd name="connsiteY30" fmla="*/ 85640 h 329092"/>
                <a:gd name="connsiteX31" fmla="*/ 182444 w 296668"/>
                <a:gd name="connsiteY31" fmla="*/ 85640 h 329092"/>
                <a:gd name="connsiteX32" fmla="*/ 205728 w 296668"/>
                <a:gd name="connsiteY32" fmla="*/ 109135 h 329092"/>
                <a:gd name="connsiteX33" fmla="*/ 207021 w 296668"/>
                <a:gd name="connsiteY33" fmla="*/ 113051 h 329092"/>
                <a:gd name="connsiteX34" fmla="*/ 207021 w 296668"/>
                <a:gd name="connsiteY34" fmla="*/ 136546 h 329092"/>
                <a:gd name="connsiteX35" fmla="*/ 201847 w 296668"/>
                <a:gd name="connsiteY35" fmla="*/ 141767 h 329092"/>
                <a:gd name="connsiteX36" fmla="*/ 196673 w 296668"/>
                <a:gd name="connsiteY36" fmla="*/ 136546 h 329092"/>
                <a:gd name="connsiteX37" fmla="*/ 196673 w 296668"/>
                <a:gd name="connsiteY37" fmla="*/ 115661 h 329092"/>
                <a:gd name="connsiteX38" fmla="*/ 174683 w 296668"/>
                <a:gd name="connsiteY38" fmla="*/ 93472 h 329092"/>
                <a:gd name="connsiteX39" fmla="*/ 174683 w 296668"/>
                <a:gd name="connsiteY39" fmla="*/ 85640 h 329092"/>
                <a:gd name="connsiteX40" fmla="*/ 289449 w 296668"/>
                <a:gd name="connsiteY40" fmla="*/ 71916 h 329092"/>
                <a:gd name="connsiteX41" fmla="*/ 296165 w 296668"/>
                <a:gd name="connsiteY41" fmla="*/ 75998 h 329092"/>
                <a:gd name="connsiteX42" fmla="*/ 292135 w 296668"/>
                <a:gd name="connsiteY42" fmla="*/ 82801 h 329092"/>
                <a:gd name="connsiteX43" fmla="*/ 270643 w 296668"/>
                <a:gd name="connsiteY43" fmla="*/ 90966 h 329092"/>
                <a:gd name="connsiteX44" fmla="*/ 269299 w 296668"/>
                <a:gd name="connsiteY44" fmla="*/ 90966 h 329092"/>
                <a:gd name="connsiteX45" fmla="*/ 263926 w 296668"/>
                <a:gd name="connsiteY45" fmla="*/ 86884 h 329092"/>
                <a:gd name="connsiteX46" fmla="*/ 267956 w 296668"/>
                <a:gd name="connsiteY46" fmla="*/ 80080 h 329092"/>
                <a:gd name="connsiteX47" fmla="*/ 289449 w 296668"/>
                <a:gd name="connsiteY47" fmla="*/ 71916 h 329092"/>
                <a:gd name="connsiteX48" fmla="*/ 6751 w 296668"/>
                <a:gd name="connsiteY48" fmla="*/ 71916 h 329092"/>
                <a:gd name="connsiteX49" fmla="*/ 28549 w 296668"/>
                <a:gd name="connsiteY49" fmla="*/ 80080 h 329092"/>
                <a:gd name="connsiteX50" fmla="*/ 31114 w 296668"/>
                <a:gd name="connsiteY50" fmla="*/ 86884 h 329092"/>
                <a:gd name="connsiteX51" fmla="*/ 25985 w 296668"/>
                <a:gd name="connsiteY51" fmla="*/ 90966 h 329092"/>
                <a:gd name="connsiteX52" fmla="*/ 24702 w 296668"/>
                <a:gd name="connsiteY52" fmla="*/ 90966 h 329092"/>
                <a:gd name="connsiteX53" fmla="*/ 4187 w 296668"/>
                <a:gd name="connsiteY53" fmla="*/ 82801 h 329092"/>
                <a:gd name="connsiteX54" fmla="*/ 340 w 296668"/>
                <a:gd name="connsiteY54" fmla="*/ 75998 h 329092"/>
                <a:gd name="connsiteX55" fmla="*/ 6751 w 296668"/>
                <a:gd name="connsiteY55" fmla="*/ 71916 h 329092"/>
                <a:gd name="connsiteX56" fmla="*/ 117171 w 296668"/>
                <a:gd name="connsiteY56" fmla="*/ 67154 h 329092"/>
                <a:gd name="connsiteX57" fmla="*/ 73671 w 296668"/>
                <a:gd name="connsiteY57" fmla="*/ 110571 h 329092"/>
                <a:gd name="connsiteX58" fmla="*/ 73671 w 296668"/>
                <a:gd name="connsiteY58" fmla="*/ 172408 h 329092"/>
                <a:gd name="connsiteX59" fmla="*/ 118490 w 296668"/>
                <a:gd name="connsiteY59" fmla="*/ 217141 h 329092"/>
                <a:gd name="connsiteX60" fmla="*/ 119808 w 296668"/>
                <a:gd name="connsiteY60" fmla="*/ 219772 h 329092"/>
                <a:gd name="connsiteX61" fmla="*/ 121126 w 296668"/>
                <a:gd name="connsiteY61" fmla="*/ 222403 h 329092"/>
                <a:gd name="connsiteX62" fmla="*/ 121126 w 296668"/>
                <a:gd name="connsiteY62" fmla="*/ 248717 h 329092"/>
                <a:gd name="connsiteX63" fmla="*/ 127717 w 296668"/>
                <a:gd name="connsiteY63" fmla="*/ 259242 h 329092"/>
                <a:gd name="connsiteX64" fmla="*/ 167263 w 296668"/>
                <a:gd name="connsiteY64" fmla="*/ 259242 h 329092"/>
                <a:gd name="connsiteX65" fmla="*/ 175172 w 296668"/>
                <a:gd name="connsiteY65" fmla="*/ 248717 h 329092"/>
                <a:gd name="connsiteX66" fmla="*/ 175172 w 296668"/>
                <a:gd name="connsiteY66" fmla="*/ 222403 h 329092"/>
                <a:gd name="connsiteX67" fmla="*/ 175172 w 296668"/>
                <a:gd name="connsiteY67" fmla="*/ 221088 h 329092"/>
                <a:gd name="connsiteX68" fmla="*/ 176490 w 296668"/>
                <a:gd name="connsiteY68" fmla="*/ 217141 h 329092"/>
                <a:gd name="connsiteX69" fmla="*/ 221309 w 296668"/>
                <a:gd name="connsiteY69" fmla="*/ 172408 h 329092"/>
                <a:gd name="connsiteX70" fmla="*/ 221309 w 296668"/>
                <a:gd name="connsiteY70" fmla="*/ 110571 h 329092"/>
                <a:gd name="connsiteX71" fmla="*/ 177809 w 296668"/>
                <a:gd name="connsiteY71" fmla="*/ 67154 h 329092"/>
                <a:gd name="connsiteX72" fmla="*/ 117171 w 296668"/>
                <a:gd name="connsiteY72" fmla="*/ 67154 h 329092"/>
                <a:gd name="connsiteX73" fmla="*/ 115312 w 296668"/>
                <a:gd name="connsiteY73" fmla="*/ 57629 h 329092"/>
                <a:gd name="connsiteX74" fmla="*/ 181254 w 296668"/>
                <a:gd name="connsiteY74" fmla="*/ 57629 h 329092"/>
                <a:gd name="connsiteX75" fmla="*/ 185211 w 296668"/>
                <a:gd name="connsiteY75" fmla="*/ 58942 h 329092"/>
                <a:gd name="connsiteX76" fmla="*/ 232689 w 296668"/>
                <a:gd name="connsiteY76" fmla="*/ 106215 h 329092"/>
                <a:gd name="connsiteX77" fmla="*/ 234008 w 296668"/>
                <a:gd name="connsiteY77" fmla="*/ 110154 h 329092"/>
                <a:gd name="connsiteX78" fmla="*/ 234008 w 296668"/>
                <a:gd name="connsiteY78" fmla="*/ 175810 h 329092"/>
                <a:gd name="connsiteX79" fmla="*/ 232689 w 296668"/>
                <a:gd name="connsiteY79" fmla="*/ 179749 h 329092"/>
                <a:gd name="connsiteX80" fmla="*/ 186530 w 296668"/>
                <a:gd name="connsiteY80" fmla="*/ 224395 h 329092"/>
                <a:gd name="connsiteX81" fmla="*/ 186530 w 296668"/>
                <a:gd name="connsiteY81" fmla="*/ 250657 h 329092"/>
                <a:gd name="connsiteX82" fmla="*/ 185211 w 296668"/>
                <a:gd name="connsiteY82" fmla="*/ 254597 h 329092"/>
                <a:gd name="connsiteX83" fmla="*/ 175979 w 296668"/>
                <a:gd name="connsiteY83" fmla="*/ 267728 h 329092"/>
                <a:gd name="connsiteX84" fmla="*/ 172022 w 296668"/>
                <a:gd name="connsiteY84" fmla="*/ 270354 h 329092"/>
                <a:gd name="connsiteX85" fmla="*/ 125862 w 296668"/>
                <a:gd name="connsiteY85" fmla="*/ 270354 h 329092"/>
                <a:gd name="connsiteX86" fmla="*/ 121906 w 296668"/>
                <a:gd name="connsiteY86" fmla="*/ 267728 h 329092"/>
                <a:gd name="connsiteX87" fmla="*/ 112674 w 296668"/>
                <a:gd name="connsiteY87" fmla="*/ 255910 h 329092"/>
                <a:gd name="connsiteX88" fmla="*/ 111355 w 296668"/>
                <a:gd name="connsiteY88" fmla="*/ 254597 h 329092"/>
                <a:gd name="connsiteX89" fmla="*/ 110036 w 296668"/>
                <a:gd name="connsiteY89" fmla="*/ 224395 h 329092"/>
                <a:gd name="connsiteX90" fmla="*/ 65196 w 296668"/>
                <a:gd name="connsiteY90" fmla="*/ 179749 h 329092"/>
                <a:gd name="connsiteX91" fmla="*/ 62558 w 296668"/>
                <a:gd name="connsiteY91" fmla="*/ 175810 h 329092"/>
                <a:gd name="connsiteX92" fmla="*/ 62558 w 296668"/>
                <a:gd name="connsiteY92" fmla="*/ 110154 h 329092"/>
                <a:gd name="connsiteX93" fmla="*/ 65196 w 296668"/>
                <a:gd name="connsiteY93" fmla="*/ 106215 h 329092"/>
                <a:gd name="connsiteX94" fmla="*/ 111355 w 296668"/>
                <a:gd name="connsiteY94" fmla="*/ 58942 h 329092"/>
                <a:gd name="connsiteX95" fmla="*/ 115312 w 296668"/>
                <a:gd name="connsiteY95" fmla="*/ 57629 h 329092"/>
                <a:gd name="connsiteX96" fmla="*/ 233373 w 296668"/>
                <a:gd name="connsiteY96" fmla="*/ 1514 h 329092"/>
                <a:gd name="connsiteX97" fmla="*/ 239723 w 296668"/>
                <a:gd name="connsiteY97" fmla="*/ 1514 h 329092"/>
                <a:gd name="connsiteX98" fmla="*/ 240993 w 296668"/>
                <a:gd name="connsiteY98" fmla="*/ 8071 h 329092"/>
                <a:gd name="connsiteX99" fmla="*/ 228293 w 296668"/>
                <a:gd name="connsiteY99" fmla="*/ 26431 h 329092"/>
                <a:gd name="connsiteX100" fmla="*/ 224483 w 296668"/>
                <a:gd name="connsiteY100" fmla="*/ 29054 h 329092"/>
                <a:gd name="connsiteX101" fmla="*/ 220673 w 296668"/>
                <a:gd name="connsiteY101" fmla="*/ 27742 h 329092"/>
                <a:gd name="connsiteX102" fmla="*/ 219403 w 296668"/>
                <a:gd name="connsiteY102" fmla="*/ 19874 h 329092"/>
                <a:gd name="connsiteX103" fmla="*/ 233373 w 296668"/>
                <a:gd name="connsiteY103" fmla="*/ 1514 h 329092"/>
                <a:gd name="connsiteX104" fmla="*/ 55707 w 296668"/>
                <a:gd name="connsiteY104" fmla="*/ 1514 h 329092"/>
                <a:gd name="connsiteX105" fmla="*/ 63728 w 296668"/>
                <a:gd name="connsiteY105" fmla="*/ 1514 h 329092"/>
                <a:gd name="connsiteX106" fmla="*/ 77096 w 296668"/>
                <a:gd name="connsiteY106" fmla="*/ 19874 h 329092"/>
                <a:gd name="connsiteX107" fmla="*/ 75759 w 296668"/>
                <a:gd name="connsiteY107" fmla="*/ 27742 h 329092"/>
                <a:gd name="connsiteX108" fmla="*/ 71749 w 296668"/>
                <a:gd name="connsiteY108" fmla="*/ 29054 h 329092"/>
                <a:gd name="connsiteX109" fmla="*/ 67738 w 296668"/>
                <a:gd name="connsiteY109" fmla="*/ 26431 h 329092"/>
                <a:gd name="connsiteX110" fmla="*/ 54370 w 296668"/>
                <a:gd name="connsiteY110" fmla="*/ 8071 h 329092"/>
                <a:gd name="connsiteX111" fmla="*/ 55707 w 296668"/>
                <a:gd name="connsiteY111" fmla="*/ 1514 h 3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96668" h="329092">
                  <a:moveTo>
                    <a:pt x="118385" y="317979"/>
                  </a:moveTo>
                  <a:cubicBezTo>
                    <a:pt x="118385" y="317979"/>
                    <a:pt x="118385" y="317979"/>
                    <a:pt x="177916" y="317979"/>
                  </a:cubicBezTo>
                  <a:cubicBezTo>
                    <a:pt x="180562" y="317979"/>
                    <a:pt x="183208" y="320757"/>
                    <a:pt x="183208" y="323536"/>
                  </a:cubicBezTo>
                  <a:cubicBezTo>
                    <a:pt x="183208" y="326314"/>
                    <a:pt x="180562" y="329092"/>
                    <a:pt x="177916" y="329092"/>
                  </a:cubicBezTo>
                  <a:cubicBezTo>
                    <a:pt x="177916" y="329092"/>
                    <a:pt x="177916" y="329092"/>
                    <a:pt x="118385" y="329092"/>
                  </a:cubicBezTo>
                  <a:cubicBezTo>
                    <a:pt x="114416" y="329092"/>
                    <a:pt x="111770" y="326314"/>
                    <a:pt x="111770" y="323536"/>
                  </a:cubicBezTo>
                  <a:cubicBezTo>
                    <a:pt x="111770" y="320757"/>
                    <a:pt x="114416" y="317979"/>
                    <a:pt x="118385" y="317979"/>
                  </a:cubicBezTo>
                  <a:close/>
                  <a:moveTo>
                    <a:pt x="118385" y="287816"/>
                  </a:moveTo>
                  <a:cubicBezTo>
                    <a:pt x="118385" y="287816"/>
                    <a:pt x="118385" y="287816"/>
                    <a:pt x="177916" y="287816"/>
                  </a:cubicBezTo>
                  <a:cubicBezTo>
                    <a:pt x="180562" y="287816"/>
                    <a:pt x="183208" y="290197"/>
                    <a:pt x="183208" y="292579"/>
                  </a:cubicBezTo>
                  <a:cubicBezTo>
                    <a:pt x="183208" y="294960"/>
                    <a:pt x="180562" y="297341"/>
                    <a:pt x="177916" y="297341"/>
                  </a:cubicBezTo>
                  <a:cubicBezTo>
                    <a:pt x="177916" y="297341"/>
                    <a:pt x="177916" y="297341"/>
                    <a:pt x="118385" y="297341"/>
                  </a:cubicBezTo>
                  <a:cubicBezTo>
                    <a:pt x="114416" y="297341"/>
                    <a:pt x="111770" y="294960"/>
                    <a:pt x="111770" y="292579"/>
                  </a:cubicBezTo>
                  <a:cubicBezTo>
                    <a:pt x="111770" y="290197"/>
                    <a:pt x="114416" y="287816"/>
                    <a:pt x="118385" y="287816"/>
                  </a:cubicBezTo>
                  <a:close/>
                  <a:moveTo>
                    <a:pt x="270643" y="157302"/>
                  </a:moveTo>
                  <a:cubicBezTo>
                    <a:pt x="270643" y="157302"/>
                    <a:pt x="270643" y="157302"/>
                    <a:pt x="292135" y="163538"/>
                  </a:cubicBezTo>
                  <a:cubicBezTo>
                    <a:pt x="296165" y="164786"/>
                    <a:pt x="297508" y="167280"/>
                    <a:pt x="296165" y="169775"/>
                  </a:cubicBezTo>
                  <a:cubicBezTo>
                    <a:pt x="296165" y="172270"/>
                    <a:pt x="293478" y="173517"/>
                    <a:pt x="290792" y="173517"/>
                  </a:cubicBezTo>
                  <a:cubicBezTo>
                    <a:pt x="290792" y="173517"/>
                    <a:pt x="289449" y="173517"/>
                    <a:pt x="289449" y="173517"/>
                  </a:cubicBezTo>
                  <a:cubicBezTo>
                    <a:pt x="289449" y="173517"/>
                    <a:pt x="289449" y="173517"/>
                    <a:pt x="267956" y="167280"/>
                  </a:cubicBezTo>
                  <a:cubicBezTo>
                    <a:pt x="263926" y="166033"/>
                    <a:pt x="262583" y="162291"/>
                    <a:pt x="263926" y="159796"/>
                  </a:cubicBezTo>
                  <a:cubicBezTo>
                    <a:pt x="265270" y="157302"/>
                    <a:pt x="267956" y="156054"/>
                    <a:pt x="270643" y="157302"/>
                  </a:cubicBezTo>
                  <a:close/>
                  <a:moveTo>
                    <a:pt x="24702" y="157302"/>
                  </a:moveTo>
                  <a:cubicBezTo>
                    <a:pt x="27267" y="156054"/>
                    <a:pt x="31114" y="157302"/>
                    <a:pt x="31114" y="159796"/>
                  </a:cubicBezTo>
                  <a:cubicBezTo>
                    <a:pt x="32396" y="162291"/>
                    <a:pt x="31114" y="166033"/>
                    <a:pt x="28549" y="167280"/>
                  </a:cubicBezTo>
                  <a:cubicBezTo>
                    <a:pt x="28549" y="167280"/>
                    <a:pt x="28549" y="167280"/>
                    <a:pt x="6751" y="173517"/>
                  </a:cubicBezTo>
                  <a:cubicBezTo>
                    <a:pt x="6751" y="173517"/>
                    <a:pt x="5469" y="173517"/>
                    <a:pt x="5469" y="173517"/>
                  </a:cubicBezTo>
                  <a:cubicBezTo>
                    <a:pt x="2905" y="173517"/>
                    <a:pt x="1622" y="172270"/>
                    <a:pt x="340" y="169775"/>
                  </a:cubicBezTo>
                  <a:cubicBezTo>
                    <a:pt x="-942" y="167280"/>
                    <a:pt x="1622" y="164786"/>
                    <a:pt x="4187" y="163538"/>
                  </a:cubicBezTo>
                  <a:cubicBezTo>
                    <a:pt x="4187" y="163538"/>
                    <a:pt x="4187" y="163538"/>
                    <a:pt x="24702" y="157302"/>
                  </a:cubicBezTo>
                  <a:close/>
                  <a:moveTo>
                    <a:pt x="174683" y="85640"/>
                  </a:moveTo>
                  <a:cubicBezTo>
                    <a:pt x="175977" y="83029"/>
                    <a:pt x="179857" y="83029"/>
                    <a:pt x="182444" y="85640"/>
                  </a:cubicBezTo>
                  <a:cubicBezTo>
                    <a:pt x="182444" y="85640"/>
                    <a:pt x="182444" y="85640"/>
                    <a:pt x="205728" y="109135"/>
                  </a:cubicBezTo>
                  <a:cubicBezTo>
                    <a:pt x="205728" y="110440"/>
                    <a:pt x="207021" y="111746"/>
                    <a:pt x="207021" y="113051"/>
                  </a:cubicBezTo>
                  <a:cubicBezTo>
                    <a:pt x="207021" y="113051"/>
                    <a:pt x="207021" y="113051"/>
                    <a:pt x="207021" y="136546"/>
                  </a:cubicBezTo>
                  <a:cubicBezTo>
                    <a:pt x="207021" y="139157"/>
                    <a:pt x="204434" y="141767"/>
                    <a:pt x="201847" y="141767"/>
                  </a:cubicBezTo>
                  <a:cubicBezTo>
                    <a:pt x="197966" y="141767"/>
                    <a:pt x="196673" y="139157"/>
                    <a:pt x="196673" y="136546"/>
                  </a:cubicBezTo>
                  <a:cubicBezTo>
                    <a:pt x="196673" y="136546"/>
                    <a:pt x="196673" y="136546"/>
                    <a:pt x="196673" y="115661"/>
                  </a:cubicBezTo>
                  <a:lnTo>
                    <a:pt x="174683" y="93472"/>
                  </a:lnTo>
                  <a:cubicBezTo>
                    <a:pt x="172096" y="90861"/>
                    <a:pt x="172096" y="88250"/>
                    <a:pt x="174683" y="85640"/>
                  </a:cubicBezTo>
                  <a:close/>
                  <a:moveTo>
                    <a:pt x="289449" y="71916"/>
                  </a:moveTo>
                  <a:cubicBezTo>
                    <a:pt x="292135" y="71916"/>
                    <a:pt x="294822" y="73276"/>
                    <a:pt x="296165" y="75998"/>
                  </a:cubicBezTo>
                  <a:cubicBezTo>
                    <a:pt x="297508" y="78719"/>
                    <a:pt x="296165" y="82801"/>
                    <a:pt x="292135" y="82801"/>
                  </a:cubicBezTo>
                  <a:cubicBezTo>
                    <a:pt x="292135" y="82801"/>
                    <a:pt x="292135" y="82801"/>
                    <a:pt x="270643" y="90966"/>
                  </a:cubicBezTo>
                  <a:cubicBezTo>
                    <a:pt x="270643" y="90966"/>
                    <a:pt x="269299" y="90966"/>
                    <a:pt x="269299" y="90966"/>
                  </a:cubicBezTo>
                  <a:cubicBezTo>
                    <a:pt x="266613" y="90966"/>
                    <a:pt x="263926" y="89606"/>
                    <a:pt x="263926" y="86884"/>
                  </a:cubicBezTo>
                  <a:cubicBezTo>
                    <a:pt x="262583" y="84163"/>
                    <a:pt x="263926" y="80080"/>
                    <a:pt x="267956" y="80080"/>
                  </a:cubicBezTo>
                  <a:cubicBezTo>
                    <a:pt x="267956" y="80080"/>
                    <a:pt x="267956" y="80080"/>
                    <a:pt x="289449" y="71916"/>
                  </a:cubicBezTo>
                  <a:close/>
                  <a:moveTo>
                    <a:pt x="6751" y="71916"/>
                  </a:moveTo>
                  <a:cubicBezTo>
                    <a:pt x="6751" y="71916"/>
                    <a:pt x="6751" y="71916"/>
                    <a:pt x="28549" y="80080"/>
                  </a:cubicBezTo>
                  <a:cubicBezTo>
                    <a:pt x="31114" y="80080"/>
                    <a:pt x="32396" y="84163"/>
                    <a:pt x="31114" y="86884"/>
                  </a:cubicBezTo>
                  <a:cubicBezTo>
                    <a:pt x="31114" y="89606"/>
                    <a:pt x="28549" y="90966"/>
                    <a:pt x="25985" y="90966"/>
                  </a:cubicBezTo>
                  <a:cubicBezTo>
                    <a:pt x="25985" y="90966"/>
                    <a:pt x="24702" y="90966"/>
                    <a:pt x="24702" y="90966"/>
                  </a:cubicBezTo>
                  <a:cubicBezTo>
                    <a:pt x="24702" y="90966"/>
                    <a:pt x="24702" y="90966"/>
                    <a:pt x="4187" y="82801"/>
                  </a:cubicBezTo>
                  <a:cubicBezTo>
                    <a:pt x="1622" y="82801"/>
                    <a:pt x="-942" y="78719"/>
                    <a:pt x="340" y="75998"/>
                  </a:cubicBezTo>
                  <a:cubicBezTo>
                    <a:pt x="1622" y="73276"/>
                    <a:pt x="4187" y="71916"/>
                    <a:pt x="6751" y="71916"/>
                  </a:cubicBezTo>
                  <a:close/>
                  <a:moveTo>
                    <a:pt x="117171" y="67154"/>
                  </a:moveTo>
                  <a:cubicBezTo>
                    <a:pt x="117171" y="67154"/>
                    <a:pt x="117171" y="67154"/>
                    <a:pt x="73671" y="110571"/>
                  </a:cubicBezTo>
                  <a:lnTo>
                    <a:pt x="73671" y="172408"/>
                  </a:lnTo>
                  <a:cubicBezTo>
                    <a:pt x="73671" y="172408"/>
                    <a:pt x="73671" y="172408"/>
                    <a:pt x="118490" y="217141"/>
                  </a:cubicBezTo>
                  <a:cubicBezTo>
                    <a:pt x="118490" y="218456"/>
                    <a:pt x="119808" y="218456"/>
                    <a:pt x="119808" y="219772"/>
                  </a:cubicBezTo>
                  <a:cubicBezTo>
                    <a:pt x="119808" y="221088"/>
                    <a:pt x="121126" y="221088"/>
                    <a:pt x="121126" y="222403"/>
                  </a:cubicBezTo>
                  <a:cubicBezTo>
                    <a:pt x="121126" y="222403"/>
                    <a:pt x="121126" y="243454"/>
                    <a:pt x="121126" y="248717"/>
                  </a:cubicBezTo>
                  <a:cubicBezTo>
                    <a:pt x="121126" y="248717"/>
                    <a:pt x="121126" y="248717"/>
                    <a:pt x="127717" y="259242"/>
                  </a:cubicBezTo>
                  <a:cubicBezTo>
                    <a:pt x="127717" y="259242"/>
                    <a:pt x="127717" y="259242"/>
                    <a:pt x="167263" y="259242"/>
                  </a:cubicBezTo>
                  <a:cubicBezTo>
                    <a:pt x="167263" y="259242"/>
                    <a:pt x="167263" y="259242"/>
                    <a:pt x="175172" y="248717"/>
                  </a:cubicBezTo>
                  <a:cubicBezTo>
                    <a:pt x="175172" y="248717"/>
                    <a:pt x="175172" y="248717"/>
                    <a:pt x="175172" y="222403"/>
                  </a:cubicBezTo>
                  <a:cubicBezTo>
                    <a:pt x="175172" y="222403"/>
                    <a:pt x="175172" y="222403"/>
                    <a:pt x="175172" y="221088"/>
                  </a:cubicBezTo>
                  <a:cubicBezTo>
                    <a:pt x="175172" y="219772"/>
                    <a:pt x="175172" y="218456"/>
                    <a:pt x="176490" y="217141"/>
                  </a:cubicBezTo>
                  <a:cubicBezTo>
                    <a:pt x="176490" y="217141"/>
                    <a:pt x="176490" y="217141"/>
                    <a:pt x="221309" y="172408"/>
                  </a:cubicBezTo>
                  <a:cubicBezTo>
                    <a:pt x="221309" y="172408"/>
                    <a:pt x="221309" y="172408"/>
                    <a:pt x="221309" y="110571"/>
                  </a:cubicBezTo>
                  <a:cubicBezTo>
                    <a:pt x="221309" y="110571"/>
                    <a:pt x="221309" y="110571"/>
                    <a:pt x="177809" y="67154"/>
                  </a:cubicBezTo>
                  <a:cubicBezTo>
                    <a:pt x="177809" y="67154"/>
                    <a:pt x="177809" y="67154"/>
                    <a:pt x="117171" y="67154"/>
                  </a:cubicBezTo>
                  <a:close/>
                  <a:moveTo>
                    <a:pt x="115312" y="57629"/>
                  </a:moveTo>
                  <a:cubicBezTo>
                    <a:pt x="115312" y="57629"/>
                    <a:pt x="115312" y="57629"/>
                    <a:pt x="181254" y="57629"/>
                  </a:cubicBezTo>
                  <a:cubicBezTo>
                    <a:pt x="182573" y="57629"/>
                    <a:pt x="183892" y="57629"/>
                    <a:pt x="185211" y="58942"/>
                  </a:cubicBezTo>
                  <a:cubicBezTo>
                    <a:pt x="185211" y="58942"/>
                    <a:pt x="185211" y="58942"/>
                    <a:pt x="232689" y="106215"/>
                  </a:cubicBezTo>
                  <a:cubicBezTo>
                    <a:pt x="232689" y="106215"/>
                    <a:pt x="234008" y="107528"/>
                    <a:pt x="234008" y="110154"/>
                  </a:cubicBezTo>
                  <a:cubicBezTo>
                    <a:pt x="234008" y="110154"/>
                    <a:pt x="234008" y="110154"/>
                    <a:pt x="234008" y="175810"/>
                  </a:cubicBezTo>
                  <a:cubicBezTo>
                    <a:pt x="234008" y="177123"/>
                    <a:pt x="232689" y="178436"/>
                    <a:pt x="232689" y="179749"/>
                  </a:cubicBezTo>
                  <a:cubicBezTo>
                    <a:pt x="232689" y="179749"/>
                    <a:pt x="232689" y="179749"/>
                    <a:pt x="186530" y="224395"/>
                  </a:cubicBezTo>
                  <a:cubicBezTo>
                    <a:pt x="186530" y="224395"/>
                    <a:pt x="186530" y="224395"/>
                    <a:pt x="186530" y="250657"/>
                  </a:cubicBezTo>
                  <a:cubicBezTo>
                    <a:pt x="186530" y="251971"/>
                    <a:pt x="186530" y="253284"/>
                    <a:pt x="185211" y="254597"/>
                  </a:cubicBezTo>
                  <a:cubicBezTo>
                    <a:pt x="185211" y="254597"/>
                    <a:pt x="185211" y="254597"/>
                    <a:pt x="175979" y="267728"/>
                  </a:cubicBezTo>
                  <a:cubicBezTo>
                    <a:pt x="174660" y="269041"/>
                    <a:pt x="173341" y="270354"/>
                    <a:pt x="172022" y="270354"/>
                  </a:cubicBezTo>
                  <a:cubicBezTo>
                    <a:pt x="172022" y="270354"/>
                    <a:pt x="172022" y="270354"/>
                    <a:pt x="125862" y="270354"/>
                  </a:cubicBezTo>
                  <a:cubicBezTo>
                    <a:pt x="124544" y="270354"/>
                    <a:pt x="123225" y="269041"/>
                    <a:pt x="121906" y="267728"/>
                  </a:cubicBezTo>
                  <a:cubicBezTo>
                    <a:pt x="121906" y="267728"/>
                    <a:pt x="121906" y="267728"/>
                    <a:pt x="112674" y="255910"/>
                  </a:cubicBezTo>
                  <a:cubicBezTo>
                    <a:pt x="112674" y="255910"/>
                    <a:pt x="111355" y="254597"/>
                    <a:pt x="111355" y="254597"/>
                  </a:cubicBezTo>
                  <a:cubicBezTo>
                    <a:pt x="110036" y="251971"/>
                    <a:pt x="110036" y="245405"/>
                    <a:pt x="110036" y="224395"/>
                  </a:cubicBezTo>
                  <a:cubicBezTo>
                    <a:pt x="110036" y="224395"/>
                    <a:pt x="110036" y="224395"/>
                    <a:pt x="65196" y="179749"/>
                  </a:cubicBezTo>
                  <a:cubicBezTo>
                    <a:pt x="63877" y="178436"/>
                    <a:pt x="62558" y="177123"/>
                    <a:pt x="62558" y="175810"/>
                  </a:cubicBezTo>
                  <a:cubicBezTo>
                    <a:pt x="62558" y="175810"/>
                    <a:pt x="62558" y="175810"/>
                    <a:pt x="62558" y="110154"/>
                  </a:cubicBezTo>
                  <a:cubicBezTo>
                    <a:pt x="62558" y="107528"/>
                    <a:pt x="63877" y="106215"/>
                    <a:pt x="65196" y="106215"/>
                  </a:cubicBezTo>
                  <a:cubicBezTo>
                    <a:pt x="65196" y="106215"/>
                    <a:pt x="65196" y="106215"/>
                    <a:pt x="111355" y="58942"/>
                  </a:cubicBezTo>
                  <a:cubicBezTo>
                    <a:pt x="112674" y="57629"/>
                    <a:pt x="113993" y="57629"/>
                    <a:pt x="115312" y="57629"/>
                  </a:cubicBezTo>
                  <a:close/>
                  <a:moveTo>
                    <a:pt x="233373" y="1514"/>
                  </a:moveTo>
                  <a:cubicBezTo>
                    <a:pt x="234643" y="202"/>
                    <a:pt x="237183" y="-1109"/>
                    <a:pt x="239723" y="1514"/>
                  </a:cubicBezTo>
                  <a:cubicBezTo>
                    <a:pt x="242263" y="2825"/>
                    <a:pt x="243533" y="5448"/>
                    <a:pt x="240993" y="8071"/>
                  </a:cubicBezTo>
                  <a:cubicBezTo>
                    <a:pt x="240993" y="8071"/>
                    <a:pt x="240993" y="8071"/>
                    <a:pt x="228293" y="26431"/>
                  </a:cubicBezTo>
                  <a:cubicBezTo>
                    <a:pt x="227023" y="27742"/>
                    <a:pt x="225753" y="29054"/>
                    <a:pt x="224483" y="29054"/>
                  </a:cubicBezTo>
                  <a:cubicBezTo>
                    <a:pt x="223213" y="29054"/>
                    <a:pt x="221943" y="29054"/>
                    <a:pt x="220673" y="27742"/>
                  </a:cubicBezTo>
                  <a:cubicBezTo>
                    <a:pt x="218133" y="26431"/>
                    <a:pt x="218133" y="22497"/>
                    <a:pt x="219403" y="19874"/>
                  </a:cubicBezTo>
                  <a:cubicBezTo>
                    <a:pt x="219403" y="19874"/>
                    <a:pt x="219403" y="19874"/>
                    <a:pt x="233373" y="1514"/>
                  </a:cubicBezTo>
                  <a:close/>
                  <a:moveTo>
                    <a:pt x="55707" y="1514"/>
                  </a:moveTo>
                  <a:cubicBezTo>
                    <a:pt x="58380" y="-1109"/>
                    <a:pt x="61054" y="202"/>
                    <a:pt x="63728" y="1514"/>
                  </a:cubicBezTo>
                  <a:cubicBezTo>
                    <a:pt x="63728" y="1514"/>
                    <a:pt x="63728" y="1514"/>
                    <a:pt x="77096" y="19874"/>
                  </a:cubicBezTo>
                  <a:cubicBezTo>
                    <a:pt x="78433" y="22497"/>
                    <a:pt x="78433" y="26431"/>
                    <a:pt x="75759" y="27742"/>
                  </a:cubicBezTo>
                  <a:cubicBezTo>
                    <a:pt x="74422" y="29054"/>
                    <a:pt x="73086" y="29054"/>
                    <a:pt x="71749" y="29054"/>
                  </a:cubicBezTo>
                  <a:cubicBezTo>
                    <a:pt x="70412" y="29054"/>
                    <a:pt x="69075" y="27742"/>
                    <a:pt x="67738" y="26431"/>
                  </a:cubicBezTo>
                  <a:lnTo>
                    <a:pt x="54370" y="8071"/>
                  </a:lnTo>
                  <a:cubicBezTo>
                    <a:pt x="53033" y="5448"/>
                    <a:pt x="53033" y="2825"/>
                    <a:pt x="55707" y="1514"/>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 fmla="*/ 0 w 3906895"/>
                <a:gd name="connsiteY0" fmla="*/ 10186 h 1737272"/>
                <a:gd name="connsiteX1" fmla="*/ 1259426 w 3906895"/>
                <a:gd name="connsiteY1" fmla="*/ 0 h 1737272"/>
                <a:gd name="connsiteX2" fmla="*/ 3906895 w 3906895"/>
                <a:gd name="connsiteY2" fmla="*/ 10186 h 1737272"/>
                <a:gd name="connsiteX3" fmla="*/ 3906895 w 3906895"/>
                <a:gd name="connsiteY3" fmla="*/ 1737272 h 1737272"/>
                <a:gd name="connsiteX4" fmla="*/ 0 w 3906895"/>
                <a:gd name="connsiteY4" fmla="*/ 1737272 h 1737272"/>
                <a:gd name="connsiteX5" fmla="*/ 0 w 3906895"/>
                <a:gd name="connsiteY5" fmla="*/ 10186 h 1737272"/>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737272 h 1744666"/>
                <a:gd name="connsiteX6" fmla="*/ 0 w 3906895"/>
                <a:gd name="connsiteY6" fmla="*/ 10186 h 1744666"/>
                <a:gd name="connsiteX0" fmla="*/ 0 w 3906895"/>
                <a:gd name="connsiteY0" fmla="*/ 10186 h 1744666"/>
                <a:gd name="connsiteX1" fmla="*/ 1259426 w 3906895"/>
                <a:gd name="connsiteY1" fmla="*/ 0 h 1744666"/>
                <a:gd name="connsiteX2" fmla="*/ 3906895 w 3906895"/>
                <a:gd name="connsiteY2" fmla="*/ 10186 h 1744666"/>
                <a:gd name="connsiteX3" fmla="*/ 3906895 w 3906895"/>
                <a:gd name="connsiteY3" fmla="*/ 1737272 h 1744666"/>
                <a:gd name="connsiteX4" fmla="*/ 1199853 w 3906895"/>
                <a:gd name="connsiteY4" fmla="*/ 1744666 h 1744666"/>
                <a:gd name="connsiteX5" fmla="*/ 0 w 3906895"/>
                <a:gd name="connsiteY5" fmla="*/ 10186 h 1744666"/>
                <a:gd name="connsiteX0" fmla="*/ 0 w 2707042"/>
                <a:gd name="connsiteY0" fmla="*/ 1744666 h 1744666"/>
                <a:gd name="connsiteX1" fmla="*/ 59573 w 2707042"/>
                <a:gd name="connsiteY1" fmla="*/ 0 h 1744666"/>
                <a:gd name="connsiteX2" fmla="*/ 2707042 w 2707042"/>
                <a:gd name="connsiteY2" fmla="*/ 10186 h 1744666"/>
                <a:gd name="connsiteX3" fmla="*/ 2707042 w 2707042"/>
                <a:gd name="connsiteY3" fmla="*/ 1737272 h 1744666"/>
                <a:gd name="connsiteX4" fmla="*/ 0 w 2707042"/>
                <a:gd name="connsiteY4" fmla="*/ 1744666 h 174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a:ea typeface="微软雅黑"/>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987911" y="332683"/>
            <a:ext cx="3076483"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noProof="0" dirty="0">
                <a:solidFill>
                  <a:schemeClr val="accent1"/>
                </a:solidFill>
                <a:latin typeface="Arial"/>
                <a:ea typeface="微软雅黑"/>
              </a:rPr>
              <a:t>My orders Page</a:t>
            </a:r>
            <a:endParaRPr kumimoji="0" lang="zh-CN" altLang="en-US" sz="3200"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sp>
        <p:nvSpPr>
          <p:cNvPr id="39" name="矩形 38"/>
          <p:cNvSpPr/>
          <p:nvPr/>
        </p:nvSpPr>
        <p:spPr>
          <a:xfrm>
            <a:off x="1536560" y="1209903"/>
            <a:ext cx="9696974" cy="1754326"/>
          </a:xfrm>
          <a:prstGeom prst="rect">
            <a:avLst/>
          </a:prstGeom>
        </p:spPr>
        <p:txBody>
          <a:bodyPr wrap="square">
            <a:spAutoFit/>
            <a:scene3d>
              <a:camera prst="orthographicFront"/>
              <a:lightRig rig="threePt" dir="t"/>
            </a:scene3d>
            <a:sp3d contourW="12700"/>
          </a:bodyPr>
          <a:lstStyle/>
          <a:p>
            <a:pPr lvl="0" algn="just"/>
            <a:r>
              <a:rPr lang="en-US" altLang="zh-CN" sz="1800" kern="100" dirty="0">
                <a:effectLst/>
                <a:latin typeface="Times New Roman" panose="02020603050405020304" pitchFamily="18" charset="0"/>
                <a:ea typeface="等线" panose="02010600030101010101" pitchFamily="2" charset="-122"/>
              </a:rPr>
              <a:t>The My order screen displays all of the user's orders, and when the user clicks on the display box for each order, the user will be redirected to the Order Details screen, which records the details of the order that the user has entered, including the order creation time, the order price, and the building address.</a:t>
            </a:r>
          </a:p>
          <a:p>
            <a:pPr algn="just"/>
            <a:r>
              <a:rPr lang="en-US" altLang="zh-CN" sz="1800" kern="100" dirty="0">
                <a:effectLst/>
                <a:latin typeface="Times New Roman" panose="02020603050405020304" pitchFamily="18" charset="0"/>
                <a:ea typeface="等线" panose="02010600030101010101" pitchFamily="2" charset="-122"/>
              </a:rPr>
              <a:t>If the user clicks the cancel order button, the order will be deleted and the information in the database will be synchronized and deleted.</a:t>
            </a:r>
            <a:endParaRPr lang="zh-CN" altLang="zh-CN" sz="1800" kern="100" dirty="0">
              <a:effectLst/>
              <a:latin typeface="Times New Roman" panose="02020603050405020304" pitchFamily="18" charset="0"/>
              <a:ea typeface="Times New Roman" panose="02020603050405020304" pitchFamily="18" charset="0"/>
            </a:endParaRPr>
          </a:p>
          <a:p>
            <a:pPr lvl="0" algn="just"/>
            <a:endParaRPr lang="zh-CN" altLang="zh-CN" sz="1800" kern="100" dirty="0">
              <a:effectLst/>
              <a:latin typeface="Times New Roman" panose="02020603050405020304" pitchFamily="18" charset="0"/>
              <a:ea typeface="Times New Roman" panose="02020603050405020304" pitchFamily="18" charset="0"/>
            </a:endParaRPr>
          </a:p>
        </p:txBody>
      </p:sp>
      <p:pic>
        <p:nvPicPr>
          <p:cNvPr id="2" name="图片 1">
            <a:extLst>
              <a:ext uri="{FF2B5EF4-FFF2-40B4-BE49-F238E27FC236}">
                <a16:creationId xmlns:a16="http://schemas.microsoft.com/office/drawing/2014/main" id="{FBBD24F3-E37A-8C28-6EDD-B46E1F4B5034}"/>
              </a:ext>
            </a:extLst>
          </p:cNvPr>
          <p:cNvPicPr>
            <a:picLocks noChangeAspect="1"/>
          </p:cNvPicPr>
          <p:nvPr/>
        </p:nvPicPr>
        <p:blipFill>
          <a:blip r:embed="rId3"/>
          <a:stretch>
            <a:fillRect/>
          </a:stretch>
        </p:blipFill>
        <p:spPr>
          <a:xfrm>
            <a:off x="1536560" y="2747151"/>
            <a:ext cx="4263996" cy="2220810"/>
          </a:xfrm>
          <a:prstGeom prst="rect">
            <a:avLst/>
          </a:prstGeom>
        </p:spPr>
      </p:pic>
      <p:pic>
        <p:nvPicPr>
          <p:cNvPr id="3" name="图片 2">
            <a:extLst>
              <a:ext uri="{FF2B5EF4-FFF2-40B4-BE49-F238E27FC236}">
                <a16:creationId xmlns:a16="http://schemas.microsoft.com/office/drawing/2014/main" id="{2A17287F-EF97-60B2-3CC5-1C3607F41712}"/>
              </a:ext>
            </a:extLst>
          </p:cNvPr>
          <p:cNvPicPr>
            <a:picLocks noChangeAspect="1"/>
          </p:cNvPicPr>
          <p:nvPr/>
        </p:nvPicPr>
        <p:blipFill>
          <a:blip r:embed="rId4"/>
          <a:stretch>
            <a:fillRect/>
          </a:stretch>
        </p:blipFill>
        <p:spPr>
          <a:xfrm>
            <a:off x="5959224" y="2747151"/>
            <a:ext cx="5274310" cy="2191385"/>
          </a:xfrm>
          <a:prstGeom prst="rect">
            <a:avLst/>
          </a:prstGeom>
        </p:spPr>
      </p:pic>
    </p:spTree>
    <p:extLst>
      <p:ext uri="{BB962C8B-B14F-4D97-AF65-F5344CB8AC3E}">
        <p14:creationId xmlns:p14="http://schemas.microsoft.com/office/powerpoint/2010/main" val="200730480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940</Words>
  <Application>Microsoft Office PowerPoint</Application>
  <PresentationFormat>宽屏</PresentationFormat>
  <Paragraphs>58</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雨婷 曹</dc:creator>
  <cp:lastModifiedBy>雨婷 曹</cp:lastModifiedBy>
  <cp:revision>8</cp:revision>
  <dcterms:created xsi:type="dcterms:W3CDTF">2024-05-04T04:13:11Z</dcterms:created>
  <dcterms:modified xsi:type="dcterms:W3CDTF">2024-05-04T07:01:25Z</dcterms:modified>
</cp:coreProperties>
</file>