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IBM Plex Sans"/>
      <p:regular r:id="rId24"/>
      <p:bold r:id="rId25"/>
      <p:italic r:id="rId26"/>
      <p:boldItalic r:id="rId27"/>
    </p:embeddedFont>
    <p:embeddedFont>
      <p:font typeface="IBM Plex Sans Medium"/>
      <p:regular r:id="rId28"/>
      <p:bold r:id="rId29"/>
      <p:italic r:id="rId30"/>
      <p:boldItalic r:id="rId31"/>
    </p:embeddedFont>
    <p:embeddedFont>
      <p:font typeface="PT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bN1dZzfOBrNKxLDiRFeqblVJ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BMPlexSa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italic.fntdata"/><Relationship Id="rId25" Type="http://schemas.openxmlformats.org/officeDocument/2006/relationships/font" Target="fonts/IBMPlexSans-bold.fntdata"/><Relationship Id="rId28" Type="http://schemas.openxmlformats.org/officeDocument/2006/relationships/font" Target="fonts/IBMPlexSansMedium-regular.fntdata"/><Relationship Id="rId27" Type="http://schemas.openxmlformats.org/officeDocument/2006/relationships/font" Target="fonts/IBMPlex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Sans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SansMedium-boldItalic.fntdata"/><Relationship Id="rId30" Type="http://schemas.openxmlformats.org/officeDocument/2006/relationships/font" Target="fonts/IBMPlexSansMedium-italic.fntdata"/><Relationship Id="rId11" Type="http://schemas.openxmlformats.org/officeDocument/2006/relationships/slide" Target="slides/slide7.xml"/><Relationship Id="rId33" Type="http://schemas.openxmlformats.org/officeDocument/2006/relationships/font" Target="fonts/PTSans-bold.fntdata"/><Relationship Id="rId10" Type="http://schemas.openxmlformats.org/officeDocument/2006/relationships/slide" Target="slides/slide6.xml"/><Relationship Id="rId32" Type="http://schemas.openxmlformats.org/officeDocument/2006/relationships/font" Target="fonts/PTSans-regular.fntdata"/><Relationship Id="rId13" Type="http://schemas.openxmlformats.org/officeDocument/2006/relationships/slide" Target="slides/slide9.xml"/><Relationship Id="rId35" Type="http://schemas.openxmlformats.org/officeDocument/2006/relationships/font" Target="fonts/PTSans-boldItalic.fntdata"/><Relationship Id="rId12" Type="http://schemas.openxmlformats.org/officeDocument/2006/relationships/slide" Target="slides/slide8.xml"/><Relationship Id="rId34" Type="http://schemas.openxmlformats.org/officeDocument/2006/relationships/font" Target="fonts/PTSans-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4be09052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4be09052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4be09052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4be09052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4be09052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4be09052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4be090524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4be090524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4be090524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4be090524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4be09052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4be09052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16"/>
          <p:cNvSpPr txBox="1"/>
          <p:nvPr>
            <p:ph type="ctrTitle"/>
          </p:nvPr>
        </p:nvSpPr>
        <p:spPr>
          <a:xfrm>
            <a:off x="4954800" y="1094250"/>
            <a:ext cx="3090300" cy="2277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6"/>
          <p:cNvSpPr txBox="1"/>
          <p:nvPr>
            <p:ph idx="1" type="subTitle"/>
          </p:nvPr>
        </p:nvSpPr>
        <p:spPr>
          <a:xfrm>
            <a:off x="4954800" y="3372150"/>
            <a:ext cx="30903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16" name="Shape 116"/>
        <p:cNvGrpSpPr/>
        <p:nvPr/>
      </p:nvGrpSpPr>
      <p:grpSpPr>
        <a:xfrm>
          <a:off x="0" y="0"/>
          <a:ext cx="0" cy="0"/>
          <a:chOff x="0" y="0"/>
          <a:chExt cx="0" cy="0"/>
        </a:xfrm>
      </p:grpSpPr>
      <p:sp>
        <p:nvSpPr>
          <p:cNvPr id="117" name="Google Shape;117;p25"/>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18" name="Google Shape;118;p25"/>
          <p:cNvGrpSpPr/>
          <p:nvPr/>
        </p:nvGrpSpPr>
        <p:grpSpPr>
          <a:xfrm>
            <a:off x="250792" y="240925"/>
            <a:ext cx="1160092" cy="63948"/>
            <a:chOff x="3779200" y="1371600"/>
            <a:chExt cx="1992600" cy="109500"/>
          </a:xfrm>
        </p:grpSpPr>
        <p:sp>
          <p:nvSpPr>
            <p:cNvPr id="119" name="Google Shape;119;p25"/>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5"/>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5"/>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25"/>
          <p:cNvGrpSpPr/>
          <p:nvPr/>
        </p:nvGrpSpPr>
        <p:grpSpPr>
          <a:xfrm>
            <a:off x="6715155" y="4604094"/>
            <a:ext cx="2428951" cy="434862"/>
            <a:chOff x="1358103" y="3291921"/>
            <a:chExt cx="3368397" cy="603054"/>
          </a:xfrm>
        </p:grpSpPr>
        <p:sp>
          <p:nvSpPr>
            <p:cNvPr id="126" name="Google Shape;126;p2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26"/>
          <p:cNvSpPr txBox="1"/>
          <p:nvPr>
            <p:ph idx="1" type="body"/>
          </p:nvPr>
        </p:nvSpPr>
        <p:spPr>
          <a:xfrm>
            <a:off x="1671300" y="1882538"/>
            <a:ext cx="5801400" cy="2103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30" name="Google Shape;130;p26"/>
          <p:cNvSpPr txBox="1"/>
          <p:nvPr>
            <p:ph type="title"/>
          </p:nvPr>
        </p:nvSpPr>
        <p:spPr>
          <a:xfrm>
            <a:off x="1671300" y="1157363"/>
            <a:ext cx="5801400" cy="7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1" name="Google Shape;131;p26"/>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26"/>
          <p:cNvGrpSpPr/>
          <p:nvPr/>
        </p:nvGrpSpPr>
        <p:grpSpPr>
          <a:xfrm>
            <a:off x="5716150" y="157656"/>
            <a:ext cx="3427850" cy="639375"/>
            <a:chOff x="1298650" y="3255600"/>
            <a:chExt cx="3427850" cy="639375"/>
          </a:xfrm>
        </p:grpSpPr>
        <p:sp>
          <p:nvSpPr>
            <p:cNvPr id="133" name="Google Shape;133;p2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26"/>
          <p:cNvGrpSpPr/>
          <p:nvPr/>
        </p:nvGrpSpPr>
        <p:grpSpPr>
          <a:xfrm rot="10800000">
            <a:off x="0" y="4346469"/>
            <a:ext cx="3427850" cy="639375"/>
            <a:chOff x="1298650" y="3255600"/>
            <a:chExt cx="3427850" cy="639375"/>
          </a:xfrm>
        </p:grpSpPr>
        <p:sp>
          <p:nvSpPr>
            <p:cNvPr id="136" name="Google Shape;136;p26"/>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6"/>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27"/>
          <p:cNvSpPr txBox="1"/>
          <p:nvPr>
            <p:ph type="title"/>
          </p:nvPr>
        </p:nvSpPr>
        <p:spPr>
          <a:xfrm>
            <a:off x="1204500" y="1289350"/>
            <a:ext cx="4591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1" name="Google Shape;141;p27"/>
          <p:cNvSpPr txBox="1"/>
          <p:nvPr>
            <p:ph idx="1" type="subTitle"/>
          </p:nvPr>
        </p:nvSpPr>
        <p:spPr>
          <a:xfrm>
            <a:off x="1204500" y="2131150"/>
            <a:ext cx="4591200" cy="156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27"/>
          <p:cNvSpPr/>
          <p:nvPr/>
        </p:nvSpPr>
        <p:spPr>
          <a:xfrm>
            <a:off x="5795700" y="24325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27"/>
          <p:cNvPicPr preferRelativeResize="0"/>
          <p:nvPr/>
        </p:nvPicPr>
        <p:blipFill rotWithShape="1">
          <a:blip r:embed="rId3">
            <a:alphaModFix/>
          </a:blip>
          <a:srcRect b="0" l="0" r="0" t="0"/>
          <a:stretch/>
        </p:blipFill>
        <p:spPr>
          <a:xfrm rot="5400000">
            <a:off x="6266878" y="857225"/>
            <a:ext cx="3268650" cy="19808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28"/>
          <p:cNvSpPr txBox="1"/>
          <p:nvPr>
            <p:ph type="title"/>
          </p:nvPr>
        </p:nvSpPr>
        <p:spPr>
          <a:xfrm>
            <a:off x="4874100" y="3495900"/>
            <a:ext cx="3556800" cy="110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29"/>
          <p:cNvSpPr/>
          <p:nvPr/>
        </p:nvSpPr>
        <p:spPr>
          <a:xfrm>
            <a:off x="5271600" y="12169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9"/>
          <p:cNvSpPr/>
          <p:nvPr/>
        </p:nvSpPr>
        <p:spPr>
          <a:xfrm>
            <a:off x="-717550" y="-358650"/>
            <a:ext cx="3158700" cy="3158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9" name="Google Shape;149;p29"/>
          <p:cNvPicPr preferRelativeResize="0"/>
          <p:nvPr/>
        </p:nvPicPr>
        <p:blipFill rotWithShape="1">
          <a:blip r:embed="rId3">
            <a:alphaModFix/>
          </a:blip>
          <a:srcRect b="0" l="0" r="0" t="0"/>
          <a:stretch/>
        </p:blipFill>
        <p:spPr>
          <a:xfrm>
            <a:off x="139428" y="3028425"/>
            <a:ext cx="3268650" cy="1980800"/>
          </a:xfrm>
          <a:prstGeom prst="rect">
            <a:avLst/>
          </a:prstGeom>
          <a:noFill/>
          <a:ln>
            <a:noFill/>
          </a:ln>
        </p:spPr>
      </p:pic>
      <p:sp>
        <p:nvSpPr>
          <p:cNvPr id="150" name="Google Shape;150;p29"/>
          <p:cNvSpPr txBox="1"/>
          <p:nvPr>
            <p:ph hasCustomPrompt="1" type="title"/>
          </p:nvPr>
        </p:nvSpPr>
        <p:spPr>
          <a:xfrm>
            <a:off x="1684413" y="1548725"/>
            <a:ext cx="5775300" cy="172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10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1" name="Google Shape;151;p29"/>
          <p:cNvSpPr txBox="1"/>
          <p:nvPr>
            <p:ph idx="1" type="subTitle"/>
          </p:nvPr>
        </p:nvSpPr>
        <p:spPr>
          <a:xfrm>
            <a:off x="1927800" y="3310925"/>
            <a:ext cx="52884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2" name="Shape 15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1"/>
          <p:cNvSpPr txBox="1"/>
          <p:nvPr>
            <p:ph type="title"/>
          </p:nvPr>
        </p:nvSpPr>
        <p:spPr>
          <a:xfrm>
            <a:off x="4360800" y="1227300"/>
            <a:ext cx="40701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5" name="Google Shape;155;p31"/>
          <p:cNvSpPr txBox="1"/>
          <p:nvPr>
            <p:ph idx="1" type="subTitle"/>
          </p:nvPr>
        </p:nvSpPr>
        <p:spPr>
          <a:xfrm>
            <a:off x="4360800" y="2069100"/>
            <a:ext cx="4070100" cy="184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56" name="Google Shape;156;p31"/>
          <p:cNvPicPr preferRelativeResize="0"/>
          <p:nvPr/>
        </p:nvPicPr>
        <p:blipFill rotWithShape="1">
          <a:blip r:embed="rId3">
            <a:alphaModFix/>
          </a:blip>
          <a:srcRect b="47712" l="0" r="0" t="0"/>
          <a:stretch/>
        </p:blipFill>
        <p:spPr>
          <a:xfrm>
            <a:off x="3489225" y="4122300"/>
            <a:ext cx="3222850" cy="1021225"/>
          </a:xfrm>
          <a:prstGeom prst="rect">
            <a:avLst/>
          </a:prstGeom>
          <a:noFill/>
          <a:ln>
            <a:noFill/>
          </a:ln>
        </p:spPr>
      </p:pic>
      <p:pic>
        <p:nvPicPr>
          <p:cNvPr id="157" name="Google Shape;157;p31"/>
          <p:cNvPicPr preferRelativeResize="0"/>
          <p:nvPr/>
        </p:nvPicPr>
        <p:blipFill rotWithShape="1">
          <a:blip r:embed="rId3">
            <a:alphaModFix/>
          </a:blip>
          <a:srcRect b="0" l="0" r="0" t="47712"/>
          <a:stretch/>
        </p:blipFill>
        <p:spPr>
          <a:xfrm>
            <a:off x="5977075" y="0"/>
            <a:ext cx="3222850" cy="10212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blipFill>
          <a:blip r:embed="rId2">
            <a:alphaModFix/>
          </a:blip>
          <a:stretch>
            <a:fillRect/>
          </a:stretch>
        </a:blipFill>
      </p:bgPr>
    </p:bg>
    <p:spTree>
      <p:nvGrpSpPr>
        <p:cNvPr id="158" name="Shape 158"/>
        <p:cNvGrpSpPr/>
        <p:nvPr/>
      </p:nvGrpSpPr>
      <p:grpSpPr>
        <a:xfrm>
          <a:off x="0" y="0"/>
          <a:ext cx="0" cy="0"/>
          <a:chOff x="0" y="0"/>
          <a:chExt cx="0" cy="0"/>
        </a:xfrm>
      </p:grpSpPr>
      <p:sp>
        <p:nvSpPr>
          <p:cNvPr id="159" name="Google Shape;159;p32"/>
          <p:cNvSpPr txBox="1"/>
          <p:nvPr>
            <p:ph type="title"/>
          </p:nvPr>
        </p:nvSpPr>
        <p:spPr>
          <a:xfrm>
            <a:off x="2052900" y="3880863"/>
            <a:ext cx="50382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0" name="Google Shape;160;p32"/>
          <p:cNvSpPr txBox="1"/>
          <p:nvPr>
            <p:ph idx="1" type="subTitle"/>
          </p:nvPr>
        </p:nvSpPr>
        <p:spPr>
          <a:xfrm>
            <a:off x="2052925" y="1520950"/>
            <a:ext cx="5037600" cy="19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1" name="Google Shape;161;p32"/>
          <p:cNvSpPr/>
          <p:nvPr/>
        </p:nvSpPr>
        <p:spPr>
          <a:xfrm>
            <a:off x="-727100" y="-456925"/>
            <a:ext cx="3636300" cy="36363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32"/>
          <p:cNvGrpSpPr/>
          <p:nvPr/>
        </p:nvGrpSpPr>
        <p:grpSpPr>
          <a:xfrm>
            <a:off x="5716150" y="287088"/>
            <a:ext cx="3427850" cy="639375"/>
            <a:chOff x="1298650" y="3255600"/>
            <a:chExt cx="3427850" cy="639375"/>
          </a:xfrm>
        </p:grpSpPr>
        <p:sp>
          <p:nvSpPr>
            <p:cNvPr id="163" name="Google Shape;163;p3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32"/>
          <p:cNvGrpSpPr/>
          <p:nvPr/>
        </p:nvGrpSpPr>
        <p:grpSpPr>
          <a:xfrm rot="10800000">
            <a:off x="0" y="4217038"/>
            <a:ext cx="3427850" cy="639375"/>
            <a:chOff x="1298650" y="3255600"/>
            <a:chExt cx="3427850" cy="639375"/>
          </a:xfrm>
        </p:grpSpPr>
        <p:sp>
          <p:nvSpPr>
            <p:cNvPr id="166" name="Google Shape;166;p32"/>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2"/>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32"/>
          <p:cNvSpPr/>
          <p:nvPr/>
        </p:nvSpPr>
        <p:spPr>
          <a:xfrm>
            <a:off x="5383375" y="1441400"/>
            <a:ext cx="4976400" cy="4976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bg>
      <p:bgPr>
        <a:blipFill>
          <a:blip r:embed="rId2">
            <a:alphaModFix/>
          </a:blip>
          <a:stretch>
            <a:fillRect/>
          </a:stretch>
        </a:blipFill>
      </p:bgPr>
    </p:bg>
    <p:spTree>
      <p:nvGrpSpPr>
        <p:cNvPr id="169" name="Shape 169"/>
        <p:cNvGrpSpPr/>
        <p:nvPr/>
      </p:nvGrpSpPr>
      <p:grpSpPr>
        <a:xfrm>
          <a:off x="0" y="0"/>
          <a:ext cx="0" cy="0"/>
          <a:chOff x="0" y="0"/>
          <a:chExt cx="0" cy="0"/>
        </a:xfrm>
      </p:grpSpPr>
      <p:sp>
        <p:nvSpPr>
          <p:cNvPr id="170" name="Google Shape;170;p33"/>
          <p:cNvSpPr/>
          <p:nvPr/>
        </p:nvSpPr>
        <p:spPr>
          <a:xfrm flipH="1" rot="10800000">
            <a:off x="6579400" y="-1048150"/>
            <a:ext cx="3308400" cy="3308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3"/>
          <p:cNvSpPr/>
          <p:nvPr/>
        </p:nvSpPr>
        <p:spPr>
          <a:xfrm>
            <a:off x="1597000" y="1616600"/>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3"/>
          <p:cNvSpPr txBox="1"/>
          <p:nvPr>
            <p:ph type="title"/>
          </p:nvPr>
        </p:nvSpPr>
        <p:spPr>
          <a:xfrm>
            <a:off x="842475" y="968900"/>
            <a:ext cx="3506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3" name="Google Shape;173;p33"/>
          <p:cNvSpPr txBox="1"/>
          <p:nvPr>
            <p:ph idx="1" type="subTitle"/>
          </p:nvPr>
        </p:nvSpPr>
        <p:spPr>
          <a:xfrm>
            <a:off x="842475" y="1659400"/>
            <a:ext cx="35064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33"/>
          <p:cNvSpPr/>
          <p:nvPr/>
        </p:nvSpPr>
        <p:spPr>
          <a:xfrm>
            <a:off x="7670175"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3"/>
          <p:cNvSpPr/>
          <p:nvPr/>
        </p:nvSpPr>
        <p:spPr>
          <a:xfrm>
            <a:off x="8345300" y="374000"/>
            <a:ext cx="513300" cy="464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33"/>
          <p:cNvGrpSpPr/>
          <p:nvPr/>
        </p:nvGrpSpPr>
        <p:grpSpPr>
          <a:xfrm>
            <a:off x="5593730" y="574087"/>
            <a:ext cx="1160092" cy="63948"/>
            <a:chOff x="3779200" y="1371600"/>
            <a:chExt cx="1992600" cy="109500"/>
          </a:xfrm>
        </p:grpSpPr>
        <p:sp>
          <p:nvSpPr>
            <p:cNvPr id="177" name="Google Shape;177;p3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3" name="Google Shape;183;p33"/>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bg>
      <p:bgPr>
        <a:blipFill>
          <a:blip r:embed="rId2">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ph type="title"/>
          </p:nvPr>
        </p:nvSpPr>
        <p:spPr>
          <a:xfrm>
            <a:off x="1039188" y="2248863"/>
            <a:ext cx="293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6" name="Google Shape;186;p34"/>
          <p:cNvSpPr txBox="1"/>
          <p:nvPr>
            <p:ph idx="1" type="subTitle"/>
          </p:nvPr>
        </p:nvSpPr>
        <p:spPr>
          <a:xfrm>
            <a:off x="1039188" y="2902163"/>
            <a:ext cx="293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7"/>
          <p:cNvSpPr/>
          <p:nvPr/>
        </p:nvSpPr>
        <p:spPr>
          <a:xfrm>
            <a:off x="391500" y="313650"/>
            <a:ext cx="8361000" cy="4516200"/>
          </a:xfrm>
          <a:prstGeom prst="rect">
            <a:avLst/>
          </a:prstGeom>
          <a:solidFill>
            <a:srgbClr val="000328">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 name="Google Shape;14;p17"/>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SzPts val="1100"/>
              <a:buAutoNum type="arabicPeriod"/>
              <a:defRPr sz="1100"/>
            </a:lvl1pPr>
            <a:lvl2pPr indent="-298450" lvl="1" marL="914400" algn="l">
              <a:lnSpc>
                <a:spcPct val="100000"/>
              </a:lnSpc>
              <a:spcBef>
                <a:spcPts val="0"/>
              </a:spcBef>
              <a:spcAft>
                <a:spcPts val="0"/>
              </a:spcAft>
              <a:buSzPts val="1100"/>
              <a:buFont typeface="Roboto Condensed Light"/>
              <a:buAutoNum type="alphaLcPeriod"/>
              <a:defRPr sz="1100"/>
            </a:lvl2pPr>
            <a:lvl3pPr indent="-298450" lvl="2" marL="1371600" algn="l">
              <a:lnSpc>
                <a:spcPct val="100000"/>
              </a:lnSpc>
              <a:spcBef>
                <a:spcPts val="0"/>
              </a:spcBef>
              <a:spcAft>
                <a:spcPts val="0"/>
              </a:spcAft>
              <a:buSzPts val="1100"/>
              <a:buFont typeface="Roboto Condensed Light"/>
              <a:buAutoNum type="romanLcPeriod"/>
              <a:defRPr sz="1100"/>
            </a:lvl3pPr>
            <a:lvl4pPr indent="-298450" lvl="3" marL="1828800" algn="l">
              <a:lnSpc>
                <a:spcPct val="100000"/>
              </a:lnSpc>
              <a:spcBef>
                <a:spcPts val="0"/>
              </a:spcBef>
              <a:spcAft>
                <a:spcPts val="0"/>
              </a:spcAft>
              <a:buSzPts val="1100"/>
              <a:buFont typeface="Roboto Condensed Light"/>
              <a:buAutoNum type="arabicPeriod"/>
              <a:defRPr sz="1100"/>
            </a:lvl4pPr>
            <a:lvl5pPr indent="-298450" lvl="4" marL="2286000" algn="l">
              <a:lnSpc>
                <a:spcPct val="100000"/>
              </a:lnSpc>
              <a:spcBef>
                <a:spcPts val="0"/>
              </a:spcBef>
              <a:spcAft>
                <a:spcPts val="0"/>
              </a:spcAft>
              <a:buSzPts val="1100"/>
              <a:buFont typeface="Roboto Condensed Light"/>
              <a:buAutoNum type="alphaLcPeriod"/>
              <a:defRPr sz="1100"/>
            </a:lvl5pPr>
            <a:lvl6pPr indent="-298450" lvl="5" marL="2743200" algn="l">
              <a:lnSpc>
                <a:spcPct val="100000"/>
              </a:lnSpc>
              <a:spcBef>
                <a:spcPts val="0"/>
              </a:spcBef>
              <a:spcAft>
                <a:spcPts val="0"/>
              </a:spcAft>
              <a:buSzPts val="1100"/>
              <a:buFont typeface="Roboto Condensed Light"/>
              <a:buAutoNum type="romanLcPeriod"/>
              <a:defRPr sz="1100"/>
            </a:lvl6pPr>
            <a:lvl7pPr indent="-298450" lvl="6" marL="3200400" algn="l">
              <a:lnSpc>
                <a:spcPct val="100000"/>
              </a:lnSpc>
              <a:spcBef>
                <a:spcPts val="0"/>
              </a:spcBef>
              <a:spcAft>
                <a:spcPts val="0"/>
              </a:spcAft>
              <a:buSzPts val="1100"/>
              <a:buFont typeface="Roboto Condensed Light"/>
              <a:buAutoNum type="arabicPeriod"/>
              <a:defRPr sz="1100"/>
            </a:lvl7pPr>
            <a:lvl8pPr indent="-298450" lvl="7" marL="3657600" algn="l">
              <a:lnSpc>
                <a:spcPct val="100000"/>
              </a:lnSpc>
              <a:spcBef>
                <a:spcPts val="0"/>
              </a:spcBef>
              <a:spcAft>
                <a:spcPts val="0"/>
              </a:spcAft>
              <a:buSzPts val="1100"/>
              <a:buFont typeface="Roboto Condensed Light"/>
              <a:buAutoNum type="alphaLcPeriod"/>
              <a:defRPr sz="1100"/>
            </a:lvl8pPr>
            <a:lvl9pPr indent="-298450" lvl="8" marL="4114800" algn="l">
              <a:lnSpc>
                <a:spcPct val="100000"/>
              </a:lnSpc>
              <a:spcBef>
                <a:spcPts val="0"/>
              </a:spcBef>
              <a:spcAft>
                <a:spcPts val="0"/>
              </a:spcAft>
              <a:buSzPts val="1100"/>
              <a:buFont typeface="Roboto Condensed Light"/>
              <a:buAutoNum type="romanLcPeriod"/>
              <a:defRPr sz="1100"/>
            </a:lvl9pPr>
          </a:lstStyle>
          <a:p/>
        </p:txBody>
      </p:sp>
      <p:grpSp>
        <p:nvGrpSpPr>
          <p:cNvPr id="15" name="Google Shape;15;p17"/>
          <p:cNvGrpSpPr/>
          <p:nvPr/>
        </p:nvGrpSpPr>
        <p:grpSpPr>
          <a:xfrm>
            <a:off x="3" y="101070"/>
            <a:ext cx="2610703" cy="336022"/>
            <a:chOff x="198225" y="4390550"/>
            <a:chExt cx="3765075" cy="484600"/>
          </a:xfrm>
        </p:grpSpPr>
        <p:sp>
          <p:nvSpPr>
            <p:cNvPr id="16" name="Google Shape;16;p1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7"/>
          <p:cNvGrpSpPr/>
          <p:nvPr/>
        </p:nvGrpSpPr>
        <p:grpSpPr>
          <a:xfrm flipH="1">
            <a:off x="6533303" y="4719270"/>
            <a:ext cx="2610703" cy="336022"/>
            <a:chOff x="198225" y="4390550"/>
            <a:chExt cx="3765075" cy="484600"/>
          </a:xfrm>
        </p:grpSpPr>
        <p:sp>
          <p:nvSpPr>
            <p:cNvPr id="19" name="Google Shape;19;p17"/>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7"/>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_1">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35"/>
          <p:cNvSpPr/>
          <p:nvPr/>
        </p:nvSpPr>
        <p:spPr>
          <a:xfrm>
            <a:off x="533426" y="-1466850"/>
            <a:ext cx="8077200" cy="807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5"/>
          <p:cNvSpPr txBox="1"/>
          <p:nvPr>
            <p:ph type="title"/>
          </p:nvPr>
        </p:nvSpPr>
        <p:spPr>
          <a:xfrm>
            <a:off x="1643638"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0" name="Google Shape;190;p35"/>
          <p:cNvSpPr txBox="1"/>
          <p:nvPr>
            <p:ph idx="2" type="title"/>
          </p:nvPr>
        </p:nvSpPr>
        <p:spPr>
          <a:xfrm>
            <a:off x="4994750" y="2112963"/>
            <a:ext cx="25056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1" name="Google Shape;191;p35"/>
          <p:cNvSpPr txBox="1"/>
          <p:nvPr>
            <p:ph idx="1" type="subTitle"/>
          </p:nvPr>
        </p:nvSpPr>
        <p:spPr>
          <a:xfrm>
            <a:off x="4994747"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2" name="Google Shape;192;p35"/>
          <p:cNvSpPr txBox="1"/>
          <p:nvPr>
            <p:ph idx="3" type="subTitle"/>
          </p:nvPr>
        </p:nvSpPr>
        <p:spPr>
          <a:xfrm>
            <a:off x="1643813" y="2621735"/>
            <a:ext cx="2505600" cy="126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93" name="Google Shape;193;p35"/>
          <p:cNvGrpSpPr/>
          <p:nvPr/>
        </p:nvGrpSpPr>
        <p:grpSpPr>
          <a:xfrm>
            <a:off x="7652602" y="4829929"/>
            <a:ext cx="1163678" cy="63948"/>
            <a:chOff x="3779200" y="1371600"/>
            <a:chExt cx="1992600" cy="109500"/>
          </a:xfrm>
        </p:grpSpPr>
        <p:sp>
          <p:nvSpPr>
            <p:cNvPr id="194" name="Google Shape;194;p35"/>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5"/>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0" name="Google Shape;200;p35"/>
          <p:cNvPicPr preferRelativeResize="0"/>
          <p:nvPr/>
        </p:nvPicPr>
        <p:blipFill rotWithShape="1">
          <a:blip r:embed="rId3">
            <a:alphaModFix/>
          </a:blip>
          <a:srcRect b="0" l="0" r="0" t="0"/>
          <a:stretch/>
        </p:blipFill>
        <p:spPr>
          <a:xfrm>
            <a:off x="89417" y="0"/>
            <a:ext cx="2441750" cy="1479701"/>
          </a:xfrm>
          <a:prstGeom prst="rect">
            <a:avLst/>
          </a:prstGeom>
          <a:noFill/>
          <a:ln>
            <a:noFill/>
          </a:ln>
        </p:spPr>
      </p:pic>
      <p:pic>
        <p:nvPicPr>
          <p:cNvPr id="201" name="Google Shape;201;p35"/>
          <p:cNvPicPr preferRelativeResize="0"/>
          <p:nvPr/>
        </p:nvPicPr>
        <p:blipFill rotWithShape="1">
          <a:blip r:embed="rId3">
            <a:alphaModFix/>
          </a:blip>
          <a:srcRect b="45764" l="0" r="0" t="0"/>
          <a:stretch/>
        </p:blipFill>
        <p:spPr>
          <a:xfrm>
            <a:off x="4417450" y="4340975"/>
            <a:ext cx="2441750" cy="802524"/>
          </a:xfrm>
          <a:prstGeom prst="rect">
            <a:avLst/>
          </a:prstGeom>
          <a:noFill/>
          <a:ln>
            <a:noFill/>
          </a:ln>
        </p:spPr>
      </p:pic>
      <p:grpSp>
        <p:nvGrpSpPr>
          <p:cNvPr id="202" name="Google Shape;202;p35"/>
          <p:cNvGrpSpPr/>
          <p:nvPr/>
        </p:nvGrpSpPr>
        <p:grpSpPr>
          <a:xfrm>
            <a:off x="7451325" y="466663"/>
            <a:ext cx="1154625" cy="430500"/>
            <a:chOff x="4042650" y="642025"/>
            <a:chExt cx="1154625" cy="430500"/>
          </a:xfrm>
        </p:grpSpPr>
        <p:sp>
          <p:nvSpPr>
            <p:cNvPr id="203" name="Google Shape;203;p35"/>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5"/>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35"/>
          <p:cNvSpPr/>
          <p:nvPr/>
        </p:nvSpPr>
        <p:spPr>
          <a:xfrm>
            <a:off x="571425" y="4173588"/>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_1">
    <p:bg>
      <p:bgPr>
        <a:blipFill>
          <a:blip r:embed="rId2">
            <a:alphaModFix/>
          </a:blip>
          <a:stretch>
            <a:fillRect/>
          </a:stretch>
        </a:blipFill>
      </p:bgPr>
    </p:bg>
    <p:spTree>
      <p:nvGrpSpPr>
        <p:cNvPr id="206" name="Shape 206"/>
        <p:cNvGrpSpPr/>
        <p:nvPr/>
      </p:nvGrpSpPr>
      <p:grpSpPr>
        <a:xfrm>
          <a:off x="0" y="0"/>
          <a:ext cx="0" cy="0"/>
          <a:chOff x="0" y="0"/>
          <a:chExt cx="0" cy="0"/>
        </a:xfrm>
      </p:grpSpPr>
      <p:sp>
        <p:nvSpPr>
          <p:cNvPr id="207" name="Google Shape;207;p36"/>
          <p:cNvSpPr/>
          <p:nvPr/>
        </p:nvSpPr>
        <p:spPr>
          <a:xfrm>
            <a:off x="-643025" y="187350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6"/>
          <p:cNvSpPr/>
          <p:nvPr/>
        </p:nvSpPr>
        <p:spPr>
          <a:xfrm>
            <a:off x="6649225" y="-546862"/>
            <a:ext cx="3093600" cy="309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6"/>
          <p:cNvSpPr txBox="1"/>
          <p:nvPr>
            <p:ph type="title"/>
          </p:nvPr>
        </p:nvSpPr>
        <p:spPr>
          <a:xfrm>
            <a:off x="720000" y="2833207"/>
            <a:ext cx="2250300" cy="55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0" name="Google Shape;210;p36"/>
          <p:cNvSpPr txBox="1"/>
          <p:nvPr>
            <p:ph idx="2" type="title"/>
          </p:nvPr>
        </p:nvSpPr>
        <p:spPr>
          <a:xfrm>
            <a:off x="6174603" y="2833224"/>
            <a:ext cx="2249400" cy="5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1" name="Google Shape;211;p36"/>
          <p:cNvSpPr txBox="1"/>
          <p:nvPr>
            <p:ph idx="1" type="subTitle"/>
          </p:nvPr>
        </p:nvSpPr>
        <p:spPr>
          <a:xfrm>
            <a:off x="6174600" y="3341997"/>
            <a:ext cx="2249400" cy="12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2" name="Google Shape;212;p36"/>
          <p:cNvSpPr txBox="1"/>
          <p:nvPr>
            <p:ph idx="3" type="subTitle"/>
          </p:nvPr>
        </p:nvSpPr>
        <p:spPr>
          <a:xfrm>
            <a:off x="720157" y="3341981"/>
            <a:ext cx="2250300" cy="1262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3" name="Google Shape;213;p36"/>
          <p:cNvSpPr txBox="1"/>
          <p:nvPr>
            <p:ph idx="4"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214" name="Google Shape;214;p36"/>
          <p:cNvPicPr preferRelativeResize="0"/>
          <p:nvPr/>
        </p:nvPicPr>
        <p:blipFill rotWithShape="1">
          <a:blip r:embed="rId3">
            <a:alphaModFix/>
          </a:blip>
          <a:srcRect b="34314" l="0" r="28885" t="0"/>
          <a:stretch/>
        </p:blipFill>
        <p:spPr>
          <a:xfrm>
            <a:off x="6764225" y="951000"/>
            <a:ext cx="2380825" cy="1332674"/>
          </a:xfrm>
          <a:prstGeom prst="rect">
            <a:avLst/>
          </a:prstGeom>
          <a:noFill/>
          <a:ln>
            <a:noFill/>
          </a:ln>
        </p:spPr>
      </p:pic>
      <p:pic>
        <p:nvPicPr>
          <p:cNvPr id="215" name="Google Shape;215;p36"/>
          <p:cNvPicPr preferRelativeResize="0"/>
          <p:nvPr/>
        </p:nvPicPr>
        <p:blipFill rotWithShape="1">
          <a:blip r:embed="rId3">
            <a:alphaModFix/>
          </a:blip>
          <a:srcRect b="34314" l="0" r="28885" t="0"/>
          <a:stretch/>
        </p:blipFill>
        <p:spPr>
          <a:xfrm>
            <a:off x="0" y="0"/>
            <a:ext cx="2380825" cy="133267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_1_1">
    <p:bg>
      <p:bgPr>
        <a:blipFill>
          <a:blip r:embed="rId2">
            <a:alphaModFix/>
          </a:blip>
          <a:stretch>
            <a:fillRect/>
          </a:stretch>
        </a:blipFill>
      </p:bgPr>
    </p:bg>
    <p:spTree>
      <p:nvGrpSpPr>
        <p:cNvPr id="216" name="Shape 216"/>
        <p:cNvGrpSpPr/>
        <p:nvPr/>
      </p:nvGrpSpPr>
      <p:grpSpPr>
        <a:xfrm>
          <a:off x="0" y="0"/>
          <a:ext cx="0" cy="0"/>
          <a:chOff x="0" y="0"/>
          <a:chExt cx="0" cy="0"/>
        </a:xfrm>
      </p:grpSpPr>
      <p:sp>
        <p:nvSpPr>
          <p:cNvPr id="217" name="Google Shape;217;p37"/>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8" name="Google Shape;218;p37"/>
          <p:cNvSpPr txBox="1"/>
          <p:nvPr>
            <p:ph idx="2" type="title"/>
          </p:nvPr>
        </p:nvSpPr>
        <p:spPr>
          <a:xfrm>
            <a:off x="3312000" y="15548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9" name="Google Shape;219;p37"/>
          <p:cNvSpPr txBox="1"/>
          <p:nvPr>
            <p:ph idx="1" type="subTitle"/>
          </p:nvPr>
        </p:nvSpPr>
        <p:spPr>
          <a:xfrm>
            <a:off x="3312000" y="19489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0" name="Google Shape;220;p37"/>
          <p:cNvSpPr txBox="1"/>
          <p:nvPr>
            <p:ph idx="3" type="title"/>
          </p:nvPr>
        </p:nvSpPr>
        <p:spPr>
          <a:xfrm>
            <a:off x="3815400" y="3079625"/>
            <a:ext cx="20166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21" name="Google Shape;221;p37"/>
          <p:cNvSpPr txBox="1"/>
          <p:nvPr>
            <p:ph idx="4" type="subTitle"/>
          </p:nvPr>
        </p:nvSpPr>
        <p:spPr>
          <a:xfrm>
            <a:off x="3815402" y="3473725"/>
            <a:ext cx="2016600" cy="699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222" name="Google Shape;222;p37"/>
          <p:cNvPicPr preferRelativeResize="0"/>
          <p:nvPr/>
        </p:nvPicPr>
        <p:blipFill rotWithShape="1">
          <a:blip r:embed="rId3">
            <a:alphaModFix/>
          </a:blip>
          <a:srcRect b="0" l="0" r="0" t="0"/>
          <a:stretch/>
        </p:blipFill>
        <p:spPr>
          <a:xfrm>
            <a:off x="102817" y="117700"/>
            <a:ext cx="2441750" cy="1479701"/>
          </a:xfrm>
          <a:prstGeom prst="rect">
            <a:avLst/>
          </a:prstGeom>
          <a:noFill/>
          <a:ln>
            <a:noFill/>
          </a:ln>
        </p:spPr>
      </p:pic>
      <p:sp>
        <p:nvSpPr>
          <p:cNvPr id="223" name="Google Shape;223;p37"/>
          <p:cNvSpPr/>
          <p:nvPr/>
        </p:nvSpPr>
        <p:spPr>
          <a:xfrm>
            <a:off x="4908025" y="15974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blipFill>
          <a:blip r:embed="rId2">
            <a:alphaModFix/>
          </a:blip>
          <a:stretch>
            <a:fillRect/>
          </a:stretch>
        </a:blipFill>
      </p:bgPr>
    </p:bg>
    <p:spTree>
      <p:nvGrpSpPr>
        <p:cNvPr id="224" name="Shape 224"/>
        <p:cNvGrpSpPr/>
        <p:nvPr/>
      </p:nvGrpSpPr>
      <p:grpSpPr>
        <a:xfrm>
          <a:off x="0" y="0"/>
          <a:ext cx="0" cy="0"/>
          <a:chOff x="0" y="0"/>
          <a:chExt cx="0" cy="0"/>
        </a:xfrm>
      </p:grpSpPr>
      <p:pic>
        <p:nvPicPr>
          <p:cNvPr id="225" name="Google Shape;225;p38"/>
          <p:cNvPicPr preferRelativeResize="0"/>
          <p:nvPr/>
        </p:nvPicPr>
        <p:blipFill rotWithShape="1">
          <a:blip r:embed="rId3">
            <a:alphaModFix/>
          </a:blip>
          <a:srcRect b="0" l="0" r="0" t="0"/>
          <a:stretch/>
        </p:blipFill>
        <p:spPr>
          <a:xfrm>
            <a:off x="89428" y="-547688"/>
            <a:ext cx="3235500" cy="1960713"/>
          </a:xfrm>
          <a:prstGeom prst="rect">
            <a:avLst/>
          </a:prstGeom>
          <a:noFill/>
          <a:ln>
            <a:noFill/>
          </a:ln>
        </p:spPr>
      </p:pic>
      <p:sp>
        <p:nvSpPr>
          <p:cNvPr id="226" name="Google Shape;226;p38"/>
          <p:cNvSpPr/>
          <p:nvPr/>
        </p:nvSpPr>
        <p:spPr>
          <a:xfrm>
            <a:off x="-2610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8"/>
          <p:cNvSpPr/>
          <p:nvPr/>
        </p:nvSpPr>
        <p:spPr>
          <a:xfrm>
            <a:off x="4699850" y="1124025"/>
            <a:ext cx="4705200" cy="4705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p38"/>
          <p:cNvPicPr preferRelativeResize="0"/>
          <p:nvPr/>
        </p:nvPicPr>
        <p:blipFill rotWithShape="1">
          <a:blip r:embed="rId3">
            <a:alphaModFix/>
          </a:blip>
          <a:srcRect b="50206" l="0" r="0" t="0"/>
          <a:stretch/>
        </p:blipFill>
        <p:spPr>
          <a:xfrm>
            <a:off x="5936725" y="4167181"/>
            <a:ext cx="3235500" cy="976325"/>
          </a:xfrm>
          <a:prstGeom prst="rect">
            <a:avLst/>
          </a:prstGeom>
          <a:noFill/>
          <a:ln>
            <a:noFill/>
          </a:ln>
        </p:spPr>
      </p:pic>
      <p:sp>
        <p:nvSpPr>
          <p:cNvPr id="229" name="Google Shape;229;p38"/>
          <p:cNvSpPr txBox="1"/>
          <p:nvPr>
            <p:ph type="title"/>
          </p:nvPr>
        </p:nvSpPr>
        <p:spPr>
          <a:xfrm>
            <a:off x="9990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0" name="Google Shape;230;p38"/>
          <p:cNvSpPr txBox="1"/>
          <p:nvPr>
            <p:ph idx="1" type="subTitle"/>
          </p:nvPr>
        </p:nvSpPr>
        <p:spPr>
          <a:xfrm>
            <a:off x="9990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 name="Google Shape;231;p38"/>
          <p:cNvSpPr txBox="1"/>
          <p:nvPr>
            <p:ph idx="2" type="title"/>
          </p:nvPr>
        </p:nvSpPr>
        <p:spPr>
          <a:xfrm>
            <a:off x="3610850" y="2522225"/>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2" name="Google Shape;232;p38"/>
          <p:cNvSpPr txBox="1"/>
          <p:nvPr>
            <p:ph idx="3" type="subTitle"/>
          </p:nvPr>
        </p:nvSpPr>
        <p:spPr>
          <a:xfrm>
            <a:off x="3610850" y="3049925"/>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38"/>
          <p:cNvSpPr txBox="1"/>
          <p:nvPr>
            <p:ph idx="4" type="title"/>
          </p:nvPr>
        </p:nvSpPr>
        <p:spPr>
          <a:xfrm>
            <a:off x="6222650" y="2522200"/>
            <a:ext cx="191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4" name="Google Shape;234;p38"/>
          <p:cNvSpPr txBox="1"/>
          <p:nvPr>
            <p:ph idx="5" type="subTitle"/>
          </p:nvPr>
        </p:nvSpPr>
        <p:spPr>
          <a:xfrm>
            <a:off x="6222650" y="3049900"/>
            <a:ext cx="19155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5" name="Google Shape;235;p38"/>
          <p:cNvSpPr txBox="1"/>
          <p:nvPr>
            <p:ph idx="6" type="title"/>
          </p:nvPr>
        </p:nvSpPr>
        <p:spPr>
          <a:xfrm>
            <a:off x="1294400"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6" name="Google Shape;236;p38"/>
          <p:cNvSpPr txBox="1"/>
          <p:nvPr>
            <p:ph idx="7" type="title"/>
          </p:nvPr>
        </p:nvSpPr>
        <p:spPr>
          <a:xfrm>
            <a:off x="3906201" y="1702340"/>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7" name="Google Shape;237;p38"/>
          <p:cNvSpPr txBox="1"/>
          <p:nvPr>
            <p:ph idx="8" type="title"/>
          </p:nvPr>
        </p:nvSpPr>
        <p:spPr>
          <a:xfrm>
            <a:off x="6518002" y="1702328"/>
            <a:ext cx="1324800" cy="4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2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38" name="Google Shape;238;p38"/>
          <p:cNvSpPr txBox="1"/>
          <p:nvPr>
            <p:ph idx="9"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bg>
      <p:bgPr>
        <a:blipFill>
          <a:blip r:embed="rId2">
            <a:alphaModFix/>
          </a:blip>
          <a:stretch>
            <a:fillRect/>
          </a:stretch>
        </a:blipFill>
      </p:bgPr>
    </p:bg>
    <p:spTree>
      <p:nvGrpSpPr>
        <p:cNvPr id="239" name="Shape 239"/>
        <p:cNvGrpSpPr/>
        <p:nvPr/>
      </p:nvGrpSpPr>
      <p:grpSpPr>
        <a:xfrm>
          <a:off x="0" y="0"/>
          <a:ext cx="0" cy="0"/>
          <a:chOff x="0" y="0"/>
          <a:chExt cx="0" cy="0"/>
        </a:xfrm>
      </p:grpSpPr>
      <p:sp>
        <p:nvSpPr>
          <p:cNvPr id="240" name="Google Shape;240;p39"/>
          <p:cNvSpPr/>
          <p:nvPr/>
        </p:nvSpPr>
        <p:spPr>
          <a:xfrm>
            <a:off x="4412238" y="-109725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2" name="Google Shape;242;p39"/>
          <p:cNvSpPr txBox="1"/>
          <p:nvPr>
            <p:ph idx="2" type="title"/>
          </p:nvPr>
        </p:nvSpPr>
        <p:spPr>
          <a:xfrm>
            <a:off x="8908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3" name="Google Shape;243;p39"/>
          <p:cNvSpPr txBox="1"/>
          <p:nvPr>
            <p:ph idx="1" type="subTitle"/>
          </p:nvPr>
        </p:nvSpPr>
        <p:spPr>
          <a:xfrm>
            <a:off x="8908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39"/>
          <p:cNvSpPr txBox="1"/>
          <p:nvPr>
            <p:ph idx="3" type="title"/>
          </p:nvPr>
        </p:nvSpPr>
        <p:spPr>
          <a:xfrm>
            <a:off x="3439563"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5" name="Google Shape;245;p39"/>
          <p:cNvSpPr txBox="1"/>
          <p:nvPr>
            <p:ph idx="4" type="subTitle"/>
          </p:nvPr>
        </p:nvSpPr>
        <p:spPr>
          <a:xfrm>
            <a:off x="3439563"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39"/>
          <p:cNvSpPr txBox="1"/>
          <p:nvPr>
            <p:ph idx="5" type="title"/>
          </p:nvPr>
        </p:nvSpPr>
        <p:spPr>
          <a:xfrm>
            <a:off x="5988275" y="2358440"/>
            <a:ext cx="22419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7" name="Google Shape;247;p39"/>
          <p:cNvSpPr txBox="1"/>
          <p:nvPr>
            <p:ph idx="6" type="subTitle"/>
          </p:nvPr>
        </p:nvSpPr>
        <p:spPr>
          <a:xfrm>
            <a:off x="5988275" y="2886140"/>
            <a:ext cx="22419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8" name="Google Shape;248;p39"/>
          <p:cNvGrpSpPr/>
          <p:nvPr/>
        </p:nvGrpSpPr>
        <p:grpSpPr>
          <a:xfrm>
            <a:off x="8373782" y="4621856"/>
            <a:ext cx="882480" cy="329031"/>
            <a:chOff x="4042650" y="642025"/>
            <a:chExt cx="1154625" cy="430500"/>
          </a:xfrm>
        </p:grpSpPr>
        <p:sp>
          <p:nvSpPr>
            <p:cNvPr id="249" name="Google Shape;249;p39"/>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9"/>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39"/>
          <p:cNvGrpSpPr/>
          <p:nvPr/>
        </p:nvGrpSpPr>
        <p:grpSpPr>
          <a:xfrm rot="10800000">
            <a:off x="5649001" y="4534812"/>
            <a:ext cx="2724785" cy="350705"/>
            <a:chOff x="198225" y="4390550"/>
            <a:chExt cx="3765075" cy="484600"/>
          </a:xfrm>
        </p:grpSpPr>
        <p:sp>
          <p:nvSpPr>
            <p:cNvPr id="252" name="Google Shape;252;p39"/>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9"/>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39"/>
          <p:cNvSpPr/>
          <p:nvPr/>
        </p:nvSpPr>
        <p:spPr>
          <a:xfrm>
            <a:off x="-516031" y="3019200"/>
            <a:ext cx="2707800" cy="27078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5" name="Google Shape;255;p39"/>
          <p:cNvPicPr preferRelativeResize="0"/>
          <p:nvPr/>
        </p:nvPicPr>
        <p:blipFill rotWithShape="1">
          <a:blip r:embed="rId3">
            <a:alphaModFix/>
          </a:blip>
          <a:srcRect b="44478" l="0" r="0" t="0"/>
          <a:stretch/>
        </p:blipFill>
        <p:spPr>
          <a:xfrm>
            <a:off x="70550" y="54126"/>
            <a:ext cx="2502225" cy="8419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_1">
    <p:bg>
      <p:bgPr>
        <a:blipFill>
          <a:blip r:embed="rId2">
            <a:alphaModFix/>
          </a:blip>
          <a:stretch>
            <a:fillRect/>
          </a:stretch>
        </a:blipFill>
      </p:bgPr>
    </p:bg>
    <p:spTree>
      <p:nvGrpSpPr>
        <p:cNvPr id="256" name="Shape 256"/>
        <p:cNvGrpSpPr/>
        <p:nvPr/>
      </p:nvGrpSpPr>
      <p:grpSpPr>
        <a:xfrm>
          <a:off x="0" y="0"/>
          <a:ext cx="0" cy="0"/>
          <a:chOff x="0" y="0"/>
          <a:chExt cx="0" cy="0"/>
        </a:xfrm>
      </p:grpSpPr>
      <p:sp>
        <p:nvSpPr>
          <p:cNvPr id="257" name="Google Shape;257;p40"/>
          <p:cNvSpPr/>
          <p:nvPr/>
        </p:nvSpPr>
        <p:spPr>
          <a:xfrm>
            <a:off x="-650500" y="-832950"/>
            <a:ext cx="4289400" cy="4289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8" name="Google Shape;258;p40"/>
          <p:cNvPicPr preferRelativeResize="0"/>
          <p:nvPr/>
        </p:nvPicPr>
        <p:blipFill rotWithShape="1">
          <a:blip r:embed="rId3">
            <a:alphaModFix/>
          </a:blip>
          <a:srcRect b="34314" l="0" r="28885" t="0"/>
          <a:stretch/>
        </p:blipFill>
        <p:spPr>
          <a:xfrm>
            <a:off x="6685800" y="3758425"/>
            <a:ext cx="2380825" cy="1332674"/>
          </a:xfrm>
          <a:prstGeom prst="rect">
            <a:avLst/>
          </a:prstGeom>
          <a:noFill/>
          <a:ln>
            <a:noFill/>
          </a:ln>
        </p:spPr>
      </p:pic>
      <p:sp>
        <p:nvSpPr>
          <p:cNvPr id="259" name="Google Shape;259;p40"/>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0" name="Google Shape;260;p40"/>
          <p:cNvSpPr txBox="1"/>
          <p:nvPr>
            <p:ph idx="2" type="title"/>
          </p:nvPr>
        </p:nvSpPr>
        <p:spPr>
          <a:xfrm>
            <a:off x="865180" y="1537650"/>
            <a:ext cx="1880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1" name="Google Shape;261;p40"/>
          <p:cNvSpPr txBox="1"/>
          <p:nvPr>
            <p:ph idx="1" type="subTitle"/>
          </p:nvPr>
        </p:nvSpPr>
        <p:spPr>
          <a:xfrm>
            <a:off x="3390000" y="1493700"/>
            <a:ext cx="48303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2" name="Google Shape;262;p40"/>
          <p:cNvSpPr txBox="1"/>
          <p:nvPr>
            <p:ph idx="3" type="title"/>
          </p:nvPr>
        </p:nvSpPr>
        <p:spPr>
          <a:xfrm>
            <a:off x="863525" y="259256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3" name="Google Shape;263;p40"/>
          <p:cNvSpPr txBox="1"/>
          <p:nvPr>
            <p:ph idx="4" type="subTitle"/>
          </p:nvPr>
        </p:nvSpPr>
        <p:spPr>
          <a:xfrm>
            <a:off x="3391200" y="2550906"/>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40"/>
          <p:cNvSpPr txBox="1"/>
          <p:nvPr>
            <p:ph idx="5" type="title"/>
          </p:nvPr>
        </p:nvSpPr>
        <p:spPr>
          <a:xfrm>
            <a:off x="863526" y="3647470"/>
            <a:ext cx="18837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5" name="Google Shape;265;p40"/>
          <p:cNvSpPr txBox="1"/>
          <p:nvPr>
            <p:ph idx="6" type="subTitle"/>
          </p:nvPr>
        </p:nvSpPr>
        <p:spPr>
          <a:xfrm>
            <a:off x="3391200" y="3605112"/>
            <a:ext cx="4827900" cy="61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bg>
      <p:bgPr>
        <a:blipFill>
          <a:blip r:embed="rId2">
            <a:alphaModFix/>
          </a:blip>
          <a:stretch>
            <a:fillRect/>
          </a:stretch>
        </a:blipFill>
      </p:bgPr>
    </p:bg>
    <p:spTree>
      <p:nvGrpSpPr>
        <p:cNvPr id="266" name="Shape 266"/>
        <p:cNvGrpSpPr/>
        <p:nvPr/>
      </p:nvGrpSpPr>
      <p:grpSpPr>
        <a:xfrm>
          <a:off x="0" y="0"/>
          <a:ext cx="0" cy="0"/>
          <a:chOff x="0" y="0"/>
          <a:chExt cx="0" cy="0"/>
        </a:xfrm>
      </p:grpSpPr>
      <p:sp>
        <p:nvSpPr>
          <p:cNvPr id="267" name="Google Shape;267;p41"/>
          <p:cNvSpPr/>
          <p:nvPr/>
        </p:nvSpPr>
        <p:spPr>
          <a:xfrm>
            <a:off x="6014575" y="1982125"/>
            <a:ext cx="4982400" cy="4982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1"/>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9" name="Google Shape;269;p41"/>
          <p:cNvSpPr txBox="1"/>
          <p:nvPr>
            <p:ph idx="2" type="title"/>
          </p:nvPr>
        </p:nvSpPr>
        <p:spPr>
          <a:xfrm>
            <a:off x="720106"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0" name="Google Shape;270;p41"/>
          <p:cNvSpPr txBox="1"/>
          <p:nvPr>
            <p:ph idx="1" type="subTitle"/>
          </p:nvPr>
        </p:nvSpPr>
        <p:spPr>
          <a:xfrm>
            <a:off x="720006"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1" name="Google Shape;271;p41"/>
          <p:cNvSpPr txBox="1"/>
          <p:nvPr>
            <p:ph idx="3" type="title"/>
          </p:nvPr>
        </p:nvSpPr>
        <p:spPr>
          <a:xfrm>
            <a:off x="3490594" y="180987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2" name="Google Shape;272;p41"/>
          <p:cNvSpPr txBox="1"/>
          <p:nvPr>
            <p:ph idx="4" type="subTitle"/>
          </p:nvPr>
        </p:nvSpPr>
        <p:spPr>
          <a:xfrm>
            <a:off x="3490575" y="224825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41"/>
          <p:cNvSpPr txBox="1"/>
          <p:nvPr>
            <p:ph idx="5" type="title"/>
          </p:nvPr>
        </p:nvSpPr>
        <p:spPr>
          <a:xfrm>
            <a:off x="720106"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4" name="Google Shape;274;p41"/>
          <p:cNvSpPr txBox="1"/>
          <p:nvPr>
            <p:ph idx="6" type="subTitle"/>
          </p:nvPr>
        </p:nvSpPr>
        <p:spPr>
          <a:xfrm>
            <a:off x="720006"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5" name="Google Shape;275;p41"/>
          <p:cNvSpPr txBox="1"/>
          <p:nvPr>
            <p:ph idx="7" type="title"/>
          </p:nvPr>
        </p:nvSpPr>
        <p:spPr>
          <a:xfrm>
            <a:off x="3490594" y="3550125"/>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6" name="Google Shape;276;p41"/>
          <p:cNvSpPr txBox="1"/>
          <p:nvPr>
            <p:ph idx="8" type="subTitle"/>
          </p:nvPr>
        </p:nvSpPr>
        <p:spPr>
          <a:xfrm>
            <a:off x="3490575" y="3988500"/>
            <a:ext cx="21888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77" name="Google Shape;277;p41"/>
          <p:cNvGrpSpPr/>
          <p:nvPr/>
        </p:nvGrpSpPr>
        <p:grpSpPr>
          <a:xfrm>
            <a:off x="7165188" y="-12"/>
            <a:ext cx="1852400" cy="5143500"/>
            <a:chOff x="7165188" y="-12"/>
            <a:chExt cx="1852400" cy="5143500"/>
          </a:xfrm>
        </p:grpSpPr>
        <p:grpSp>
          <p:nvGrpSpPr>
            <p:cNvPr id="278" name="Google Shape;278;p41"/>
            <p:cNvGrpSpPr/>
            <p:nvPr/>
          </p:nvGrpSpPr>
          <p:grpSpPr>
            <a:xfrm flipH="1" rot="5400000">
              <a:off x="6164325" y="3018650"/>
              <a:ext cx="3765075" cy="484600"/>
              <a:chOff x="198225" y="4390550"/>
              <a:chExt cx="3765075" cy="484600"/>
            </a:xfrm>
          </p:grpSpPr>
          <p:sp>
            <p:nvSpPr>
              <p:cNvPr id="279" name="Google Shape;279;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41"/>
            <p:cNvGrpSpPr/>
            <p:nvPr/>
          </p:nvGrpSpPr>
          <p:grpSpPr>
            <a:xfrm flipH="1" rot="5400000">
              <a:off x="5770950" y="1394225"/>
              <a:ext cx="3427850" cy="639375"/>
              <a:chOff x="1298650" y="3255600"/>
              <a:chExt cx="3427850" cy="639375"/>
            </a:xfrm>
          </p:grpSpPr>
          <p:sp>
            <p:nvSpPr>
              <p:cNvPr id="282" name="Google Shape;282;p4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41"/>
            <p:cNvGrpSpPr/>
            <p:nvPr/>
          </p:nvGrpSpPr>
          <p:grpSpPr>
            <a:xfrm flipH="1" rot="-5400000">
              <a:off x="6892750" y="1640225"/>
              <a:ext cx="3765075" cy="484600"/>
              <a:chOff x="198225" y="4390550"/>
              <a:chExt cx="3765075" cy="484600"/>
            </a:xfrm>
          </p:grpSpPr>
          <p:sp>
            <p:nvSpPr>
              <p:cNvPr id="285" name="Google Shape;285;p4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 name="Google Shape;287;p41"/>
            <p:cNvSpPr/>
            <p:nvPr/>
          </p:nvSpPr>
          <p:spPr>
            <a:xfrm>
              <a:off x="7764000" y="82731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1"/>
            <p:cNvSpPr/>
            <p:nvPr/>
          </p:nvSpPr>
          <p:spPr>
            <a:xfrm>
              <a:off x="7764000" y="325694"/>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1"/>
            <p:cNvSpPr/>
            <p:nvPr/>
          </p:nvSpPr>
          <p:spPr>
            <a:xfrm>
              <a:off x="7406100" y="37650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1"/>
            <p:cNvSpPr/>
            <p:nvPr/>
          </p:nvSpPr>
          <p:spPr>
            <a:xfrm>
              <a:off x="7406100" y="4221769"/>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1" name="Google Shape;291;p41"/>
          <p:cNvPicPr preferRelativeResize="0"/>
          <p:nvPr/>
        </p:nvPicPr>
        <p:blipFill rotWithShape="1">
          <a:blip r:embed="rId3">
            <a:alphaModFix/>
          </a:blip>
          <a:srcRect b="33936" l="0" r="0" t="0"/>
          <a:stretch/>
        </p:blipFill>
        <p:spPr>
          <a:xfrm>
            <a:off x="0" y="0"/>
            <a:ext cx="3347900" cy="134034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292" name="Shape 292"/>
        <p:cNvGrpSpPr/>
        <p:nvPr/>
      </p:nvGrpSpPr>
      <p:grpSpPr>
        <a:xfrm>
          <a:off x="0" y="0"/>
          <a:ext cx="0" cy="0"/>
          <a:chOff x="0" y="0"/>
          <a:chExt cx="0" cy="0"/>
        </a:xfrm>
      </p:grpSpPr>
      <p:sp>
        <p:nvSpPr>
          <p:cNvPr id="293" name="Google Shape;293;p42"/>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4" name="Google Shape;294;p42"/>
          <p:cNvSpPr txBox="1"/>
          <p:nvPr>
            <p:ph idx="2" type="title"/>
          </p:nvPr>
        </p:nvSpPr>
        <p:spPr>
          <a:xfrm>
            <a:off x="1291813"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5" name="Google Shape;295;p42"/>
          <p:cNvSpPr txBox="1"/>
          <p:nvPr>
            <p:ph idx="1" type="subTitle"/>
          </p:nvPr>
        </p:nvSpPr>
        <p:spPr>
          <a:xfrm>
            <a:off x="1291813"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6" name="Google Shape;296;p42"/>
          <p:cNvSpPr txBox="1"/>
          <p:nvPr>
            <p:ph idx="3" type="title"/>
          </p:nvPr>
        </p:nvSpPr>
        <p:spPr>
          <a:xfrm>
            <a:off x="3769585"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7" name="Google Shape;297;p42"/>
          <p:cNvSpPr txBox="1"/>
          <p:nvPr>
            <p:ph idx="4" type="subTitle"/>
          </p:nvPr>
        </p:nvSpPr>
        <p:spPr>
          <a:xfrm>
            <a:off x="3769585"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42"/>
          <p:cNvSpPr txBox="1"/>
          <p:nvPr>
            <p:ph idx="5" type="title"/>
          </p:nvPr>
        </p:nvSpPr>
        <p:spPr>
          <a:xfrm>
            <a:off x="1291813"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9" name="Google Shape;299;p42"/>
          <p:cNvSpPr txBox="1"/>
          <p:nvPr>
            <p:ph idx="6" type="subTitle"/>
          </p:nvPr>
        </p:nvSpPr>
        <p:spPr>
          <a:xfrm>
            <a:off x="1291813"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0" name="Google Shape;300;p42"/>
          <p:cNvSpPr txBox="1"/>
          <p:nvPr>
            <p:ph idx="7" type="title"/>
          </p:nvPr>
        </p:nvSpPr>
        <p:spPr>
          <a:xfrm>
            <a:off x="3769585"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1" name="Google Shape;301;p42"/>
          <p:cNvSpPr txBox="1"/>
          <p:nvPr>
            <p:ph idx="8" type="subTitle"/>
          </p:nvPr>
        </p:nvSpPr>
        <p:spPr>
          <a:xfrm>
            <a:off x="3769585"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2" name="Google Shape;302;p42"/>
          <p:cNvSpPr txBox="1"/>
          <p:nvPr>
            <p:ph idx="9" type="title"/>
          </p:nvPr>
        </p:nvSpPr>
        <p:spPr>
          <a:xfrm>
            <a:off x="6247364" y="1816713"/>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3" name="Google Shape;303;p42"/>
          <p:cNvSpPr txBox="1"/>
          <p:nvPr>
            <p:ph idx="13" type="subTitle"/>
          </p:nvPr>
        </p:nvSpPr>
        <p:spPr>
          <a:xfrm>
            <a:off x="6247364" y="2327038"/>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4" name="Google Shape;304;p42"/>
          <p:cNvSpPr txBox="1"/>
          <p:nvPr>
            <p:ph idx="14" type="title"/>
          </p:nvPr>
        </p:nvSpPr>
        <p:spPr>
          <a:xfrm>
            <a:off x="6247364" y="3618750"/>
            <a:ext cx="19860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05" name="Google Shape;305;p42"/>
          <p:cNvSpPr txBox="1"/>
          <p:nvPr>
            <p:ph idx="15" type="subTitle"/>
          </p:nvPr>
        </p:nvSpPr>
        <p:spPr>
          <a:xfrm>
            <a:off x="6247364" y="4129075"/>
            <a:ext cx="19860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306" name="Google Shape;306;p42"/>
          <p:cNvPicPr preferRelativeResize="0"/>
          <p:nvPr/>
        </p:nvPicPr>
        <p:blipFill rotWithShape="1">
          <a:blip r:embed="rId3">
            <a:alphaModFix/>
          </a:blip>
          <a:srcRect b="0" l="0" r="19348" t="0"/>
          <a:stretch/>
        </p:blipFill>
        <p:spPr>
          <a:xfrm>
            <a:off x="80725" y="2974811"/>
            <a:ext cx="2771650" cy="2082525"/>
          </a:xfrm>
          <a:prstGeom prst="rect">
            <a:avLst/>
          </a:prstGeom>
          <a:noFill/>
          <a:ln>
            <a:noFill/>
          </a:ln>
        </p:spPr>
      </p:pic>
      <p:pic>
        <p:nvPicPr>
          <p:cNvPr id="307" name="Google Shape;307;p42"/>
          <p:cNvPicPr preferRelativeResize="0"/>
          <p:nvPr/>
        </p:nvPicPr>
        <p:blipFill rotWithShape="1">
          <a:blip r:embed="rId3">
            <a:alphaModFix/>
          </a:blip>
          <a:srcRect b="0" l="0" r="19348" t="0"/>
          <a:stretch/>
        </p:blipFill>
        <p:spPr>
          <a:xfrm>
            <a:off x="6372350" y="77375"/>
            <a:ext cx="2771650" cy="2082525"/>
          </a:xfrm>
          <a:prstGeom prst="rect">
            <a:avLst/>
          </a:prstGeom>
          <a:noFill/>
          <a:ln>
            <a:noFill/>
          </a:ln>
        </p:spPr>
      </p:pic>
      <p:grpSp>
        <p:nvGrpSpPr>
          <p:cNvPr id="308" name="Google Shape;308;p42"/>
          <p:cNvGrpSpPr/>
          <p:nvPr/>
        </p:nvGrpSpPr>
        <p:grpSpPr>
          <a:xfrm>
            <a:off x="368731" y="360425"/>
            <a:ext cx="780400" cy="357900"/>
            <a:chOff x="4598506" y="471425"/>
            <a:chExt cx="780400" cy="357900"/>
          </a:xfrm>
        </p:grpSpPr>
        <p:sp>
          <p:nvSpPr>
            <p:cNvPr id="309" name="Google Shape;309;p42"/>
            <p:cNvSpPr/>
            <p:nvPr/>
          </p:nvSpPr>
          <p:spPr>
            <a:xfrm rot="5400000">
              <a:off x="50381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2"/>
            <p:cNvSpPr/>
            <p:nvPr/>
          </p:nvSpPr>
          <p:spPr>
            <a:xfrm rot="5400000">
              <a:off x="4581406" y="488525"/>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1" name="Google Shape;311;p42"/>
          <p:cNvSpPr/>
          <p:nvPr/>
        </p:nvSpPr>
        <p:spPr>
          <a:xfrm rot="5400000">
            <a:off x="8437481" y="3720750"/>
            <a:ext cx="357900" cy="3237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312" name="Shape 312"/>
        <p:cNvGrpSpPr/>
        <p:nvPr/>
      </p:nvGrpSpPr>
      <p:grpSpPr>
        <a:xfrm>
          <a:off x="0" y="0"/>
          <a:ext cx="0" cy="0"/>
          <a:chOff x="0" y="0"/>
          <a:chExt cx="0" cy="0"/>
        </a:xfrm>
      </p:grpSpPr>
      <p:sp>
        <p:nvSpPr>
          <p:cNvPr id="313" name="Google Shape;313;p43"/>
          <p:cNvSpPr txBox="1"/>
          <p:nvPr>
            <p:ph type="title"/>
          </p:nvPr>
        </p:nvSpPr>
        <p:spPr>
          <a:xfrm>
            <a:off x="862475"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4" name="Google Shape;314;p43"/>
          <p:cNvSpPr txBox="1"/>
          <p:nvPr>
            <p:ph idx="1" type="subTitle"/>
          </p:nvPr>
        </p:nvSpPr>
        <p:spPr>
          <a:xfrm>
            <a:off x="862475"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15" name="Google Shape;315;p43"/>
          <p:cNvSpPr txBox="1"/>
          <p:nvPr>
            <p:ph idx="2" type="title"/>
          </p:nvPr>
        </p:nvSpPr>
        <p:spPr>
          <a:xfrm>
            <a:off x="3456627" y="1680650"/>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6" name="Google Shape;316;p43"/>
          <p:cNvSpPr txBox="1"/>
          <p:nvPr>
            <p:ph idx="3" type="subTitle"/>
          </p:nvPr>
        </p:nvSpPr>
        <p:spPr>
          <a:xfrm>
            <a:off x="3456627" y="2376555"/>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17" name="Google Shape;317;p43"/>
          <p:cNvSpPr txBox="1"/>
          <p:nvPr>
            <p:ph idx="4" type="title"/>
          </p:nvPr>
        </p:nvSpPr>
        <p:spPr>
          <a:xfrm>
            <a:off x="6050771" y="3023088"/>
            <a:ext cx="22308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18" name="Google Shape;318;p43"/>
          <p:cNvSpPr txBox="1"/>
          <p:nvPr>
            <p:ph idx="5" type="subTitle"/>
          </p:nvPr>
        </p:nvSpPr>
        <p:spPr>
          <a:xfrm>
            <a:off x="6050771" y="3719563"/>
            <a:ext cx="2230800" cy="59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PT Sans"/>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319" name="Google Shape;319;p43"/>
          <p:cNvSpPr txBox="1"/>
          <p:nvPr>
            <p:ph idx="6"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320" name="Google Shape;320;p43"/>
          <p:cNvPicPr preferRelativeResize="0"/>
          <p:nvPr/>
        </p:nvPicPr>
        <p:blipFill rotWithShape="1">
          <a:blip r:embed="rId3">
            <a:alphaModFix/>
          </a:blip>
          <a:srcRect b="0" l="14310" r="0" t="0"/>
          <a:stretch/>
        </p:blipFill>
        <p:spPr>
          <a:xfrm>
            <a:off x="6275250" y="3114650"/>
            <a:ext cx="2868750" cy="2028850"/>
          </a:xfrm>
          <a:prstGeom prst="rect">
            <a:avLst/>
          </a:prstGeom>
          <a:noFill/>
          <a:ln>
            <a:noFill/>
          </a:ln>
        </p:spPr>
      </p:pic>
      <p:pic>
        <p:nvPicPr>
          <p:cNvPr id="321" name="Google Shape;321;p43"/>
          <p:cNvPicPr preferRelativeResize="0"/>
          <p:nvPr/>
        </p:nvPicPr>
        <p:blipFill rotWithShape="1">
          <a:blip r:embed="rId3">
            <a:alphaModFix/>
          </a:blip>
          <a:srcRect b="0" l="14310" r="0" t="0"/>
          <a:stretch/>
        </p:blipFill>
        <p:spPr>
          <a:xfrm>
            <a:off x="0" y="0"/>
            <a:ext cx="2868750" cy="2028850"/>
          </a:xfrm>
          <a:prstGeom prst="rect">
            <a:avLst/>
          </a:prstGeom>
          <a:noFill/>
          <a:ln>
            <a:noFill/>
          </a:ln>
        </p:spPr>
      </p:pic>
      <p:grpSp>
        <p:nvGrpSpPr>
          <p:cNvPr id="322" name="Google Shape;322;p43"/>
          <p:cNvGrpSpPr/>
          <p:nvPr/>
        </p:nvGrpSpPr>
        <p:grpSpPr>
          <a:xfrm rot="10800000">
            <a:off x="6419226" y="86387"/>
            <a:ext cx="2724785" cy="350705"/>
            <a:chOff x="198225" y="4390550"/>
            <a:chExt cx="3765075" cy="484600"/>
          </a:xfrm>
        </p:grpSpPr>
        <p:sp>
          <p:nvSpPr>
            <p:cNvPr id="323" name="Google Shape;323;p43"/>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3"/>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43"/>
          <p:cNvGrpSpPr/>
          <p:nvPr/>
        </p:nvGrpSpPr>
        <p:grpSpPr>
          <a:xfrm>
            <a:off x="351277" y="4786262"/>
            <a:ext cx="1160092" cy="63948"/>
            <a:chOff x="3779200" y="1371600"/>
            <a:chExt cx="1992600" cy="109500"/>
          </a:xfrm>
        </p:grpSpPr>
        <p:sp>
          <p:nvSpPr>
            <p:cNvPr id="326" name="Google Shape;326;p4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bg>
      <p:bgPr>
        <a:blipFill>
          <a:blip r:embed="rId2">
            <a:alphaModFix/>
          </a:blip>
          <a:stretch>
            <a:fillRect/>
          </a:stretch>
        </a:blipFill>
      </p:bgPr>
    </p:bg>
    <p:spTree>
      <p:nvGrpSpPr>
        <p:cNvPr id="332" name="Shape 332"/>
        <p:cNvGrpSpPr/>
        <p:nvPr/>
      </p:nvGrpSpPr>
      <p:grpSpPr>
        <a:xfrm>
          <a:off x="0" y="0"/>
          <a:ext cx="0" cy="0"/>
          <a:chOff x="0" y="0"/>
          <a:chExt cx="0" cy="0"/>
        </a:xfrm>
      </p:grpSpPr>
      <p:sp>
        <p:nvSpPr>
          <p:cNvPr id="333" name="Google Shape;333;p44"/>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34" name="Google Shape;334;p44"/>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5" name="Google Shape;335;p44"/>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336" name="Google Shape;336;p44"/>
          <p:cNvGrpSpPr/>
          <p:nvPr/>
        </p:nvGrpSpPr>
        <p:grpSpPr>
          <a:xfrm flipH="1">
            <a:off x="256575" y="4506113"/>
            <a:ext cx="1154625" cy="430500"/>
            <a:chOff x="4042650" y="642025"/>
            <a:chExt cx="1154625" cy="430500"/>
          </a:xfrm>
        </p:grpSpPr>
        <p:sp>
          <p:nvSpPr>
            <p:cNvPr id="337" name="Google Shape;337;p44"/>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4"/>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44"/>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8"/>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 name="Google Shape;26;p18"/>
          <p:cNvSpPr txBox="1"/>
          <p:nvPr>
            <p:ph idx="2" type="title"/>
          </p:nvPr>
        </p:nvSpPr>
        <p:spPr>
          <a:xfrm>
            <a:off x="927243" y="17664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18"/>
          <p:cNvSpPr txBox="1"/>
          <p:nvPr>
            <p:ph idx="1" type="subTitle"/>
          </p:nvPr>
        </p:nvSpPr>
        <p:spPr>
          <a:xfrm>
            <a:off x="927143" y="22047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18"/>
          <p:cNvSpPr txBox="1"/>
          <p:nvPr>
            <p:ph idx="3" type="title"/>
          </p:nvPr>
        </p:nvSpPr>
        <p:spPr>
          <a:xfrm>
            <a:off x="6028057" y="17664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18"/>
          <p:cNvSpPr txBox="1"/>
          <p:nvPr>
            <p:ph idx="4" type="subTitle"/>
          </p:nvPr>
        </p:nvSpPr>
        <p:spPr>
          <a:xfrm>
            <a:off x="6028043" y="22047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18"/>
          <p:cNvSpPr txBox="1"/>
          <p:nvPr>
            <p:ph idx="5" type="title"/>
          </p:nvPr>
        </p:nvSpPr>
        <p:spPr>
          <a:xfrm>
            <a:off x="927243" y="3199800"/>
            <a:ext cx="21888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 name="Google Shape;31;p18"/>
          <p:cNvSpPr txBox="1"/>
          <p:nvPr>
            <p:ph idx="6" type="subTitle"/>
          </p:nvPr>
        </p:nvSpPr>
        <p:spPr>
          <a:xfrm>
            <a:off x="927143" y="3638175"/>
            <a:ext cx="21888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8"/>
          <p:cNvSpPr txBox="1"/>
          <p:nvPr>
            <p:ph idx="7" type="title"/>
          </p:nvPr>
        </p:nvSpPr>
        <p:spPr>
          <a:xfrm>
            <a:off x="6028057" y="3199800"/>
            <a:ext cx="21888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 name="Google Shape;33;p18"/>
          <p:cNvSpPr txBox="1"/>
          <p:nvPr>
            <p:ph idx="8" type="subTitle"/>
          </p:nvPr>
        </p:nvSpPr>
        <p:spPr>
          <a:xfrm>
            <a:off x="6028043" y="3638175"/>
            <a:ext cx="21888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18"/>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blipFill>
          <a:blip r:embed="rId2">
            <a:alphaModFix/>
          </a:blip>
          <a:stretch>
            <a:fillRect/>
          </a:stretch>
        </a:blipFill>
      </p:bgPr>
    </p:bg>
    <p:spTree>
      <p:nvGrpSpPr>
        <p:cNvPr id="340" name="Shape 340"/>
        <p:cNvGrpSpPr/>
        <p:nvPr/>
      </p:nvGrpSpPr>
      <p:grpSpPr>
        <a:xfrm>
          <a:off x="0" y="0"/>
          <a:ext cx="0" cy="0"/>
          <a:chOff x="0" y="0"/>
          <a:chExt cx="0" cy="0"/>
        </a:xfrm>
      </p:grpSpPr>
      <p:sp>
        <p:nvSpPr>
          <p:cNvPr id="341" name="Google Shape;341;p45"/>
          <p:cNvSpPr txBox="1"/>
          <p:nvPr>
            <p:ph type="title"/>
          </p:nvPr>
        </p:nvSpPr>
        <p:spPr>
          <a:xfrm>
            <a:off x="720000" y="375275"/>
            <a:ext cx="3434700" cy="87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5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2" name="Google Shape;342;p45"/>
          <p:cNvSpPr txBox="1"/>
          <p:nvPr>
            <p:ph idx="1" type="subTitle"/>
          </p:nvPr>
        </p:nvSpPr>
        <p:spPr>
          <a:xfrm>
            <a:off x="713100" y="1266825"/>
            <a:ext cx="3434700" cy="142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3" name="Google Shape;343;p45"/>
          <p:cNvSpPr txBox="1"/>
          <p:nvPr/>
        </p:nvSpPr>
        <p:spPr>
          <a:xfrm>
            <a:off x="720000" y="3526500"/>
            <a:ext cx="3582000" cy="738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IBM Plex Sans Medium"/>
                <a:ea typeface="IBM Plex Sans Medium"/>
                <a:cs typeface="IBM Plex Sans Medium"/>
                <a:sym typeface="IBM Plex Sans Medium"/>
              </a:rPr>
              <a:t>CREDITS: This presentation template was created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3">
                  <a:extLst>
                    <a:ext uri="{A12FA001-AC4F-418D-AE19-62706E023703}">
                      <ahyp:hlinkClr val="tx"/>
                    </a:ext>
                  </a:extLst>
                </a:hlinkClick>
              </a:rPr>
              <a:t>Slidesgo</a:t>
            </a:r>
            <a:r>
              <a:rPr b="0" i="0" lang="en" sz="1200" u="none" cap="none" strike="noStrike">
                <a:solidFill>
                  <a:schemeClr val="lt1"/>
                </a:solidFill>
                <a:latin typeface="IBM Plex Sans Medium"/>
                <a:ea typeface="IBM Plex Sans Medium"/>
                <a:cs typeface="IBM Plex Sans Medium"/>
                <a:sym typeface="IBM Plex Sans Medium"/>
              </a:rPr>
              <a:t>, including icons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4">
                  <a:extLst>
                    <a:ext uri="{A12FA001-AC4F-418D-AE19-62706E023703}">
                      <ahyp:hlinkClr val="tx"/>
                    </a:ext>
                  </a:extLst>
                </a:hlinkClick>
              </a:rPr>
              <a:t>Flaticon</a:t>
            </a:r>
            <a:r>
              <a:rPr b="0" i="0" lang="en" sz="1200" u="none" cap="none" strike="noStrike">
                <a:solidFill>
                  <a:schemeClr val="lt1"/>
                </a:solidFill>
                <a:latin typeface="IBM Plex Sans Medium"/>
                <a:ea typeface="IBM Plex Sans Medium"/>
                <a:cs typeface="IBM Plex Sans Medium"/>
                <a:sym typeface="IBM Plex Sans Medium"/>
              </a:rPr>
              <a:t> and infographics &amp; images by </a:t>
            </a:r>
            <a:r>
              <a:rPr b="0" i="0" lang="en" sz="1200" u="none" cap="none" strike="noStrike">
                <a:solidFill>
                  <a:schemeClr val="lt1"/>
                </a:solidFill>
                <a:uFill>
                  <a:noFill/>
                </a:uFill>
                <a:latin typeface="IBM Plex Sans Medium"/>
                <a:ea typeface="IBM Plex Sans Medium"/>
                <a:cs typeface="IBM Plex Sans Medium"/>
                <a:sym typeface="IBM Plex Sans Medium"/>
                <a:hlinkClick r:id="rId5">
                  <a:extLst>
                    <a:ext uri="{A12FA001-AC4F-418D-AE19-62706E023703}">
                      <ahyp:hlinkClr val="tx"/>
                    </a:ext>
                  </a:extLst>
                </a:hlinkClick>
              </a:rPr>
              <a:t>Freepik</a:t>
            </a:r>
            <a:endParaRPr b="0" i="0" sz="1200" u="none" cap="none" strike="noStrike">
              <a:solidFill>
                <a:schemeClr val="lt1"/>
              </a:solidFill>
              <a:latin typeface="IBM Plex Sans Medium"/>
              <a:ea typeface="IBM Plex Sans Medium"/>
              <a:cs typeface="IBM Plex Sans Medium"/>
              <a:sym typeface="IBM Plex Sans Medium"/>
            </a:endParaRPr>
          </a:p>
        </p:txBody>
      </p:sp>
      <p:sp>
        <p:nvSpPr>
          <p:cNvPr id="344" name="Google Shape;344;p45"/>
          <p:cNvSpPr/>
          <p:nvPr/>
        </p:nvSpPr>
        <p:spPr>
          <a:xfrm>
            <a:off x="4147800"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5" name="Google Shape;345;p45"/>
          <p:cNvGrpSpPr/>
          <p:nvPr/>
        </p:nvGrpSpPr>
        <p:grpSpPr>
          <a:xfrm>
            <a:off x="7068309" y="279305"/>
            <a:ext cx="2075906" cy="387206"/>
            <a:chOff x="1298650" y="3255600"/>
            <a:chExt cx="3427850" cy="639375"/>
          </a:xfrm>
        </p:grpSpPr>
        <p:sp>
          <p:nvSpPr>
            <p:cNvPr id="346" name="Google Shape;346;p45"/>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5"/>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 name="Google Shape;348;p45"/>
          <p:cNvSpPr/>
          <p:nvPr/>
        </p:nvSpPr>
        <p:spPr>
          <a:xfrm rot="5400000">
            <a:off x="4162050" y="4515197"/>
            <a:ext cx="333300" cy="3321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9" name="Google Shape;349;p45"/>
          <p:cNvGrpSpPr/>
          <p:nvPr/>
        </p:nvGrpSpPr>
        <p:grpSpPr>
          <a:xfrm>
            <a:off x="4494745" y="4545557"/>
            <a:ext cx="2631411" cy="338687"/>
            <a:chOff x="198225" y="4390550"/>
            <a:chExt cx="3765075" cy="484600"/>
          </a:xfrm>
        </p:grpSpPr>
        <p:sp>
          <p:nvSpPr>
            <p:cNvPr id="350" name="Google Shape;350;p45"/>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5"/>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blipFill>
          <a:blip r:embed="rId2">
            <a:alphaModFix/>
          </a:blip>
          <a:stretch>
            <a:fillRect/>
          </a:stretch>
        </a:blipFill>
      </p:bgPr>
    </p:bg>
    <p:spTree>
      <p:nvGrpSpPr>
        <p:cNvPr id="352" name="Shape 352"/>
        <p:cNvGrpSpPr/>
        <p:nvPr/>
      </p:nvGrpSpPr>
      <p:grpSpPr>
        <a:xfrm>
          <a:off x="0" y="0"/>
          <a:ext cx="0" cy="0"/>
          <a:chOff x="0" y="0"/>
          <a:chExt cx="0" cy="0"/>
        </a:xfrm>
      </p:grpSpPr>
      <p:sp>
        <p:nvSpPr>
          <p:cNvPr id="353" name="Google Shape;353;p46"/>
          <p:cNvSpPr/>
          <p:nvPr/>
        </p:nvSpPr>
        <p:spPr>
          <a:xfrm>
            <a:off x="-793775" y="-80042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4" name="Google Shape;354;p46"/>
          <p:cNvPicPr preferRelativeResize="0"/>
          <p:nvPr/>
        </p:nvPicPr>
        <p:blipFill rotWithShape="1">
          <a:blip r:embed="rId3">
            <a:alphaModFix/>
          </a:blip>
          <a:srcRect b="0" l="0" r="0" t="0"/>
          <a:stretch/>
        </p:blipFill>
        <p:spPr>
          <a:xfrm>
            <a:off x="5699850" y="104461"/>
            <a:ext cx="3347900" cy="2028827"/>
          </a:xfrm>
          <a:prstGeom prst="rect">
            <a:avLst/>
          </a:prstGeom>
          <a:noFill/>
          <a:ln>
            <a:noFill/>
          </a:ln>
        </p:spPr>
      </p:pic>
      <p:grpSp>
        <p:nvGrpSpPr>
          <p:cNvPr id="355" name="Google Shape;355;p46"/>
          <p:cNvGrpSpPr/>
          <p:nvPr/>
        </p:nvGrpSpPr>
        <p:grpSpPr>
          <a:xfrm flipH="1">
            <a:off x="256575" y="4506113"/>
            <a:ext cx="1154625" cy="430500"/>
            <a:chOff x="4042650" y="642025"/>
            <a:chExt cx="1154625" cy="430500"/>
          </a:xfrm>
        </p:grpSpPr>
        <p:sp>
          <p:nvSpPr>
            <p:cNvPr id="356" name="Google Shape;356;p46"/>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6"/>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8" name="Google Shape;358;p46"/>
          <p:cNvSpPr/>
          <p:nvPr/>
        </p:nvSpPr>
        <p:spPr>
          <a:xfrm>
            <a:off x="7091100" y="3009575"/>
            <a:ext cx="2679600" cy="2679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blipFill>
          <a:blip r:embed="rId2">
            <a:alphaModFix/>
          </a:blip>
          <a:stretch>
            <a:fillRect/>
          </a:stretch>
        </a:blipFill>
      </p:bgPr>
    </p:bg>
    <p:spTree>
      <p:nvGrpSpPr>
        <p:cNvPr id="359" name="Shape 359"/>
        <p:cNvGrpSpPr/>
        <p:nvPr/>
      </p:nvGrpSpPr>
      <p:grpSpPr>
        <a:xfrm>
          <a:off x="0" y="0"/>
          <a:ext cx="0" cy="0"/>
          <a:chOff x="0" y="0"/>
          <a:chExt cx="0" cy="0"/>
        </a:xfrm>
      </p:grpSpPr>
      <p:sp>
        <p:nvSpPr>
          <p:cNvPr id="360" name="Google Shape;360;p47"/>
          <p:cNvSpPr/>
          <p:nvPr/>
        </p:nvSpPr>
        <p:spPr>
          <a:xfrm>
            <a:off x="5152050" y="1017725"/>
            <a:ext cx="4059000" cy="40590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7"/>
          <p:cNvSpPr/>
          <p:nvPr/>
        </p:nvSpPr>
        <p:spPr>
          <a:xfrm>
            <a:off x="-695325" y="-1274025"/>
            <a:ext cx="4912200" cy="4912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7"/>
          <p:cNvSpPr/>
          <p:nvPr/>
        </p:nvSpPr>
        <p:spPr>
          <a:xfrm>
            <a:off x="535025" y="277250"/>
            <a:ext cx="8073900" cy="45891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7"/>
          <p:cNvSpPr/>
          <p:nvPr/>
        </p:nvSpPr>
        <p:spPr>
          <a:xfrm>
            <a:off x="8608950" y="22477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7"/>
          <p:cNvSpPr/>
          <p:nvPr/>
        </p:nvSpPr>
        <p:spPr>
          <a:xfrm>
            <a:off x="239550" y="4663425"/>
            <a:ext cx="295500" cy="2553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9"/>
          <p:cNvSpPr txBox="1"/>
          <p:nvPr>
            <p:ph type="title"/>
          </p:nvPr>
        </p:nvSpPr>
        <p:spPr>
          <a:xfrm>
            <a:off x="2115300"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8" name="Google Shape;38;p19"/>
          <p:cNvSpPr txBox="1"/>
          <p:nvPr>
            <p:ph idx="1" type="subTitle"/>
          </p:nvPr>
        </p:nvSpPr>
        <p:spPr>
          <a:xfrm>
            <a:off x="2115300"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9"/>
          <p:cNvSpPr txBox="1"/>
          <p:nvPr>
            <p:ph idx="2" type="title"/>
          </p:nvPr>
        </p:nvSpPr>
        <p:spPr>
          <a:xfrm>
            <a:off x="2115300"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0" name="Google Shape;40;p19"/>
          <p:cNvSpPr txBox="1"/>
          <p:nvPr>
            <p:ph idx="3" type="subTitle"/>
          </p:nvPr>
        </p:nvSpPr>
        <p:spPr>
          <a:xfrm>
            <a:off x="2115300"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19"/>
          <p:cNvSpPr txBox="1"/>
          <p:nvPr>
            <p:ph idx="4" type="title"/>
          </p:nvPr>
        </p:nvSpPr>
        <p:spPr>
          <a:xfrm>
            <a:off x="5752775" y="185246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2" name="Google Shape;42;p19"/>
          <p:cNvSpPr txBox="1"/>
          <p:nvPr>
            <p:ph idx="5" type="subTitle"/>
          </p:nvPr>
        </p:nvSpPr>
        <p:spPr>
          <a:xfrm>
            <a:off x="5752775" y="234071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19"/>
          <p:cNvSpPr txBox="1"/>
          <p:nvPr>
            <p:ph idx="6" type="title"/>
          </p:nvPr>
        </p:nvSpPr>
        <p:spPr>
          <a:xfrm>
            <a:off x="5752779" y="3155643"/>
            <a:ext cx="2179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4" name="Google Shape;44;p19"/>
          <p:cNvSpPr txBox="1"/>
          <p:nvPr>
            <p:ph idx="7" type="subTitle"/>
          </p:nvPr>
        </p:nvSpPr>
        <p:spPr>
          <a:xfrm>
            <a:off x="5752775" y="3643890"/>
            <a:ext cx="2179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9"/>
          <p:cNvSpPr txBox="1"/>
          <p:nvPr>
            <p:ph idx="8" type="title"/>
          </p:nvPr>
        </p:nvSpPr>
        <p:spPr>
          <a:xfrm>
            <a:off x="1212025"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46" name="Google Shape;46;p19"/>
          <p:cNvSpPr txBox="1"/>
          <p:nvPr>
            <p:ph idx="9" type="title"/>
          </p:nvPr>
        </p:nvSpPr>
        <p:spPr>
          <a:xfrm>
            <a:off x="1212025"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47" name="Google Shape;47;p19"/>
          <p:cNvSpPr txBox="1"/>
          <p:nvPr>
            <p:ph idx="13" type="title"/>
          </p:nvPr>
        </p:nvSpPr>
        <p:spPr>
          <a:xfrm>
            <a:off x="4849500"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48" name="Google Shape;48;p19"/>
          <p:cNvSpPr txBox="1"/>
          <p:nvPr>
            <p:ph idx="14" type="title"/>
          </p:nvPr>
        </p:nvSpPr>
        <p:spPr>
          <a:xfrm>
            <a:off x="4849500" y="3456313"/>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500"/>
              <a:buNone/>
              <a:defRPr sz="2500"/>
            </a:lvl1pPr>
            <a:lvl2pPr lvl="1" algn="ctr">
              <a:lnSpc>
                <a:spcPct val="100000"/>
              </a:lnSpc>
              <a:spcBef>
                <a:spcPts val="0"/>
              </a:spcBef>
              <a:spcAft>
                <a:spcPts val="0"/>
              </a:spcAft>
              <a:buClr>
                <a:schemeClr val="dk2"/>
              </a:buClr>
              <a:buSzPts val="2500"/>
              <a:buNone/>
              <a:defRPr sz="2500">
                <a:solidFill>
                  <a:schemeClr val="dk2"/>
                </a:solidFill>
              </a:defRPr>
            </a:lvl2pPr>
            <a:lvl3pPr lvl="2" algn="ctr">
              <a:lnSpc>
                <a:spcPct val="100000"/>
              </a:lnSpc>
              <a:spcBef>
                <a:spcPts val="0"/>
              </a:spcBef>
              <a:spcAft>
                <a:spcPts val="0"/>
              </a:spcAft>
              <a:buClr>
                <a:schemeClr val="dk2"/>
              </a:buClr>
              <a:buSzPts val="2500"/>
              <a:buNone/>
              <a:defRPr sz="2500">
                <a:solidFill>
                  <a:schemeClr val="dk2"/>
                </a:solidFill>
              </a:defRPr>
            </a:lvl3pPr>
            <a:lvl4pPr lvl="3" algn="ctr">
              <a:lnSpc>
                <a:spcPct val="100000"/>
              </a:lnSpc>
              <a:spcBef>
                <a:spcPts val="0"/>
              </a:spcBef>
              <a:spcAft>
                <a:spcPts val="0"/>
              </a:spcAft>
              <a:buClr>
                <a:schemeClr val="dk2"/>
              </a:buClr>
              <a:buSzPts val="2500"/>
              <a:buNone/>
              <a:defRPr sz="2500">
                <a:solidFill>
                  <a:schemeClr val="dk2"/>
                </a:solidFill>
              </a:defRPr>
            </a:lvl4pPr>
            <a:lvl5pPr lvl="4" algn="ctr">
              <a:lnSpc>
                <a:spcPct val="100000"/>
              </a:lnSpc>
              <a:spcBef>
                <a:spcPts val="0"/>
              </a:spcBef>
              <a:spcAft>
                <a:spcPts val="0"/>
              </a:spcAft>
              <a:buClr>
                <a:schemeClr val="dk2"/>
              </a:buClr>
              <a:buSzPts val="2500"/>
              <a:buNone/>
              <a:defRPr sz="2500">
                <a:solidFill>
                  <a:schemeClr val="dk2"/>
                </a:solidFill>
              </a:defRPr>
            </a:lvl5pPr>
            <a:lvl6pPr lvl="5" algn="ctr">
              <a:lnSpc>
                <a:spcPct val="100000"/>
              </a:lnSpc>
              <a:spcBef>
                <a:spcPts val="0"/>
              </a:spcBef>
              <a:spcAft>
                <a:spcPts val="0"/>
              </a:spcAft>
              <a:buClr>
                <a:schemeClr val="dk2"/>
              </a:buClr>
              <a:buSzPts val="2500"/>
              <a:buNone/>
              <a:defRPr sz="2500">
                <a:solidFill>
                  <a:schemeClr val="dk2"/>
                </a:solidFill>
              </a:defRPr>
            </a:lvl6pPr>
            <a:lvl7pPr lvl="6" algn="ctr">
              <a:lnSpc>
                <a:spcPct val="100000"/>
              </a:lnSpc>
              <a:spcBef>
                <a:spcPts val="0"/>
              </a:spcBef>
              <a:spcAft>
                <a:spcPts val="0"/>
              </a:spcAft>
              <a:buClr>
                <a:schemeClr val="dk2"/>
              </a:buClr>
              <a:buSzPts val="2500"/>
              <a:buNone/>
              <a:defRPr sz="2500">
                <a:solidFill>
                  <a:schemeClr val="dk2"/>
                </a:solidFill>
              </a:defRPr>
            </a:lvl7pPr>
            <a:lvl8pPr lvl="7" algn="ctr">
              <a:lnSpc>
                <a:spcPct val="100000"/>
              </a:lnSpc>
              <a:spcBef>
                <a:spcPts val="0"/>
              </a:spcBef>
              <a:spcAft>
                <a:spcPts val="0"/>
              </a:spcAft>
              <a:buClr>
                <a:schemeClr val="dk2"/>
              </a:buClr>
              <a:buSzPts val="2500"/>
              <a:buNone/>
              <a:defRPr sz="2500">
                <a:solidFill>
                  <a:schemeClr val="dk2"/>
                </a:solidFill>
              </a:defRPr>
            </a:lvl8pPr>
            <a:lvl9pPr lvl="8" algn="ctr">
              <a:lnSpc>
                <a:spcPct val="100000"/>
              </a:lnSpc>
              <a:spcBef>
                <a:spcPts val="0"/>
              </a:spcBef>
              <a:spcAft>
                <a:spcPts val="0"/>
              </a:spcAft>
              <a:buClr>
                <a:schemeClr val="dk2"/>
              </a:buClr>
              <a:buSzPts val="2500"/>
              <a:buNone/>
              <a:defRPr sz="2500">
                <a:solidFill>
                  <a:schemeClr val="dk2"/>
                </a:solidFill>
              </a:defRPr>
            </a:lvl9pPr>
          </a:lstStyle>
          <a:p/>
        </p:txBody>
      </p:sp>
      <p:sp>
        <p:nvSpPr>
          <p:cNvPr id="49" name="Google Shape;49;p19"/>
          <p:cNvSpPr txBox="1"/>
          <p:nvPr>
            <p:ph idx="15"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20"/>
          <p:cNvSpPr txBox="1"/>
          <p:nvPr>
            <p:ph type="title"/>
          </p:nvPr>
        </p:nvSpPr>
        <p:spPr>
          <a:xfrm>
            <a:off x="713100" y="1211300"/>
            <a:ext cx="3661500" cy="180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20"/>
          <p:cNvSpPr txBox="1"/>
          <p:nvPr>
            <p:ph idx="1" type="subTitle"/>
          </p:nvPr>
        </p:nvSpPr>
        <p:spPr>
          <a:xfrm>
            <a:off x="713100" y="3772800"/>
            <a:ext cx="3661500" cy="83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53" name="Google Shape;53;p20"/>
          <p:cNvPicPr preferRelativeResize="0"/>
          <p:nvPr/>
        </p:nvPicPr>
        <p:blipFill rotWithShape="1">
          <a:blip r:embed="rId3">
            <a:alphaModFix/>
          </a:blip>
          <a:srcRect b="0" l="0" r="0" t="0"/>
          <a:stretch/>
        </p:blipFill>
        <p:spPr>
          <a:xfrm>
            <a:off x="109452" y="0"/>
            <a:ext cx="3130200" cy="1896900"/>
          </a:xfrm>
          <a:prstGeom prst="rect">
            <a:avLst/>
          </a:prstGeom>
          <a:noFill/>
          <a:ln>
            <a:noFill/>
          </a:ln>
        </p:spPr>
      </p:pic>
      <p:sp>
        <p:nvSpPr>
          <p:cNvPr id="54" name="Google Shape;54;p20"/>
          <p:cNvSpPr/>
          <p:nvPr/>
        </p:nvSpPr>
        <p:spPr>
          <a:xfrm>
            <a:off x="6314175" y="122925"/>
            <a:ext cx="3130200" cy="3130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21"/>
          <p:cNvSpPr/>
          <p:nvPr/>
        </p:nvSpPr>
        <p:spPr>
          <a:xfrm flipH="1" rot="10800000">
            <a:off x="6430825" y="2057400"/>
            <a:ext cx="3450900" cy="34509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1"/>
          <p:cNvSpPr txBox="1"/>
          <p:nvPr>
            <p:ph type="title"/>
          </p:nvPr>
        </p:nvSpPr>
        <p:spPr>
          <a:xfrm>
            <a:off x="5497088" y="1502988"/>
            <a:ext cx="2568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8" name="Google Shape;58;p21"/>
          <p:cNvSpPr txBox="1"/>
          <p:nvPr>
            <p:ph idx="1" type="subTitle"/>
          </p:nvPr>
        </p:nvSpPr>
        <p:spPr>
          <a:xfrm>
            <a:off x="5497088" y="2214663"/>
            <a:ext cx="2568000" cy="104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22"/>
          <p:cNvSpPr/>
          <p:nvPr/>
        </p:nvSpPr>
        <p:spPr>
          <a:xfrm>
            <a:off x="-1034662" y="-885600"/>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2"/>
          <p:cNvPicPr preferRelativeResize="0"/>
          <p:nvPr/>
        </p:nvPicPr>
        <p:blipFill rotWithShape="1">
          <a:blip r:embed="rId3">
            <a:alphaModFix/>
          </a:blip>
          <a:srcRect b="0" l="0" r="0" t="0"/>
          <a:stretch/>
        </p:blipFill>
        <p:spPr>
          <a:xfrm>
            <a:off x="5633178" y="152400"/>
            <a:ext cx="3347900" cy="2028824"/>
          </a:xfrm>
          <a:prstGeom prst="rect">
            <a:avLst/>
          </a:prstGeom>
          <a:noFill/>
          <a:ln>
            <a:noFill/>
          </a:ln>
        </p:spPr>
      </p:pic>
      <p:pic>
        <p:nvPicPr>
          <p:cNvPr id="62" name="Google Shape;62;p22"/>
          <p:cNvPicPr preferRelativeResize="0"/>
          <p:nvPr/>
        </p:nvPicPr>
        <p:blipFill rotWithShape="1">
          <a:blip r:embed="rId3">
            <a:alphaModFix/>
          </a:blip>
          <a:srcRect b="33936" l="0" r="0" t="0"/>
          <a:stretch/>
        </p:blipFill>
        <p:spPr>
          <a:xfrm>
            <a:off x="108675" y="3803150"/>
            <a:ext cx="3347900" cy="1340349"/>
          </a:xfrm>
          <a:prstGeom prst="rect">
            <a:avLst/>
          </a:prstGeom>
          <a:noFill/>
          <a:ln>
            <a:noFill/>
          </a:ln>
        </p:spPr>
      </p:pic>
      <p:sp>
        <p:nvSpPr>
          <p:cNvPr id="63" name="Google Shape;63;p22"/>
          <p:cNvSpPr/>
          <p:nvPr/>
        </p:nvSpPr>
        <p:spPr>
          <a:xfrm flipH="1" rot="10800000">
            <a:off x="4455038" y="790575"/>
            <a:ext cx="5489700" cy="54897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2"/>
          <p:cNvSpPr/>
          <p:nvPr/>
        </p:nvSpPr>
        <p:spPr>
          <a:xfrm>
            <a:off x="713050" y="790575"/>
            <a:ext cx="7717800" cy="35625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66" name="Google Shape;66;p22"/>
          <p:cNvGrpSpPr/>
          <p:nvPr/>
        </p:nvGrpSpPr>
        <p:grpSpPr>
          <a:xfrm flipH="1">
            <a:off x="227926" y="229406"/>
            <a:ext cx="882480" cy="329031"/>
            <a:chOff x="4042650" y="642025"/>
            <a:chExt cx="1154625" cy="430500"/>
          </a:xfrm>
        </p:grpSpPr>
        <p:sp>
          <p:nvSpPr>
            <p:cNvPr id="67" name="Google Shape;67;p22"/>
            <p:cNvSpPr/>
            <p:nvPr/>
          </p:nvSpPr>
          <p:spPr>
            <a:xfrm>
              <a:off x="4042650"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2"/>
            <p:cNvSpPr/>
            <p:nvPr/>
          </p:nvSpPr>
          <p:spPr>
            <a:xfrm>
              <a:off x="4699275" y="642025"/>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22"/>
          <p:cNvGrpSpPr/>
          <p:nvPr/>
        </p:nvGrpSpPr>
        <p:grpSpPr>
          <a:xfrm flipH="1" rot="10800000">
            <a:off x="1110402" y="142362"/>
            <a:ext cx="2724785" cy="350705"/>
            <a:chOff x="198225" y="4390550"/>
            <a:chExt cx="3765075" cy="484600"/>
          </a:xfrm>
        </p:grpSpPr>
        <p:sp>
          <p:nvSpPr>
            <p:cNvPr id="70" name="Google Shape;70;p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22"/>
          <p:cNvGrpSpPr/>
          <p:nvPr/>
        </p:nvGrpSpPr>
        <p:grpSpPr>
          <a:xfrm rot="10800000">
            <a:off x="5703652" y="4507924"/>
            <a:ext cx="2724785" cy="350705"/>
            <a:chOff x="198225" y="4390550"/>
            <a:chExt cx="3765075" cy="484600"/>
          </a:xfrm>
        </p:grpSpPr>
        <p:sp>
          <p:nvSpPr>
            <p:cNvPr id="73" name="Google Shape;73;p22"/>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22"/>
          <p:cNvSpPr/>
          <p:nvPr/>
        </p:nvSpPr>
        <p:spPr>
          <a:xfrm flipH="1">
            <a:off x="8428425" y="4468013"/>
            <a:ext cx="498000" cy="4305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23"/>
          <p:cNvSpPr/>
          <p:nvPr/>
        </p:nvSpPr>
        <p:spPr>
          <a:xfrm flipH="1" rot="10800000">
            <a:off x="-406075" y="-598225"/>
            <a:ext cx="2711400" cy="27114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849300" y="515400"/>
            <a:ext cx="7445400" cy="4112700"/>
          </a:xfrm>
          <a:prstGeom prst="snip2DiagRect">
            <a:avLst>
              <a:gd fmla="val 0" name="adj1"/>
              <a:gd fmla="val 16667"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txBox="1"/>
          <p:nvPr>
            <p:ph type="title"/>
          </p:nvPr>
        </p:nvSpPr>
        <p:spPr>
          <a:xfrm>
            <a:off x="3297400" y="1352425"/>
            <a:ext cx="4319100" cy="172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23"/>
          <p:cNvSpPr txBox="1"/>
          <p:nvPr>
            <p:ph idx="2" type="title"/>
          </p:nvPr>
        </p:nvSpPr>
        <p:spPr>
          <a:xfrm>
            <a:off x="1527500" y="2146350"/>
            <a:ext cx="1639500" cy="841800"/>
          </a:xfrm>
          <a:prstGeom prst="rect">
            <a:avLst/>
          </a:prstGeom>
          <a:noFill/>
          <a:ln>
            <a:noFill/>
          </a:ln>
          <a:effectLst>
            <a:outerShdw blurRad="142875" rotWithShape="0" algn="bl">
              <a:schemeClr val="lt1">
                <a:alpha val="49803"/>
              </a:schemeClr>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81" name="Google Shape;81;p23"/>
          <p:cNvSpPr txBox="1"/>
          <p:nvPr>
            <p:ph idx="1" type="subTitle"/>
          </p:nvPr>
        </p:nvSpPr>
        <p:spPr>
          <a:xfrm>
            <a:off x="3297400" y="3015800"/>
            <a:ext cx="30687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23"/>
          <p:cNvSpPr/>
          <p:nvPr/>
        </p:nvSpPr>
        <p:spPr>
          <a:xfrm>
            <a:off x="5328350" y="3015800"/>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23"/>
          <p:cNvGrpSpPr/>
          <p:nvPr/>
        </p:nvGrpSpPr>
        <p:grpSpPr>
          <a:xfrm>
            <a:off x="1765267" y="783850"/>
            <a:ext cx="1160092" cy="63948"/>
            <a:chOff x="3779200" y="1371600"/>
            <a:chExt cx="1992600" cy="109500"/>
          </a:xfrm>
        </p:grpSpPr>
        <p:sp>
          <p:nvSpPr>
            <p:cNvPr id="84" name="Google Shape;84;p23"/>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23"/>
          <p:cNvGrpSpPr/>
          <p:nvPr/>
        </p:nvGrpSpPr>
        <p:grpSpPr>
          <a:xfrm>
            <a:off x="4819925" y="4070513"/>
            <a:ext cx="4324075" cy="899525"/>
            <a:chOff x="-55375" y="2531100"/>
            <a:chExt cx="4324075" cy="899525"/>
          </a:xfrm>
        </p:grpSpPr>
        <p:sp>
          <p:nvSpPr>
            <p:cNvPr id="91" name="Google Shape;91;p23"/>
            <p:cNvSpPr/>
            <p:nvPr/>
          </p:nvSpPr>
          <p:spPr>
            <a:xfrm>
              <a:off x="88975" y="2531100"/>
              <a:ext cx="4179725" cy="723025"/>
            </a:xfrm>
            <a:custGeom>
              <a:rect b="b" l="l" r="r" t="t"/>
              <a:pathLst>
                <a:path extrusionOk="0" fill="none" h="28921" w="167189">
                  <a:moveTo>
                    <a:pt x="1" y="28921"/>
                  </a:moveTo>
                  <a:lnTo>
                    <a:pt x="23813" y="5120"/>
                  </a:lnTo>
                  <a:lnTo>
                    <a:pt x="85476" y="5120"/>
                  </a:lnTo>
                  <a:lnTo>
                    <a:pt x="90572" y="0"/>
                  </a:lnTo>
                  <a:lnTo>
                    <a:pt x="167189"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55375" y="3245775"/>
              <a:ext cx="184575" cy="184850"/>
            </a:xfrm>
            <a:custGeom>
              <a:rect b="b" l="l" r="r" t="t"/>
              <a:pathLst>
                <a:path extrusionOk="0" fill="none" h="7394" w="7383">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23"/>
          <p:cNvGrpSpPr/>
          <p:nvPr/>
        </p:nvGrpSpPr>
        <p:grpSpPr>
          <a:xfrm flipH="1">
            <a:off x="60" y="250384"/>
            <a:ext cx="4954238" cy="886972"/>
            <a:chOff x="1358103" y="3291921"/>
            <a:chExt cx="3368397" cy="603054"/>
          </a:xfrm>
        </p:grpSpPr>
        <p:sp>
          <p:nvSpPr>
            <p:cNvPr id="94" name="Google Shape;94;p23"/>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23"/>
          <p:cNvGrpSpPr/>
          <p:nvPr/>
        </p:nvGrpSpPr>
        <p:grpSpPr>
          <a:xfrm>
            <a:off x="8339918" y="228501"/>
            <a:ext cx="534767" cy="286894"/>
            <a:chOff x="773350" y="518000"/>
            <a:chExt cx="2757950" cy="1479600"/>
          </a:xfrm>
        </p:grpSpPr>
        <p:sp>
          <p:nvSpPr>
            <p:cNvPr id="97" name="Google Shape;97;p23"/>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2" name="Google Shape;102;p24"/>
          <p:cNvSpPr txBox="1"/>
          <p:nvPr>
            <p:ph idx="2" type="title"/>
          </p:nvPr>
        </p:nvSpPr>
        <p:spPr>
          <a:xfrm>
            <a:off x="15350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3" name="Google Shape;103;p24"/>
          <p:cNvSpPr txBox="1"/>
          <p:nvPr>
            <p:ph idx="3" type="title"/>
          </p:nvPr>
        </p:nvSpPr>
        <p:spPr>
          <a:xfrm>
            <a:off x="4904150" y="3501550"/>
            <a:ext cx="2722800" cy="55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4" name="Google Shape;104;p24"/>
          <p:cNvSpPr txBox="1"/>
          <p:nvPr>
            <p:ph idx="1" type="subTitle"/>
          </p:nvPr>
        </p:nvSpPr>
        <p:spPr>
          <a:xfrm>
            <a:off x="4904152"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5" name="Google Shape;105;p24"/>
          <p:cNvSpPr txBox="1"/>
          <p:nvPr>
            <p:ph idx="4" type="subTitle"/>
          </p:nvPr>
        </p:nvSpPr>
        <p:spPr>
          <a:xfrm>
            <a:off x="1535050" y="2295475"/>
            <a:ext cx="2722800" cy="10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6" name="Google Shape;106;p24"/>
          <p:cNvSpPr/>
          <p:nvPr/>
        </p:nvSpPr>
        <p:spPr>
          <a:xfrm>
            <a:off x="-944225" y="-771375"/>
            <a:ext cx="5017200" cy="50172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4"/>
          <p:cNvSpPr/>
          <p:nvPr/>
        </p:nvSpPr>
        <p:spPr>
          <a:xfrm>
            <a:off x="6250675" y="2068287"/>
            <a:ext cx="3603600" cy="36036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4"/>
          <p:cNvSpPr/>
          <p:nvPr/>
        </p:nvSpPr>
        <p:spPr>
          <a:xfrm>
            <a:off x="8423988" y="8593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4"/>
          <p:cNvSpPr/>
          <p:nvPr/>
        </p:nvSpPr>
        <p:spPr>
          <a:xfrm>
            <a:off x="312288" y="4468061"/>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24"/>
          <p:cNvGrpSpPr/>
          <p:nvPr/>
        </p:nvGrpSpPr>
        <p:grpSpPr>
          <a:xfrm rot="-5400000">
            <a:off x="-816695" y="997044"/>
            <a:ext cx="2428951" cy="434862"/>
            <a:chOff x="1358103" y="3291921"/>
            <a:chExt cx="3368397" cy="603054"/>
          </a:xfrm>
        </p:grpSpPr>
        <p:sp>
          <p:nvSpPr>
            <p:cNvPr id="111" name="Google Shape;111;p24"/>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a:off x="1358103" y="3291921"/>
              <a:ext cx="125123" cy="125328"/>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3" name="Google Shape;113;p24"/>
          <p:cNvPicPr preferRelativeResize="0"/>
          <p:nvPr/>
        </p:nvPicPr>
        <p:blipFill rotWithShape="1">
          <a:blip r:embed="rId3">
            <a:alphaModFix/>
          </a:blip>
          <a:srcRect b="33936" l="0" r="0" t="0"/>
          <a:stretch/>
        </p:blipFill>
        <p:spPr>
          <a:xfrm>
            <a:off x="5796100" y="3803150"/>
            <a:ext cx="3347900" cy="1340349"/>
          </a:xfrm>
          <a:prstGeom prst="rect">
            <a:avLst/>
          </a:prstGeom>
          <a:noFill/>
          <a:ln>
            <a:noFill/>
          </a:ln>
        </p:spPr>
      </p:pic>
      <p:pic>
        <p:nvPicPr>
          <p:cNvPr id="114" name="Google Shape;114;p24"/>
          <p:cNvPicPr preferRelativeResize="0"/>
          <p:nvPr/>
        </p:nvPicPr>
        <p:blipFill rotWithShape="1">
          <a:blip r:embed="rId3">
            <a:alphaModFix/>
          </a:blip>
          <a:srcRect b="0" l="63920" r="0" t="0"/>
          <a:stretch/>
        </p:blipFill>
        <p:spPr>
          <a:xfrm>
            <a:off x="0" y="2545350"/>
            <a:ext cx="1207900" cy="2028874"/>
          </a:xfrm>
          <a:prstGeom prst="rect">
            <a:avLst/>
          </a:prstGeom>
          <a:noFill/>
          <a:ln>
            <a:noFill/>
          </a:ln>
        </p:spPr>
      </p:pic>
      <p:sp>
        <p:nvSpPr>
          <p:cNvPr id="115" name="Google Shape;115;p24"/>
          <p:cNvSpPr/>
          <p:nvPr/>
        </p:nvSpPr>
        <p:spPr>
          <a:xfrm>
            <a:off x="8423988" y="322506"/>
            <a:ext cx="400800" cy="362400"/>
          </a:xfrm>
          <a:prstGeom prst="snip2DiagRect">
            <a:avLst>
              <a:gd fmla="val 0" name="adj1"/>
              <a:gd fmla="val 32236" name="adj2"/>
            </a:avLst>
          </a:prstGeom>
          <a:noFill/>
          <a:ln cap="flat" cmpd="sng" w="9525">
            <a:solidFill>
              <a:schemeClr val="lt1"/>
            </a:solidFill>
            <a:prstDash val="solid"/>
            <a:round/>
            <a:headEnd len="sm" w="sm" type="none"/>
            <a:tailEnd len="sm" w="sm" type="none"/>
          </a:ln>
          <a:effectLst>
            <a:outerShdw blurRad="100013" rotWithShape="0" algn="bl">
              <a:schemeClr val="lt1">
                <a:alpha val="6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1pPr>
            <a:lvl2pPr lvl="1"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2pPr>
            <a:lvl3pPr lvl="2"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3pPr>
            <a:lvl4pPr lvl="3"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4pPr>
            <a:lvl5pPr lvl="4"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5pPr>
            <a:lvl6pPr lvl="5"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6pPr>
            <a:lvl7pPr lvl="6"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7pPr>
            <a:lvl8pPr lvl="7"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8pPr>
            <a:lvl9pPr lvl="8" marR="0" rtl="0" algn="l">
              <a:lnSpc>
                <a:spcPct val="100000"/>
              </a:lnSpc>
              <a:spcBef>
                <a:spcPts val="0"/>
              </a:spcBef>
              <a:spcAft>
                <a:spcPts val="0"/>
              </a:spcAft>
              <a:buClr>
                <a:schemeClr val="lt1"/>
              </a:buClr>
              <a:buSzPts val="3500"/>
              <a:buFont typeface="IBM Plex Sans"/>
              <a:buNone/>
              <a:defRPr b="1" i="0" sz="3500" u="none" cap="none" strike="noStrike">
                <a:solidFill>
                  <a:schemeClr val="lt1"/>
                </a:solidFill>
                <a:latin typeface="IBM Plex Sans"/>
                <a:ea typeface="IBM Plex Sans"/>
                <a:cs typeface="IBM Plex Sans"/>
                <a:sym typeface="IBM Plex Sans"/>
              </a:defRPr>
            </a:lvl9pPr>
          </a:lstStyle>
          <a:p/>
        </p:txBody>
      </p:sp>
      <p:sp>
        <p:nvSpPr>
          <p:cNvPr id="7" name="Google Shape;7;p1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1pPr>
            <a:lvl2pPr indent="-317500" lvl="1" marL="914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2pPr>
            <a:lvl3pPr indent="-317500" lvl="2" marL="1371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3pPr>
            <a:lvl4pPr indent="-317500" lvl="3" marL="1828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4pPr>
            <a:lvl5pPr indent="-317500" lvl="4" marL="22860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5pPr>
            <a:lvl6pPr indent="-317500" lvl="5" marL="27432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6pPr>
            <a:lvl7pPr indent="-317500" lvl="6" marL="32004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7pPr>
            <a:lvl8pPr indent="-317500" lvl="7" marL="36576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8pPr>
            <a:lvl9pPr indent="-317500" lvl="8" marL="4114800" marR="0" rtl="0" algn="l">
              <a:lnSpc>
                <a:spcPct val="100000"/>
              </a:lnSpc>
              <a:spcBef>
                <a:spcPts val="0"/>
              </a:spcBef>
              <a:spcAft>
                <a:spcPts val="0"/>
              </a:spcAft>
              <a:buClr>
                <a:schemeClr val="lt1"/>
              </a:buClr>
              <a:buSzPts val="1400"/>
              <a:buFont typeface="IBM Plex Sans Medium"/>
              <a:buChar char="■"/>
              <a:defRPr b="0" i="0" sz="1400" u="none" cap="none" strike="noStrike">
                <a:solidFill>
                  <a:schemeClr val="lt1"/>
                </a:solidFill>
                <a:latin typeface="IBM Plex Sans Medium"/>
                <a:ea typeface="IBM Plex Sans Medium"/>
                <a:cs typeface="IBM Plex Sans Medium"/>
                <a:sym typeface="IBM Plex Sans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documentcloud.org/documents/2702103-Sample-Risk-Assessment-COMPAS-COR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
          <p:cNvSpPr/>
          <p:nvPr/>
        </p:nvSpPr>
        <p:spPr>
          <a:xfrm flipH="1" rot="10800000">
            <a:off x="4157408"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301550" y="22922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txBox="1"/>
          <p:nvPr>
            <p:ph type="ctrTitle"/>
          </p:nvPr>
        </p:nvSpPr>
        <p:spPr>
          <a:xfrm>
            <a:off x="4954800" y="1094250"/>
            <a:ext cx="3887700" cy="2277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800"/>
              <a:t>ENSE 489 Project Presentation</a:t>
            </a:r>
            <a:endParaRPr b="0" sz="3800"/>
          </a:p>
        </p:txBody>
      </p:sp>
      <p:sp>
        <p:nvSpPr>
          <p:cNvPr id="372" name="Google Shape;372;p1"/>
          <p:cNvSpPr txBox="1"/>
          <p:nvPr>
            <p:ph idx="1" type="subTitle"/>
          </p:nvPr>
        </p:nvSpPr>
        <p:spPr>
          <a:xfrm>
            <a:off x="4954800" y="3372150"/>
            <a:ext cx="3090300" cy="67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Yuting Li</a:t>
            </a:r>
            <a:endParaRPr/>
          </a:p>
          <a:p>
            <a:pPr indent="0" lvl="0" marL="0" rtl="0" algn="l">
              <a:lnSpc>
                <a:spcPct val="100000"/>
              </a:lnSpc>
              <a:spcBef>
                <a:spcPts val="0"/>
              </a:spcBef>
              <a:spcAft>
                <a:spcPts val="0"/>
              </a:spcAft>
              <a:buSzPts val="1400"/>
              <a:buNone/>
            </a:pPr>
            <a:r>
              <a:rPr lang="en"/>
              <a:t>200434800</a:t>
            </a:r>
            <a:endParaRPr/>
          </a:p>
        </p:txBody>
      </p:sp>
      <p:pic>
        <p:nvPicPr>
          <p:cNvPr id="373" name="Google Shape;373;p1"/>
          <p:cNvPicPr preferRelativeResize="0"/>
          <p:nvPr/>
        </p:nvPicPr>
        <p:blipFill rotWithShape="1">
          <a:blip r:embed="rId3">
            <a:alphaModFix/>
          </a:blip>
          <a:srcRect b="0" l="0" r="0" t="0"/>
          <a:stretch/>
        </p:blipFill>
        <p:spPr>
          <a:xfrm>
            <a:off x="516575" y="425075"/>
            <a:ext cx="4255050" cy="4293345"/>
          </a:xfrm>
          <a:prstGeom prst="rect">
            <a:avLst/>
          </a:prstGeom>
          <a:noFill/>
          <a:ln>
            <a:noFill/>
          </a:ln>
        </p:spPr>
      </p:pic>
      <p:pic>
        <p:nvPicPr>
          <p:cNvPr id="374" name="Google Shape;374;p1"/>
          <p:cNvPicPr preferRelativeResize="0"/>
          <p:nvPr/>
        </p:nvPicPr>
        <p:blipFill rotWithShape="1">
          <a:blip r:embed="rId4">
            <a:alphaModFix/>
          </a:blip>
          <a:srcRect b="0" l="0" r="0" t="0"/>
          <a:stretch/>
        </p:blipFill>
        <p:spPr>
          <a:xfrm>
            <a:off x="2884117" y="-259000"/>
            <a:ext cx="2441750" cy="1479701"/>
          </a:xfrm>
          <a:prstGeom prst="rect">
            <a:avLst/>
          </a:prstGeom>
          <a:noFill/>
          <a:ln>
            <a:noFill/>
          </a:ln>
        </p:spPr>
      </p:pic>
      <p:pic>
        <p:nvPicPr>
          <p:cNvPr id="375" name="Google Shape;375;p1"/>
          <p:cNvPicPr preferRelativeResize="0"/>
          <p:nvPr/>
        </p:nvPicPr>
        <p:blipFill rotWithShape="1">
          <a:blip r:embed="rId4">
            <a:alphaModFix/>
          </a:blip>
          <a:srcRect b="0" l="0" r="0" t="0"/>
          <a:stretch/>
        </p:blipFill>
        <p:spPr>
          <a:xfrm>
            <a:off x="243067" y="3469125"/>
            <a:ext cx="2441750" cy="1479701"/>
          </a:xfrm>
          <a:prstGeom prst="rect">
            <a:avLst/>
          </a:prstGeom>
          <a:noFill/>
          <a:ln>
            <a:noFill/>
          </a:ln>
        </p:spPr>
      </p:pic>
      <p:grpSp>
        <p:nvGrpSpPr>
          <p:cNvPr id="376" name="Google Shape;376;p1"/>
          <p:cNvGrpSpPr/>
          <p:nvPr/>
        </p:nvGrpSpPr>
        <p:grpSpPr>
          <a:xfrm>
            <a:off x="3663700" y="4429725"/>
            <a:ext cx="3765075" cy="484600"/>
            <a:chOff x="198225" y="4390550"/>
            <a:chExt cx="3765075" cy="484600"/>
          </a:xfrm>
        </p:grpSpPr>
        <p:sp>
          <p:nvSpPr>
            <p:cNvPr id="377" name="Google Shape;377;p1"/>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9" name="Google Shape;379;p1"/>
          <p:cNvGrpSpPr/>
          <p:nvPr/>
        </p:nvGrpSpPr>
        <p:grpSpPr>
          <a:xfrm>
            <a:off x="5716150" y="279150"/>
            <a:ext cx="3427850" cy="639375"/>
            <a:chOff x="1298650" y="3255600"/>
            <a:chExt cx="3427850" cy="639375"/>
          </a:xfrm>
        </p:grpSpPr>
        <p:sp>
          <p:nvSpPr>
            <p:cNvPr id="380" name="Google Shape;380;p1"/>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
          <p:cNvGrpSpPr/>
          <p:nvPr/>
        </p:nvGrpSpPr>
        <p:grpSpPr>
          <a:xfrm rot="5400000">
            <a:off x="314598" y="741345"/>
            <a:ext cx="871512" cy="467554"/>
            <a:chOff x="773350" y="518000"/>
            <a:chExt cx="2757950" cy="1479600"/>
          </a:xfrm>
        </p:grpSpPr>
        <p:sp>
          <p:nvSpPr>
            <p:cNvPr id="383" name="Google Shape;383;p1"/>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Logistic Regression</a:t>
            </a:r>
            <a:endParaRPr/>
          </a:p>
        </p:txBody>
      </p:sp>
      <p:sp>
        <p:nvSpPr>
          <p:cNvPr id="473" name="Google Shape;473;p9"/>
          <p:cNvSpPr txBox="1"/>
          <p:nvPr>
            <p:ph idx="6" type="subTitle"/>
          </p:nvPr>
        </p:nvSpPr>
        <p:spPr>
          <a:xfrm>
            <a:off x="927166" y="1099800"/>
            <a:ext cx="7496700" cy="3203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accent6"/>
              </a:buClr>
              <a:buSzPts val="1400"/>
              <a:buFont typeface="IBM Plex Sans"/>
              <a:buChar char="●"/>
            </a:pPr>
            <a:r>
              <a:rPr lang="en">
                <a:solidFill>
                  <a:schemeClr val="accent6"/>
                </a:solidFill>
                <a:latin typeface="IBM Plex Sans"/>
                <a:ea typeface="IBM Plex Sans"/>
                <a:cs typeface="IBM Plex Sans"/>
                <a:sym typeface="IBM Plex Sans"/>
              </a:rPr>
              <a:t>Used for classification and prediction purposes </a:t>
            </a:r>
            <a:endParaRPr>
              <a:solidFill>
                <a:schemeClr val="accent6"/>
              </a:solidFill>
              <a:latin typeface="IBM Plex Sans"/>
              <a:ea typeface="IBM Plex Sans"/>
              <a:cs typeface="IBM Plex Sans"/>
              <a:sym typeface="IBM Plex Sans"/>
            </a:endParaRPr>
          </a:p>
          <a:p>
            <a:pPr indent="-317500" lvl="0" marL="457200" rtl="0" algn="l">
              <a:lnSpc>
                <a:spcPct val="200000"/>
              </a:lnSpc>
              <a:spcBef>
                <a:spcPts val="0"/>
              </a:spcBef>
              <a:spcAft>
                <a:spcPts val="0"/>
              </a:spcAft>
              <a:buClr>
                <a:schemeClr val="accent6"/>
              </a:buClr>
              <a:buSzPts val="1400"/>
              <a:buFont typeface="IBM Plex Sans"/>
              <a:buChar char="●"/>
            </a:pPr>
            <a:r>
              <a:rPr lang="en">
                <a:solidFill>
                  <a:schemeClr val="accent6"/>
                </a:solidFill>
                <a:latin typeface="IBM Plex Sans"/>
                <a:ea typeface="IBM Plex Sans"/>
                <a:cs typeface="IBM Plex Sans"/>
                <a:sym typeface="IBM Plex Sans"/>
              </a:rPr>
              <a:t>Supervised learning </a:t>
            </a:r>
            <a:endParaRPr>
              <a:solidFill>
                <a:schemeClr val="accent6"/>
              </a:solidFill>
              <a:latin typeface="IBM Plex Sans"/>
              <a:ea typeface="IBM Plex Sans"/>
              <a:cs typeface="IBM Plex Sans"/>
              <a:sym typeface="IBM Plex Sans"/>
            </a:endParaRPr>
          </a:p>
          <a:p>
            <a:pPr indent="-317500" lvl="0" marL="457200" rtl="0" algn="l">
              <a:lnSpc>
                <a:spcPct val="200000"/>
              </a:lnSpc>
              <a:spcBef>
                <a:spcPts val="0"/>
              </a:spcBef>
              <a:spcAft>
                <a:spcPts val="0"/>
              </a:spcAft>
              <a:buClr>
                <a:schemeClr val="accent6"/>
              </a:buClr>
              <a:buSzPts val="1400"/>
              <a:buFont typeface="IBM Plex Sans"/>
              <a:buChar char="●"/>
            </a:pPr>
            <a:r>
              <a:rPr lang="en">
                <a:solidFill>
                  <a:schemeClr val="accent6"/>
                </a:solidFill>
                <a:latin typeface="IBM Plex Sans"/>
                <a:ea typeface="IBM Plex Sans"/>
                <a:cs typeface="IBM Plex Sans"/>
                <a:sym typeface="IBM Plex Sans"/>
              </a:rPr>
              <a:t>Easy to implement </a:t>
            </a:r>
            <a:endParaRPr>
              <a:solidFill>
                <a:schemeClr val="accent6"/>
              </a:solidFill>
              <a:latin typeface="IBM Plex Sans"/>
              <a:ea typeface="IBM Plex Sans"/>
              <a:cs typeface="IBM Plex Sans"/>
              <a:sym typeface="IBM Plex Sans"/>
            </a:endParaRPr>
          </a:p>
          <a:p>
            <a:pPr indent="-317500" lvl="0" marL="457200" rtl="0" algn="l">
              <a:lnSpc>
                <a:spcPct val="100000"/>
              </a:lnSpc>
              <a:spcBef>
                <a:spcPts val="0"/>
              </a:spcBef>
              <a:spcAft>
                <a:spcPts val="0"/>
              </a:spcAft>
              <a:buClr>
                <a:schemeClr val="accent6"/>
              </a:buClr>
              <a:buSzPts val="1400"/>
              <a:buFont typeface="IBM Plex Sans"/>
              <a:buChar char="●"/>
            </a:pPr>
            <a:r>
              <a:rPr lang="en">
                <a:solidFill>
                  <a:schemeClr val="accent6"/>
                </a:solidFill>
                <a:latin typeface="IBM Plex Sans"/>
                <a:ea typeface="IBM Plex Sans"/>
                <a:cs typeface="IBM Plex Sans"/>
                <a:sym typeface="IBM Plex Sans"/>
              </a:rPr>
              <a:t>It can interpret model coefficients as indicators of feature importance.</a:t>
            </a:r>
            <a:endParaRPr>
              <a:solidFill>
                <a:schemeClr val="accent6"/>
              </a:solidFill>
              <a:latin typeface="IBM Plex Sans"/>
              <a:ea typeface="IBM Plex Sans"/>
              <a:cs typeface="IBM Plex Sans"/>
              <a:sym typeface="IBM Plex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24be090524f_0_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if we don’t use “race” as an input? </a:t>
            </a:r>
            <a:endParaRPr/>
          </a:p>
        </p:txBody>
      </p:sp>
      <p:pic>
        <p:nvPicPr>
          <p:cNvPr id="479" name="Google Shape;479;g24be090524f_0_16"/>
          <p:cNvPicPr preferRelativeResize="0"/>
          <p:nvPr/>
        </p:nvPicPr>
        <p:blipFill>
          <a:blip r:embed="rId3">
            <a:alphaModFix/>
          </a:blip>
          <a:stretch>
            <a:fillRect/>
          </a:stretch>
        </p:blipFill>
        <p:spPr>
          <a:xfrm>
            <a:off x="539900" y="1789887"/>
            <a:ext cx="8064200" cy="1227725"/>
          </a:xfrm>
          <a:prstGeom prst="rect">
            <a:avLst/>
          </a:prstGeom>
          <a:noFill/>
          <a:ln>
            <a:noFill/>
          </a:ln>
        </p:spPr>
      </p:pic>
      <p:sp>
        <p:nvSpPr>
          <p:cNvPr id="480" name="Google Shape;480;g24be090524f_0_16"/>
          <p:cNvSpPr txBox="1"/>
          <p:nvPr/>
        </p:nvSpPr>
        <p:spPr>
          <a:xfrm>
            <a:off x="584125" y="3326475"/>
            <a:ext cx="80199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IBM Plex Sans"/>
              <a:buAutoNum type="arabicPeriod"/>
            </a:pPr>
            <a:r>
              <a:rPr lang="en">
                <a:solidFill>
                  <a:schemeClr val="lt1"/>
                </a:solidFill>
                <a:latin typeface="IBM Plex Sans"/>
                <a:ea typeface="IBM Plex Sans"/>
                <a:cs typeface="IBM Plex Sans"/>
                <a:sym typeface="IBM Plex Sans"/>
              </a:rPr>
              <a:t>Data Cleaning: this step is to correct the structural errors in data sets. I did this step by reading the documentation provided by ProPublica and eliminated duplicated and illegal entries accordingly. </a:t>
            </a:r>
            <a:endParaRPr sz="1600">
              <a:solidFill>
                <a:schemeClr val="lt1"/>
              </a:solidFill>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4be090524f_0_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486" name="Google Shape;486;g24be090524f_0_30"/>
          <p:cNvSpPr txBox="1"/>
          <p:nvPr/>
        </p:nvSpPr>
        <p:spPr>
          <a:xfrm>
            <a:off x="539850" y="1077800"/>
            <a:ext cx="80643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Feature Engineering:  This step is to process the data into a way that the machine can work with it in better ways. In this step, binary form and decimal form are preferred.</a:t>
            </a:r>
            <a:endParaRPr>
              <a:solidFill>
                <a:schemeClr val="lt1"/>
              </a:solidFill>
              <a:latin typeface="IBM Plex Sans"/>
              <a:ea typeface="IBM Plex Sans"/>
              <a:cs typeface="IBM Plex Sans"/>
              <a:sym typeface="IBM Plex Sans"/>
            </a:endParaRPr>
          </a:p>
          <a:p>
            <a:pPr indent="-317500" lvl="1" marL="9144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For example  instead of display “Male” and “Female”, I made the sex to display “1” and “0”. “1” representing “Male” and “0” representing “Female”.</a:t>
            </a:r>
            <a:endParaRPr>
              <a:solidFill>
                <a:schemeClr val="lt1"/>
              </a:solidFill>
              <a:latin typeface="IBM Plex Sans"/>
              <a:ea typeface="IBM Plex Sans"/>
              <a:cs typeface="IBM Plex Sans"/>
              <a:sym typeface="IBM Plex Sans"/>
            </a:endParaRPr>
          </a:p>
          <a:p>
            <a:pPr indent="-317500" lvl="1" marL="9144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For inputs that can be categorized into groups, I have created dummy variables for them. For example: for the input column “age_categories”, we used to have inputs of “Less than 25”, “25-45” and “Greater than 45”. I created three dummy variable each representing one category and used “1” and “0” to represent true and false.</a:t>
            </a:r>
            <a:endParaRPr>
              <a:solidFill>
                <a:schemeClr val="lt1"/>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24be090524f_0_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 Correlation</a:t>
            </a:r>
            <a:endParaRPr/>
          </a:p>
        </p:txBody>
      </p:sp>
      <p:sp>
        <p:nvSpPr>
          <p:cNvPr id="492" name="Google Shape;492;g24be090524f_0_50"/>
          <p:cNvSpPr txBox="1"/>
          <p:nvPr/>
        </p:nvSpPr>
        <p:spPr>
          <a:xfrm>
            <a:off x="332275" y="1017725"/>
            <a:ext cx="5024400" cy="3324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Clr>
                <a:schemeClr val="lt1"/>
              </a:buClr>
              <a:buSzPts val="1200"/>
              <a:buFont typeface="IBM Plex Sans"/>
              <a:buChar char="●"/>
            </a:pPr>
            <a:r>
              <a:rPr lang="en" sz="1200">
                <a:solidFill>
                  <a:schemeClr val="lt1"/>
                </a:solidFill>
                <a:latin typeface="IBM Plex Sans"/>
                <a:ea typeface="IBM Plex Sans"/>
                <a:cs typeface="IBM Plex Sans"/>
                <a:sym typeface="IBM Plex Sans"/>
              </a:rPr>
              <a:t>Display Correlation: in this step, I displayed all the features that show correlation with the two year recidivism. The numbers range from positive one to negative one, the greater the number, the stronger the correlation; positive number means positive correlation and negative number means negative correlation. Positive means that if the offender has this feature, his probability of re-offend will increase; negative correlation means if the offender has this feature, the reoffend rate will be decreases.</a:t>
            </a:r>
            <a:endParaRPr sz="1200">
              <a:solidFill>
                <a:schemeClr val="lt1"/>
              </a:solidFill>
              <a:latin typeface="IBM Plex Sans"/>
              <a:ea typeface="IBM Plex Sans"/>
              <a:cs typeface="IBM Plex Sans"/>
              <a:sym typeface="IBM Plex Sans"/>
            </a:endParaRPr>
          </a:p>
        </p:txBody>
      </p:sp>
      <p:pic>
        <p:nvPicPr>
          <p:cNvPr id="493" name="Google Shape;493;g24be090524f_0_50"/>
          <p:cNvPicPr preferRelativeResize="0"/>
          <p:nvPr/>
        </p:nvPicPr>
        <p:blipFill>
          <a:blip r:embed="rId3">
            <a:alphaModFix/>
          </a:blip>
          <a:stretch>
            <a:fillRect/>
          </a:stretch>
        </p:blipFill>
        <p:spPr>
          <a:xfrm>
            <a:off x="5498825" y="1017725"/>
            <a:ext cx="3078476" cy="3848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24be090524f_0_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499" name="Google Shape;499;g24be090524f_0_65"/>
          <p:cNvSpPr txBox="1"/>
          <p:nvPr/>
        </p:nvSpPr>
        <p:spPr>
          <a:xfrm>
            <a:off x="546300" y="1017725"/>
            <a:ext cx="8051400" cy="3848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Select Features: this is the most important part of the entire project, the quality of the features will directly affect the overall accuracy rate and will directly affect whether or not my project will succeed. I sticked to a set of standards during this process:</a:t>
            </a:r>
            <a:endParaRPr>
              <a:solidFill>
                <a:schemeClr val="lt1"/>
              </a:solidFill>
              <a:latin typeface="IBM Plex Sans"/>
              <a:ea typeface="IBM Plex Sans"/>
              <a:cs typeface="IBM Plex Sans"/>
              <a:sym typeface="IBM Plex Sans"/>
            </a:endParaRPr>
          </a:p>
          <a:p>
            <a:pPr indent="-317500" lvl="1" marL="9144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Inputs that are in string type (names, charge description) are eliminated</a:t>
            </a:r>
            <a:endParaRPr>
              <a:solidFill>
                <a:schemeClr val="lt1"/>
              </a:solidFill>
              <a:latin typeface="IBM Plex Sans"/>
              <a:ea typeface="IBM Plex Sans"/>
              <a:cs typeface="IBM Plex Sans"/>
              <a:sym typeface="IBM Plex Sans"/>
            </a:endParaRPr>
          </a:p>
          <a:p>
            <a:pPr indent="-317500" lvl="1" marL="9144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All inputs that are redundants to each other are eliminated. For example, inputs “actual_recid”, “is_recid” and “two_year_recid” </a:t>
            </a:r>
            <a:endParaRPr>
              <a:solidFill>
                <a:schemeClr val="lt1"/>
              </a:solidFill>
              <a:latin typeface="IBM Plex Sans"/>
              <a:ea typeface="IBM Plex Sans"/>
              <a:cs typeface="IBM Plex Sans"/>
              <a:sym typeface="IBM Plex Sans"/>
            </a:endParaRPr>
          </a:p>
          <a:p>
            <a:pPr indent="-317500" lvl="1" marL="9144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Inputs without documentation from the data source are eliminated. For example, input “end” and “event” all shows extremely strong correlation (-0.78 &amp; 0.79) to the recidivism rate but I cannot justify my AI with inputs that I cannot understand.</a:t>
            </a:r>
            <a:endParaRPr sz="1600">
              <a:solidFill>
                <a:schemeClr val="lt1"/>
              </a:solidFill>
              <a:latin typeface="IBM Plex Sans"/>
              <a:ea typeface="IBM Plex Sans"/>
              <a:cs typeface="IBM Plex Sans"/>
              <a:sym typeface="IBM Plex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24be090524f_0_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Training</a:t>
            </a:r>
            <a:endParaRPr/>
          </a:p>
        </p:txBody>
      </p:sp>
      <p:sp>
        <p:nvSpPr>
          <p:cNvPr id="505" name="Google Shape;505;g24be090524f_0_78"/>
          <p:cNvSpPr txBox="1"/>
          <p:nvPr/>
        </p:nvSpPr>
        <p:spPr>
          <a:xfrm>
            <a:off x="726300" y="1581825"/>
            <a:ext cx="77040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lt1"/>
              </a:buClr>
              <a:buSzPts val="1400"/>
              <a:buFont typeface="IBM Plex Sans"/>
              <a:buChar char="●"/>
            </a:pPr>
            <a:r>
              <a:rPr lang="en">
                <a:solidFill>
                  <a:schemeClr val="lt1"/>
                </a:solidFill>
                <a:latin typeface="IBM Plex Sans"/>
                <a:ea typeface="IBM Plex Sans"/>
                <a:cs typeface="IBM Plex Sans"/>
                <a:sym typeface="IBM Plex Sans"/>
              </a:rPr>
              <a:t>Train the model: I used all the inputs that are left in step 4 and trained my model using logistic regression, the split of my model is 80% for training and 20% for testing and the overall accurate is about 70% which is higher than the 63% accuracy rate of the COMPAS algorithm</a:t>
            </a:r>
            <a:endParaRPr sz="1600">
              <a:solidFill>
                <a:schemeClr val="lt1"/>
              </a:solidFill>
              <a:latin typeface="IBM Plex Sans"/>
              <a:ea typeface="IBM Plex Sans"/>
              <a:cs typeface="IBM Plex Sans"/>
              <a:sym typeface="IBM Plex Sans"/>
            </a:endParaRPr>
          </a:p>
        </p:txBody>
      </p:sp>
      <p:pic>
        <p:nvPicPr>
          <p:cNvPr id="506" name="Google Shape;506;g24be090524f_0_78"/>
          <p:cNvPicPr preferRelativeResize="0"/>
          <p:nvPr/>
        </p:nvPicPr>
        <p:blipFill>
          <a:blip r:embed="rId3">
            <a:alphaModFix/>
          </a:blip>
          <a:stretch>
            <a:fillRect/>
          </a:stretch>
        </p:blipFill>
        <p:spPr>
          <a:xfrm>
            <a:off x="1673175" y="3275025"/>
            <a:ext cx="5810250" cy="120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1"/>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Any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2"/>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Thanks for watching!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3"/>
          <p:cNvSpPr txBox="1"/>
          <p:nvPr>
            <p:ph type="title"/>
          </p:nvPr>
        </p:nvSpPr>
        <p:spPr>
          <a:xfrm>
            <a:off x="1267050" y="1494300"/>
            <a:ext cx="6609900" cy="2154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4"/>
          <p:cNvSpPr txBox="1"/>
          <p:nvPr>
            <p:ph type="title"/>
          </p:nvPr>
        </p:nvSpPr>
        <p:spPr>
          <a:xfrm>
            <a:off x="725950" y="803200"/>
            <a:ext cx="7752600" cy="356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200"/>
              </a:spcBef>
              <a:spcAft>
                <a:spcPts val="0"/>
              </a:spcAft>
              <a:buSzPts val="4800"/>
              <a:buNone/>
            </a:pPr>
            <a:r>
              <a:rPr b="0" lang="en" sz="1200"/>
              <a:t>Wagner, P. (2022). </a:t>
            </a:r>
            <a:r>
              <a:rPr b="0" i="1" lang="en" sz="1200"/>
              <a:t>United States profile</a:t>
            </a:r>
            <a:r>
              <a:rPr b="0" lang="en" sz="1200"/>
              <a:t>. United States profile | Prison Policy Initiative. Retrieved July 25, 2022, from https://www.prisonpolicy.org/profiles/US.html </a:t>
            </a:r>
            <a:endParaRPr b="0" sz="1200"/>
          </a:p>
          <a:p>
            <a:pPr indent="0" lvl="0" marL="0" rtl="0" algn="l">
              <a:lnSpc>
                <a:spcPct val="100000"/>
              </a:lnSpc>
              <a:spcBef>
                <a:spcPts val="1200"/>
              </a:spcBef>
              <a:spcAft>
                <a:spcPts val="0"/>
              </a:spcAft>
              <a:buSzPts val="4800"/>
              <a:buNone/>
            </a:pPr>
            <a:r>
              <a:t/>
            </a:r>
            <a:endParaRPr b="0" sz="1200"/>
          </a:p>
          <a:p>
            <a:pPr indent="0" lvl="0" marL="0" rtl="0" algn="l">
              <a:lnSpc>
                <a:spcPct val="100000"/>
              </a:lnSpc>
              <a:spcBef>
                <a:spcPts val="1200"/>
              </a:spcBef>
              <a:spcAft>
                <a:spcPts val="0"/>
              </a:spcAft>
              <a:buSzPts val="4800"/>
              <a:buNone/>
            </a:pPr>
            <a:r>
              <a:rPr b="0" lang="en" sz="1200"/>
              <a:t>Corbett-Davies, S., Pierson, E., Feller, A., &amp; Goel, S. (2021, December 7). A computer program used for bail and sentencing decisions was labeled biased against blacks. it's actually not that clear. The Washington Post. Retrieved June 7, 2022, from https://www.washingtonpost.com/news/monkey-cage/wp/2016/10/17/can-an-algorithm-be-racist-our-analysis-is-more-cautious-than-propublicas/ </a:t>
            </a:r>
            <a:endParaRPr b="0" sz="1200"/>
          </a:p>
          <a:p>
            <a:pPr indent="0" lvl="0" marL="0" rtl="0" algn="l">
              <a:lnSpc>
                <a:spcPct val="100000"/>
              </a:lnSpc>
              <a:spcBef>
                <a:spcPts val="0"/>
              </a:spcBef>
              <a:spcAft>
                <a:spcPts val="0"/>
              </a:spcAft>
              <a:buSzPts val="4800"/>
              <a:buNone/>
            </a:pPr>
            <a:r>
              <a:t/>
            </a:r>
            <a:endParaRPr b="0" sz="1200"/>
          </a:p>
          <a:p>
            <a:pPr indent="0" lvl="0" marL="0" rtl="0" algn="l">
              <a:lnSpc>
                <a:spcPct val="100000"/>
              </a:lnSpc>
              <a:spcBef>
                <a:spcPts val="0"/>
              </a:spcBef>
              <a:spcAft>
                <a:spcPts val="0"/>
              </a:spcAft>
              <a:buSzPts val="4800"/>
              <a:buNone/>
            </a:pPr>
            <a:r>
              <a:rPr b="0" lang="en" sz="1200"/>
              <a:t>Julia Angwin and Jeff Larson, Bias in Criminal Risk Scores Is Mathematically Inevitable, Researchers Say, ProPublica, Dec. 30, 2016</a:t>
            </a:r>
            <a:endParaRPr b="0" sz="1200"/>
          </a:p>
          <a:p>
            <a:pPr indent="0" lvl="0" marL="0" rtl="0" algn="l">
              <a:lnSpc>
                <a:spcPct val="80000"/>
              </a:lnSpc>
              <a:spcBef>
                <a:spcPts val="0"/>
              </a:spcBef>
              <a:spcAft>
                <a:spcPts val="0"/>
              </a:spcAft>
              <a:buSzPts val="4800"/>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U.S. Prison System Overview</a:t>
            </a:r>
            <a:endParaRPr/>
          </a:p>
        </p:txBody>
      </p:sp>
      <p:sp>
        <p:nvSpPr>
          <p:cNvPr id="391" name="Google Shape;391;p2"/>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lang="en" sz="1400"/>
              <a:t>Wagner (2022) has found in his research that that in the U.S. Prison System:  </a:t>
            </a:r>
            <a:endParaRPr sz="1400"/>
          </a:p>
          <a:p>
            <a:pPr indent="-317500" lvl="0" marL="457200" rtl="0" algn="l">
              <a:lnSpc>
                <a:spcPct val="200000"/>
              </a:lnSpc>
              <a:spcBef>
                <a:spcPts val="0"/>
              </a:spcBef>
              <a:spcAft>
                <a:spcPts val="0"/>
              </a:spcAft>
              <a:buSzPts val="1400"/>
              <a:buChar char="●"/>
            </a:pPr>
            <a:r>
              <a:rPr lang="en" sz="1400"/>
              <a:t>Two million Prisoners.</a:t>
            </a:r>
            <a:endParaRPr sz="1400"/>
          </a:p>
          <a:p>
            <a:pPr indent="-317500" lvl="0" marL="457200" rtl="0" algn="l">
              <a:lnSpc>
                <a:spcPct val="200000"/>
              </a:lnSpc>
              <a:spcBef>
                <a:spcPts val="0"/>
              </a:spcBef>
              <a:spcAft>
                <a:spcPts val="0"/>
              </a:spcAft>
              <a:buSzPts val="1400"/>
              <a:buFont typeface="IBM Plex Sans"/>
              <a:buChar char="●"/>
            </a:pPr>
            <a:r>
              <a:rPr lang="en" sz="1400"/>
              <a:t>$182 billion every year on the prison system every year. </a:t>
            </a:r>
            <a:endParaRPr sz="1400"/>
          </a:p>
          <a:p>
            <a:pPr indent="-317500" lvl="0" marL="457200" rtl="0" algn="l">
              <a:lnSpc>
                <a:spcPct val="200000"/>
              </a:lnSpc>
              <a:spcBef>
                <a:spcPts val="0"/>
              </a:spcBef>
              <a:spcAft>
                <a:spcPts val="0"/>
              </a:spcAft>
              <a:buSzPts val="1400"/>
              <a:buFont typeface="IBM Plex Sans"/>
              <a:buChar char="●"/>
            </a:pPr>
            <a:r>
              <a:rPr lang="en" sz="1400">
                <a:latin typeface="IBM Plex Sans"/>
                <a:ea typeface="IBM Plex Sans"/>
                <a:cs typeface="IBM Plex Sans"/>
                <a:sym typeface="IBM Plex Sans"/>
              </a:rPr>
              <a:t>76.6% of prisoners are rearrested within five years.</a:t>
            </a:r>
            <a:endParaRPr sz="1400">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
          <p:cNvSpPr txBox="1"/>
          <p:nvPr>
            <p:ph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Recidivism Rate</a:t>
            </a:r>
            <a:endParaRPr/>
          </a:p>
        </p:txBody>
      </p:sp>
      <p:sp>
        <p:nvSpPr>
          <p:cNvPr id="397" name="Google Shape;397;p3"/>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100"/>
              <a:buChar char="●"/>
            </a:pPr>
            <a:r>
              <a:rPr lang="en" sz="1300">
                <a:latin typeface="IBM Plex Sans"/>
                <a:ea typeface="IBM Plex Sans"/>
                <a:cs typeface="IBM Plex Sans"/>
                <a:sym typeface="IBM Plex Sans"/>
              </a:rPr>
              <a:t>Recidivism is a term used to describe the tendency of a prisoner to commit another crime after being released.</a:t>
            </a:r>
            <a:endParaRPr sz="1300">
              <a:latin typeface="IBM Plex Sans"/>
              <a:ea typeface="IBM Plex Sans"/>
              <a:cs typeface="IBM Plex Sans"/>
              <a:sym typeface="IBM Plex Sans"/>
            </a:endParaRPr>
          </a:p>
          <a:p>
            <a:pPr indent="-311150" lvl="0" marL="457200" rtl="0" algn="l">
              <a:lnSpc>
                <a:spcPct val="200000"/>
              </a:lnSpc>
              <a:spcBef>
                <a:spcPts val="0"/>
              </a:spcBef>
              <a:spcAft>
                <a:spcPts val="0"/>
              </a:spcAft>
              <a:buSzPts val="1300"/>
              <a:buFont typeface="IBM Plex Sans"/>
              <a:buChar char="●"/>
            </a:pPr>
            <a:r>
              <a:rPr lang="en" sz="1300">
                <a:latin typeface="IBM Plex Sans"/>
                <a:ea typeface="IBM Plex Sans"/>
                <a:cs typeface="IBM Plex Sans"/>
                <a:sym typeface="IBM Plex Sans"/>
              </a:rPr>
              <a:t>In the U.S. the likelihood of recidivism is a crucial factor that can affect the prison time of a  prisoner. The higher the recidivism chance, the longer the prison time.</a:t>
            </a:r>
            <a:endParaRPr sz="1300">
              <a:latin typeface="IBM Plex Sans"/>
              <a:ea typeface="IBM Plex Sans"/>
              <a:cs typeface="IBM Plex Sans"/>
              <a:sym typeface="IBM Plex Sans"/>
            </a:endParaRPr>
          </a:p>
          <a:p>
            <a:pPr indent="0" lvl="0" marL="0" rtl="0" algn="l">
              <a:lnSpc>
                <a:spcPct val="200000"/>
              </a:lnSpc>
              <a:spcBef>
                <a:spcPts val="0"/>
              </a:spcBef>
              <a:spcAft>
                <a:spcPts val="0"/>
              </a:spcAft>
              <a:buSzPts val="1100"/>
              <a:buNone/>
            </a:pPr>
            <a:r>
              <a:t/>
            </a:r>
            <a:endParaRPr sz="1300">
              <a:latin typeface="IBM Plex Sans"/>
              <a:ea typeface="IBM Plex Sans"/>
              <a:cs typeface="IBM Plex Sans"/>
              <a:sym typeface="IBM Plex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AI Solution </a:t>
            </a:r>
            <a:endParaRPr/>
          </a:p>
        </p:txBody>
      </p:sp>
      <p:sp>
        <p:nvSpPr>
          <p:cNvPr id="403" name="Google Shape;403;p4"/>
          <p:cNvSpPr txBox="1"/>
          <p:nvPr>
            <p:ph idx="2" type="title"/>
          </p:nvPr>
        </p:nvSpPr>
        <p:spPr>
          <a:xfrm>
            <a:off x="927275" y="1194325"/>
            <a:ext cx="7418700" cy="3693600"/>
          </a:xfrm>
          <a:prstGeom prst="rect">
            <a:avLst/>
          </a:prstGeom>
          <a:noFill/>
          <a:ln>
            <a:noFill/>
          </a:ln>
        </p:spPr>
        <p:txBody>
          <a:bodyPr anchorCtr="0" anchor="ctr" bIns="91425" lIns="91425" spcFirstLastPara="1" rIns="91425" wrap="square" tIns="91425">
            <a:noAutofit/>
          </a:bodyPr>
          <a:lstStyle/>
          <a:p>
            <a:pPr indent="457200" lvl="0" marL="0" rtl="0" algn="l">
              <a:lnSpc>
                <a:spcPct val="200000"/>
              </a:lnSpc>
              <a:spcBef>
                <a:spcPts val="0"/>
              </a:spcBef>
              <a:spcAft>
                <a:spcPts val="0"/>
              </a:spcAft>
              <a:buSzPts val="2500"/>
              <a:buNone/>
            </a:pPr>
            <a:r>
              <a:rPr b="0" lang="en" sz="1300"/>
              <a:t>As AI technology develops, the U.S government seeks new opportunities to become more efficient in predicting an offender’s recidivism rate by using AI technology. The advantage of this is that AI can do it a lot faster, can handle more workload and people believe that AIs are more objective</a:t>
            </a:r>
            <a:endParaRPr b="0" sz="1300"/>
          </a:p>
          <a:p>
            <a:pPr indent="457200" lvl="0" marL="0" rtl="0" algn="l">
              <a:lnSpc>
                <a:spcPct val="200000"/>
              </a:lnSpc>
              <a:spcBef>
                <a:spcPts val="0"/>
              </a:spcBef>
              <a:spcAft>
                <a:spcPts val="0"/>
              </a:spcAft>
              <a:buSzPts val="2500"/>
              <a:buNone/>
            </a:pPr>
            <a:r>
              <a:rPr b="0" lang="en" sz="1300"/>
              <a:t> </a:t>
            </a:r>
            <a:endParaRPr sz="1400"/>
          </a:p>
        </p:txBody>
      </p:sp>
      <p:grpSp>
        <p:nvGrpSpPr>
          <p:cNvPr id="404" name="Google Shape;404;p4"/>
          <p:cNvGrpSpPr/>
          <p:nvPr/>
        </p:nvGrpSpPr>
        <p:grpSpPr>
          <a:xfrm>
            <a:off x="552441" y="704670"/>
            <a:ext cx="2125761" cy="273605"/>
            <a:chOff x="198225" y="4390550"/>
            <a:chExt cx="3765075" cy="484600"/>
          </a:xfrm>
        </p:grpSpPr>
        <p:sp>
          <p:nvSpPr>
            <p:cNvPr id="405" name="Google Shape;405;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p4"/>
          <p:cNvGrpSpPr/>
          <p:nvPr/>
        </p:nvGrpSpPr>
        <p:grpSpPr>
          <a:xfrm flipH="1">
            <a:off x="6476991" y="1194320"/>
            <a:ext cx="2125761" cy="273605"/>
            <a:chOff x="198225" y="4390550"/>
            <a:chExt cx="3765075" cy="484600"/>
          </a:xfrm>
        </p:grpSpPr>
        <p:sp>
          <p:nvSpPr>
            <p:cNvPr id="408" name="Google Shape;408;p4"/>
            <p:cNvSpPr/>
            <p:nvPr/>
          </p:nvSpPr>
          <p:spPr>
            <a:xfrm>
              <a:off x="198225" y="4390550"/>
              <a:ext cx="3580525" cy="392325"/>
            </a:xfrm>
            <a:custGeom>
              <a:rect b="b" l="l" r="r" t="t"/>
              <a:pathLst>
                <a:path extrusionOk="0" fill="none" h="15693" w="143221">
                  <a:moveTo>
                    <a:pt x="1" y="7585"/>
                  </a:moveTo>
                  <a:lnTo>
                    <a:pt x="21063" y="7585"/>
                  </a:lnTo>
                  <a:lnTo>
                    <a:pt x="28659" y="1"/>
                  </a:lnTo>
                  <a:lnTo>
                    <a:pt x="118492" y="1"/>
                  </a:lnTo>
                  <a:lnTo>
                    <a:pt x="134172" y="15693"/>
                  </a:lnTo>
                  <a:lnTo>
                    <a:pt x="143221" y="15693"/>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3778725" y="4690575"/>
              <a:ext cx="184575" cy="184575"/>
            </a:xfrm>
            <a:custGeom>
              <a:rect b="b" l="l" r="r" t="t"/>
              <a:pathLst>
                <a:path extrusionOk="0" fill="none" h="7383" w="7383">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COMPAS</a:t>
            </a:r>
            <a:endParaRPr/>
          </a:p>
        </p:txBody>
      </p:sp>
      <p:sp>
        <p:nvSpPr>
          <p:cNvPr id="415" name="Google Shape;415;p5"/>
          <p:cNvSpPr txBox="1"/>
          <p:nvPr>
            <p:ph idx="6" type="subTitle"/>
          </p:nvPr>
        </p:nvSpPr>
        <p:spPr>
          <a:xfrm>
            <a:off x="927165" y="1017725"/>
            <a:ext cx="7258800" cy="3285900"/>
          </a:xfrm>
          <a:prstGeom prst="rect">
            <a:avLst/>
          </a:prstGeom>
          <a:noFill/>
          <a:ln>
            <a:noFill/>
          </a:ln>
        </p:spPr>
        <p:txBody>
          <a:bodyPr anchorCtr="0" anchor="ctr" bIns="91425" lIns="91425" spcFirstLastPara="1" rIns="91425" wrap="square" tIns="91425">
            <a:noAutofit/>
          </a:bodyPr>
          <a:lstStyle/>
          <a:p>
            <a:pPr indent="457200" lvl="0" marL="0" rtl="0" algn="l">
              <a:lnSpc>
                <a:spcPct val="200000"/>
              </a:lnSpc>
              <a:spcBef>
                <a:spcPts val="0"/>
              </a:spcBef>
              <a:spcAft>
                <a:spcPts val="0"/>
              </a:spcAft>
              <a:buSzPts val="1400"/>
              <a:buNone/>
            </a:pPr>
            <a:r>
              <a:rPr lang="en" sz="1300">
                <a:latin typeface="IBM Plex Sans"/>
                <a:ea typeface="IBM Plex Sans"/>
                <a:cs typeface="IBM Plex Sans"/>
                <a:sym typeface="IBM Plex Sans"/>
              </a:rPr>
              <a:t>NorthPointe is a private company that develops and sells AI product that can examine the recidivism rate of prisoners (Julia 2016). This COMPAS algorithm will examine “</a:t>
            </a:r>
            <a:r>
              <a:rPr lang="en" sz="1300" u="sng">
                <a:solidFill>
                  <a:schemeClr val="hlink"/>
                </a:solidFill>
                <a:latin typeface="IBM Plex Sans"/>
                <a:ea typeface="IBM Plex Sans"/>
                <a:cs typeface="IBM Plex Sans"/>
                <a:sym typeface="IBM Plex Sans"/>
                <a:hlinkClick r:id="rId3"/>
              </a:rPr>
              <a:t>more than 100 factors</a:t>
            </a:r>
            <a:r>
              <a:rPr lang="en" sz="1300">
                <a:latin typeface="IBM Plex Sans"/>
                <a:ea typeface="IBM Plex Sans"/>
                <a:cs typeface="IBM Plex Sans"/>
                <a:sym typeface="IBM Plex Sans"/>
              </a:rPr>
              <a:t>, including age, sex and criminal history.” (Corbett 2016) of a prisoner and assign him/her a score, from 1 to 10, the higher the score, the higher the probability of re-offending in the future.</a:t>
            </a:r>
            <a:endParaRPr sz="1300">
              <a:latin typeface="IBM Plex Sans"/>
              <a:ea typeface="IBM Plex Sans"/>
              <a:cs typeface="IBM Plex Sans"/>
              <a:sym typeface="IBM Plex Sans"/>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Machine Bias?</a:t>
            </a:r>
            <a:endParaRPr/>
          </a:p>
        </p:txBody>
      </p:sp>
      <p:sp>
        <p:nvSpPr>
          <p:cNvPr id="421" name="Google Shape;421;p6"/>
          <p:cNvSpPr txBox="1"/>
          <p:nvPr>
            <p:ph idx="6" type="subTitle"/>
          </p:nvPr>
        </p:nvSpPr>
        <p:spPr>
          <a:xfrm>
            <a:off x="719875" y="1017725"/>
            <a:ext cx="7704000" cy="3459300"/>
          </a:xfrm>
          <a:prstGeom prst="rect">
            <a:avLst/>
          </a:prstGeom>
          <a:noFill/>
          <a:ln>
            <a:noFill/>
          </a:ln>
        </p:spPr>
        <p:txBody>
          <a:bodyPr anchorCtr="0" anchor="ctr" bIns="91425" lIns="91425" spcFirstLastPara="1" rIns="91425" wrap="square" tIns="91425">
            <a:noAutofit/>
          </a:bodyPr>
          <a:lstStyle/>
          <a:p>
            <a:pPr indent="457200" lvl="0" marL="0" rtl="0" algn="l">
              <a:lnSpc>
                <a:spcPct val="200000"/>
              </a:lnSpc>
              <a:spcBef>
                <a:spcPts val="0"/>
              </a:spcBef>
              <a:spcAft>
                <a:spcPts val="0"/>
              </a:spcAft>
              <a:buSzPts val="1400"/>
              <a:buNone/>
            </a:pPr>
            <a:r>
              <a:rPr lang="en" sz="1300">
                <a:latin typeface="IBM Plex Sans"/>
                <a:ea typeface="IBM Plex Sans"/>
                <a:cs typeface="IBM Plex Sans"/>
                <a:sym typeface="IBM Plex Sans"/>
              </a:rPr>
              <a:t>In a research led by a non-profit organization called ProPublica, researchers have collected information for over 10 thousand people that had committed a crime and were arrested in Florida. These prisoners are being scored by COMPAS and researched checked to see how many of them were charged with further crimes within two years (Julia 2016). The outcome of this research is shocking, the result showed that black defendants were twice as likely to be incorrectly labelled as having a higher risk than white defendants. </a:t>
            </a:r>
            <a:endParaRPr sz="1300">
              <a:latin typeface="IBM Plex Sans"/>
              <a:ea typeface="IBM Plex Sans"/>
              <a:cs typeface="IBM Plex Sans"/>
              <a:sym typeface="IBM Plex Sans"/>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
          <p:cNvSpPr/>
          <p:nvPr/>
        </p:nvSpPr>
        <p:spPr>
          <a:xfrm>
            <a:off x="257800" y="1217775"/>
            <a:ext cx="4685100" cy="4685100"/>
          </a:xfrm>
          <a:prstGeom prst="ellipse">
            <a:avLst/>
          </a:prstGeom>
          <a:gradFill>
            <a:gsLst>
              <a:gs pos="0">
                <a:srgbClr val="FFFFFF">
                  <a:alpha val="1490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4805050" y="2025138"/>
            <a:ext cx="818100" cy="818100"/>
          </a:xfrm>
          <a:prstGeom prst="ellipse">
            <a:avLst/>
          </a:prstGeom>
          <a:solidFill>
            <a:srgbClr val="000328">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1212025" y="1968588"/>
            <a:ext cx="818100" cy="818100"/>
          </a:xfrm>
          <a:prstGeom prst="ellipse">
            <a:avLst/>
          </a:prstGeom>
          <a:solidFill>
            <a:srgbClr val="000328">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txBox="1"/>
          <p:nvPr>
            <p:ph idx="15" type="title"/>
          </p:nvPr>
        </p:nvSpPr>
        <p:spPr>
          <a:xfrm>
            <a:off x="720000" y="4371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Project Objectives</a:t>
            </a:r>
            <a:endParaRPr/>
          </a:p>
        </p:txBody>
      </p:sp>
      <p:sp>
        <p:nvSpPr>
          <p:cNvPr id="430" name="Google Shape;430;p7"/>
          <p:cNvSpPr txBox="1"/>
          <p:nvPr>
            <p:ph type="title"/>
          </p:nvPr>
        </p:nvSpPr>
        <p:spPr>
          <a:xfrm>
            <a:off x="2115300" y="1852463"/>
            <a:ext cx="2179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Investigate</a:t>
            </a:r>
            <a:endParaRPr/>
          </a:p>
        </p:txBody>
      </p:sp>
      <p:sp>
        <p:nvSpPr>
          <p:cNvPr id="431" name="Google Shape;431;p7"/>
          <p:cNvSpPr txBox="1"/>
          <p:nvPr>
            <p:ph idx="1" type="subTitle"/>
          </p:nvPr>
        </p:nvSpPr>
        <p:spPr>
          <a:xfrm>
            <a:off x="2115300" y="2340700"/>
            <a:ext cx="2517300" cy="67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whether there is machine bias within the system of COMPAS</a:t>
            </a:r>
            <a:endParaRPr/>
          </a:p>
        </p:txBody>
      </p:sp>
      <p:sp>
        <p:nvSpPr>
          <p:cNvPr id="432" name="Google Shape;432;p7"/>
          <p:cNvSpPr txBox="1"/>
          <p:nvPr>
            <p:ph idx="6" type="title"/>
          </p:nvPr>
        </p:nvSpPr>
        <p:spPr>
          <a:xfrm>
            <a:off x="5708329" y="1891118"/>
            <a:ext cx="2179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Improve </a:t>
            </a:r>
            <a:endParaRPr/>
          </a:p>
        </p:txBody>
      </p:sp>
      <p:sp>
        <p:nvSpPr>
          <p:cNvPr id="433" name="Google Shape;433;p7"/>
          <p:cNvSpPr txBox="1"/>
          <p:nvPr>
            <p:ph idx="7" type="subTitle"/>
          </p:nvPr>
        </p:nvSpPr>
        <p:spPr>
          <a:xfrm>
            <a:off x="5708325" y="2379365"/>
            <a:ext cx="21792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the recidivism predictor </a:t>
            </a:r>
            <a:endParaRPr/>
          </a:p>
        </p:txBody>
      </p:sp>
      <p:sp>
        <p:nvSpPr>
          <p:cNvPr id="434" name="Google Shape;434;p7"/>
          <p:cNvSpPr txBox="1"/>
          <p:nvPr>
            <p:ph idx="8" type="title"/>
          </p:nvPr>
        </p:nvSpPr>
        <p:spPr>
          <a:xfrm>
            <a:off x="1212025" y="213523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01</a:t>
            </a:r>
            <a:endParaRPr/>
          </a:p>
        </p:txBody>
      </p:sp>
      <p:sp>
        <p:nvSpPr>
          <p:cNvPr id="435" name="Google Shape;435;p7"/>
          <p:cNvSpPr txBox="1"/>
          <p:nvPr>
            <p:ph idx="14" type="title"/>
          </p:nvPr>
        </p:nvSpPr>
        <p:spPr>
          <a:xfrm>
            <a:off x="4805050" y="2191788"/>
            <a:ext cx="818100" cy="484800"/>
          </a:xfrm>
          <a:prstGeom prst="rect">
            <a:avLst/>
          </a:prstGeom>
          <a:noFill/>
          <a:ln>
            <a:noFill/>
          </a:ln>
          <a:effectLst>
            <a:outerShdw blurRad="114300" rotWithShape="0" algn="bl" dir="2760000" dist="19050">
              <a:schemeClr val="lt1">
                <a:alpha val="49803"/>
              </a:scheme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02</a:t>
            </a:r>
            <a:endParaRPr/>
          </a:p>
        </p:txBody>
      </p:sp>
      <p:grpSp>
        <p:nvGrpSpPr>
          <p:cNvPr id="436" name="Google Shape;436;p7"/>
          <p:cNvGrpSpPr/>
          <p:nvPr/>
        </p:nvGrpSpPr>
        <p:grpSpPr>
          <a:xfrm flipH="1" rot="5400000">
            <a:off x="7772276" y="3210773"/>
            <a:ext cx="2029024" cy="1088542"/>
            <a:chOff x="773350" y="518000"/>
            <a:chExt cx="2757950" cy="1479600"/>
          </a:xfrm>
        </p:grpSpPr>
        <p:sp>
          <p:nvSpPr>
            <p:cNvPr id="437" name="Google Shape;437;p7"/>
            <p:cNvSpPr/>
            <p:nvPr/>
          </p:nvSpPr>
          <p:spPr>
            <a:xfrm>
              <a:off x="258270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1678025"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773350" y="518000"/>
              <a:ext cx="948600" cy="1479600"/>
            </a:xfrm>
            <a:prstGeom prst="chevron">
              <a:avLst>
                <a:gd fmla="val 50000" name="adj"/>
              </a:avLst>
            </a:prstGeom>
            <a:gradFill>
              <a:gsLst>
                <a:gs pos="0">
                  <a:srgbClr val="FFFFFF">
                    <a:alpha val="29411"/>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0" name="Google Shape;440;p7"/>
          <p:cNvPicPr preferRelativeResize="0"/>
          <p:nvPr/>
        </p:nvPicPr>
        <p:blipFill rotWithShape="1">
          <a:blip r:embed="rId3">
            <a:alphaModFix/>
          </a:blip>
          <a:srcRect b="0" l="0" r="0" t="0"/>
          <a:stretch/>
        </p:blipFill>
        <p:spPr>
          <a:xfrm>
            <a:off x="-129458" y="0"/>
            <a:ext cx="2441750" cy="1479701"/>
          </a:xfrm>
          <a:prstGeom prst="rect">
            <a:avLst/>
          </a:prstGeom>
          <a:noFill/>
          <a:ln>
            <a:noFill/>
          </a:ln>
        </p:spPr>
      </p:pic>
      <p:grpSp>
        <p:nvGrpSpPr>
          <p:cNvPr id="441" name="Google Shape;441;p7"/>
          <p:cNvGrpSpPr/>
          <p:nvPr/>
        </p:nvGrpSpPr>
        <p:grpSpPr>
          <a:xfrm flipH="1">
            <a:off x="191" y="4320418"/>
            <a:ext cx="2598996" cy="484774"/>
            <a:chOff x="1298650" y="3255600"/>
            <a:chExt cx="3427850" cy="639375"/>
          </a:xfrm>
        </p:grpSpPr>
        <p:sp>
          <p:nvSpPr>
            <p:cNvPr id="442" name="Google Shape;442;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7"/>
          <p:cNvGrpSpPr/>
          <p:nvPr/>
        </p:nvGrpSpPr>
        <p:grpSpPr>
          <a:xfrm flipH="1" rot="10800000">
            <a:off x="6545016" y="1175943"/>
            <a:ext cx="2598996" cy="484774"/>
            <a:chOff x="1298650" y="3255600"/>
            <a:chExt cx="3427850" cy="639375"/>
          </a:xfrm>
        </p:grpSpPr>
        <p:sp>
          <p:nvSpPr>
            <p:cNvPr id="445" name="Google Shape;445;p7"/>
            <p:cNvSpPr/>
            <p:nvPr/>
          </p:nvSpPr>
          <p:spPr>
            <a:xfrm>
              <a:off x="1483200" y="3347875"/>
              <a:ext cx="3243300" cy="547100"/>
            </a:xfrm>
            <a:custGeom>
              <a:rect b="b" l="l" r="r" t="t"/>
              <a:pathLst>
                <a:path extrusionOk="0" fill="none" h="21884" w="129732">
                  <a:moveTo>
                    <a:pt x="129731" y="11311"/>
                  </a:moveTo>
                  <a:lnTo>
                    <a:pt x="100335" y="11311"/>
                  </a:lnTo>
                  <a:lnTo>
                    <a:pt x="89738" y="21884"/>
                  </a:lnTo>
                  <a:lnTo>
                    <a:pt x="34529" y="21884"/>
                  </a:lnTo>
                  <a:lnTo>
                    <a:pt x="12633" y="0"/>
                  </a:lnTo>
                  <a:lnTo>
                    <a:pt x="1" y="0"/>
                  </a:lnTo>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1298650" y="3255600"/>
              <a:ext cx="184575" cy="184850"/>
            </a:xfrm>
            <a:custGeom>
              <a:rect b="b" l="l" r="r" t="t"/>
              <a:pathLst>
                <a:path extrusionOk="0" fill="none" h="7394" w="7383">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cap="flat" cmpd="sng" w="952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7" name="Google Shape;447;p7"/>
          <p:cNvGrpSpPr/>
          <p:nvPr/>
        </p:nvGrpSpPr>
        <p:grpSpPr>
          <a:xfrm>
            <a:off x="3990152" y="1386354"/>
            <a:ext cx="1163678" cy="63948"/>
            <a:chOff x="3779200" y="1371600"/>
            <a:chExt cx="1992600" cy="109500"/>
          </a:xfrm>
        </p:grpSpPr>
        <p:sp>
          <p:nvSpPr>
            <p:cNvPr id="448" name="Google Shape;448;p7"/>
            <p:cNvSpPr/>
            <p:nvPr/>
          </p:nvSpPr>
          <p:spPr>
            <a:xfrm>
              <a:off x="37792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415582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453244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490906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528568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5662300" y="1371600"/>
              <a:ext cx="109500" cy="109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
          <p:cNvSpPr txBox="1"/>
          <p:nvPr>
            <p:ph type="title"/>
          </p:nvPr>
        </p:nvSpPr>
        <p:spPr>
          <a:xfrm>
            <a:off x="246500" y="646738"/>
            <a:ext cx="4430400" cy="7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Libraries being used</a:t>
            </a:r>
            <a:endParaRPr/>
          </a:p>
        </p:txBody>
      </p:sp>
      <p:pic>
        <p:nvPicPr>
          <p:cNvPr id="459" name="Google Shape;459;p8"/>
          <p:cNvPicPr preferRelativeResize="0"/>
          <p:nvPr/>
        </p:nvPicPr>
        <p:blipFill rotWithShape="1">
          <a:blip r:embed="rId3">
            <a:alphaModFix/>
          </a:blip>
          <a:srcRect b="0" l="0" r="0" t="0"/>
          <a:stretch/>
        </p:blipFill>
        <p:spPr>
          <a:xfrm>
            <a:off x="4943326" y="245063"/>
            <a:ext cx="4019550" cy="1571625"/>
          </a:xfrm>
          <a:prstGeom prst="rect">
            <a:avLst/>
          </a:prstGeom>
          <a:noFill/>
          <a:ln>
            <a:noFill/>
          </a:ln>
        </p:spPr>
      </p:pic>
      <p:sp>
        <p:nvSpPr>
          <p:cNvPr id="460" name="Google Shape;460;p8"/>
          <p:cNvSpPr txBox="1"/>
          <p:nvPr/>
        </p:nvSpPr>
        <p:spPr>
          <a:xfrm>
            <a:off x="246500" y="2055175"/>
            <a:ext cx="8716500" cy="1574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Numpy </a:t>
            </a:r>
            <a:endParaRPr b="0" i="0" sz="1400" u="none" cap="none" strike="noStrike">
              <a:solidFill>
                <a:schemeClr val="lt1"/>
              </a:solidFill>
              <a:latin typeface="IBM Plex Sans"/>
              <a:ea typeface="IBM Plex Sans"/>
              <a:cs typeface="IBM Plex Sans"/>
              <a:sym typeface="IBM Plex Sans"/>
            </a:endParaRPr>
          </a:p>
          <a:p>
            <a:pPr indent="-317500" lvl="1" marL="914400" marR="0" rtl="0" algn="l">
              <a:lnSpc>
                <a:spcPct val="115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NumPy stands for Numerical Python.</a:t>
            </a:r>
            <a:endParaRPr b="0" i="0" sz="1400" u="none" cap="none" strike="noStrike">
              <a:solidFill>
                <a:schemeClr val="lt1"/>
              </a:solidFill>
              <a:latin typeface="IBM Plex Sans"/>
              <a:ea typeface="IBM Plex Sans"/>
              <a:cs typeface="IBM Plex Sans"/>
              <a:sym typeface="IBM Plex Sans"/>
            </a:endParaRPr>
          </a:p>
          <a:p>
            <a:pPr indent="-317500" lvl="1" marL="914400" marR="0" rtl="0" algn="l">
              <a:lnSpc>
                <a:spcPct val="115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It provides functions for linear algebra, matrices and etc.</a:t>
            </a:r>
            <a:endParaRPr b="0" i="0" sz="1400" u="none" cap="none" strike="noStrike">
              <a:solidFill>
                <a:schemeClr val="lt1"/>
              </a:solidFill>
              <a:latin typeface="IBM Plex Sans"/>
              <a:ea typeface="IBM Plex Sans"/>
              <a:cs typeface="IBM Plex Sans"/>
              <a:sym typeface="IBM Plex Sans"/>
            </a:endParaRPr>
          </a:p>
          <a:p>
            <a:pPr indent="-317500" lvl="0" marL="457200" marR="0" rtl="0" algn="l">
              <a:lnSpc>
                <a:spcPct val="100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Pandas </a:t>
            </a:r>
            <a:endParaRPr b="0" i="0" sz="1400" u="none" cap="none" strike="noStrike">
              <a:solidFill>
                <a:schemeClr val="lt1"/>
              </a:solidFill>
              <a:latin typeface="IBM Plex Sans"/>
              <a:ea typeface="IBM Plex Sans"/>
              <a:cs typeface="IBM Plex Sans"/>
              <a:sym typeface="IBM Plex Sans"/>
            </a:endParaRPr>
          </a:p>
          <a:p>
            <a:pPr indent="-317500" lvl="1" marL="914400" marR="0" rtl="0" algn="l">
              <a:lnSpc>
                <a:spcPct val="115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Pandas is a Python library for data sets.</a:t>
            </a:r>
            <a:endParaRPr b="0" i="0" sz="1400" u="none" cap="none" strike="noStrike">
              <a:solidFill>
                <a:schemeClr val="lt1"/>
              </a:solidFill>
              <a:latin typeface="IBM Plex Sans"/>
              <a:ea typeface="IBM Plex Sans"/>
              <a:cs typeface="IBM Plex Sans"/>
              <a:sym typeface="IBM Plex Sans"/>
            </a:endParaRPr>
          </a:p>
          <a:p>
            <a:pPr indent="-317500" lvl="1" marL="914400" marR="0" rtl="0" algn="l">
              <a:lnSpc>
                <a:spcPct val="115000"/>
              </a:lnSpc>
              <a:spcBef>
                <a:spcPts val="0"/>
              </a:spcBef>
              <a:spcAft>
                <a:spcPts val="0"/>
              </a:spcAft>
              <a:buClr>
                <a:schemeClr val="lt1"/>
              </a:buClr>
              <a:buSzPts val="1400"/>
              <a:buFont typeface="IBM Plex Sans"/>
              <a:buChar char="○"/>
            </a:pPr>
            <a:r>
              <a:rPr b="0" i="0" lang="en" sz="1400" u="none" cap="none" strike="noStrike">
                <a:solidFill>
                  <a:schemeClr val="lt1"/>
                </a:solidFill>
                <a:latin typeface="IBM Plex Sans"/>
                <a:ea typeface="IBM Plex Sans"/>
                <a:cs typeface="IBM Plex Sans"/>
                <a:sym typeface="IBM Plex Sans"/>
              </a:rPr>
              <a:t>It has functions for analyzing, cleaning, exploring, and manipulating data.</a:t>
            </a:r>
            <a:endParaRPr b="0" i="0" sz="1400" u="none" cap="none" strike="noStrike">
              <a:solidFill>
                <a:schemeClr val="lt1"/>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4be090524f_0_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Analyzing Results</a:t>
            </a:r>
            <a:endParaRPr/>
          </a:p>
        </p:txBody>
      </p:sp>
      <p:sp>
        <p:nvSpPr>
          <p:cNvPr id="466" name="Google Shape;466;g24be090524f_0_0"/>
          <p:cNvSpPr txBox="1"/>
          <p:nvPr>
            <p:ph idx="1" type="subTitle"/>
          </p:nvPr>
        </p:nvSpPr>
        <p:spPr>
          <a:xfrm>
            <a:off x="927150" y="1017925"/>
            <a:ext cx="3753600" cy="3821100"/>
          </a:xfrm>
          <a:prstGeom prst="rect">
            <a:avLst/>
          </a:prstGeom>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Font typeface="IBM Plex Sans"/>
              <a:buChar char="●"/>
            </a:pPr>
            <a:r>
              <a:rPr lang="en">
                <a:latin typeface="IBM Plex Sans"/>
                <a:ea typeface="IBM Plex Sans"/>
                <a:cs typeface="IBM Plex Sans"/>
                <a:sym typeface="IBM Plex Sans"/>
              </a:rPr>
              <a:t>The overall accuracy for both the white (67%) and black (64%) offenders are pretty close to each other.</a:t>
            </a:r>
            <a:endParaRPr>
              <a:latin typeface="IBM Plex Sans"/>
              <a:ea typeface="IBM Plex Sans"/>
              <a:cs typeface="IBM Plex Sans"/>
              <a:sym typeface="IBM Plex Sans"/>
            </a:endParaRPr>
          </a:p>
          <a:p>
            <a:pPr indent="-317500" lvl="0" marL="457200" rtl="0" algn="l">
              <a:lnSpc>
                <a:spcPct val="100000"/>
              </a:lnSpc>
              <a:spcBef>
                <a:spcPts val="0"/>
              </a:spcBef>
              <a:spcAft>
                <a:spcPts val="0"/>
              </a:spcAft>
              <a:buSzPts val="1400"/>
              <a:buFont typeface="IBM Plex Sans"/>
              <a:buChar char="●"/>
            </a:pPr>
            <a:r>
              <a:rPr lang="en">
                <a:latin typeface="IBM Plex Sans"/>
                <a:ea typeface="IBM Plex Sans"/>
                <a:cs typeface="IBM Plex Sans"/>
                <a:sym typeface="IBM Plex Sans"/>
              </a:rPr>
              <a:t>White defendants are having a higher false-negative rate</a:t>
            </a:r>
            <a:endParaRPr>
              <a:latin typeface="IBM Plex Sans"/>
              <a:ea typeface="IBM Plex Sans"/>
              <a:cs typeface="IBM Plex Sans"/>
              <a:sym typeface="IBM Plex Sans"/>
            </a:endParaRPr>
          </a:p>
          <a:p>
            <a:pPr indent="-317500" lvl="0" marL="457200" rtl="0" algn="l">
              <a:lnSpc>
                <a:spcPct val="100000"/>
              </a:lnSpc>
              <a:spcBef>
                <a:spcPts val="0"/>
              </a:spcBef>
              <a:spcAft>
                <a:spcPts val="0"/>
              </a:spcAft>
              <a:buSzPts val="1400"/>
              <a:buFont typeface="IBM Plex Sans"/>
              <a:buChar char="●"/>
            </a:pPr>
            <a:r>
              <a:rPr lang="en">
                <a:latin typeface="IBM Plex Sans"/>
                <a:ea typeface="IBM Plex Sans"/>
                <a:cs typeface="IBM Plex Sans"/>
                <a:sym typeface="IBM Plex Sans"/>
              </a:rPr>
              <a:t>Black defendants are having a higher false-positive rate</a:t>
            </a:r>
            <a:endParaRPr>
              <a:latin typeface="IBM Plex Sans"/>
              <a:ea typeface="IBM Plex Sans"/>
              <a:cs typeface="IBM Plex Sans"/>
              <a:sym typeface="IBM Plex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67" name="Google Shape;467;g24be090524f_0_0"/>
          <p:cNvPicPr preferRelativeResize="0"/>
          <p:nvPr/>
        </p:nvPicPr>
        <p:blipFill>
          <a:blip r:embed="rId3">
            <a:alphaModFix/>
          </a:blip>
          <a:stretch>
            <a:fillRect/>
          </a:stretch>
        </p:blipFill>
        <p:spPr>
          <a:xfrm>
            <a:off x="5630943" y="1017725"/>
            <a:ext cx="2793050"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orean AI Agency Pitch Deck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