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cc9357b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cc9357b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cc9357bd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fcc9357bd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c9357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fcc9357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60125" y="181035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ja"/>
              <a:t>P.84～91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lang="ja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稲村健太郎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179875" y="400350"/>
            <a:ext cx="7079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4400">
                <a:solidFill>
                  <a:schemeClr val="dk1"/>
                </a:solidFill>
              </a:rPr>
              <a:t>UEC_Python輪読会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目次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ja" sz="1600"/>
              <a:t>リスト要素の合計と要素数の取得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ja" sz="1600"/>
              <a:t>リスト要素の追加・削除・変更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ja" sz="1600"/>
              <a:t>高度な要素の指定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ja" sz="1600"/>
              <a:t>1～3の関数の使用例</a:t>
            </a:r>
            <a:endParaRPr sz="16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1. リスト要素の合計と要素数の取得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リストの合計値を 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sum(list)</a:t>
            </a:r>
            <a:r>
              <a:rPr lang="ja" sz="2000"/>
              <a:t> で求めることができる.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リストの要素数を 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len(list)</a:t>
            </a:r>
            <a:r>
              <a:rPr lang="ja" sz="2000"/>
              <a:t> で求めることができる．</a:t>
            </a:r>
            <a:endParaRPr sz="1600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2</a:t>
            </a:r>
            <a:r>
              <a:rPr lang="ja"/>
              <a:t>. </a:t>
            </a:r>
            <a:r>
              <a:rPr lang="ja"/>
              <a:t>リスト要素の追加・削除・変更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list.append(value)</a:t>
            </a:r>
            <a:r>
              <a:rPr lang="ja" sz="2000"/>
              <a:t> で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listの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末尾</a:t>
            </a:r>
            <a:r>
              <a:rPr lang="ja" sz="2000"/>
              <a:t>に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ja" sz="2000"/>
              <a:t>を追加できる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list.remove(value)</a:t>
            </a:r>
            <a:r>
              <a:rPr lang="ja" sz="2000"/>
              <a:t> で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r>
              <a:rPr lang="ja" sz="2000"/>
              <a:t>の中にある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ja" sz="2000"/>
              <a:t>を削除できる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list[num]=value</a:t>
            </a:r>
            <a:r>
              <a:rPr lang="ja" sz="2000"/>
              <a:t> で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r>
              <a:rPr lang="ja" sz="2000"/>
              <a:t>の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num</a:t>
            </a:r>
            <a:r>
              <a:rPr lang="ja" sz="2000"/>
              <a:t>番目の要素を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ja" sz="2000"/>
              <a:t>に変更できる</a:t>
            </a:r>
            <a:endParaRPr sz="20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3</a:t>
            </a:r>
            <a:r>
              <a:rPr lang="ja"/>
              <a:t>. </a:t>
            </a:r>
            <a:r>
              <a:rPr lang="ja"/>
              <a:t>高度な要素の指定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00"/>
            <a:ext cx="8520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リストで要素を指定するとき，スライスという構文を用いることで，連続した範囲にある要素を参照できる．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list[A:B]</a:t>
            </a:r>
            <a:r>
              <a:rPr lang="ja" sz="2000"/>
              <a:t> とすることで，添え字がA以上B未満の要素を参照する．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リストの要素は末尾からの順番で指定することもできる．リストの末尾の要素は添え字「-1」で参照し，その1つ前の要素は「-2」で参照する．</a:t>
            </a:r>
            <a:endParaRPr sz="2000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4</a:t>
            </a:r>
            <a:r>
              <a:rPr lang="ja"/>
              <a:t>. </a:t>
            </a:r>
            <a:r>
              <a:rPr lang="ja"/>
              <a:t>関数の使用例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075" y="1058225"/>
            <a:ext cx="6199855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