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6" r:id="rId4"/>
    <p:sldId id="267" r:id="rId5"/>
    <p:sldId id="26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西野 太郎" userId="a3bd916b71282340" providerId="LiveId" clId="{36FCC411-C10F-4FDB-BBFA-570296975F30}"/>
    <pc:docChg chg="custSel addSld modSld">
      <pc:chgData name="西野 太郎" userId="a3bd916b71282340" providerId="LiveId" clId="{36FCC411-C10F-4FDB-BBFA-570296975F30}" dt="2021-10-29T12:28:29.635" v="1117" actId="1076"/>
      <pc:docMkLst>
        <pc:docMk/>
      </pc:docMkLst>
      <pc:sldChg chg="addSp modSp mod">
        <pc:chgData name="西野 太郎" userId="a3bd916b71282340" providerId="LiveId" clId="{36FCC411-C10F-4FDB-BBFA-570296975F30}" dt="2021-10-29T12:28:29.635" v="1117" actId="1076"/>
        <pc:sldMkLst>
          <pc:docMk/>
          <pc:sldMk cId="23333962" sldId="256"/>
        </pc:sldMkLst>
        <pc:spChg chg="mod">
          <ac:chgData name="西野 太郎" userId="a3bd916b71282340" providerId="LiveId" clId="{36FCC411-C10F-4FDB-BBFA-570296975F30}" dt="2021-10-29T12:28:29.635" v="1117" actId="1076"/>
          <ac:spMkLst>
            <pc:docMk/>
            <pc:sldMk cId="23333962" sldId="256"/>
            <ac:spMk id="3" creationId="{549FB284-1A45-40D9-91DB-299D28EF2491}"/>
          </ac:spMkLst>
        </pc:spChg>
        <pc:spChg chg="add mod">
          <ac:chgData name="西野 太郎" userId="a3bd916b71282340" providerId="LiveId" clId="{36FCC411-C10F-4FDB-BBFA-570296975F30}" dt="2021-10-29T12:28:19.966" v="1115" actId="1076"/>
          <ac:spMkLst>
            <pc:docMk/>
            <pc:sldMk cId="23333962" sldId="256"/>
            <ac:spMk id="5" creationId="{86FB00A7-71BE-46E9-9D41-184D7D44F023}"/>
          </ac:spMkLst>
        </pc:spChg>
      </pc:sldChg>
      <pc:sldChg chg="addSp delSp modSp mod">
        <pc:chgData name="西野 太郎" userId="a3bd916b71282340" providerId="LiveId" clId="{36FCC411-C10F-4FDB-BBFA-570296975F30}" dt="2021-10-29T11:46:59.684" v="172" actId="207"/>
        <pc:sldMkLst>
          <pc:docMk/>
          <pc:sldMk cId="2967899825" sldId="267"/>
        </pc:sldMkLst>
        <pc:spChg chg="mod">
          <ac:chgData name="西野 太郎" userId="a3bd916b71282340" providerId="LiveId" clId="{36FCC411-C10F-4FDB-BBFA-570296975F30}" dt="2021-10-29T11:42:59.332" v="30" actId="27636"/>
          <ac:spMkLst>
            <pc:docMk/>
            <pc:sldMk cId="2967899825" sldId="267"/>
            <ac:spMk id="5" creationId="{FE39AD23-038D-485C-8AD4-C9ACA801FF60}"/>
          </ac:spMkLst>
        </pc:spChg>
        <pc:spChg chg="mod">
          <ac:chgData name="西野 太郎" userId="a3bd916b71282340" providerId="LiveId" clId="{36FCC411-C10F-4FDB-BBFA-570296975F30}" dt="2021-10-29T11:43:16.358" v="36" actId="14100"/>
          <ac:spMkLst>
            <pc:docMk/>
            <pc:sldMk cId="2967899825" sldId="267"/>
            <ac:spMk id="8" creationId="{881AFD00-9DAF-455E-886E-6E3802859790}"/>
          </ac:spMkLst>
        </pc:spChg>
        <pc:spChg chg="add mod">
          <ac:chgData name="西野 太郎" userId="a3bd916b71282340" providerId="LiveId" clId="{36FCC411-C10F-4FDB-BBFA-570296975F30}" dt="2021-10-29T11:46:59.684" v="172" actId="207"/>
          <ac:spMkLst>
            <pc:docMk/>
            <pc:sldMk cId="2967899825" sldId="267"/>
            <ac:spMk id="25" creationId="{3101C1BF-54B0-4917-B20A-C6D52DC0F574}"/>
          </ac:spMkLst>
        </pc:spChg>
        <pc:graphicFrameChg chg="mod">
          <ac:chgData name="西野 太郎" userId="a3bd916b71282340" providerId="LiveId" clId="{36FCC411-C10F-4FDB-BBFA-570296975F30}" dt="2021-10-29T11:39:44.459" v="4" actId="1076"/>
          <ac:graphicFrameMkLst>
            <pc:docMk/>
            <pc:sldMk cId="2967899825" sldId="267"/>
            <ac:graphicFrameMk id="4" creationId="{EDF458B4-453C-42B1-AA08-1C3C7EFF7101}"/>
          </ac:graphicFrameMkLst>
        </pc:graphicFrameChg>
        <pc:picChg chg="add mod">
          <ac:chgData name="西野 太郎" userId="a3bd916b71282340" providerId="LiveId" clId="{36FCC411-C10F-4FDB-BBFA-570296975F30}" dt="2021-10-29T11:45:11.258" v="45" actId="14100"/>
          <ac:picMkLst>
            <pc:docMk/>
            <pc:sldMk cId="2967899825" sldId="267"/>
            <ac:picMk id="10" creationId="{35DCD545-177A-4BDD-9446-237CD5BE3489}"/>
          </ac:picMkLst>
        </pc:picChg>
        <pc:picChg chg="add del mod">
          <ac:chgData name="西野 太郎" userId="a3bd916b71282340" providerId="LiveId" clId="{36FCC411-C10F-4FDB-BBFA-570296975F30}" dt="2021-10-29T11:42:11.149" v="20" actId="21"/>
          <ac:picMkLst>
            <pc:docMk/>
            <pc:sldMk cId="2967899825" sldId="267"/>
            <ac:picMk id="21" creationId="{20557D6D-4FC6-42D2-A96D-FF289448EC7E}"/>
          </ac:picMkLst>
        </pc:picChg>
        <pc:picChg chg="add mod">
          <ac:chgData name="西野 太郎" userId="a3bd916b71282340" providerId="LiveId" clId="{36FCC411-C10F-4FDB-BBFA-570296975F30}" dt="2021-10-29T11:45:17.496" v="47" actId="1076"/>
          <ac:picMkLst>
            <pc:docMk/>
            <pc:sldMk cId="2967899825" sldId="267"/>
            <ac:picMk id="23" creationId="{9D9431D9-2993-4A5F-A311-0154A5E1C39B}"/>
          </ac:picMkLst>
        </pc:picChg>
        <pc:picChg chg="add del mod">
          <ac:chgData name="西野 太郎" userId="a3bd916b71282340" providerId="LiveId" clId="{36FCC411-C10F-4FDB-BBFA-570296975F30}" dt="2021-10-29T11:45:28.405" v="49" actId="21"/>
          <ac:picMkLst>
            <pc:docMk/>
            <pc:sldMk cId="2967899825" sldId="267"/>
            <ac:picMk id="24" creationId="{A699ED9F-0651-4252-831D-0F2FB1A14B18}"/>
          </ac:picMkLst>
        </pc:picChg>
      </pc:sldChg>
      <pc:sldChg chg="addSp delSp modSp new mod">
        <pc:chgData name="西野 太郎" userId="a3bd916b71282340" providerId="LiveId" clId="{36FCC411-C10F-4FDB-BBFA-570296975F30}" dt="2021-10-29T12:25:46.217" v="1021" actId="1076"/>
        <pc:sldMkLst>
          <pc:docMk/>
          <pc:sldMk cId="330401693" sldId="268"/>
        </pc:sldMkLst>
        <pc:spChg chg="mod">
          <ac:chgData name="西野 太郎" userId="a3bd916b71282340" providerId="LiveId" clId="{36FCC411-C10F-4FDB-BBFA-570296975F30}" dt="2021-10-29T11:47:42.414" v="220" actId="20577"/>
          <ac:spMkLst>
            <pc:docMk/>
            <pc:sldMk cId="330401693" sldId="268"/>
            <ac:spMk id="2" creationId="{E8767EA9-6F66-441A-BA56-E90A2DEC09A7}"/>
          </ac:spMkLst>
        </pc:spChg>
        <pc:spChg chg="mod">
          <ac:chgData name="西野 太郎" userId="a3bd916b71282340" providerId="LiveId" clId="{36FCC411-C10F-4FDB-BBFA-570296975F30}" dt="2021-10-29T12:00:36.935" v="780" actId="14100"/>
          <ac:spMkLst>
            <pc:docMk/>
            <pc:sldMk cId="330401693" sldId="268"/>
            <ac:spMk id="3" creationId="{6739D50B-4BE0-4607-A7F1-E2408B166E87}"/>
          </ac:spMkLst>
        </pc:spChg>
        <pc:spChg chg="add mod">
          <ac:chgData name="西野 太郎" userId="a3bd916b71282340" providerId="LiveId" clId="{36FCC411-C10F-4FDB-BBFA-570296975F30}" dt="2021-10-29T12:15:37.320" v="922" actId="1076"/>
          <ac:spMkLst>
            <pc:docMk/>
            <pc:sldMk cId="330401693" sldId="268"/>
            <ac:spMk id="4" creationId="{8310F2F4-C799-4630-B8C6-8A06153343FB}"/>
          </ac:spMkLst>
        </pc:spChg>
        <pc:spChg chg="add mod">
          <ac:chgData name="西野 太郎" userId="a3bd916b71282340" providerId="LiveId" clId="{36FCC411-C10F-4FDB-BBFA-570296975F30}" dt="2021-10-29T12:22:20.230" v="926" actId="14100"/>
          <ac:spMkLst>
            <pc:docMk/>
            <pc:sldMk cId="330401693" sldId="268"/>
            <ac:spMk id="5" creationId="{6D8EF4EB-9F92-4BEC-AEBF-BBC2D0088DC1}"/>
          </ac:spMkLst>
        </pc:spChg>
        <pc:spChg chg="add mod">
          <ac:chgData name="西野 太郎" userId="a3bd916b71282340" providerId="LiveId" clId="{36FCC411-C10F-4FDB-BBFA-570296975F30}" dt="2021-10-29T12:25:43.915" v="1020" actId="1076"/>
          <ac:spMkLst>
            <pc:docMk/>
            <pc:sldMk cId="330401693" sldId="268"/>
            <ac:spMk id="14" creationId="{7E835046-9C96-4EC7-8E81-85C80DB79436}"/>
          </ac:spMkLst>
        </pc:spChg>
        <pc:picChg chg="add del mod">
          <ac:chgData name="西野 太郎" userId="a3bd916b71282340" providerId="LiveId" clId="{36FCC411-C10F-4FDB-BBFA-570296975F30}" dt="2021-10-29T12:23:51.221" v="931" actId="21"/>
          <ac:picMkLst>
            <pc:docMk/>
            <pc:sldMk cId="330401693" sldId="268"/>
            <ac:picMk id="7" creationId="{0AB7814D-BFC4-4F05-A22A-B22EB210FEA4}"/>
          </ac:picMkLst>
        </pc:picChg>
        <pc:picChg chg="add mod">
          <ac:chgData name="西野 太郎" userId="a3bd916b71282340" providerId="LiveId" clId="{36FCC411-C10F-4FDB-BBFA-570296975F30}" dt="2021-10-29T12:24:53.024" v="944" actId="14100"/>
          <ac:picMkLst>
            <pc:docMk/>
            <pc:sldMk cId="330401693" sldId="268"/>
            <ac:picMk id="9" creationId="{3244DAF5-5142-4926-A303-81BD95EED9B6}"/>
          </ac:picMkLst>
        </pc:picChg>
        <pc:picChg chg="add mod">
          <ac:chgData name="西野 太郎" userId="a3bd916b71282340" providerId="LiveId" clId="{36FCC411-C10F-4FDB-BBFA-570296975F30}" dt="2021-10-29T12:24:01.543" v="934" actId="14100"/>
          <ac:picMkLst>
            <pc:docMk/>
            <pc:sldMk cId="330401693" sldId="268"/>
            <ac:picMk id="11" creationId="{6E7F08DD-070F-4FB1-BA2D-C4B40BDD82E3}"/>
          </ac:picMkLst>
        </pc:picChg>
        <pc:picChg chg="add mod">
          <ac:chgData name="西野 太郎" userId="a3bd916b71282340" providerId="LiveId" clId="{36FCC411-C10F-4FDB-BBFA-570296975F30}" dt="2021-10-29T12:25:46.217" v="1021" actId="1076"/>
          <ac:picMkLst>
            <pc:docMk/>
            <pc:sldMk cId="330401693" sldId="268"/>
            <ac:picMk id="13" creationId="{534533BF-C46A-47E4-93A3-76A7824B981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3A196BC2-7DBF-4507-BAFF-02F8E8AB355B}" type="datetimeFigureOut">
              <a:rPr kumimoji="1" lang="ja-JP" altLang="en-US" smtClean="0"/>
              <a:t>2021/10/29</a:t>
            </a:fld>
            <a:endParaRPr kumimoji="1" lang="ja-JP" alt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kumimoji="1" lang="ja-JP" alt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054D1FF-58B7-4D3D-9042-CE0641BEC60A}" type="slidenum">
              <a:rPr kumimoji="1" lang="ja-JP" altLang="en-US" smtClean="0"/>
              <a:t>‹#›</a:t>
            </a:fld>
            <a:endParaRPr kumimoji="1" lang="ja-JP" altLang="en-US"/>
          </a:p>
        </p:txBody>
      </p:sp>
    </p:spTree>
    <p:extLst>
      <p:ext uri="{BB962C8B-B14F-4D97-AF65-F5344CB8AC3E}">
        <p14:creationId xmlns:p14="http://schemas.microsoft.com/office/powerpoint/2010/main" val="3600783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A196BC2-7DBF-4507-BAFF-02F8E8AB355B}" type="datetimeFigureOut">
              <a:rPr kumimoji="1" lang="ja-JP" altLang="en-US" smtClean="0"/>
              <a:t>2021/10/29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054D1FF-58B7-4D3D-9042-CE0641BEC60A}" type="slidenum">
              <a:rPr kumimoji="1" lang="ja-JP" altLang="en-US" smtClean="0"/>
              <a:t>‹#›</a:t>
            </a:fld>
            <a:endParaRPr kumimoji="1" lang="ja-JP" altLang="en-US"/>
          </a:p>
        </p:txBody>
      </p:sp>
    </p:spTree>
    <p:extLst>
      <p:ext uri="{BB962C8B-B14F-4D97-AF65-F5344CB8AC3E}">
        <p14:creationId xmlns:p14="http://schemas.microsoft.com/office/powerpoint/2010/main" val="1127732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3A196BC2-7DBF-4507-BAFF-02F8E8AB355B}" type="datetimeFigureOut">
              <a:rPr kumimoji="1" lang="ja-JP" altLang="en-US" smtClean="0"/>
              <a:t>2021/10/29</a:t>
            </a:fld>
            <a:endParaRPr kumimoji="1" lang="ja-JP" altLang="en-US"/>
          </a:p>
        </p:txBody>
      </p:sp>
      <p:sp>
        <p:nvSpPr>
          <p:cNvPr id="5" name="Footer Placeholder 4"/>
          <p:cNvSpPr>
            <a:spLocks noGrp="1"/>
          </p:cNvSpPr>
          <p:nvPr>
            <p:ph type="ftr" sz="quarter" idx="11"/>
          </p:nvPr>
        </p:nvSpPr>
        <p:spPr>
          <a:xfrm>
            <a:off x="774923" y="5951811"/>
            <a:ext cx="7896279" cy="365125"/>
          </a:xfrm>
        </p:spPr>
        <p:txBody>
          <a:bodyPr/>
          <a:lstStyle/>
          <a:p>
            <a:endParaRPr kumimoji="1" lang="ja-JP" alt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054D1FF-58B7-4D3D-9042-CE0641BEC60A}" type="slidenum">
              <a:rPr kumimoji="1" lang="ja-JP" altLang="en-US" smtClean="0"/>
              <a:t>‹#›</a:t>
            </a:fld>
            <a:endParaRPr kumimoji="1" lang="ja-JP" altLang="en-US"/>
          </a:p>
        </p:txBody>
      </p:sp>
    </p:spTree>
    <p:extLst>
      <p:ext uri="{BB962C8B-B14F-4D97-AF65-F5344CB8AC3E}">
        <p14:creationId xmlns:p14="http://schemas.microsoft.com/office/powerpoint/2010/main" val="1044766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A196BC2-7DBF-4507-BAFF-02F8E8AB355B}" type="datetimeFigureOut">
              <a:rPr kumimoji="1" lang="ja-JP" altLang="en-US" smtClean="0"/>
              <a:t>2021/10/29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10558300" y="5956137"/>
            <a:ext cx="1052508" cy="365125"/>
          </a:xfrm>
        </p:spPr>
        <p:txBody>
          <a:bodyPr/>
          <a:lstStyle/>
          <a:p>
            <a:fld id="{2054D1FF-58B7-4D3D-9042-CE0641BEC60A}" type="slidenum">
              <a:rPr kumimoji="1" lang="ja-JP" altLang="en-US" smtClean="0"/>
              <a:t>‹#›</a:t>
            </a:fld>
            <a:endParaRPr kumimoji="1" lang="ja-JP" altLang="en-US"/>
          </a:p>
        </p:txBody>
      </p:sp>
    </p:spTree>
    <p:extLst>
      <p:ext uri="{BB962C8B-B14F-4D97-AF65-F5344CB8AC3E}">
        <p14:creationId xmlns:p14="http://schemas.microsoft.com/office/powerpoint/2010/main" val="1828543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3A196BC2-7DBF-4507-BAFF-02F8E8AB355B}" type="datetimeFigureOut">
              <a:rPr kumimoji="1" lang="ja-JP" altLang="en-US" smtClean="0"/>
              <a:t>2021/10/29</a:t>
            </a:fld>
            <a:endParaRPr kumimoji="1" lang="ja-JP" alt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054D1FF-58B7-4D3D-9042-CE0641BEC60A}" type="slidenum">
              <a:rPr kumimoji="1" lang="ja-JP" altLang="en-US" smtClean="0"/>
              <a:t>‹#›</a:t>
            </a:fld>
            <a:endParaRPr kumimoji="1" lang="ja-JP" altLang="en-US"/>
          </a:p>
        </p:txBody>
      </p:sp>
    </p:spTree>
    <p:extLst>
      <p:ext uri="{BB962C8B-B14F-4D97-AF65-F5344CB8AC3E}">
        <p14:creationId xmlns:p14="http://schemas.microsoft.com/office/powerpoint/2010/main" val="188885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A196BC2-7DBF-4507-BAFF-02F8E8AB355B}" type="datetimeFigureOut">
              <a:rPr kumimoji="1" lang="ja-JP" altLang="en-US" smtClean="0"/>
              <a:t>2021/10/29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054D1FF-58B7-4D3D-9042-CE0641BEC60A}" type="slidenum">
              <a:rPr kumimoji="1" lang="ja-JP" altLang="en-US" smtClean="0"/>
              <a:t>‹#›</a:t>
            </a:fld>
            <a:endParaRPr kumimoji="1" lang="ja-JP" altLang="en-US"/>
          </a:p>
        </p:txBody>
      </p:sp>
    </p:spTree>
    <p:extLst>
      <p:ext uri="{BB962C8B-B14F-4D97-AF65-F5344CB8AC3E}">
        <p14:creationId xmlns:p14="http://schemas.microsoft.com/office/powerpoint/2010/main" val="2579441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3A196BC2-7DBF-4507-BAFF-02F8E8AB355B}" type="datetimeFigureOut">
              <a:rPr kumimoji="1" lang="ja-JP" altLang="en-US" smtClean="0"/>
              <a:t>2021/10/29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054D1FF-58B7-4D3D-9042-CE0641BEC60A}" type="slidenum">
              <a:rPr kumimoji="1" lang="ja-JP" altLang="en-US" smtClean="0"/>
              <a:t>‹#›</a:t>
            </a:fld>
            <a:endParaRPr kumimoji="1" lang="ja-JP" altLang="en-US"/>
          </a:p>
        </p:txBody>
      </p:sp>
    </p:spTree>
    <p:extLst>
      <p:ext uri="{BB962C8B-B14F-4D97-AF65-F5344CB8AC3E}">
        <p14:creationId xmlns:p14="http://schemas.microsoft.com/office/powerpoint/2010/main" val="1681009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3A196BC2-7DBF-4507-BAFF-02F8E8AB355B}" type="datetimeFigureOut">
              <a:rPr kumimoji="1" lang="ja-JP" altLang="en-US" smtClean="0"/>
              <a:t>2021/10/29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054D1FF-58B7-4D3D-9042-CE0641BEC60A}" type="slidenum">
              <a:rPr kumimoji="1" lang="ja-JP" altLang="en-US" smtClean="0"/>
              <a:t>‹#›</a:t>
            </a:fld>
            <a:endParaRPr kumimoji="1" lang="ja-JP" altLang="en-US"/>
          </a:p>
        </p:txBody>
      </p:sp>
    </p:spTree>
    <p:extLst>
      <p:ext uri="{BB962C8B-B14F-4D97-AF65-F5344CB8AC3E}">
        <p14:creationId xmlns:p14="http://schemas.microsoft.com/office/powerpoint/2010/main" val="2336803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196BC2-7DBF-4507-BAFF-02F8E8AB355B}" type="datetimeFigureOut">
              <a:rPr kumimoji="1" lang="ja-JP" altLang="en-US" smtClean="0"/>
              <a:t>2021/10/29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054D1FF-58B7-4D3D-9042-CE0641BEC60A}" type="slidenum">
              <a:rPr kumimoji="1" lang="ja-JP" altLang="en-US" smtClean="0"/>
              <a:t>‹#›</a:t>
            </a:fld>
            <a:endParaRPr kumimoji="1" lang="ja-JP" altLang="en-US"/>
          </a:p>
        </p:txBody>
      </p:sp>
    </p:spTree>
    <p:extLst>
      <p:ext uri="{BB962C8B-B14F-4D97-AF65-F5344CB8AC3E}">
        <p14:creationId xmlns:p14="http://schemas.microsoft.com/office/powerpoint/2010/main" val="2054862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3A196BC2-7DBF-4507-BAFF-02F8E8AB355B}" type="datetimeFigureOut">
              <a:rPr kumimoji="1" lang="ja-JP" altLang="en-US" smtClean="0"/>
              <a:t>2021/10/29</a:t>
            </a:fld>
            <a:endParaRPr kumimoji="1" lang="ja-JP" alt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054D1FF-58B7-4D3D-9042-CE0641BEC60A}" type="slidenum">
              <a:rPr kumimoji="1" lang="ja-JP" altLang="en-US" smtClean="0"/>
              <a:t>‹#›</a:t>
            </a:fld>
            <a:endParaRPr kumimoji="1" lang="ja-JP" altLang="en-US"/>
          </a:p>
        </p:txBody>
      </p:sp>
    </p:spTree>
    <p:extLst>
      <p:ext uri="{BB962C8B-B14F-4D97-AF65-F5344CB8AC3E}">
        <p14:creationId xmlns:p14="http://schemas.microsoft.com/office/powerpoint/2010/main" val="4097685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A196BC2-7DBF-4507-BAFF-02F8E8AB355B}" type="datetimeFigureOut">
              <a:rPr kumimoji="1" lang="ja-JP" altLang="en-US" smtClean="0"/>
              <a:t>2021/10/29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054D1FF-58B7-4D3D-9042-CE0641BEC60A}" type="slidenum">
              <a:rPr kumimoji="1" lang="ja-JP" altLang="en-US" smtClean="0"/>
              <a:t>‹#›</a:t>
            </a:fld>
            <a:endParaRPr kumimoji="1" lang="ja-JP" altLang="en-US"/>
          </a:p>
        </p:txBody>
      </p:sp>
    </p:spTree>
    <p:extLst>
      <p:ext uri="{BB962C8B-B14F-4D97-AF65-F5344CB8AC3E}">
        <p14:creationId xmlns:p14="http://schemas.microsoft.com/office/powerpoint/2010/main" val="1619040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A196BC2-7DBF-4507-BAFF-02F8E8AB355B}" type="datetimeFigureOut">
              <a:rPr kumimoji="1" lang="ja-JP" altLang="en-US" smtClean="0"/>
              <a:t>2021/10/29</a:t>
            </a:fld>
            <a:endParaRPr kumimoji="1" lang="ja-JP" alt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kumimoji="1" lang="ja-JP" alt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054D1FF-58B7-4D3D-9042-CE0641BEC60A}" type="slidenum">
              <a:rPr kumimoji="1" lang="ja-JP" altLang="en-US" smtClean="0"/>
              <a:t>‹#›</a:t>
            </a:fld>
            <a:endParaRPr kumimoji="1" lang="ja-JP" alt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387273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kumimoji="1" sz="2800" b="0" kern="1200" cap="all">
          <a:solidFill>
            <a:schemeClr val="bg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549FB284-1A45-40D9-91DB-299D28EF2491}"/>
              </a:ext>
            </a:extLst>
          </p:cNvPr>
          <p:cNvSpPr>
            <a:spLocks noGrp="1"/>
          </p:cNvSpPr>
          <p:nvPr>
            <p:ph type="subTitle" idx="1"/>
          </p:nvPr>
        </p:nvSpPr>
        <p:spPr>
          <a:xfrm>
            <a:off x="580917" y="2791635"/>
            <a:ext cx="10993546" cy="590321"/>
          </a:xfrm>
        </p:spPr>
        <p:txBody>
          <a:bodyPr>
            <a:normAutofit/>
          </a:bodyPr>
          <a:lstStyle/>
          <a:p>
            <a:r>
              <a:rPr kumimoji="1" lang="en-US" altLang="ja-JP" sz="1800" dirty="0"/>
              <a:t>1.3.1~1.3.3</a:t>
            </a:r>
            <a:endParaRPr kumimoji="1" lang="ja-JP" altLang="en-US" sz="1800" dirty="0"/>
          </a:p>
        </p:txBody>
      </p:sp>
      <p:sp>
        <p:nvSpPr>
          <p:cNvPr id="4" name="タイトル 1">
            <a:extLst>
              <a:ext uri="{FF2B5EF4-FFF2-40B4-BE49-F238E27FC236}">
                <a16:creationId xmlns:a16="http://schemas.microsoft.com/office/drawing/2014/main" id="{81D9983D-FB34-431D-B027-ADC5F25FB5D8}"/>
              </a:ext>
            </a:extLst>
          </p:cNvPr>
          <p:cNvSpPr>
            <a:spLocks noGrp="1"/>
          </p:cNvSpPr>
          <p:nvPr>
            <p:ph type="ctrTitle"/>
          </p:nvPr>
        </p:nvSpPr>
        <p:spPr>
          <a:xfrm>
            <a:off x="581025" y="1020763"/>
            <a:ext cx="10993438" cy="1474787"/>
          </a:xfrm>
        </p:spPr>
        <p:txBody>
          <a:bodyPr>
            <a:normAutofit/>
          </a:bodyPr>
          <a:lstStyle/>
          <a:p>
            <a:r>
              <a:rPr kumimoji="1" lang="en-US" altLang="ja-JP" sz="6600" dirty="0">
                <a:solidFill>
                  <a:srgbClr val="00B0F0"/>
                </a:solidFill>
              </a:rPr>
              <a:t>P</a:t>
            </a:r>
            <a:r>
              <a:rPr kumimoji="1" lang="en-US" altLang="ja-JP" sz="6600" dirty="0">
                <a:solidFill>
                  <a:schemeClr val="accent1">
                    <a:lumMod val="50000"/>
                    <a:lumOff val="50000"/>
                  </a:schemeClr>
                </a:solidFill>
              </a:rPr>
              <a:t>y</a:t>
            </a:r>
            <a:r>
              <a:rPr kumimoji="1" lang="en-US" altLang="ja-JP" sz="6600" dirty="0">
                <a:solidFill>
                  <a:srgbClr val="92D050"/>
                </a:solidFill>
              </a:rPr>
              <a:t>t</a:t>
            </a:r>
            <a:r>
              <a:rPr kumimoji="1" lang="en-US" altLang="ja-JP" sz="6600" dirty="0">
                <a:solidFill>
                  <a:schemeClr val="accent3"/>
                </a:solidFill>
              </a:rPr>
              <a:t>h</a:t>
            </a:r>
            <a:r>
              <a:rPr kumimoji="1" lang="en-US" altLang="ja-JP" sz="6600" dirty="0"/>
              <a:t>o</a:t>
            </a:r>
            <a:r>
              <a:rPr kumimoji="1" lang="en-US" altLang="ja-JP" sz="6600" dirty="0">
                <a:solidFill>
                  <a:schemeClr val="accent3">
                    <a:lumMod val="60000"/>
                    <a:lumOff val="40000"/>
                  </a:schemeClr>
                </a:solidFill>
              </a:rPr>
              <a:t>n</a:t>
            </a:r>
            <a:r>
              <a:rPr kumimoji="1" lang="ja-JP" altLang="en-US" sz="6600" dirty="0"/>
              <a:t>輪読会</a:t>
            </a:r>
          </a:p>
        </p:txBody>
      </p:sp>
      <p:sp>
        <p:nvSpPr>
          <p:cNvPr id="5" name="字幕 2">
            <a:extLst>
              <a:ext uri="{FF2B5EF4-FFF2-40B4-BE49-F238E27FC236}">
                <a16:creationId xmlns:a16="http://schemas.microsoft.com/office/drawing/2014/main" id="{86FB00A7-71BE-46E9-9D41-184D7D44F023}"/>
              </a:ext>
            </a:extLst>
          </p:cNvPr>
          <p:cNvSpPr txBox="1">
            <a:spLocks/>
          </p:cNvSpPr>
          <p:nvPr/>
        </p:nvSpPr>
        <p:spPr>
          <a:xfrm>
            <a:off x="10441778" y="2791635"/>
            <a:ext cx="1169305" cy="407449"/>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kumimoji="1"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kumimoji="1"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kumimoji="1"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kumimoji="1"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kumimoji="1"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kumimoji="1"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kumimoji="1"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kumimoji="1"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kumimoji="1" sz="1200" kern="1200">
                <a:solidFill>
                  <a:schemeClr val="tx1">
                    <a:tint val="75000"/>
                  </a:schemeClr>
                </a:solidFill>
                <a:latin typeface="+mn-lt"/>
                <a:ea typeface="+mn-ea"/>
                <a:cs typeface="+mn-cs"/>
              </a:defRPr>
            </a:lvl9pPr>
          </a:lstStyle>
          <a:p>
            <a:r>
              <a:rPr lang="ja-JP" altLang="en-US" dirty="0">
                <a:solidFill>
                  <a:schemeClr val="tx1"/>
                </a:solidFill>
              </a:rPr>
              <a:t>西野太郎</a:t>
            </a:r>
          </a:p>
        </p:txBody>
      </p:sp>
    </p:spTree>
    <p:extLst>
      <p:ext uri="{BB962C8B-B14F-4D97-AF65-F5344CB8AC3E}">
        <p14:creationId xmlns:p14="http://schemas.microsoft.com/office/powerpoint/2010/main" val="23333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A3E1EF-7F15-4469-B3D9-DF150DCC1F1D}"/>
              </a:ext>
            </a:extLst>
          </p:cNvPr>
          <p:cNvSpPr>
            <a:spLocks noGrp="1"/>
          </p:cNvSpPr>
          <p:nvPr>
            <p:ph type="title"/>
          </p:nvPr>
        </p:nvSpPr>
        <p:spPr/>
        <p:txBody>
          <a:bodyPr/>
          <a:lstStyle/>
          <a:p>
            <a:r>
              <a:rPr kumimoji="1" lang="en-US" altLang="ja-JP" dirty="0"/>
              <a:t>1.3.1</a:t>
            </a:r>
            <a:r>
              <a:rPr kumimoji="1" lang="ja-JP" altLang="en-US" dirty="0"/>
              <a:t>　データ型とは</a:t>
            </a:r>
          </a:p>
        </p:txBody>
      </p:sp>
      <p:sp>
        <p:nvSpPr>
          <p:cNvPr id="3" name="コンテンツ プレースホルダー 2">
            <a:extLst>
              <a:ext uri="{FF2B5EF4-FFF2-40B4-BE49-F238E27FC236}">
                <a16:creationId xmlns:a16="http://schemas.microsoft.com/office/drawing/2014/main" id="{E0CBB164-C4D5-47A8-86CE-4BB45B8E43C8}"/>
              </a:ext>
            </a:extLst>
          </p:cNvPr>
          <p:cNvSpPr>
            <a:spLocks noGrp="1"/>
          </p:cNvSpPr>
          <p:nvPr>
            <p:ph idx="1"/>
          </p:nvPr>
        </p:nvSpPr>
        <p:spPr>
          <a:xfrm>
            <a:off x="581192" y="1811746"/>
            <a:ext cx="11029615" cy="4578523"/>
          </a:xfrm>
        </p:spPr>
        <p:txBody>
          <a:bodyPr>
            <a:normAutofit/>
          </a:bodyPr>
          <a:lstStyle/>
          <a:p>
            <a:r>
              <a:rPr kumimoji="1" lang="ja-JP" altLang="en-US" dirty="0"/>
              <a:t>数値や文字列の種類を</a:t>
            </a:r>
            <a:r>
              <a:rPr kumimoji="1" lang="ja-JP" altLang="en-US" dirty="0">
                <a:solidFill>
                  <a:srgbClr val="FF0000"/>
                </a:solidFill>
              </a:rPr>
              <a:t>データ型</a:t>
            </a:r>
            <a:r>
              <a:rPr kumimoji="1" lang="ja-JP" altLang="en-US" dirty="0"/>
              <a:t>または</a:t>
            </a:r>
            <a:r>
              <a:rPr kumimoji="1" lang="ja-JP" altLang="en-US" dirty="0">
                <a:solidFill>
                  <a:srgbClr val="FF0000"/>
                </a:solidFill>
              </a:rPr>
              <a:t>型</a:t>
            </a:r>
            <a:r>
              <a:rPr kumimoji="1" lang="ja-JP" altLang="en-US" dirty="0"/>
              <a:t>といいます。</a:t>
            </a:r>
            <a:r>
              <a:rPr lang="en-US" altLang="ja-JP" dirty="0"/>
              <a:t>Python</a:t>
            </a:r>
            <a:r>
              <a:rPr lang="ja-JP" altLang="en-US" dirty="0"/>
              <a:t>において主なデータ型は以下の表の通りです。</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endParaRPr kumimoji="1" lang="en-US" altLang="ja-JP" dirty="0"/>
          </a:p>
          <a:p>
            <a:r>
              <a:rPr lang="ja-JP" altLang="en-US" dirty="0"/>
              <a:t>値にはデータ型が定められているが変数にはデータ型を持たないため変数にはどんなデータ型でも代入することが出来る。</a:t>
            </a:r>
            <a:endParaRPr lang="en-US" altLang="ja-JP" dirty="0"/>
          </a:p>
          <a:p>
            <a:r>
              <a:rPr kumimoji="1" lang="ja-JP" altLang="en-US" dirty="0"/>
              <a:t>変数に代入されている値のデータ型が不明確であるときその数値のデータ型を調べるには</a:t>
            </a:r>
            <a:r>
              <a:rPr kumimoji="1" lang="en-US" altLang="ja-JP" dirty="0">
                <a:solidFill>
                  <a:srgbClr val="FF0000"/>
                </a:solidFill>
              </a:rPr>
              <a:t>type(</a:t>
            </a:r>
            <a:r>
              <a:rPr kumimoji="1" lang="ja-JP" altLang="en-US" dirty="0">
                <a:solidFill>
                  <a:srgbClr val="FF0000"/>
                </a:solidFill>
              </a:rPr>
              <a:t>変数名</a:t>
            </a:r>
            <a:r>
              <a:rPr kumimoji="1" lang="en-US" altLang="ja-JP" dirty="0">
                <a:solidFill>
                  <a:srgbClr val="FF0000"/>
                </a:solidFill>
              </a:rPr>
              <a:t>)</a:t>
            </a:r>
            <a:r>
              <a:rPr kumimoji="1" lang="ja-JP" altLang="en-US" dirty="0"/>
              <a:t>のように記述します。それを表示するには次のようにやります。</a:t>
            </a:r>
            <a:endParaRPr kumimoji="1" lang="en-US" altLang="ja-JP" dirty="0"/>
          </a:p>
          <a:p>
            <a:endParaRPr kumimoji="1" lang="ja-JP" altLang="en-US" dirty="0"/>
          </a:p>
        </p:txBody>
      </p:sp>
      <p:graphicFrame>
        <p:nvGraphicFramePr>
          <p:cNvPr id="4" name="表 4">
            <a:extLst>
              <a:ext uri="{FF2B5EF4-FFF2-40B4-BE49-F238E27FC236}">
                <a16:creationId xmlns:a16="http://schemas.microsoft.com/office/drawing/2014/main" id="{8D88E918-FA6E-4E8B-9C8B-141A3063B6A5}"/>
              </a:ext>
            </a:extLst>
          </p:cNvPr>
          <p:cNvGraphicFramePr>
            <a:graphicFrameLocks noGrp="1"/>
          </p:cNvGraphicFramePr>
          <p:nvPr>
            <p:extLst>
              <p:ext uri="{D42A27DB-BD31-4B8C-83A1-F6EECF244321}">
                <p14:modId xmlns:p14="http://schemas.microsoft.com/office/powerpoint/2010/main" val="3783515324"/>
              </p:ext>
            </p:extLst>
          </p:nvPr>
        </p:nvGraphicFramePr>
        <p:xfrm>
          <a:off x="1366887" y="2425917"/>
          <a:ext cx="8133236" cy="1854200"/>
        </p:xfrm>
        <a:graphic>
          <a:graphicData uri="http://schemas.openxmlformats.org/drawingml/2006/table">
            <a:tbl>
              <a:tblPr firstRow="1" bandRow="1">
                <a:tableStyleId>{5C22544A-7EE6-4342-B048-85BDC9FD1C3A}</a:tableStyleId>
              </a:tblPr>
              <a:tblGrid>
                <a:gridCol w="1913641">
                  <a:extLst>
                    <a:ext uri="{9D8B030D-6E8A-4147-A177-3AD203B41FA5}">
                      <a16:colId xmlns:a16="http://schemas.microsoft.com/office/drawing/2014/main" val="2439207171"/>
                    </a:ext>
                  </a:extLst>
                </a:gridCol>
                <a:gridCol w="1772239">
                  <a:extLst>
                    <a:ext uri="{9D8B030D-6E8A-4147-A177-3AD203B41FA5}">
                      <a16:colId xmlns:a16="http://schemas.microsoft.com/office/drawing/2014/main" val="1768750043"/>
                    </a:ext>
                  </a:extLst>
                </a:gridCol>
                <a:gridCol w="4447356">
                  <a:extLst>
                    <a:ext uri="{9D8B030D-6E8A-4147-A177-3AD203B41FA5}">
                      <a16:colId xmlns:a16="http://schemas.microsoft.com/office/drawing/2014/main" val="1331583589"/>
                    </a:ext>
                  </a:extLst>
                </a:gridCol>
              </a:tblGrid>
              <a:tr h="370840">
                <a:tc>
                  <a:txBody>
                    <a:bodyPr/>
                    <a:lstStyle/>
                    <a:p>
                      <a:pPr algn="ctr"/>
                      <a:r>
                        <a:rPr kumimoji="1" lang="ja-JP" altLang="en-US" dirty="0"/>
                        <a:t>データ型の名称</a:t>
                      </a:r>
                    </a:p>
                  </a:txBody>
                  <a:tcPr/>
                </a:tc>
                <a:tc>
                  <a:txBody>
                    <a:bodyPr/>
                    <a:lstStyle/>
                    <a:p>
                      <a:pPr algn="ctr"/>
                      <a:r>
                        <a:rPr kumimoji="1" lang="ja-JP" altLang="en-US" dirty="0"/>
                        <a:t>説明</a:t>
                      </a:r>
                    </a:p>
                  </a:txBody>
                  <a:tcPr/>
                </a:tc>
                <a:tc>
                  <a:txBody>
                    <a:bodyPr/>
                    <a:lstStyle/>
                    <a:p>
                      <a:pPr algn="ctr"/>
                      <a:r>
                        <a:rPr kumimoji="1" lang="ja-JP" altLang="en-US" dirty="0"/>
                        <a:t>例</a:t>
                      </a:r>
                    </a:p>
                  </a:txBody>
                  <a:tcPr/>
                </a:tc>
                <a:extLst>
                  <a:ext uri="{0D108BD9-81ED-4DB2-BD59-A6C34878D82A}">
                    <a16:rowId xmlns:a16="http://schemas.microsoft.com/office/drawing/2014/main" val="2287618965"/>
                  </a:ext>
                </a:extLst>
              </a:tr>
              <a:tr h="370840">
                <a:tc>
                  <a:txBody>
                    <a:bodyPr/>
                    <a:lstStyle/>
                    <a:p>
                      <a:r>
                        <a:rPr kumimoji="1" lang="en-US" altLang="ja-JP" dirty="0"/>
                        <a:t>int</a:t>
                      </a:r>
                      <a:endParaRPr kumimoji="1" lang="ja-JP" altLang="en-US" dirty="0"/>
                    </a:p>
                  </a:txBody>
                  <a:tcPr/>
                </a:tc>
                <a:tc>
                  <a:txBody>
                    <a:bodyPr/>
                    <a:lstStyle/>
                    <a:p>
                      <a:r>
                        <a:rPr kumimoji="1" lang="ja-JP" altLang="en-US" dirty="0"/>
                        <a:t>整数</a:t>
                      </a:r>
                    </a:p>
                  </a:txBody>
                  <a:tcPr/>
                </a:tc>
                <a:tc>
                  <a:txBody>
                    <a:bodyPr/>
                    <a:lstStyle/>
                    <a:p>
                      <a:r>
                        <a:rPr kumimoji="1" lang="en-US" altLang="ja-JP" dirty="0"/>
                        <a:t>100, -100</a:t>
                      </a:r>
                      <a:endParaRPr kumimoji="1" lang="ja-JP" altLang="en-US" dirty="0"/>
                    </a:p>
                  </a:txBody>
                  <a:tcPr/>
                </a:tc>
                <a:extLst>
                  <a:ext uri="{0D108BD9-81ED-4DB2-BD59-A6C34878D82A}">
                    <a16:rowId xmlns:a16="http://schemas.microsoft.com/office/drawing/2014/main" val="1524399091"/>
                  </a:ext>
                </a:extLst>
              </a:tr>
              <a:tr h="370840">
                <a:tc>
                  <a:txBody>
                    <a:bodyPr/>
                    <a:lstStyle/>
                    <a:p>
                      <a:r>
                        <a:rPr kumimoji="1" lang="en-US" altLang="ja-JP" dirty="0"/>
                        <a:t>float</a:t>
                      </a:r>
                      <a:endParaRPr kumimoji="1" lang="ja-JP" altLang="en-US" dirty="0"/>
                    </a:p>
                  </a:txBody>
                  <a:tcPr/>
                </a:tc>
                <a:tc>
                  <a:txBody>
                    <a:bodyPr/>
                    <a:lstStyle/>
                    <a:p>
                      <a:r>
                        <a:rPr kumimoji="1" lang="ja-JP" altLang="en-US" dirty="0"/>
                        <a:t>小数</a:t>
                      </a:r>
                    </a:p>
                  </a:txBody>
                  <a:tcPr/>
                </a:tc>
                <a:tc>
                  <a:txBody>
                    <a:bodyPr/>
                    <a:lstStyle/>
                    <a:p>
                      <a:r>
                        <a:rPr kumimoji="1" lang="en-US" altLang="ja-JP" dirty="0"/>
                        <a:t>3.14, -0.5</a:t>
                      </a:r>
                      <a:endParaRPr kumimoji="1" lang="ja-JP" altLang="en-US" dirty="0"/>
                    </a:p>
                  </a:txBody>
                  <a:tcPr/>
                </a:tc>
                <a:extLst>
                  <a:ext uri="{0D108BD9-81ED-4DB2-BD59-A6C34878D82A}">
                    <a16:rowId xmlns:a16="http://schemas.microsoft.com/office/drawing/2014/main" val="1733140111"/>
                  </a:ext>
                </a:extLst>
              </a:tr>
              <a:tr h="370840">
                <a:tc>
                  <a:txBody>
                    <a:bodyPr/>
                    <a:lstStyle/>
                    <a:p>
                      <a:r>
                        <a:rPr kumimoji="1" lang="en-US" altLang="ja-JP" dirty="0"/>
                        <a:t>str</a:t>
                      </a:r>
                      <a:endParaRPr kumimoji="1" lang="ja-JP" altLang="en-US" dirty="0"/>
                    </a:p>
                  </a:txBody>
                  <a:tcPr/>
                </a:tc>
                <a:tc>
                  <a:txBody>
                    <a:bodyPr/>
                    <a:lstStyle/>
                    <a:p>
                      <a:r>
                        <a:rPr kumimoji="1" lang="ja-JP" altLang="en-US" dirty="0"/>
                        <a:t>文字列</a:t>
                      </a:r>
                    </a:p>
                  </a:txBody>
                  <a:tcPr/>
                </a:tc>
                <a:tc>
                  <a:txBody>
                    <a:bodyPr/>
                    <a:lstStyle/>
                    <a:p>
                      <a:r>
                        <a:rPr kumimoji="1" lang="en-US" altLang="ja-JP" dirty="0"/>
                        <a:t>“Hello”, ‘</a:t>
                      </a:r>
                      <a:r>
                        <a:rPr kumimoji="1" lang="ja-JP" altLang="en-US" dirty="0"/>
                        <a:t>学校</a:t>
                      </a:r>
                      <a:r>
                        <a:rPr kumimoji="1" lang="en-US" altLang="ja-JP" dirty="0"/>
                        <a:t>’</a:t>
                      </a:r>
                      <a:endParaRPr kumimoji="1" lang="ja-JP" altLang="en-US" dirty="0"/>
                    </a:p>
                  </a:txBody>
                  <a:tcPr/>
                </a:tc>
                <a:extLst>
                  <a:ext uri="{0D108BD9-81ED-4DB2-BD59-A6C34878D82A}">
                    <a16:rowId xmlns:a16="http://schemas.microsoft.com/office/drawing/2014/main" val="1692573999"/>
                  </a:ext>
                </a:extLst>
              </a:tr>
              <a:tr h="370840">
                <a:tc>
                  <a:txBody>
                    <a:bodyPr/>
                    <a:lstStyle/>
                    <a:p>
                      <a:r>
                        <a:rPr kumimoji="1" lang="en-US" altLang="ja-JP" dirty="0"/>
                        <a:t>bool</a:t>
                      </a:r>
                      <a:endParaRPr kumimoji="1" lang="ja-JP" altLang="en-US" dirty="0"/>
                    </a:p>
                  </a:txBody>
                  <a:tcPr/>
                </a:tc>
                <a:tc>
                  <a:txBody>
                    <a:bodyPr/>
                    <a:lstStyle/>
                    <a:p>
                      <a:r>
                        <a:rPr kumimoji="1" lang="ja-JP" altLang="en-US" dirty="0"/>
                        <a:t>真偽値</a:t>
                      </a:r>
                    </a:p>
                  </a:txBody>
                  <a:tcPr/>
                </a:tc>
                <a:tc>
                  <a:txBody>
                    <a:bodyPr/>
                    <a:lstStyle/>
                    <a:p>
                      <a:r>
                        <a:rPr kumimoji="1" lang="en-US" altLang="ja-JP" dirty="0"/>
                        <a:t>True, False</a:t>
                      </a:r>
                      <a:endParaRPr kumimoji="1" lang="ja-JP" altLang="en-US" dirty="0"/>
                    </a:p>
                  </a:txBody>
                  <a:tcPr/>
                </a:tc>
                <a:extLst>
                  <a:ext uri="{0D108BD9-81ED-4DB2-BD59-A6C34878D82A}">
                    <a16:rowId xmlns:a16="http://schemas.microsoft.com/office/drawing/2014/main" val="1938022418"/>
                  </a:ext>
                </a:extLst>
              </a:tr>
            </a:tbl>
          </a:graphicData>
        </a:graphic>
      </p:graphicFrame>
      <p:pic>
        <p:nvPicPr>
          <p:cNvPr id="6" name="図 5">
            <a:extLst>
              <a:ext uri="{FF2B5EF4-FFF2-40B4-BE49-F238E27FC236}">
                <a16:creationId xmlns:a16="http://schemas.microsoft.com/office/drawing/2014/main" id="{3F8800FF-1AD0-4279-8C09-F649B9972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6020" y="6016856"/>
            <a:ext cx="7734970" cy="746825"/>
          </a:xfrm>
          <a:prstGeom prst="rect">
            <a:avLst/>
          </a:prstGeom>
        </p:spPr>
      </p:pic>
    </p:spTree>
    <p:extLst>
      <p:ext uri="{BB962C8B-B14F-4D97-AF65-F5344CB8AC3E}">
        <p14:creationId xmlns:p14="http://schemas.microsoft.com/office/powerpoint/2010/main" val="3734784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6">
            <a:extLst>
              <a:ext uri="{FF2B5EF4-FFF2-40B4-BE49-F238E27FC236}">
                <a16:creationId xmlns:a16="http://schemas.microsoft.com/office/drawing/2014/main" id="{99EAF66D-183B-4EFF-85CD-D9063D37E5AA}"/>
              </a:ext>
            </a:extLst>
          </p:cNvPr>
          <p:cNvSpPr txBox="1">
            <a:spLocks/>
          </p:cNvSpPr>
          <p:nvPr/>
        </p:nvSpPr>
        <p:spPr>
          <a:xfrm>
            <a:off x="581192" y="1190683"/>
            <a:ext cx="11029615" cy="350127"/>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en-US" altLang="ja-JP" dirty="0"/>
              <a:t>1.2.7</a:t>
            </a:r>
            <a:r>
              <a:rPr lang="ja-JP" altLang="en-US" dirty="0"/>
              <a:t>でキーボード入力をした値が文字列になることを確認してみよう</a:t>
            </a:r>
          </a:p>
        </p:txBody>
      </p:sp>
      <p:pic>
        <p:nvPicPr>
          <p:cNvPr id="4" name="図 3">
            <a:extLst>
              <a:ext uri="{FF2B5EF4-FFF2-40B4-BE49-F238E27FC236}">
                <a16:creationId xmlns:a16="http://schemas.microsoft.com/office/drawing/2014/main" id="{C9A9271C-E029-4201-AC94-2FE7F06069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2" y="1540810"/>
            <a:ext cx="8618066" cy="3238579"/>
          </a:xfrm>
          <a:prstGeom prst="rect">
            <a:avLst/>
          </a:prstGeom>
        </p:spPr>
      </p:pic>
      <p:sp>
        <p:nvSpPr>
          <p:cNvPr id="5" name="コンテンツ プレースホルダー 6">
            <a:extLst>
              <a:ext uri="{FF2B5EF4-FFF2-40B4-BE49-F238E27FC236}">
                <a16:creationId xmlns:a16="http://schemas.microsoft.com/office/drawing/2014/main" id="{11B753B2-04EA-4D72-94FC-FCF95041FFE8}"/>
              </a:ext>
            </a:extLst>
          </p:cNvPr>
          <p:cNvSpPr txBox="1">
            <a:spLocks/>
          </p:cNvSpPr>
          <p:nvPr/>
        </p:nvSpPr>
        <p:spPr>
          <a:xfrm>
            <a:off x="581192" y="5010818"/>
            <a:ext cx="11029615" cy="612743"/>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marL="0" indent="0">
              <a:buNone/>
            </a:pPr>
            <a:r>
              <a:rPr lang="ja-JP" altLang="en-US" dirty="0"/>
              <a:t>これによって文字列であることがわかる。</a:t>
            </a:r>
          </a:p>
        </p:txBody>
      </p:sp>
    </p:spTree>
    <p:extLst>
      <p:ext uri="{BB962C8B-B14F-4D97-AF65-F5344CB8AC3E}">
        <p14:creationId xmlns:p14="http://schemas.microsoft.com/office/powerpoint/2010/main" val="2019648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2A8006-3ABD-474F-A2A0-5496E3211CC4}"/>
              </a:ext>
            </a:extLst>
          </p:cNvPr>
          <p:cNvSpPr>
            <a:spLocks noGrp="1"/>
          </p:cNvSpPr>
          <p:nvPr>
            <p:ph type="title"/>
          </p:nvPr>
        </p:nvSpPr>
        <p:spPr/>
        <p:txBody>
          <a:bodyPr/>
          <a:lstStyle/>
          <a:p>
            <a:r>
              <a:rPr kumimoji="1" lang="en-US" altLang="ja-JP" dirty="0"/>
              <a:t>1.3.2</a:t>
            </a:r>
            <a:r>
              <a:rPr kumimoji="1" lang="ja-JP" altLang="en-US" dirty="0"/>
              <a:t>　データ型の変換</a:t>
            </a:r>
          </a:p>
        </p:txBody>
      </p:sp>
      <p:graphicFrame>
        <p:nvGraphicFramePr>
          <p:cNvPr id="4" name="表 4">
            <a:extLst>
              <a:ext uri="{FF2B5EF4-FFF2-40B4-BE49-F238E27FC236}">
                <a16:creationId xmlns:a16="http://schemas.microsoft.com/office/drawing/2014/main" id="{EDF458B4-453C-42B1-AA08-1C3C7EFF7101}"/>
              </a:ext>
            </a:extLst>
          </p:cNvPr>
          <p:cNvGraphicFramePr>
            <a:graphicFrameLocks noGrp="1"/>
          </p:cNvGraphicFramePr>
          <p:nvPr>
            <p:extLst>
              <p:ext uri="{D42A27DB-BD31-4B8C-83A1-F6EECF244321}">
                <p14:modId xmlns:p14="http://schemas.microsoft.com/office/powerpoint/2010/main" val="2716874559"/>
              </p:ext>
            </p:extLst>
          </p:nvPr>
        </p:nvGraphicFramePr>
        <p:xfrm>
          <a:off x="736573" y="1910317"/>
          <a:ext cx="10325004" cy="2397760"/>
        </p:xfrm>
        <a:graphic>
          <a:graphicData uri="http://schemas.openxmlformats.org/drawingml/2006/table">
            <a:tbl>
              <a:tblPr firstRow="1" bandRow="1">
                <a:tableStyleId>{5C22544A-7EE6-4342-B048-85BDC9FD1C3A}</a:tableStyleId>
              </a:tblPr>
              <a:tblGrid>
                <a:gridCol w="2429334">
                  <a:extLst>
                    <a:ext uri="{9D8B030D-6E8A-4147-A177-3AD203B41FA5}">
                      <a16:colId xmlns:a16="http://schemas.microsoft.com/office/drawing/2014/main" val="2439207171"/>
                    </a:ext>
                  </a:extLst>
                </a:gridCol>
                <a:gridCol w="1233780">
                  <a:extLst>
                    <a:ext uri="{9D8B030D-6E8A-4147-A177-3AD203B41FA5}">
                      <a16:colId xmlns:a16="http://schemas.microsoft.com/office/drawing/2014/main" val="1768750043"/>
                    </a:ext>
                  </a:extLst>
                </a:gridCol>
                <a:gridCol w="2631428">
                  <a:extLst>
                    <a:ext uri="{9D8B030D-6E8A-4147-A177-3AD203B41FA5}">
                      <a16:colId xmlns:a16="http://schemas.microsoft.com/office/drawing/2014/main" val="1331583589"/>
                    </a:ext>
                  </a:extLst>
                </a:gridCol>
                <a:gridCol w="4030462">
                  <a:extLst>
                    <a:ext uri="{9D8B030D-6E8A-4147-A177-3AD203B41FA5}">
                      <a16:colId xmlns:a16="http://schemas.microsoft.com/office/drawing/2014/main" val="1786956957"/>
                    </a:ext>
                  </a:extLst>
                </a:gridCol>
              </a:tblGrid>
              <a:tr h="370840">
                <a:tc>
                  <a:txBody>
                    <a:bodyPr/>
                    <a:lstStyle/>
                    <a:p>
                      <a:pPr algn="ctr"/>
                      <a:r>
                        <a:rPr kumimoji="1" lang="ja-JP" altLang="en-US" dirty="0"/>
                        <a:t>関数名</a:t>
                      </a:r>
                    </a:p>
                  </a:txBody>
                  <a:tcPr/>
                </a:tc>
                <a:tc>
                  <a:txBody>
                    <a:bodyPr/>
                    <a:lstStyle/>
                    <a:p>
                      <a:pPr algn="ctr"/>
                      <a:r>
                        <a:rPr kumimoji="1" lang="ja-JP" altLang="en-US" dirty="0"/>
                        <a:t>例</a:t>
                      </a:r>
                    </a:p>
                  </a:txBody>
                  <a:tcPr/>
                </a:tc>
                <a:tc>
                  <a:txBody>
                    <a:bodyPr/>
                    <a:lstStyle/>
                    <a:p>
                      <a:pPr algn="ctr"/>
                      <a:r>
                        <a:rPr kumimoji="1" lang="ja-JP" altLang="en-US" dirty="0"/>
                        <a:t>説明</a:t>
                      </a:r>
                    </a:p>
                  </a:txBody>
                  <a:tcPr/>
                </a:tc>
                <a:tc>
                  <a:txBody>
                    <a:bodyPr/>
                    <a:lstStyle/>
                    <a:p>
                      <a:pPr algn="ctr"/>
                      <a:r>
                        <a:rPr kumimoji="1" lang="ja-JP" altLang="en-US" dirty="0"/>
                        <a:t>エラー</a:t>
                      </a:r>
                    </a:p>
                  </a:txBody>
                  <a:tcPr/>
                </a:tc>
                <a:extLst>
                  <a:ext uri="{0D108BD9-81ED-4DB2-BD59-A6C34878D82A}">
                    <a16:rowId xmlns:a16="http://schemas.microsoft.com/office/drawing/2014/main" val="2287618965"/>
                  </a:ext>
                </a:extLst>
              </a:tr>
              <a:tr h="370840">
                <a:tc>
                  <a:txBody>
                    <a:bodyPr/>
                    <a:lstStyle/>
                    <a:p>
                      <a:r>
                        <a:rPr kumimoji="1" lang="en-US" altLang="ja-JP" dirty="0"/>
                        <a:t>int</a:t>
                      </a:r>
                      <a:r>
                        <a:rPr kumimoji="1" lang="ja-JP" altLang="en-US" dirty="0"/>
                        <a:t>関数</a:t>
                      </a:r>
                    </a:p>
                  </a:txBody>
                  <a:tcPr/>
                </a:tc>
                <a:tc>
                  <a:txBody>
                    <a:bodyPr/>
                    <a:lstStyle/>
                    <a:p>
                      <a:r>
                        <a:rPr kumimoji="1" lang="en-US" altLang="ja-JP" dirty="0"/>
                        <a:t>int(x)</a:t>
                      </a:r>
                      <a:endParaRPr kumimoji="1" lang="ja-JP"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dirty="0"/>
                        <a:t>変数ｘを</a:t>
                      </a:r>
                      <a:r>
                        <a:rPr kumimoji="1" lang="en-US" altLang="ja-JP" dirty="0"/>
                        <a:t>int</a:t>
                      </a:r>
                      <a:r>
                        <a:rPr kumimoji="1" lang="ja-JP" altLang="en-US" dirty="0"/>
                        <a:t>型に変形</a:t>
                      </a:r>
                      <a:endParaRPr kumimoji="1" lang="en-US" altLang="ja-JP" dirty="0"/>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dirty="0"/>
                        <a:t>（</a:t>
                      </a:r>
                      <a:r>
                        <a:rPr kumimoji="1" lang="en-US" altLang="ja-JP" dirty="0"/>
                        <a:t>x</a:t>
                      </a:r>
                      <a:r>
                        <a:rPr kumimoji="1" lang="ja-JP" altLang="en-US" dirty="0"/>
                        <a:t>が小数点の場合は切り捨てる。）</a:t>
                      </a:r>
                    </a:p>
                  </a:txBody>
                  <a:tcPr/>
                </a:tc>
                <a:tc>
                  <a:txBody>
                    <a:bodyPr/>
                    <a:lstStyle/>
                    <a:p>
                      <a:r>
                        <a:rPr kumimoji="1" lang="en-US" altLang="ja-JP" dirty="0"/>
                        <a:t>x</a:t>
                      </a:r>
                      <a:r>
                        <a:rPr kumimoji="1" lang="ja-JP" altLang="en-US" dirty="0"/>
                        <a:t>が文字列の場合エラー</a:t>
                      </a:r>
                    </a:p>
                  </a:txBody>
                  <a:tcPr/>
                </a:tc>
                <a:extLst>
                  <a:ext uri="{0D108BD9-81ED-4DB2-BD59-A6C34878D82A}">
                    <a16:rowId xmlns:a16="http://schemas.microsoft.com/office/drawing/2014/main" val="1524399091"/>
                  </a:ext>
                </a:extLst>
              </a:tr>
              <a:tr h="370840">
                <a:tc>
                  <a:txBody>
                    <a:bodyPr/>
                    <a:lstStyle/>
                    <a:p>
                      <a:r>
                        <a:rPr kumimoji="1" lang="en-US" altLang="ja-JP" dirty="0"/>
                        <a:t>float</a:t>
                      </a:r>
                      <a:r>
                        <a:rPr kumimoji="1" lang="ja-JP" altLang="en-US" dirty="0"/>
                        <a:t>関数</a:t>
                      </a:r>
                    </a:p>
                  </a:txBody>
                  <a:tcPr/>
                </a:tc>
                <a:tc>
                  <a:txBody>
                    <a:bodyPr/>
                    <a:lstStyle/>
                    <a:p>
                      <a:r>
                        <a:rPr kumimoji="1" lang="en-US" altLang="ja-JP" dirty="0"/>
                        <a:t>float(x)</a:t>
                      </a:r>
                      <a:endParaRPr kumimoji="1" lang="ja-JP"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dirty="0"/>
                        <a:t>変数ｘを</a:t>
                      </a:r>
                      <a:r>
                        <a:rPr kumimoji="1" lang="en-US" altLang="ja-JP" dirty="0"/>
                        <a:t>float</a:t>
                      </a:r>
                      <a:r>
                        <a:rPr kumimoji="1" lang="ja-JP" altLang="en-US" dirty="0"/>
                        <a:t>型に変形</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dirty="0"/>
                        <a:t>x</a:t>
                      </a:r>
                      <a:r>
                        <a:rPr kumimoji="1" lang="ja-JP" altLang="en-US" dirty="0"/>
                        <a:t>が文字列の場合エラー</a:t>
                      </a:r>
                    </a:p>
                  </a:txBody>
                  <a:tcPr/>
                </a:tc>
                <a:extLst>
                  <a:ext uri="{0D108BD9-81ED-4DB2-BD59-A6C34878D82A}">
                    <a16:rowId xmlns:a16="http://schemas.microsoft.com/office/drawing/2014/main" val="1733140111"/>
                  </a:ext>
                </a:extLst>
              </a:tr>
              <a:tr h="370840">
                <a:tc>
                  <a:txBody>
                    <a:bodyPr/>
                    <a:lstStyle/>
                    <a:p>
                      <a:r>
                        <a:rPr kumimoji="1" lang="en-US" altLang="ja-JP" dirty="0"/>
                        <a:t>str</a:t>
                      </a:r>
                      <a:r>
                        <a:rPr kumimoji="1" lang="ja-JP" altLang="en-US" dirty="0"/>
                        <a:t>関数</a:t>
                      </a:r>
                    </a:p>
                  </a:txBody>
                  <a:tcPr/>
                </a:tc>
                <a:tc>
                  <a:txBody>
                    <a:bodyPr/>
                    <a:lstStyle/>
                    <a:p>
                      <a:r>
                        <a:rPr kumimoji="1" lang="en-US" altLang="ja-JP" dirty="0"/>
                        <a:t>str(x)</a:t>
                      </a:r>
                      <a:endParaRPr kumimoji="1" lang="ja-JP"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dirty="0"/>
                        <a:t>変数ｘを</a:t>
                      </a:r>
                      <a:r>
                        <a:rPr kumimoji="1" lang="en-US" altLang="ja-JP" dirty="0"/>
                        <a:t>str</a:t>
                      </a:r>
                      <a:r>
                        <a:rPr kumimoji="1" lang="ja-JP" altLang="en-US" dirty="0"/>
                        <a:t>型に変形</a:t>
                      </a:r>
                    </a:p>
                  </a:txBody>
                  <a:tcPr/>
                </a:tc>
                <a:tc>
                  <a:txBody>
                    <a:bodyPr/>
                    <a:lstStyle/>
                    <a:p>
                      <a:endParaRPr kumimoji="1" lang="ja-JP" altLang="en-US" dirty="0"/>
                    </a:p>
                  </a:txBody>
                  <a:tcPr/>
                </a:tc>
                <a:extLst>
                  <a:ext uri="{0D108BD9-81ED-4DB2-BD59-A6C34878D82A}">
                    <a16:rowId xmlns:a16="http://schemas.microsoft.com/office/drawing/2014/main" val="1692573999"/>
                  </a:ext>
                </a:extLst>
              </a:tr>
              <a:tr h="370840">
                <a:tc>
                  <a:txBody>
                    <a:bodyPr/>
                    <a:lstStyle/>
                    <a:p>
                      <a:r>
                        <a:rPr kumimoji="1" lang="en-US" altLang="ja-JP" dirty="0"/>
                        <a:t>bool</a:t>
                      </a:r>
                      <a:r>
                        <a:rPr kumimoji="1" lang="ja-JP" altLang="en-US" dirty="0"/>
                        <a:t>関数</a:t>
                      </a:r>
                    </a:p>
                  </a:txBody>
                  <a:tcPr/>
                </a:tc>
                <a:tc>
                  <a:txBody>
                    <a:bodyPr/>
                    <a:lstStyle/>
                    <a:p>
                      <a:r>
                        <a:rPr kumimoji="1" lang="en-US" altLang="ja-JP" dirty="0"/>
                        <a:t>bool(x)</a:t>
                      </a:r>
                      <a:endParaRPr kumimoji="1" lang="ja-JP"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dirty="0"/>
                        <a:t>変数ｘを</a:t>
                      </a:r>
                      <a:r>
                        <a:rPr kumimoji="1" lang="en-US" altLang="ja-JP" dirty="0"/>
                        <a:t>bool</a:t>
                      </a:r>
                      <a:r>
                        <a:rPr kumimoji="1" lang="ja-JP" altLang="en-US" dirty="0"/>
                        <a:t>型に変形</a:t>
                      </a:r>
                    </a:p>
                  </a:txBody>
                  <a:tcPr/>
                </a:tc>
                <a:tc>
                  <a:txBody>
                    <a:bodyPr/>
                    <a:lstStyle/>
                    <a:p>
                      <a:endParaRPr kumimoji="1" lang="ja-JP" altLang="en-US" dirty="0"/>
                    </a:p>
                  </a:txBody>
                  <a:tcPr/>
                </a:tc>
                <a:extLst>
                  <a:ext uri="{0D108BD9-81ED-4DB2-BD59-A6C34878D82A}">
                    <a16:rowId xmlns:a16="http://schemas.microsoft.com/office/drawing/2014/main" val="1938022418"/>
                  </a:ext>
                </a:extLst>
              </a:tr>
            </a:tbl>
          </a:graphicData>
        </a:graphic>
      </p:graphicFrame>
      <p:sp>
        <p:nvSpPr>
          <p:cNvPr id="5" name="コンテンツ プレースホルダー 6">
            <a:extLst>
              <a:ext uri="{FF2B5EF4-FFF2-40B4-BE49-F238E27FC236}">
                <a16:creationId xmlns:a16="http://schemas.microsoft.com/office/drawing/2014/main" id="{FE39AD23-038D-485C-8AD4-C9ACA801FF60}"/>
              </a:ext>
            </a:extLst>
          </p:cNvPr>
          <p:cNvSpPr txBox="1">
            <a:spLocks/>
          </p:cNvSpPr>
          <p:nvPr/>
        </p:nvSpPr>
        <p:spPr>
          <a:xfrm>
            <a:off x="736574" y="4502439"/>
            <a:ext cx="4359210" cy="2235711"/>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暗黙の型変換</a:t>
            </a:r>
            <a:endParaRPr lang="en-US" altLang="ja-JP" dirty="0"/>
          </a:p>
          <a:p>
            <a:pPr marL="0" indent="0">
              <a:buNone/>
            </a:pPr>
            <a:r>
              <a:rPr lang="ja-JP" altLang="en-US" dirty="0"/>
              <a:t>　代入や演算式において自動的に型変換が行われる仕組みを暗黙の型変換といいます。</a:t>
            </a:r>
            <a:endParaRPr lang="en-US" altLang="ja-JP" dirty="0"/>
          </a:p>
          <a:p>
            <a:pPr marL="0" indent="0">
              <a:buNone/>
            </a:pPr>
            <a:r>
              <a:rPr lang="ja-JP" altLang="en-US" dirty="0"/>
              <a:t>　</a:t>
            </a:r>
            <a:r>
              <a:rPr lang="en-US" altLang="ja-JP" dirty="0"/>
              <a:t>python</a:t>
            </a:r>
            <a:r>
              <a:rPr lang="ja-JP" altLang="en-US" dirty="0"/>
              <a:t>でも</a:t>
            </a:r>
            <a:r>
              <a:rPr lang="en-US" altLang="ja-JP" dirty="0"/>
              <a:t>int</a:t>
            </a:r>
            <a:r>
              <a:rPr lang="ja-JP" altLang="en-US" dirty="0"/>
              <a:t>型（整数）と</a:t>
            </a:r>
            <a:r>
              <a:rPr lang="en-US" altLang="ja-JP" dirty="0"/>
              <a:t>float</a:t>
            </a:r>
            <a:r>
              <a:rPr lang="ja-JP" altLang="en-US" dirty="0"/>
              <a:t>型（小数）の間で暗黙の型変換が存在します。</a:t>
            </a:r>
            <a:endParaRPr lang="en-US" altLang="ja-JP" dirty="0"/>
          </a:p>
          <a:p>
            <a:pPr marL="0" indent="0">
              <a:buNone/>
            </a:pPr>
            <a:r>
              <a:rPr lang="ja-JP" altLang="en-US" dirty="0"/>
              <a:t>　ただし</a:t>
            </a:r>
            <a:r>
              <a:rPr lang="en-US" altLang="ja-JP" dirty="0"/>
              <a:t>python</a:t>
            </a:r>
            <a:r>
              <a:rPr lang="ja-JP" altLang="en-US" dirty="0"/>
              <a:t>では</a:t>
            </a:r>
            <a:r>
              <a:rPr lang="en-US" altLang="ja-JP" dirty="0"/>
              <a:t>int</a:t>
            </a:r>
            <a:r>
              <a:rPr lang="ja-JP" altLang="en-US" dirty="0"/>
              <a:t>型や</a:t>
            </a:r>
            <a:r>
              <a:rPr lang="en-US" altLang="ja-JP" dirty="0"/>
              <a:t>float</a:t>
            </a:r>
            <a:r>
              <a:rPr lang="ja-JP" altLang="en-US" dirty="0"/>
              <a:t>型と</a:t>
            </a:r>
            <a:r>
              <a:rPr lang="en-US" altLang="ja-JP" dirty="0"/>
              <a:t>str</a:t>
            </a:r>
            <a:r>
              <a:rPr lang="ja-JP" altLang="en-US" dirty="0"/>
              <a:t>型（文字列）の間での暗黙の型変換は存在しません。</a:t>
            </a:r>
            <a:endParaRPr lang="en-US" altLang="ja-JP" dirty="0"/>
          </a:p>
          <a:p>
            <a:pPr marL="0" indent="0">
              <a:buNone/>
            </a:pPr>
            <a:endParaRPr lang="ja-JP" altLang="en-US" dirty="0"/>
          </a:p>
        </p:txBody>
      </p:sp>
      <p:sp>
        <p:nvSpPr>
          <p:cNvPr id="8" name="フレーム 7">
            <a:extLst>
              <a:ext uri="{FF2B5EF4-FFF2-40B4-BE49-F238E27FC236}">
                <a16:creationId xmlns:a16="http://schemas.microsoft.com/office/drawing/2014/main" id="{881AFD00-9DAF-455E-886E-6E3802859790}"/>
              </a:ext>
            </a:extLst>
          </p:cNvPr>
          <p:cNvSpPr/>
          <p:nvPr/>
        </p:nvSpPr>
        <p:spPr>
          <a:xfrm>
            <a:off x="736573" y="4502439"/>
            <a:ext cx="10874236" cy="2235711"/>
          </a:xfrm>
          <a:prstGeom prst="frame">
            <a:avLst>
              <a:gd name="adj1" fmla="val 1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0" name="図 9">
            <a:extLst>
              <a:ext uri="{FF2B5EF4-FFF2-40B4-BE49-F238E27FC236}">
                <a16:creationId xmlns:a16="http://schemas.microsoft.com/office/drawing/2014/main" id="{35DCD545-177A-4BDD-9446-237CD5BE34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5086" y="4668493"/>
            <a:ext cx="2738489" cy="1794451"/>
          </a:xfrm>
          <a:prstGeom prst="rect">
            <a:avLst/>
          </a:prstGeom>
        </p:spPr>
      </p:pic>
      <p:pic>
        <p:nvPicPr>
          <p:cNvPr id="23" name="図 22">
            <a:extLst>
              <a:ext uri="{FF2B5EF4-FFF2-40B4-BE49-F238E27FC236}">
                <a16:creationId xmlns:a16="http://schemas.microsoft.com/office/drawing/2014/main" id="{9D9431D9-2993-4A5F-A311-0154A5E1C3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7745" y="4668493"/>
            <a:ext cx="3453628" cy="1341690"/>
          </a:xfrm>
          <a:prstGeom prst="rect">
            <a:avLst/>
          </a:prstGeom>
        </p:spPr>
      </p:pic>
      <p:sp>
        <p:nvSpPr>
          <p:cNvPr id="25" name="コンテンツ プレースホルダー 6">
            <a:extLst>
              <a:ext uri="{FF2B5EF4-FFF2-40B4-BE49-F238E27FC236}">
                <a16:creationId xmlns:a16="http://schemas.microsoft.com/office/drawing/2014/main" id="{3101C1BF-54B0-4917-B20A-C6D52DC0F574}"/>
              </a:ext>
            </a:extLst>
          </p:cNvPr>
          <p:cNvSpPr txBox="1">
            <a:spLocks/>
          </p:cNvSpPr>
          <p:nvPr/>
        </p:nvSpPr>
        <p:spPr>
          <a:xfrm>
            <a:off x="7917745" y="6046653"/>
            <a:ext cx="3453628" cy="567211"/>
          </a:xfrm>
          <a:prstGeom prst="rect">
            <a:avLst/>
          </a:prstGeom>
        </p:spPr>
        <p:txBody>
          <a:bodyP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marL="0" indent="0">
              <a:buNone/>
            </a:pPr>
            <a:r>
              <a:rPr lang="en-US" altLang="ja-JP" dirty="0">
                <a:solidFill>
                  <a:srgbClr val="FF0000"/>
                </a:solidFill>
              </a:rPr>
              <a:t>Python</a:t>
            </a:r>
            <a:r>
              <a:rPr lang="ja-JP" altLang="en-US" dirty="0">
                <a:solidFill>
                  <a:srgbClr val="FF0000"/>
                </a:solidFill>
              </a:rPr>
              <a:t>では、演算は文字列同士か数値同士が原則です。</a:t>
            </a:r>
          </a:p>
        </p:txBody>
      </p:sp>
    </p:spTree>
    <p:extLst>
      <p:ext uri="{BB962C8B-B14F-4D97-AF65-F5344CB8AC3E}">
        <p14:creationId xmlns:p14="http://schemas.microsoft.com/office/powerpoint/2010/main" val="2967899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767EA9-6F66-441A-BA56-E90A2DEC09A7}"/>
              </a:ext>
            </a:extLst>
          </p:cNvPr>
          <p:cNvSpPr>
            <a:spLocks noGrp="1"/>
          </p:cNvSpPr>
          <p:nvPr>
            <p:ph type="title"/>
          </p:nvPr>
        </p:nvSpPr>
        <p:spPr/>
        <p:txBody>
          <a:bodyPr/>
          <a:lstStyle/>
          <a:p>
            <a:r>
              <a:rPr kumimoji="1" lang="en-US" altLang="ja-JP" dirty="0"/>
              <a:t>1.3.3</a:t>
            </a:r>
            <a:r>
              <a:rPr kumimoji="1" lang="ja-JP" altLang="en-US" dirty="0"/>
              <a:t>　文字列の中に数値を埋め込む</a:t>
            </a:r>
          </a:p>
        </p:txBody>
      </p:sp>
      <p:sp>
        <p:nvSpPr>
          <p:cNvPr id="3" name="コンテンツ プレースホルダー 2">
            <a:extLst>
              <a:ext uri="{FF2B5EF4-FFF2-40B4-BE49-F238E27FC236}">
                <a16:creationId xmlns:a16="http://schemas.microsoft.com/office/drawing/2014/main" id="{6739D50B-4BE0-4607-A7F1-E2408B166E87}"/>
              </a:ext>
            </a:extLst>
          </p:cNvPr>
          <p:cNvSpPr>
            <a:spLocks noGrp="1"/>
          </p:cNvSpPr>
          <p:nvPr>
            <p:ph idx="1"/>
          </p:nvPr>
        </p:nvSpPr>
        <p:spPr>
          <a:xfrm>
            <a:off x="581192" y="2180496"/>
            <a:ext cx="11029615" cy="1013801"/>
          </a:xfrm>
        </p:spPr>
        <p:txBody>
          <a:bodyPr>
            <a:normAutofit/>
          </a:bodyPr>
          <a:lstStyle/>
          <a:p>
            <a:r>
              <a:rPr kumimoji="1" lang="ja-JP" altLang="en-US" sz="2000" dirty="0"/>
              <a:t>文字列の中に数値を埋め込みたい場合、本来なら数値を文字列に変換して演算子でつなげる必要がありますが、</a:t>
            </a:r>
            <a:r>
              <a:rPr kumimoji="1" lang="en-US" altLang="ja-JP" sz="2000" dirty="0"/>
              <a:t>format</a:t>
            </a:r>
            <a:r>
              <a:rPr kumimoji="1" lang="ja-JP" altLang="en-US" sz="2000" dirty="0"/>
              <a:t>関数</a:t>
            </a:r>
            <a:r>
              <a:rPr lang="ja-JP" altLang="en-US" sz="2000" dirty="0"/>
              <a:t>を用いるとその必要がなくなります。以下、</a:t>
            </a:r>
            <a:r>
              <a:rPr lang="en-US" altLang="ja-JP" sz="2000" dirty="0"/>
              <a:t>2</a:t>
            </a:r>
            <a:r>
              <a:rPr lang="ja-JP" altLang="en-US" sz="2000" dirty="0"/>
              <a:t>種類の</a:t>
            </a:r>
            <a:r>
              <a:rPr lang="en-US" altLang="ja-JP" sz="2000" dirty="0"/>
              <a:t>format</a:t>
            </a:r>
            <a:r>
              <a:rPr lang="ja-JP" altLang="en-US" sz="2000" dirty="0"/>
              <a:t>関数による記述を記します。</a:t>
            </a:r>
            <a:endParaRPr kumimoji="1" lang="ja-JP" altLang="en-US" sz="2000" dirty="0"/>
          </a:p>
        </p:txBody>
      </p:sp>
      <p:sp>
        <p:nvSpPr>
          <p:cNvPr id="4" name="コンテンツ プレースホルダー 2">
            <a:extLst>
              <a:ext uri="{FF2B5EF4-FFF2-40B4-BE49-F238E27FC236}">
                <a16:creationId xmlns:a16="http://schemas.microsoft.com/office/drawing/2014/main" id="{8310F2F4-C799-4630-B8C6-8A06153343FB}"/>
              </a:ext>
            </a:extLst>
          </p:cNvPr>
          <p:cNvSpPr txBox="1">
            <a:spLocks/>
          </p:cNvSpPr>
          <p:nvPr/>
        </p:nvSpPr>
        <p:spPr>
          <a:xfrm>
            <a:off x="581192" y="2986872"/>
            <a:ext cx="9733240" cy="1013802"/>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en-US" altLang="ja-JP" sz="2000" dirty="0"/>
              <a:t>‘{}</a:t>
            </a:r>
            <a:r>
              <a:rPr lang="ja-JP" altLang="en-US" sz="2000" dirty="0"/>
              <a:t>を含む文字列</a:t>
            </a:r>
            <a:r>
              <a:rPr lang="en-US" altLang="ja-JP" sz="2000" dirty="0"/>
              <a:t>’.format(</a:t>
            </a:r>
            <a:r>
              <a:rPr lang="ja-JP" altLang="en-US" sz="2000" dirty="0"/>
              <a:t>埋め込む値</a:t>
            </a:r>
            <a:r>
              <a:rPr lang="en-US" altLang="ja-JP" sz="2000" dirty="0"/>
              <a:t>1</a:t>
            </a:r>
            <a:r>
              <a:rPr lang="ja-JP" altLang="en-US" sz="2000" dirty="0"/>
              <a:t>、埋め込む値２，・・・</a:t>
            </a:r>
            <a:r>
              <a:rPr lang="en-US" altLang="ja-JP" sz="2000" dirty="0"/>
              <a:t>)</a:t>
            </a:r>
            <a:endParaRPr lang="ja-JP" altLang="en-US" sz="2000" dirty="0"/>
          </a:p>
        </p:txBody>
      </p:sp>
      <p:sp>
        <p:nvSpPr>
          <p:cNvPr id="5" name="コンテンツ プレースホルダー 2">
            <a:extLst>
              <a:ext uri="{FF2B5EF4-FFF2-40B4-BE49-F238E27FC236}">
                <a16:creationId xmlns:a16="http://schemas.microsoft.com/office/drawing/2014/main" id="{6D8EF4EB-9F92-4BEC-AEBF-BBC2D0088DC1}"/>
              </a:ext>
            </a:extLst>
          </p:cNvPr>
          <p:cNvSpPr txBox="1">
            <a:spLocks/>
          </p:cNvSpPr>
          <p:nvPr/>
        </p:nvSpPr>
        <p:spPr>
          <a:xfrm>
            <a:off x="581192" y="4807053"/>
            <a:ext cx="5344120" cy="67611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en-US" altLang="ja-JP" sz="2000" dirty="0"/>
              <a:t>f’{</a:t>
            </a:r>
            <a:r>
              <a:rPr lang="ja-JP" altLang="en-US" sz="2000" dirty="0"/>
              <a:t>埋め込む値ｎ</a:t>
            </a:r>
            <a:r>
              <a:rPr lang="en-US" altLang="ja-JP" sz="2000" dirty="0"/>
              <a:t>}</a:t>
            </a:r>
            <a:r>
              <a:rPr lang="ja-JP" altLang="en-US" sz="2000" dirty="0"/>
              <a:t>を含む文字列</a:t>
            </a:r>
            <a:r>
              <a:rPr lang="en-US" altLang="ja-JP" sz="2000" dirty="0"/>
              <a:t>’</a:t>
            </a:r>
            <a:endParaRPr lang="ja-JP" altLang="en-US" sz="2000" dirty="0"/>
          </a:p>
        </p:txBody>
      </p:sp>
      <p:pic>
        <p:nvPicPr>
          <p:cNvPr id="9" name="図 8">
            <a:extLst>
              <a:ext uri="{FF2B5EF4-FFF2-40B4-BE49-F238E27FC236}">
                <a16:creationId xmlns:a16="http://schemas.microsoft.com/office/drawing/2014/main" id="{3244DAF5-5142-4926-A303-81BD95EED9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823" y="5493830"/>
            <a:ext cx="8355954" cy="899135"/>
          </a:xfrm>
          <a:prstGeom prst="rect">
            <a:avLst/>
          </a:prstGeom>
        </p:spPr>
      </p:pic>
      <p:pic>
        <p:nvPicPr>
          <p:cNvPr id="11" name="図 10">
            <a:extLst>
              <a:ext uri="{FF2B5EF4-FFF2-40B4-BE49-F238E27FC236}">
                <a16:creationId xmlns:a16="http://schemas.microsoft.com/office/drawing/2014/main" id="{6E7F08DD-070F-4FB1-BA2D-C4B40BDD82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823" y="3778968"/>
            <a:ext cx="9890743" cy="1013801"/>
          </a:xfrm>
          <a:prstGeom prst="rect">
            <a:avLst/>
          </a:prstGeom>
        </p:spPr>
      </p:pic>
      <p:pic>
        <p:nvPicPr>
          <p:cNvPr id="13" name="図 12">
            <a:extLst>
              <a:ext uri="{FF2B5EF4-FFF2-40B4-BE49-F238E27FC236}">
                <a16:creationId xmlns:a16="http://schemas.microsoft.com/office/drawing/2014/main" id="{534533BF-C46A-47E4-93A3-76A7824B98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05650" y="5825056"/>
            <a:ext cx="2323830" cy="542227"/>
          </a:xfrm>
          <a:prstGeom prst="rect">
            <a:avLst/>
          </a:prstGeom>
        </p:spPr>
      </p:pic>
      <p:sp>
        <p:nvSpPr>
          <p:cNvPr id="14" name="コンテンツ プレースホルダー 2">
            <a:extLst>
              <a:ext uri="{FF2B5EF4-FFF2-40B4-BE49-F238E27FC236}">
                <a16:creationId xmlns:a16="http://schemas.microsoft.com/office/drawing/2014/main" id="{7E835046-9C96-4EC7-8E81-85C80DB79436}"/>
              </a:ext>
            </a:extLst>
          </p:cNvPr>
          <p:cNvSpPr txBox="1">
            <a:spLocks/>
          </p:cNvSpPr>
          <p:nvPr/>
        </p:nvSpPr>
        <p:spPr>
          <a:xfrm>
            <a:off x="9262801" y="5018679"/>
            <a:ext cx="3009529" cy="89913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marL="0" indent="0">
              <a:buNone/>
            </a:pPr>
            <a:r>
              <a:rPr lang="ja-JP" altLang="en-US" sz="2000" dirty="0"/>
              <a:t>どちらも以下のものが出力される</a:t>
            </a:r>
          </a:p>
        </p:txBody>
      </p:sp>
    </p:spTree>
    <p:extLst>
      <p:ext uri="{BB962C8B-B14F-4D97-AF65-F5344CB8AC3E}">
        <p14:creationId xmlns:p14="http://schemas.microsoft.com/office/powerpoint/2010/main" val="330401693"/>
      </p:ext>
    </p:extLst>
  </p:cSld>
  <p:clrMapOvr>
    <a:masterClrMapping/>
  </p:clrMapOvr>
</p:sld>
</file>

<file path=ppt/theme/theme1.xml><?xml version="1.0" encoding="utf-8"?>
<a:theme xmlns:a="http://schemas.openxmlformats.org/drawingml/2006/main" name="配当">
  <a:themeElements>
    <a:clrScheme name="配当">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配当">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配当">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配当</Template>
  <TotalTime>99</TotalTime>
  <Words>433</Words>
  <Application>Microsoft Office PowerPoint</Application>
  <PresentationFormat>ワイド画面</PresentationFormat>
  <Paragraphs>59</Paragraphs>
  <Slides>5</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5</vt:i4>
      </vt:variant>
    </vt:vector>
  </HeadingPairs>
  <TitlesOfParts>
    <vt:vector size="8" baseType="lpstr">
      <vt:lpstr>Gill Sans MT</vt:lpstr>
      <vt:lpstr>Wingdings 2</vt:lpstr>
      <vt:lpstr>配当</vt:lpstr>
      <vt:lpstr>Python輪読会</vt:lpstr>
      <vt:lpstr>1.3.1　データ型とは</vt:lpstr>
      <vt:lpstr>PowerPoint プレゼンテーション</vt:lpstr>
      <vt:lpstr>1.3.2　データ型の変換</vt:lpstr>
      <vt:lpstr>1.3.3　文字列の中に数値を埋め込む</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Python輪読会</dc:title>
  <dc:creator>西野 太郎</dc:creator>
  <cp:lastModifiedBy>西野 太郎</cp:lastModifiedBy>
  <cp:revision>5</cp:revision>
  <dcterms:created xsi:type="dcterms:W3CDTF">2021-10-29T10:47:58Z</dcterms:created>
  <dcterms:modified xsi:type="dcterms:W3CDTF">2021-10-29T12:28:31Z</dcterms:modified>
</cp:coreProperties>
</file>