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70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5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96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62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98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8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9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89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0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724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34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8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822B-EE06-D64B-A7FD-0EF576F0DE35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69DC0E-EB7A-9B45-9BB0-A081B851A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7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2A2B-495E-0741-B58E-EB9B8DB1B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Python </a:t>
            </a:r>
            <a:r>
              <a:rPr kumimoji="1" lang="ja-JP" altLang="en-US"/>
              <a:t>輪読会</a:t>
            </a:r>
            <a:r>
              <a:rPr kumimoji="1" lang="en-US" altLang="ja-JP" dirty="0"/>
              <a:t> </a:t>
            </a:r>
            <a:r>
              <a:rPr kumimoji="1" lang="en-US" altLang="ja-JP" sz="3600" dirty="0"/>
              <a:t>(</a:t>
            </a:r>
            <a:r>
              <a:rPr lang="en-US" altLang="ja-JP" sz="3600" dirty="0"/>
              <a:t>pp.44~60)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B7D6A9-A92B-1747-B462-E03FF28B5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藤田真衣</a:t>
            </a:r>
          </a:p>
        </p:txBody>
      </p:sp>
    </p:spTree>
    <p:extLst>
      <p:ext uri="{BB962C8B-B14F-4D97-AF65-F5344CB8AC3E}">
        <p14:creationId xmlns:p14="http://schemas.microsoft.com/office/powerpoint/2010/main" val="354046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64512-FFFC-DC4A-9FB9-4FD25F22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1.2.2 </a:t>
            </a:r>
            <a:r>
              <a:rPr kumimoji="1" lang="ja-JP" altLang="en-US"/>
              <a:t>変数名のルール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16A23D-034C-F244-BE39-E998457C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480"/>
            <a:ext cx="8596668" cy="4602980"/>
          </a:xfrm>
        </p:spPr>
        <p:txBody>
          <a:bodyPr/>
          <a:lstStyle/>
          <a:p>
            <a:r>
              <a:rPr kumimoji="1" lang="ja-JP" altLang="en-US" sz="2400"/>
              <a:t>①予約語は使用できない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en-US" altLang="ja-JP" dirty="0"/>
              <a:t>python</a:t>
            </a:r>
            <a:r>
              <a:rPr lang="ja-JP" altLang="en-US"/>
              <a:t>には</a:t>
            </a:r>
            <a:r>
              <a:rPr lang="en-US" altLang="ja-JP" dirty="0"/>
              <a:t>35</a:t>
            </a:r>
            <a:r>
              <a:rPr lang="ja-JP" altLang="en-US"/>
              <a:t>語の予約語があり、これらを変数名として使用することはできない。予約語は以下の通り。</a:t>
            </a:r>
            <a:r>
              <a:rPr lang="en-US" altLang="ja-JP" dirty="0"/>
              <a:t>(python version3.8.3)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CCE4BD-068B-C64D-8BAB-39BF3550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6" y="2899968"/>
            <a:ext cx="2751969" cy="318249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34F59E-F6AB-FA49-9DB1-9338075F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899968"/>
            <a:ext cx="3036814" cy="31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24EF8-F7CD-B244-8D48-F5F379E3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1.2.2 </a:t>
            </a:r>
            <a:r>
              <a:rPr lang="ja-JP" altLang="en-US"/>
              <a:t>変数名のルール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68216-5F99-E74C-B1AE-F6EC98B03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4787"/>
            <a:ext cx="8596668" cy="3880773"/>
          </a:xfrm>
        </p:spPr>
        <p:txBody>
          <a:bodyPr/>
          <a:lstStyle/>
          <a:p>
            <a:r>
              <a:rPr kumimoji="1" lang="ja-JP" altLang="en-US" sz="2400"/>
              <a:t>②　先頭に</a:t>
            </a:r>
            <a:r>
              <a:rPr kumimoji="1" lang="en-US" altLang="ja-JP" sz="2400" dirty="0"/>
              <a:t>__(_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2</a:t>
            </a:r>
            <a:r>
              <a:rPr kumimoji="1" lang="ja-JP" altLang="en-US" sz="2400"/>
              <a:t>つ）付けたものは使用しない。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kumimoji="1" lang="en-US" altLang="ja-JP" dirty="0"/>
              <a:t>Python</a:t>
            </a:r>
            <a:r>
              <a:rPr kumimoji="1" lang="ja-JP" altLang="en-US"/>
              <a:t>自体のために予約された名前であり、特別な用途で用いる。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893542-20A5-7D40-A3CE-2E8CBF86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3" y="3751424"/>
            <a:ext cx="3048000" cy="1841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9406AD2-ED37-0D4D-8AEA-E66FD347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94" y="3751424"/>
            <a:ext cx="2631511" cy="17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8B8E0-24CE-5741-8621-093F3F1C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1.2.2 </a:t>
            </a:r>
            <a:r>
              <a:rPr lang="ja-JP" altLang="en-US"/>
              <a:t>変数名のルール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3BED-76F6-3747-AD4C-F668AB89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関数名の先頭に数字をつけることはできない。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527BA5-4B96-4E42-A6C9-1641A099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77121"/>
            <a:ext cx="9867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D35CF-373D-A448-B927-EA42CF16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1.2.7 </a:t>
            </a:r>
            <a:r>
              <a:rPr kumimoji="1" lang="ja-JP" altLang="en-US" sz="3200"/>
              <a:t>キーボード入力値の代入（文字列）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BD696-C955-5244-A846-0E2C4E8E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キーボードから文字列を代入する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input</a:t>
            </a:r>
            <a:r>
              <a:rPr kumimoji="1" lang="ja-JP" altLang="en-US"/>
              <a:t>関数を用いてキーボードから値を入力することができる。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また、</a:t>
            </a:r>
            <a:r>
              <a:rPr lang="en-US" altLang="ja-JP" dirty="0"/>
              <a:t>input()</a:t>
            </a:r>
            <a:r>
              <a:rPr lang="ja-JP" altLang="en-US"/>
              <a:t>の</a:t>
            </a:r>
            <a:r>
              <a:rPr lang="en-US" altLang="ja-JP" dirty="0"/>
              <a:t>()</a:t>
            </a:r>
            <a:r>
              <a:rPr lang="ja-JP" altLang="en-US"/>
              <a:t>に文字列を入れることで質問文のようにすることができる。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30D8A4-4271-F743-BB45-AF64F7C8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8" y="4009133"/>
            <a:ext cx="1676400" cy="1079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499EA0-F308-AE49-98BA-8717F0F4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29" y="4009133"/>
            <a:ext cx="4889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8B374-126B-0241-B129-1CCF6F91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1.2.7 </a:t>
            </a:r>
            <a:r>
              <a:rPr lang="ja-JP" altLang="en-US"/>
              <a:t>キーボード入力値の代入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C48FD-A847-5348-988A-96F8D29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キーボード入力で数字を入力し、</a:t>
            </a:r>
            <a:r>
              <a:rPr kumimoji="1" lang="en-US" altLang="ja-JP" dirty="0"/>
              <a:t>2</a:t>
            </a:r>
            <a:r>
              <a:rPr kumimoji="1" lang="ja-JP" altLang="en-US"/>
              <a:t>倍するプログラムを作ろうとしたところ、次のようなエラーが出た。</a:t>
            </a:r>
            <a:r>
              <a:rPr kumimoji="1" lang="en-US" altLang="ja-JP" dirty="0"/>
              <a:t>(</a:t>
            </a:r>
            <a:r>
              <a:rPr kumimoji="1" lang="ja-JP" altLang="en-US"/>
              <a:t>教科書のプログラム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FF1F5F-073C-3145-A6A7-042EC203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08" y="3038225"/>
            <a:ext cx="7867166" cy="30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630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{7E194EC3-2E58-C747-A5E0-B7683C2153BB}tf10001060</Template>
  <TotalTime>75</TotalTime>
  <Words>196</Words>
  <Application>Microsoft Macintosh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ファセット</vt:lpstr>
      <vt:lpstr>Python 輪読会 (pp.44~60)</vt:lpstr>
      <vt:lpstr>1.2.2 変数名のルール</vt:lpstr>
      <vt:lpstr>1.2.2 変数名のルール</vt:lpstr>
      <vt:lpstr>1.2.2 変数名のルール</vt:lpstr>
      <vt:lpstr>1.2.7 キーボード入力値の代入（文字列）</vt:lpstr>
      <vt:lpstr>1.2.7 キーボード入力値の代入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輪読会 (pp.44~60)</dc:title>
  <dc:creator>藤田 真衣</dc:creator>
  <cp:lastModifiedBy>藤田 真衣</cp:lastModifiedBy>
  <cp:revision>2</cp:revision>
  <dcterms:created xsi:type="dcterms:W3CDTF">2021-10-28T01:35:59Z</dcterms:created>
  <dcterms:modified xsi:type="dcterms:W3CDTF">2021-10-30T00:55:26Z</dcterms:modified>
</cp:coreProperties>
</file>