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4"/>
  </p:notesMasterIdLst>
  <p:sldIdLst>
    <p:sldId id="257" r:id="rId4"/>
    <p:sldId id="273" r:id="rId5"/>
    <p:sldId id="272" r:id="rId6"/>
    <p:sldId id="256" r:id="rId7"/>
    <p:sldId id="271" r:id="rId8"/>
    <p:sldId id="268" r:id="rId9"/>
    <p:sldId id="269" r:id="rId10"/>
    <p:sldId id="276" r:id="rId11"/>
    <p:sldId id="275" r:id="rId12"/>
    <p:sldId id="27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34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-2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岡野 光稀" userId="1825b357f83c494b" providerId="LiveId" clId="{6EF8B6D2-B500-43B3-8370-06A2297EB705}"/>
    <pc:docChg chg="undo redo custSel delSld modSld sldOrd">
      <pc:chgData name="岡野 光稀" userId="1825b357f83c494b" providerId="LiveId" clId="{6EF8B6D2-B500-43B3-8370-06A2297EB705}" dt="2020-02-17T19:31:57.284" v="2572"/>
      <pc:docMkLst>
        <pc:docMk/>
      </pc:docMkLst>
      <pc:sldChg chg="del">
        <pc:chgData name="岡野 光稀" userId="1825b357f83c494b" providerId="LiveId" clId="{6EF8B6D2-B500-43B3-8370-06A2297EB705}" dt="2020-02-10T05:07:35.857" v="2570" actId="47"/>
        <pc:sldMkLst>
          <pc:docMk/>
          <pc:sldMk cId="0" sldId="256"/>
        </pc:sldMkLst>
      </pc:sldChg>
      <pc:sldChg chg="addSp modSp">
        <pc:chgData name="岡野 光稀" userId="1825b357f83c494b" providerId="LiveId" clId="{6EF8B6D2-B500-43B3-8370-06A2297EB705}" dt="2020-02-10T04:19:18.062" v="90" actId="115"/>
        <pc:sldMkLst>
          <pc:docMk/>
          <pc:sldMk cId="344080127" sldId="257"/>
        </pc:sldMkLst>
        <pc:spChg chg="mod">
          <ac:chgData name="岡野 光稀" userId="1825b357f83c494b" providerId="LiveId" clId="{6EF8B6D2-B500-43B3-8370-06A2297EB705}" dt="2020-02-10T04:18:46.398" v="66" actId="14100"/>
          <ac:spMkLst>
            <pc:docMk/>
            <pc:sldMk cId="344080127" sldId="257"/>
            <ac:spMk id="2" creationId="{00000000-0000-0000-0000-000000000000}"/>
          </ac:spMkLst>
        </pc:spChg>
        <pc:spChg chg="add mod">
          <ac:chgData name="岡野 光稀" userId="1825b357f83c494b" providerId="LiveId" clId="{6EF8B6D2-B500-43B3-8370-06A2297EB705}" dt="2020-02-10T04:19:18.062" v="90" actId="115"/>
          <ac:spMkLst>
            <pc:docMk/>
            <pc:sldMk cId="344080127" sldId="257"/>
            <ac:spMk id="4" creationId="{18A919BC-D070-4BBE-8743-05E07CDCB15A}"/>
          </ac:spMkLst>
        </pc:spChg>
      </pc:sldChg>
      <pc:sldChg chg="del">
        <pc:chgData name="岡野 光稀" userId="1825b357f83c494b" providerId="LiveId" clId="{6EF8B6D2-B500-43B3-8370-06A2297EB705}" dt="2020-02-10T05:07:33.452" v="2567" actId="47"/>
        <pc:sldMkLst>
          <pc:docMk/>
          <pc:sldMk cId="904754331" sldId="268"/>
        </pc:sldMkLst>
      </pc:sldChg>
      <pc:sldChg chg="del">
        <pc:chgData name="岡野 光稀" userId="1825b357f83c494b" providerId="LiveId" clId="{6EF8B6D2-B500-43B3-8370-06A2297EB705}" dt="2020-02-10T05:07:34.576" v="2568" actId="47"/>
        <pc:sldMkLst>
          <pc:docMk/>
          <pc:sldMk cId="3844183944" sldId="269"/>
        </pc:sldMkLst>
      </pc:sldChg>
      <pc:sldChg chg="del">
        <pc:chgData name="岡野 光稀" userId="1825b357f83c494b" providerId="LiveId" clId="{6EF8B6D2-B500-43B3-8370-06A2297EB705}" dt="2020-02-10T05:07:31.124" v="2565" actId="47"/>
        <pc:sldMkLst>
          <pc:docMk/>
          <pc:sldMk cId="389396631" sldId="270"/>
        </pc:sldMkLst>
      </pc:sldChg>
      <pc:sldChg chg="del">
        <pc:chgData name="岡野 光稀" userId="1825b357f83c494b" providerId="LiveId" clId="{6EF8B6D2-B500-43B3-8370-06A2297EB705}" dt="2020-02-10T05:07:32.764" v="2566" actId="47"/>
        <pc:sldMkLst>
          <pc:docMk/>
          <pc:sldMk cId="1340473259" sldId="271"/>
        </pc:sldMkLst>
      </pc:sldChg>
      <pc:sldChg chg="del">
        <pc:chgData name="岡野 光稀" userId="1825b357f83c494b" providerId="LiveId" clId="{6EF8B6D2-B500-43B3-8370-06A2297EB705}" dt="2020-02-10T05:07:30.452" v="2564" actId="47"/>
        <pc:sldMkLst>
          <pc:docMk/>
          <pc:sldMk cId="3080091073" sldId="272"/>
        </pc:sldMkLst>
      </pc:sldChg>
      <pc:sldChg chg="ord">
        <pc:chgData name="岡野 光稀" userId="1825b357f83c494b" providerId="LiveId" clId="{6EF8B6D2-B500-43B3-8370-06A2297EB705}" dt="2020-02-17T19:31:57.284" v="2572"/>
        <pc:sldMkLst>
          <pc:docMk/>
          <pc:sldMk cId="1776200787" sldId="273"/>
        </pc:sldMkLst>
      </pc:sldChg>
      <pc:sldChg chg="del">
        <pc:chgData name="岡野 光稀" userId="1825b357f83c494b" providerId="LiveId" clId="{6EF8B6D2-B500-43B3-8370-06A2297EB705}" dt="2020-02-10T05:07:35.139" v="2569" actId="47"/>
        <pc:sldMkLst>
          <pc:docMk/>
          <pc:sldMk cId="3818023995" sldId="273"/>
        </pc:sldMkLst>
      </pc:sldChg>
      <pc:sldChg chg="del">
        <pc:chgData name="岡野 光稀" userId="1825b357f83c494b" providerId="LiveId" clId="{6EF8B6D2-B500-43B3-8370-06A2297EB705}" dt="2020-02-10T04:17:08.374" v="0" actId="2696"/>
        <pc:sldMkLst>
          <pc:docMk/>
          <pc:sldMk cId="600076161" sldId="274"/>
        </pc:sldMkLst>
      </pc:sldChg>
      <pc:sldChg chg="addSp delSp modSp">
        <pc:chgData name="岡野 光稀" userId="1825b357f83c494b" providerId="LiveId" clId="{6EF8B6D2-B500-43B3-8370-06A2297EB705}" dt="2020-02-10T05:06:27.982" v="2563" actId="1076"/>
        <pc:sldMkLst>
          <pc:docMk/>
          <pc:sldMk cId="4008660404" sldId="274"/>
        </pc:sldMkLst>
        <pc:spChg chg="add del mod">
          <ac:chgData name="岡野 光稀" userId="1825b357f83c494b" providerId="LiveId" clId="{6EF8B6D2-B500-43B3-8370-06A2297EB705}" dt="2020-02-10T04:41:43.171" v="891" actId="478"/>
          <ac:spMkLst>
            <pc:docMk/>
            <pc:sldMk cId="4008660404" sldId="274"/>
            <ac:spMk id="3" creationId="{CFBD989B-5BF4-4BC1-AFE3-18354C8F4179}"/>
          </ac:spMkLst>
        </pc:spChg>
        <pc:spChg chg="del mod">
          <ac:chgData name="岡野 光稀" userId="1825b357f83c494b" providerId="LiveId" clId="{6EF8B6D2-B500-43B3-8370-06A2297EB705}" dt="2020-02-10T04:41:39.531" v="890" actId="21"/>
          <ac:spMkLst>
            <pc:docMk/>
            <pc:sldMk cId="4008660404" sldId="274"/>
            <ac:spMk id="4" creationId="{34656DC7-E266-496D-93F3-82EE5A98A396}"/>
          </ac:spMkLst>
        </pc:spChg>
        <pc:spChg chg="add mod">
          <ac:chgData name="岡野 光稀" userId="1825b357f83c494b" providerId="LiveId" clId="{6EF8B6D2-B500-43B3-8370-06A2297EB705}" dt="2020-02-10T05:06:27.982" v="2563" actId="1076"/>
          <ac:spMkLst>
            <pc:docMk/>
            <pc:sldMk cId="4008660404" sldId="274"/>
            <ac:spMk id="5" creationId="{34B89A62-103A-4930-90A6-2629576A43B1}"/>
          </ac:spMkLst>
        </pc:spChg>
        <pc:spChg chg="mod">
          <ac:chgData name="岡野 光稀" userId="1825b357f83c494b" providerId="LiveId" clId="{6EF8B6D2-B500-43B3-8370-06A2297EB705}" dt="2020-02-10T04:17:46.194" v="22" actId="14100"/>
          <ac:spMkLst>
            <pc:docMk/>
            <pc:sldMk cId="4008660404" sldId="274"/>
            <ac:spMk id="8" creationId="{29BF1636-A63B-4F66-826C-AE95F1B9B8F7}"/>
          </ac:spMkLst>
        </pc:spChg>
      </pc:sldChg>
      <pc:sldMasterChg chg="delSldLayout">
        <pc:chgData name="岡野 光稀" userId="1825b357f83c494b" providerId="LiveId" clId="{6EF8B6D2-B500-43B3-8370-06A2297EB705}" dt="2020-02-10T05:07:35.857" v="2570" actId="47"/>
        <pc:sldMasterMkLst>
          <pc:docMk/>
          <pc:sldMasterMk cId="798228238" sldId="2147483672"/>
        </pc:sldMasterMkLst>
        <pc:sldLayoutChg chg="del">
          <pc:chgData name="岡野 光稀" userId="1825b357f83c494b" providerId="LiveId" clId="{6EF8B6D2-B500-43B3-8370-06A2297EB705}" dt="2020-02-10T05:07:35.857" v="2570" actId="47"/>
          <pc:sldLayoutMkLst>
            <pc:docMk/>
            <pc:sldMasterMk cId="798228238" sldId="2147483672"/>
            <pc:sldLayoutMk cId="1465347414" sldId="2147483674"/>
          </pc:sldLayoutMkLst>
        </pc:sldLayoutChg>
      </pc:sldMasterChg>
    </pc:docChg>
  </pc:docChgLst>
  <pc:docChgLst>
    <pc:chgData name="岡野 光稀" userId="1825b357f83c494b" providerId="LiveId" clId="{E487584E-66DF-4A60-ADA2-C4F1B7715606}"/>
    <pc:docChg chg="undo redo custSel addSld modSld sldOrd">
      <pc:chgData name="岡野 光稀" userId="1825b357f83c494b" providerId="LiveId" clId="{E487584E-66DF-4A60-ADA2-C4F1B7715606}" dt="2019-11-22T05:37:00.697" v="571" actId="14100"/>
      <pc:docMkLst>
        <pc:docMk/>
      </pc:docMkLst>
      <pc:sldChg chg="addSp delSp modSp ord">
        <pc:chgData name="岡野 光稀" userId="1825b357f83c494b" providerId="LiveId" clId="{E487584E-66DF-4A60-ADA2-C4F1B7715606}" dt="2019-11-22T05:03:18.762" v="274" actId="207"/>
        <pc:sldMkLst>
          <pc:docMk/>
          <pc:sldMk cId="0" sldId="256"/>
        </pc:sldMkLst>
        <pc:spChg chg="add del mod">
          <ac:chgData name="岡野 光稀" userId="1825b357f83c494b" providerId="LiveId" clId="{E487584E-66DF-4A60-ADA2-C4F1B7715606}" dt="2019-11-22T05:00:21.318" v="258" actId="478"/>
          <ac:spMkLst>
            <pc:docMk/>
            <pc:sldMk cId="0" sldId="256"/>
            <ac:spMk id="14" creationId="{CAE9D07B-8DC6-491B-8414-44DE343DD135}"/>
          </ac:spMkLst>
        </pc:spChg>
        <pc:spChg chg="add del mod">
          <ac:chgData name="岡野 光稀" userId="1825b357f83c494b" providerId="LiveId" clId="{E487584E-66DF-4A60-ADA2-C4F1B7715606}" dt="2019-11-22T05:00:21.318" v="258" actId="478"/>
          <ac:spMkLst>
            <pc:docMk/>
            <pc:sldMk cId="0" sldId="256"/>
            <ac:spMk id="15" creationId="{E929B8EE-F1A6-4626-9D2D-697D4C9439A3}"/>
          </ac:spMkLst>
        </pc:spChg>
        <pc:spChg chg="add del mod">
          <ac:chgData name="岡野 光稀" userId="1825b357f83c494b" providerId="LiveId" clId="{E487584E-66DF-4A60-ADA2-C4F1B7715606}" dt="2019-11-22T05:01:26.410" v="266" actId="478"/>
          <ac:spMkLst>
            <pc:docMk/>
            <pc:sldMk cId="0" sldId="256"/>
            <ac:spMk id="16" creationId="{4083E580-F6C5-4A8C-A0C1-FA32994D40D7}"/>
          </ac:spMkLst>
        </pc:spChg>
        <pc:spChg chg="add del mod">
          <ac:chgData name="岡野 光稀" userId="1825b357f83c494b" providerId="LiveId" clId="{E487584E-66DF-4A60-ADA2-C4F1B7715606}" dt="2019-11-22T05:01:26.410" v="266" actId="478"/>
          <ac:spMkLst>
            <pc:docMk/>
            <pc:sldMk cId="0" sldId="256"/>
            <ac:spMk id="17" creationId="{A8A94A20-1359-49C3-B4CF-80879136BCC9}"/>
          </ac:spMkLst>
        </pc:spChg>
        <pc:spChg chg="add mod">
          <ac:chgData name="岡野 光稀" userId="1825b357f83c494b" providerId="LiveId" clId="{E487584E-66DF-4A60-ADA2-C4F1B7715606}" dt="2019-11-22T04:59:16.212" v="249" actId="1076"/>
          <ac:spMkLst>
            <pc:docMk/>
            <pc:sldMk cId="0" sldId="256"/>
            <ac:spMk id="18" creationId="{E6C9AB83-FA27-4C3A-93A0-F328592F3C4C}"/>
          </ac:spMkLst>
        </pc:spChg>
        <pc:spChg chg="add mod">
          <ac:chgData name="岡野 光稀" userId="1825b357f83c494b" providerId="LiveId" clId="{E487584E-66DF-4A60-ADA2-C4F1B7715606}" dt="2019-11-22T04:37:45.831" v="111"/>
          <ac:spMkLst>
            <pc:docMk/>
            <pc:sldMk cId="0" sldId="256"/>
            <ac:spMk id="19" creationId="{AD794AAD-2AA5-42FF-B34D-A433DE18EC58}"/>
          </ac:spMkLst>
        </pc:spChg>
        <pc:spChg chg="add mod">
          <ac:chgData name="岡野 光稀" userId="1825b357f83c494b" providerId="LiveId" clId="{E487584E-66DF-4A60-ADA2-C4F1B7715606}" dt="2019-11-22T04:38:13.894" v="118" actId="1076"/>
          <ac:spMkLst>
            <pc:docMk/>
            <pc:sldMk cId="0" sldId="256"/>
            <ac:spMk id="20" creationId="{43AC8911-2AD6-4999-88A0-270A4ED25CA9}"/>
          </ac:spMkLst>
        </pc:spChg>
        <pc:spChg chg="add del mod">
          <ac:chgData name="岡野 光稀" userId="1825b357f83c494b" providerId="LiveId" clId="{E487584E-66DF-4A60-ADA2-C4F1B7715606}" dt="2019-11-22T04:41:46.901" v="140"/>
          <ac:spMkLst>
            <pc:docMk/>
            <pc:sldMk cId="0" sldId="256"/>
            <ac:spMk id="21" creationId="{6675EDFF-FAB4-4D46-8363-27953D9F570B}"/>
          </ac:spMkLst>
        </pc:spChg>
        <pc:spChg chg="add mod">
          <ac:chgData name="岡野 光稀" userId="1825b357f83c494b" providerId="LiveId" clId="{E487584E-66DF-4A60-ADA2-C4F1B7715606}" dt="2019-11-22T04:42:20.539" v="173" actId="1076"/>
          <ac:spMkLst>
            <pc:docMk/>
            <pc:sldMk cId="0" sldId="256"/>
            <ac:spMk id="22" creationId="{C89C743E-6427-4507-BDA9-75EBDEEDDFF1}"/>
          </ac:spMkLst>
        </pc:spChg>
        <pc:spChg chg="del mod">
          <ac:chgData name="岡野 光稀" userId="1825b357f83c494b" providerId="LiveId" clId="{E487584E-66DF-4A60-ADA2-C4F1B7715606}" dt="2019-11-22T04:59:18.968" v="250" actId="478"/>
          <ac:spMkLst>
            <pc:docMk/>
            <pc:sldMk cId="0" sldId="256"/>
            <ac:spMk id="94" creationId="{00000000-0000-0000-0000-000000000000}"/>
          </ac:spMkLst>
        </pc:spChg>
        <pc:spChg chg="del mod">
          <ac:chgData name="岡野 光稀" userId="1825b357f83c494b" providerId="LiveId" clId="{E487584E-66DF-4A60-ADA2-C4F1B7715606}" dt="2019-11-22T04:59:18.968" v="250" actId="478"/>
          <ac:spMkLst>
            <pc:docMk/>
            <pc:sldMk cId="0" sldId="256"/>
            <ac:spMk id="95" creationId="{00000000-0000-0000-0000-000000000000}"/>
          </ac:spMkLst>
        </pc:spChg>
        <pc:spChg chg="mod">
          <ac:chgData name="岡野 光稀" userId="1825b357f83c494b" providerId="LiveId" clId="{E487584E-66DF-4A60-ADA2-C4F1B7715606}" dt="2019-11-22T04:55:27.583" v="243" actId="207"/>
          <ac:spMkLst>
            <pc:docMk/>
            <pc:sldMk cId="0" sldId="256"/>
            <ac:spMk id="96" creationId="{00000000-0000-0000-0000-000000000000}"/>
          </ac:spMkLst>
        </pc:spChg>
        <pc:spChg chg="del mod">
          <ac:chgData name="岡野 光稀" userId="1825b357f83c494b" providerId="LiveId" clId="{E487584E-66DF-4A60-ADA2-C4F1B7715606}" dt="2019-11-22T04:34:32.765" v="61" actId="478"/>
          <ac:spMkLst>
            <pc:docMk/>
            <pc:sldMk cId="0" sldId="256"/>
            <ac:spMk id="97" creationId="{00000000-0000-0000-0000-000000000000}"/>
          </ac:spMkLst>
        </pc:spChg>
        <pc:spChg chg="del mod">
          <ac:chgData name="岡野 光稀" userId="1825b357f83c494b" providerId="LiveId" clId="{E487584E-66DF-4A60-ADA2-C4F1B7715606}" dt="2019-11-22T04:34:32.765" v="61" actId="478"/>
          <ac:spMkLst>
            <pc:docMk/>
            <pc:sldMk cId="0" sldId="256"/>
            <ac:spMk id="98" creationId="{00000000-0000-0000-0000-000000000000}"/>
          </ac:spMkLst>
        </pc:spChg>
        <pc:spChg chg="mod">
          <ac:chgData name="岡野 光稀" userId="1825b357f83c494b" providerId="LiveId" clId="{E487584E-66DF-4A60-ADA2-C4F1B7715606}" dt="2019-11-22T04:55:36.282" v="244" actId="207"/>
          <ac:spMkLst>
            <pc:docMk/>
            <pc:sldMk cId="0" sldId="256"/>
            <ac:spMk id="99" creationId="{00000000-0000-0000-0000-000000000000}"/>
          </ac:spMkLst>
        </pc:spChg>
        <pc:spChg chg="del mod">
          <ac:chgData name="岡野 光稀" userId="1825b357f83c494b" providerId="LiveId" clId="{E487584E-66DF-4A60-ADA2-C4F1B7715606}" dt="2019-11-22T04:34:28.258" v="60" actId="478"/>
          <ac:spMkLst>
            <pc:docMk/>
            <pc:sldMk cId="0" sldId="256"/>
            <ac:spMk id="100" creationId="{00000000-0000-0000-0000-000000000000}"/>
          </ac:spMkLst>
        </pc:spChg>
        <pc:spChg chg="del mod">
          <ac:chgData name="岡野 光稀" userId="1825b357f83c494b" providerId="LiveId" clId="{E487584E-66DF-4A60-ADA2-C4F1B7715606}" dt="2019-11-22T04:34:28.258" v="60" actId="478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岡野 光稀" userId="1825b357f83c494b" providerId="LiveId" clId="{E487584E-66DF-4A60-ADA2-C4F1B7715606}" dt="2019-11-22T04:55:21.158" v="242" actId="207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岡野 光稀" userId="1825b357f83c494b" providerId="LiveId" clId="{E487584E-66DF-4A60-ADA2-C4F1B7715606}" dt="2019-11-22T04:33:05.755" v="56" actId="1076"/>
          <ac:spMkLst>
            <pc:docMk/>
            <pc:sldMk cId="0" sldId="256"/>
            <ac:spMk id="103" creationId="{00000000-0000-0000-0000-000000000000}"/>
          </ac:spMkLst>
        </pc:spChg>
        <pc:spChg chg="del mod">
          <ac:chgData name="岡野 光稀" userId="1825b357f83c494b" providerId="LiveId" clId="{E487584E-66DF-4A60-ADA2-C4F1B7715606}" dt="2019-11-22T04:41:50.280" v="141"/>
          <ac:spMkLst>
            <pc:docMk/>
            <pc:sldMk cId="0" sldId="256"/>
            <ac:spMk id="104" creationId="{00000000-0000-0000-0000-000000000000}"/>
          </ac:spMkLst>
        </pc:spChg>
        <pc:picChg chg="add mod">
          <ac:chgData name="岡野 光稀" userId="1825b357f83c494b" providerId="LiveId" clId="{E487584E-66DF-4A60-ADA2-C4F1B7715606}" dt="2019-11-22T05:02:41.940" v="270" actId="207"/>
          <ac:picMkLst>
            <pc:docMk/>
            <pc:sldMk cId="0" sldId="256"/>
            <ac:picMk id="3" creationId="{9B40647E-FDFF-4569-B21E-5AF86F476A0D}"/>
          </ac:picMkLst>
        </pc:picChg>
        <pc:picChg chg="add mod">
          <ac:chgData name="岡野 光稀" userId="1825b357f83c494b" providerId="LiveId" clId="{E487584E-66DF-4A60-ADA2-C4F1B7715606}" dt="2019-11-22T05:03:18.762" v="274" actId="207"/>
          <ac:picMkLst>
            <pc:docMk/>
            <pc:sldMk cId="0" sldId="256"/>
            <ac:picMk id="5" creationId="{CCBEDFF8-72F6-43F6-9323-00A0C5EF5B49}"/>
          </ac:picMkLst>
        </pc:picChg>
        <pc:picChg chg="add mod">
          <ac:chgData name="岡野 光稀" userId="1825b357f83c494b" providerId="LiveId" clId="{E487584E-66DF-4A60-ADA2-C4F1B7715606}" dt="2019-11-22T05:02:47.375" v="271" actId="207"/>
          <ac:picMkLst>
            <pc:docMk/>
            <pc:sldMk cId="0" sldId="256"/>
            <ac:picMk id="25" creationId="{08CF18E6-AB7C-44D0-8C43-14D80C64F01B}"/>
          </ac:picMkLst>
        </pc:picChg>
      </pc:sldChg>
      <pc:sldChg chg="modSp">
        <pc:chgData name="岡野 光稀" userId="1825b357f83c494b" providerId="LiveId" clId="{E487584E-66DF-4A60-ADA2-C4F1B7715606}" dt="2019-11-22T05:37:00.697" v="571" actId="14100"/>
        <pc:sldMkLst>
          <pc:docMk/>
          <pc:sldMk cId="344080127" sldId="257"/>
        </pc:sldMkLst>
        <pc:spChg chg="mod">
          <ac:chgData name="岡野 光稀" userId="1825b357f83c494b" providerId="LiveId" clId="{E487584E-66DF-4A60-ADA2-C4F1B7715606}" dt="2019-11-22T05:37:00.697" v="571" actId="14100"/>
          <ac:spMkLst>
            <pc:docMk/>
            <pc:sldMk cId="344080127" sldId="257"/>
            <ac:spMk id="2" creationId="{00000000-0000-0000-0000-000000000000}"/>
          </ac:spMkLst>
        </pc:spChg>
      </pc:sldChg>
      <pc:sldChg chg="addSp delSp modSp">
        <pc:chgData name="岡野 光稀" userId="1825b357f83c494b" providerId="LiveId" clId="{E487584E-66DF-4A60-ADA2-C4F1B7715606}" dt="2019-11-22T04:41:19.192" v="136"/>
        <pc:sldMkLst>
          <pc:docMk/>
          <pc:sldMk cId="904754331" sldId="268"/>
        </pc:sldMkLst>
        <pc:spChg chg="add">
          <ac:chgData name="岡野 光稀" userId="1825b357f83c494b" providerId="LiveId" clId="{E487584E-66DF-4A60-ADA2-C4F1B7715606}" dt="2019-11-22T04:41:19.192" v="136"/>
          <ac:spMkLst>
            <pc:docMk/>
            <pc:sldMk cId="904754331" sldId="268"/>
            <ac:spMk id="10" creationId="{A0BAEE4F-3BF0-4294-A72E-E18B059C9DA7}"/>
          </ac:spMkLst>
        </pc:spChg>
        <pc:spChg chg="del mod">
          <ac:chgData name="岡野 光稀" userId="1825b357f83c494b" providerId="LiveId" clId="{E487584E-66DF-4A60-ADA2-C4F1B7715606}" dt="2019-11-22T04:41:09.276" v="135"/>
          <ac:spMkLst>
            <pc:docMk/>
            <pc:sldMk cId="904754331" sldId="268"/>
            <ac:spMk id="15" creationId="{7ECBA860-7CE5-45D2-9FA2-D1C8A9ACEE21}"/>
          </ac:spMkLst>
        </pc:spChg>
        <pc:spChg chg="del">
          <ac:chgData name="岡野 光稀" userId="1825b357f83c494b" providerId="LiveId" clId="{E487584E-66DF-4A60-ADA2-C4F1B7715606}" dt="2019-11-22T04:40:46.176" v="131"/>
          <ac:spMkLst>
            <pc:docMk/>
            <pc:sldMk cId="904754331" sldId="268"/>
            <ac:spMk id="16" creationId="{33A668E2-508F-4B3A-B9D2-D8203FBE4D55}"/>
          </ac:spMkLst>
        </pc:spChg>
      </pc:sldChg>
      <pc:sldChg chg="delSp modSp">
        <pc:chgData name="岡野 光稀" userId="1825b357f83c494b" providerId="LiveId" clId="{E487584E-66DF-4A60-ADA2-C4F1B7715606}" dt="2019-11-22T04:40:28.175" v="129"/>
        <pc:sldMkLst>
          <pc:docMk/>
          <pc:sldMk cId="3844183944" sldId="269"/>
        </pc:sldMkLst>
        <pc:spChg chg="del mod">
          <ac:chgData name="岡野 光稀" userId="1825b357f83c494b" providerId="LiveId" clId="{E487584E-66DF-4A60-ADA2-C4F1B7715606}" dt="2019-11-22T04:40:28.175" v="129"/>
          <ac:spMkLst>
            <pc:docMk/>
            <pc:sldMk cId="3844183944" sldId="269"/>
            <ac:spMk id="16" creationId="{33A668E2-508F-4B3A-B9D2-D8203FBE4D55}"/>
          </ac:spMkLst>
        </pc:spChg>
      </pc:sldChg>
      <pc:sldChg chg="addSp delSp modSp ord">
        <pc:chgData name="岡野 光稀" userId="1825b357f83c494b" providerId="LiveId" clId="{E487584E-66DF-4A60-ADA2-C4F1B7715606}" dt="2019-11-22T04:44:26.324" v="208"/>
        <pc:sldMkLst>
          <pc:docMk/>
          <pc:sldMk cId="389396631" sldId="270"/>
        </pc:sldMkLst>
        <pc:spChg chg="mod">
          <ac:chgData name="岡野 光稀" userId="1825b357f83c494b" providerId="LiveId" clId="{E487584E-66DF-4A60-ADA2-C4F1B7715606}" dt="2019-11-22T04:44:11.044" v="207" actId="2711"/>
          <ac:spMkLst>
            <pc:docMk/>
            <pc:sldMk cId="389396631" sldId="270"/>
            <ac:spMk id="4" creationId="{34656DC7-E266-496D-93F3-82EE5A98A396}"/>
          </ac:spMkLst>
        </pc:spChg>
        <pc:spChg chg="add del mod">
          <ac:chgData name="岡野 光稀" userId="1825b357f83c494b" providerId="LiveId" clId="{E487584E-66DF-4A60-ADA2-C4F1B7715606}" dt="2019-11-22T04:42:51.904" v="176"/>
          <ac:spMkLst>
            <pc:docMk/>
            <pc:sldMk cId="389396631" sldId="270"/>
            <ac:spMk id="6" creationId="{045D16BB-3905-4E33-8F20-7040A3053833}"/>
          </ac:spMkLst>
        </pc:spChg>
        <pc:spChg chg="del">
          <ac:chgData name="岡野 光稀" userId="1825b357f83c494b" providerId="LiveId" clId="{E487584E-66DF-4A60-ADA2-C4F1B7715606}" dt="2019-11-22T04:43:08.961" v="178"/>
          <ac:spMkLst>
            <pc:docMk/>
            <pc:sldMk cId="389396631" sldId="270"/>
            <ac:spMk id="7" creationId="{00000000-0000-0000-0000-000000000000}"/>
          </ac:spMkLst>
        </pc:spChg>
        <pc:spChg chg="add mod">
          <ac:chgData name="岡野 光稀" userId="1825b357f83c494b" providerId="LiveId" clId="{E487584E-66DF-4A60-ADA2-C4F1B7715606}" dt="2019-11-22T04:43:43.275" v="206" actId="14100"/>
          <ac:spMkLst>
            <pc:docMk/>
            <pc:sldMk cId="389396631" sldId="270"/>
            <ac:spMk id="8" creationId="{29BF1636-A63B-4F66-826C-AE95F1B9B8F7}"/>
          </ac:spMkLst>
        </pc:spChg>
        <pc:spChg chg="add">
          <ac:chgData name="岡野 光稀" userId="1825b357f83c494b" providerId="LiveId" clId="{E487584E-66DF-4A60-ADA2-C4F1B7715606}" dt="2019-11-22T04:43:27.641" v="179"/>
          <ac:spMkLst>
            <pc:docMk/>
            <pc:sldMk cId="389396631" sldId="270"/>
            <ac:spMk id="9" creationId="{1921CFF0-B0AC-4CA8-86EE-4BE62C52EBB1}"/>
          </ac:spMkLst>
        </pc:spChg>
        <pc:spChg chg="del mod">
          <ac:chgData name="岡野 光稀" userId="1825b357f83c494b" providerId="LiveId" clId="{E487584E-66DF-4A60-ADA2-C4F1B7715606}" dt="2019-11-22T04:40:14.209" v="127"/>
          <ac:spMkLst>
            <pc:docMk/>
            <pc:sldMk cId="389396631" sldId="270"/>
            <ac:spMk id="15" creationId="{7ECBA860-7CE5-45D2-9FA2-D1C8A9ACEE21}"/>
          </ac:spMkLst>
        </pc:spChg>
        <pc:spChg chg="del">
          <ac:chgData name="岡野 光稀" userId="1825b357f83c494b" providerId="LiveId" clId="{E487584E-66DF-4A60-ADA2-C4F1B7715606}" dt="2019-11-22T04:40:08.973" v="126"/>
          <ac:spMkLst>
            <pc:docMk/>
            <pc:sldMk cId="389396631" sldId="270"/>
            <ac:spMk id="16" creationId="{33A668E2-508F-4B3A-B9D2-D8203FBE4D55}"/>
          </ac:spMkLst>
        </pc:spChg>
      </pc:sldChg>
      <pc:sldChg chg="addSp delSp modSp ord">
        <pc:chgData name="岡野 光稀" userId="1825b357f83c494b" providerId="LiveId" clId="{E487584E-66DF-4A60-ADA2-C4F1B7715606}" dt="2019-11-22T05:35:34.558" v="570" actId="1076"/>
        <pc:sldMkLst>
          <pc:docMk/>
          <pc:sldMk cId="1340473259" sldId="271"/>
        </pc:sldMkLst>
        <pc:spChg chg="mod">
          <ac:chgData name="岡野 光稀" userId="1825b357f83c494b" providerId="LiveId" clId="{E487584E-66DF-4A60-ADA2-C4F1B7715606}" dt="2019-11-22T05:33:11.027" v="548" actId="1076"/>
          <ac:spMkLst>
            <pc:docMk/>
            <pc:sldMk cId="1340473259" sldId="271"/>
            <ac:spMk id="4" creationId="{34656DC7-E266-496D-93F3-82EE5A98A396}"/>
          </ac:spMkLst>
        </pc:spChg>
        <pc:picChg chg="add del mod">
          <ac:chgData name="岡野 光稀" userId="1825b357f83c494b" providerId="LiveId" clId="{E487584E-66DF-4A60-ADA2-C4F1B7715606}" dt="2019-11-22T05:35:34.558" v="570" actId="1076"/>
          <ac:picMkLst>
            <pc:docMk/>
            <pc:sldMk cId="1340473259" sldId="271"/>
            <ac:picMk id="3" creationId="{A881E9BE-0C35-4A84-BEF4-687D0C287D8A}"/>
          </ac:picMkLst>
        </pc:picChg>
      </pc:sldChg>
      <pc:sldChg chg="addSp delSp modSp">
        <pc:chgData name="岡野 光稀" userId="1825b357f83c494b" providerId="LiveId" clId="{E487584E-66DF-4A60-ADA2-C4F1B7715606}" dt="2019-11-22T05:34:52.748" v="565" actId="1440"/>
        <pc:sldMkLst>
          <pc:docMk/>
          <pc:sldMk cId="3080091073" sldId="272"/>
        </pc:sldMkLst>
        <pc:spChg chg="del">
          <ac:chgData name="岡野 光稀" userId="1825b357f83c494b" providerId="LiveId" clId="{E487584E-66DF-4A60-ADA2-C4F1B7715606}" dt="2019-11-22T04:47:35.054" v="210" actId="478"/>
          <ac:spMkLst>
            <pc:docMk/>
            <pc:sldMk cId="3080091073" sldId="272"/>
            <ac:spMk id="16" creationId="{33A668E2-508F-4B3A-B9D2-D8203FBE4D55}"/>
          </ac:spMkLst>
        </pc:spChg>
        <pc:picChg chg="add mod">
          <ac:chgData name="岡野 光稀" userId="1825b357f83c494b" providerId="LiveId" clId="{E487584E-66DF-4A60-ADA2-C4F1B7715606}" dt="2019-11-22T05:34:52.748" v="565" actId="1440"/>
          <ac:picMkLst>
            <pc:docMk/>
            <pc:sldMk cId="3080091073" sldId="272"/>
            <ac:picMk id="3" creationId="{A5D9C149-C1ED-4DDC-A7ED-CFB525F1F1CF}"/>
          </ac:picMkLst>
        </pc:picChg>
      </pc:sldChg>
      <pc:sldChg chg="addSp delSp modSp">
        <pc:chgData name="岡野 光稀" userId="1825b357f83c494b" providerId="LiveId" clId="{E487584E-66DF-4A60-ADA2-C4F1B7715606}" dt="2019-11-22T04:54:24.421" v="241" actId="14100"/>
        <pc:sldMkLst>
          <pc:docMk/>
          <pc:sldMk cId="3818023995" sldId="273"/>
        </pc:sldMkLst>
        <pc:spChg chg="add mod ord">
          <ac:chgData name="岡野 光稀" userId="1825b357f83c494b" providerId="LiveId" clId="{E487584E-66DF-4A60-ADA2-C4F1B7715606}" dt="2019-11-22T04:54:24.421" v="241" actId="14100"/>
          <ac:spMkLst>
            <pc:docMk/>
            <pc:sldMk cId="3818023995" sldId="273"/>
            <ac:spMk id="2" creationId="{6055620A-8910-4374-84B6-042C2611F292}"/>
          </ac:spMkLst>
        </pc:spChg>
        <pc:spChg chg="mod">
          <ac:chgData name="岡野 光稀" userId="1825b357f83c494b" providerId="LiveId" clId="{E487584E-66DF-4A60-ADA2-C4F1B7715606}" dt="2019-11-22T04:53:05.327" v="234" actId="1076"/>
          <ac:spMkLst>
            <pc:docMk/>
            <pc:sldMk cId="3818023995" sldId="273"/>
            <ac:spMk id="14" creationId="{0651331B-8BD4-48B7-8E1D-C78C0AFC57A2}"/>
          </ac:spMkLst>
        </pc:spChg>
        <pc:spChg chg="del">
          <ac:chgData name="岡野 光稀" userId="1825b357f83c494b" providerId="LiveId" clId="{E487584E-66DF-4A60-ADA2-C4F1B7715606}" dt="2019-11-22T04:49:32.398" v="213" actId="478"/>
          <ac:spMkLst>
            <pc:docMk/>
            <pc:sldMk cId="3818023995" sldId="273"/>
            <ac:spMk id="16" creationId="{33A668E2-508F-4B3A-B9D2-D8203FBE4D55}"/>
          </ac:spMkLst>
        </pc:spChg>
        <pc:graphicFrameChg chg="mod">
          <ac:chgData name="岡野 光稀" userId="1825b357f83c494b" providerId="LiveId" clId="{E487584E-66DF-4A60-ADA2-C4F1B7715606}" dt="2019-11-22T04:54:11.801" v="239" actId="14100"/>
          <ac:graphicFrameMkLst>
            <pc:docMk/>
            <pc:sldMk cId="3818023995" sldId="273"/>
            <ac:graphicFrameMk id="18" creationId="{F952F138-644D-439A-80A8-578D164B2021}"/>
          </ac:graphicFrameMkLst>
        </pc:graphicFrameChg>
      </pc:sldChg>
      <pc:sldChg chg="addSp delSp modSp add ord">
        <pc:chgData name="岡野 光稀" userId="1825b357f83c494b" providerId="LiveId" clId="{E487584E-66DF-4A60-ADA2-C4F1B7715606}" dt="2019-11-22T05:21:59.310" v="521" actId="2711"/>
        <pc:sldMkLst>
          <pc:docMk/>
          <pc:sldMk cId="600076161" sldId="274"/>
        </pc:sldMkLst>
        <pc:spChg chg="del mod">
          <ac:chgData name="岡野 光稀" userId="1825b357f83c494b" providerId="LiveId" clId="{E487584E-66DF-4A60-ADA2-C4F1B7715606}" dt="2019-11-22T05:08:46.132" v="377" actId="478"/>
          <ac:spMkLst>
            <pc:docMk/>
            <pc:sldMk cId="600076161" sldId="274"/>
            <ac:spMk id="4" creationId="{34656DC7-E266-496D-93F3-82EE5A98A396}"/>
          </ac:spMkLst>
        </pc:spChg>
        <pc:spChg chg="add mod">
          <ac:chgData name="岡野 光稀" userId="1825b357f83c494b" providerId="LiveId" clId="{E487584E-66DF-4A60-ADA2-C4F1B7715606}" dt="2019-11-22T05:21:25.513" v="520" actId="20577"/>
          <ac:spMkLst>
            <pc:docMk/>
            <pc:sldMk cId="600076161" sldId="274"/>
            <ac:spMk id="5" creationId="{4ABCBEF3-6B73-453D-90D8-B083DDD608B8}"/>
          </ac:spMkLst>
        </pc:spChg>
        <pc:spChg chg="mod">
          <ac:chgData name="岡野 光稀" userId="1825b357f83c494b" providerId="LiveId" clId="{E487584E-66DF-4A60-ADA2-C4F1B7715606}" dt="2019-11-22T05:14:46.152" v="427" actId="1076"/>
          <ac:spMkLst>
            <pc:docMk/>
            <pc:sldMk cId="600076161" sldId="274"/>
            <ac:spMk id="7" creationId="{00000000-0000-0000-0000-000000000000}"/>
          </ac:spMkLst>
        </pc:spChg>
        <pc:spChg chg="add mod ord">
          <ac:chgData name="岡野 光稀" userId="1825b357f83c494b" providerId="LiveId" clId="{E487584E-66DF-4A60-ADA2-C4F1B7715606}" dt="2019-11-22T05:19:22.326" v="517" actId="1076"/>
          <ac:spMkLst>
            <pc:docMk/>
            <pc:sldMk cId="600076161" sldId="274"/>
            <ac:spMk id="9" creationId="{8D8A1589-4989-4D3B-8538-7CCD63C677A6}"/>
          </ac:spMkLst>
        </pc:spChg>
        <pc:spChg chg="add mod">
          <ac:chgData name="岡野 光稀" userId="1825b357f83c494b" providerId="LiveId" clId="{E487584E-66DF-4A60-ADA2-C4F1B7715606}" dt="2019-11-22T05:21:59.310" v="521" actId="2711"/>
          <ac:spMkLst>
            <pc:docMk/>
            <pc:sldMk cId="600076161" sldId="274"/>
            <ac:spMk id="11" creationId="{268635F9-890F-404C-95B4-F5DDC254D7A0}"/>
          </ac:spMkLst>
        </pc:spChg>
        <pc:spChg chg="mod">
          <ac:chgData name="岡野 光稀" userId="1825b357f83c494b" providerId="LiveId" clId="{E487584E-66DF-4A60-ADA2-C4F1B7715606}" dt="2019-11-22T05:08:54.819" v="379" actId="14100"/>
          <ac:spMkLst>
            <pc:docMk/>
            <pc:sldMk cId="600076161" sldId="274"/>
            <ac:spMk id="15" creationId="{7ECBA860-7CE5-45D2-9FA2-D1C8A9ACEE21}"/>
          </ac:spMkLst>
        </pc:spChg>
        <pc:picChg chg="add mod">
          <ac:chgData name="岡野 光稀" userId="1825b357f83c494b" providerId="LiveId" clId="{E487584E-66DF-4A60-ADA2-C4F1B7715606}" dt="2019-11-22T05:16:41.970" v="461" actId="1440"/>
          <ac:picMkLst>
            <pc:docMk/>
            <pc:sldMk cId="600076161" sldId="274"/>
            <ac:picMk id="3" creationId="{19C56DB6-1D4D-483E-8564-7FD6F057B878}"/>
          </ac:picMkLst>
        </pc:picChg>
        <pc:picChg chg="add mod">
          <ac:chgData name="岡野 光稀" userId="1825b357f83c494b" providerId="LiveId" clId="{E487584E-66DF-4A60-ADA2-C4F1B7715606}" dt="2019-11-22T05:14:04.369" v="422" actId="1076"/>
          <ac:picMkLst>
            <pc:docMk/>
            <pc:sldMk cId="600076161" sldId="274"/>
            <ac:picMk id="8" creationId="{E67B5871-70E3-4D32-9211-7E22AD0B0CD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kayama\Desktop\eluer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eluer!$B$1</c:f>
              <c:strCache>
                <c:ptCount val="1"/>
                <c:pt idx="0">
                  <c:v>oka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eluer!$B$2:$B$20</c:f>
              <c:numCache>
                <c:formatCode>General</c:formatCode>
                <c:ptCount val="19"/>
                <c:pt idx="0">
                  <c:v>0</c:v>
                </c:pt>
                <c:pt idx="1">
                  <c:v>3</c:v>
                </c:pt>
                <c:pt idx="2">
                  <c:v>7</c:v>
                </c:pt>
                <c:pt idx="3">
                  <c:v>10</c:v>
                </c:pt>
                <c:pt idx="4">
                  <c:v>11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17</c:v>
                </c:pt>
                <c:pt idx="10">
                  <c:v>19</c:v>
                </c:pt>
                <c:pt idx="11">
                  <c:v>21</c:v>
                </c:pt>
                <c:pt idx="12">
                  <c:v>23</c:v>
                </c:pt>
                <c:pt idx="13">
                  <c:v>24</c:v>
                </c:pt>
                <c:pt idx="14">
                  <c:v>24</c:v>
                </c:pt>
                <c:pt idx="15">
                  <c:v>24</c:v>
                </c:pt>
                <c:pt idx="16">
                  <c:v>24</c:v>
                </c:pt>
                <c:pt idx="17">
                  <c:v>24</c:v>
                </c:pt>
                <c:pt idx="18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61-440A-A761-33F4102AA1BA}"/>
            </c:ext>
          </c:extLst>
        </c:ser>
        <c:ser>
          <c:idx val="1"/>
          <c:order val="1"/>
          <c:tx>
            <c:strRef>
              <c:f>eluer!$C$1</c:f>
              <c:strCache>
                <c:ptCount val="1"/>
                <c:pt idx="0">
                  <c:v>yam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eluer!$C$2:$C$20</c:f>
              <c:numCache>
                <c:formatCode>General</c:formatCode>
                <c:ptCount val="19"/>
                <c:pt idx="0">
                  <c:v>0</c:v>
                </c:pt>
                <c:pt idx="1">
                  <c:v>2</c:v>
                </c:pt>
                <c:pt idx="2">
                  <c:v>17</c:v>
                </c:pt>
                <c:pt idx="3">
                  <c:v>17</c:v>
                </c:pt>
                <c:pt idx="4">
                  <c:v>21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23</c:v>
                </c:pt>
                <c:pt idx="9">
                  <c:v>23</c:v>
                </c:pt>
                <c:pt idx="10">
                  <c:v>23</c:v>
                </c:pt>
                <c:pt idx="11">
                  <c:v>26</c:v>
                </c:pt>
                <c:pt idx="12">
                  <c:v>26</c:v>
                </c:pt>
                <c:pt idx="13">
                  <c:v>26</c:v>
                </c:pt>
                <c:pt idx="14">
                  <c:v>26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61-440A-A761-33F4102AA1BA}"/>
            </c:ext>
          </c:extLst>
        </c:ser>
        <c:ser>
          <c:idx val="2"/>
          <c:order val="2"/>
          <c:tx>
            <c:strRef>
              <c:f>eluer!$D$1</c:f>
              <c:strCache>
                <c:ptCount val="1"/>
                <c:pt idx="0">
                  <c:v>Hoz</c:v>
                </c:pt>
              </c:strCache>
            </c:strRef>
          </c:tx>
          <c:spPr>
            <a:ln w="19050" cap="rnd">
              <a:solidFill>
                <a:srgbClr val="3C8448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eluer!$D$2:$D$20</c:f>
              <c:numCache>
                <c:formatCode>General</c:formatCode>
                <c:ptCount val="19"/>
                <c:pt idx="0">
                  <c:v>0</c:v>
                </c:pt>
                <c:pt idx="1">
                  <c:v>7</c:v>
                </c:pt>
                <c:pt idx="2">
                  <c:v>17</c:v>
                </c:pt>
                <c:pt idx="3">
                  <c:v>22</c:v>
                </c:pt>
                <c:pt idx="4">
                  <c:v>24</c:v>
                </c:pt>
                <c:pt idx="5">
                  <c:v>26</c:v>
                </c:pt>
                <c:pt idx="6">
                  <c:v>28</c:v>
                </c:pt>
                <c:pt idx="7">
                  <c:v>30</c:v>
                </c:pt>
                <c:pt idx="8">
                  <c:v>31</c:v>
                </c:pt>
                <c:pt idx="9">
                  <c:v>33</c:v>
                </c:pt>
                <c:pt idx="10">
                  <c:v>35</c:v>
                </c:pt>
                <c:pt idx="11">
                  <c:v>35</c:v>
                </c:pt>
                <c:pt idx="12">
                  <c:v>37</c:v>
                </c:pt>
                <c:pt idx="13">
                  <c:v>40</c:v>
                </c:pt>
                <c:pt idx="14">
                  <c:v>41</c:v>
                </c:pt>
                <c:pt idx="15">
                  <c:v>41</c:v>
                </c:pt>
                <c:pt idx="16">
                  <c:v>41</c:v>
                </c:pt>
                <c:pt idx="17">
                  <c:v>41</c:v>
                </c:pt>
                <c:pt idx="18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061-440A-A761-33F4102AA1BA}"/>
            </c:ext>
          </c:extLst>
        </c:ser>
        <c:ser>
          <c:idx val="3"/>
          <c:order val="3"/>
          <c:tx>
            <c:strRef>
              <c:f>eluer!$E$1</c:f>
              <c:strCache>
                <c:ptCount val="1"/>
                <c:pt idx="0">
                  <c:v>18s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eluer!$E$2:$E$20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7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17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  <c:pt idx="16">
                  <c:v>17</c:v>
                </c:pt>
                <c:pt idx="17">
                  <c:v>17</c:v>
                </c:pt>
                <c:pt idx="18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061-440A-A761-33F4102AA1BA}"/>
            </c:ext>
          </c:extLst>
        </c:ser>
        <c:ser>
          <c:idx val="4"/>
          <c:order val="4"/>
          <c:tx>
            <c:strRef>
              <c:f>eluer!$F$1</c:f>
              <c:strCache>
                <c:ptCount val="1"/>
                <c:pt idx="0">
                  <c:v>Ito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eluer!$F$2:$F$20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061-440A-A761-33F4102AA1BA}"/>
            </c:ext>
          </c:extLst>
        </c:ser>
        <c:ser>
          <c:idx val="5"/>
          <c:order val="5"/>
          <c:tx>
            <c:strRef>
              <c:f>eluer!$G$1</c:f>
              <c:strCache>
                <c:ptCount val="1"/>
                <c:pt idx="0">
                  <c:v>ino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eluer!$G$2:$G$20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15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061-440A-A761-33F4102AA1BA}"/>
            </c:ext>
          </c:extLst>
        </c:ser>
        <c:ser>
          <c:idx val="6"/>
          <c:order val="6"/>
          <c:tx>
            <c:strRef>
              <c:f>eluer!$H$1</c:f>
              <c:strCache>
                <c:ptCount val="1"/>
                <c:pt idx="0">
                  <c:v>T_s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eluer!$H$2:$H$20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5</c:v>
                </c:pt>
                <c:pt idx="10">
                  <c:v>7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061-440A-A761-33F4102AA1BA}"/>
            </c:ext>
          </c:extLst>
        </c:ser>
        <c:ser>
          <c:idx val="7"/>
          <c:order val="7"/>
          <c:tx>
            <c:strRef>
              <c:f>eluer!$I$1</c:f>
              <c:strCache>
                <c:ptCount val="1"/>
                <c:pt idx="0">
                  <c:v>RMi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eluer!$I$2:$I$20</c:f>
              <c:numCache>
                <c:formatCode>General</c:formatCode>
                <c:ptCount val="19"/>
                <c:pt idx="0">
                  <c:v>0</c:v>
                </c:pt>
                <c:pt idx="1">
                  <c:v>5</c:v>
                </c:pt>
                <c:pt idx="2">
                  <c:v>15</c:v>
                </c:pt>
                <c:pt idx="3">
                  <c:v>18</c:v>
                </c:pt>
                <c:pt idx="4">
                  <c:v>21</c:v>
                </c:pt>
                <c:pt idx="5">
                  <c:v>23</c:v>
                </c:pt>
                <c:pt idx="6">
                  <c:v>31</c:v>
                </c:pt>
                <c:pt idx="7">
                  <c:v>33</c:v>
                </c:pt>
                <c:pt idx="8">
                  <c:v>38</c:v>
                </c:pt>
                <c:pt idx="9">
                  <c:v>41</c:v>
                </c:pt>
                <c:pt idx="10">
                  <c:v>43</c:v>
                </c:pt>
                <c:pt idx="11">
                  <c:v>59</c:v>
                </c:pt>
                <c:pt idx="12">
                  <c:v>59</c:v>
                </c:pt>
                <c:pt idx="13">
                  <c:v>60</c:v>
                </c:pt>
                <c:pt idx="14">
                  <c:v>61</c:v>
                </c:pt>
                <c:pt idx="15">
                  <c:v>62</c:v>
                </c:pt>
                <c:pt idx="16">
                  <c:v>62</c:v>
                </c:pt>
                <c:pt idx="17">
                  <c:v>62</c:v>
                </c:pt>
                <c:pt idx="18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061-440A-A761-33F4102AA1BA}"/>
            </c:ext>
          </c:extLst>
        </c:ser>
        <c:ser>
          <c:idx val="8"/>
          <c:order val="8"/>
          <c:tx>
            <c:strRef>
              <c:f>eluer!$J$1</c:f>
              <c:strCache>
                <c:ptCount val="1"/>
                <c:pt idx="0">
                  <c:v>Hay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eluer!$J$2:$J$20</c:f>
              <c:numCache>
                <c:formatCode>General</c:formatCode>
                <c:ptCount val="19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15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  <c:pt idx="16">
                  <c:v>17</c:v>
                </c:pt>
                <c:pt idx="17">
                  <c:v>17</c:v>
                </c:pt>
                <c:pt idx="18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061-440A-A761-33F4102AA1BA}"/>
            </c:ext>
          </c:extLst>
        </c:ser>
        <c:ser>
          <c:idx val="9"/>
          <c:order val="9"/>
          <c:tx>
            <c:strRef>
              <c:f>eluer!$K$1</c:f>
              <c:strCache>
                <c:ptCount val="1"/>
                <c:pt idx="0">
                  <c:v>HKf</c:v>
                </c:pt>
              </c:strCache>
            </c:strRef>
          </c:tx>
          <c:spPr>
            <a:ln w="19050" cap="rnd">
              <a:solidFill>
                <a:srgbClr val="EB4397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eluer!$K$2:$K$20</c:f>
              <c:numCache>
                <c:formatCode>General</c:formatCode>
                <c:ptCount val="19"/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5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061-440A-A761-33F4102AA1BA}"/>
            </c:ext>
          </c:extLst>
        </c:ser>
        <c:ser>
          <c:idx val="10"/>
          <c:order val="10"/>
          <c:tx>
            <c:strRef>
              <c:f>eluer!$L$1</c:f>
              <c:strCache>
                <c:ptCount val="1"/>
                <c:pt idx="0">
                  <c:v>kok</c:v>
                </c:pt>
              </c:strCache>
            </c:strRef>
          </c:tx>
          <c:spPr>
            <a:ln w="19050" cap="rnd">
              <a:solidFill>
                <a:srgbClr val="FCC4F5"/>
              </a:solidFill>
              <a:round/>
            </a:ln>
            <a:effectLst/>
          </c:spPr>
          <c:marker>
            <c:symbol val="none"/>
          </c:marker>
          <c:xVal>
            <c:numRef>
              <c:f>eluer!$A$2:$A$20</c:f>
              <c:numCache>
                <c:formatCode>m/d/yyyy</c:formatCode>
                <c:ptCount val="19"/>
                <c:pt idx="0">
                  <c:v>43594</c:v>
                </c:pt>
                <c:pt idx="1">
                  <c:v>43594</c:v>
                </c:pt>
                <c:pt idx="2">
                  <c:v>43601</c:v>
                </c:pt>
                <c:pt idx="3">
                  <c:v>43608</c:v>
                </c:pt>
                <c:pt idx="4">
                  <c:v>43615</c:v>
                </c:pt>
                <c:pt idx="5">
                  <c:v>43622</c:v>
                </c:pt>
                <c:pt idx="6">
                  <c:v>43629</c:v>
                </c:pt>
                <c:pt idx="7">
                  <c:v>43636</c:v>
                </c:pt>
                <c:pt idx="8">
                  <c:v>43643</c:v>
                </c:pt>
                <c:pt idx="9">
                  <c:v>43650</c:v>
                </c:pt>
                <c:pt idx="10">
                  <c:v>43657</c:v>
                </c:pt>
                <c:pt idx="11">
                  <c:v>43738</c:v>
                </c:pt>
                <c:pt idx="12">
                  <c:v>43748</c:v>
                </c:pt>
                <c:pt idx="13">
                  <c:v>43755</c:v>
                </c:pt>
                <c:pt idx="14">
                  <c:v>43762</c:v>
                </c:pt>
                <c:pt idx="15">
                  <c:v>43769</c:v>
                </c:pt>
                <c:pt idx="16">
                  <c:v>43776</c:v>
                </c:pt>
                <c:pt idx="17">
                  <c:v>43783</c:v>
                </c:pt>
                <c:pt idx="18">
                  <c:v>43873</c:v>
                </c:pt>
              </c:numCache>
            </c:numRef>
          </c:xVal>
          <c:yVal>
            <c:numRef>
              <c:f>eluer!$L$2:$L$20</c:f>
              <c:numCache>
                <c:formatCode>General</c:formatCode>
                <c:ptCount val="19"/>
                <c:pt idx="3">
                  <c:v>7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14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20</c:v>
                </c:pt>
                <c:pt idx="12">
                  <c:v>22</c:v>
                </c:pt>
                <c:pt idx="13">
                  <c:v>25</c:v>
                </c:pt>
                <c:pt idx="14">
                  <c:v>26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061-440A-A761-33F4102AA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654504"/>
        <c:axId val="461654832"/>
      </c:scatterChart>
      <c:valAx>
        <c:axId val="461654504"/>
        <c:scaling>
          <c:orientation val="minMax"/>
          <c:max val="43873"/>
          <c:min val="43594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654832"/>
        <c:crosses val="autoZero"/>
        <c:crossBetween val="midCat"/>
      </c:valAx>
      <c:valAx>
        <c:axId val="461654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654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BC91D-EBF1-4AC1-B988-CBCF92F80C6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20893-257B-4BCA-A21C-5F389F41C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5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01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7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7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58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58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58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87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91549-43BF-425A-AF25-75262019208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74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0e3d5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0e3d57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90e3d57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51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 3"/>
          <p:cNvGrpSpPr/>
          <p:nvPr/>
        </p:nvGrpSpPr>
        <p:grpSpPr>
          <a:xfrm>
            <a:off x="31551" y="-1"/>
            <a:ext cx="12193588" cy="6858001"/>
            <a:chOff x="-1588" y="0"/>
            <a:chExt cx="12190413" cy="6858001"/>
          </a:xfrm>
        </p:grpSpPr>
        <p:sp>
          <p:nvSpPr>
            <p:cNvPr id="11" name="長方形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800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" name="画像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8171" y="609601"/>
            <a:ext cx="3963432" cy="4724399"/>
          </a:xfrm>
        </p:spPr>
        <p:txBody>
          <a:bodyPr rtlCol="0">
            <a:normAutofit/>
          </a:bodyPr>
          <a:lstStyle>
            <a:lvl1pPr>
              <a:defRPr sz="48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8171" y="5410200"/>
            <a:ext cx="3963432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44613C-F010-4B6D-BB58-274C4CC55F39}" type="datetime4">
              <a:rPr lang="ja-JP" altLang="en-US" smtClean="0"/>
              <a:pPr/>
              <a:t>2020年2月18日</a:t>
            </a:fld>
            <a:endParaRPr 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48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9C562B-C5D4-4BB9-8695-22C4C6D62169}" type="datetime4">
              <a:rPr lang="ja-JP" altLang="en-US" smtClean="0"/>
              <a:t>2020年2月18日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288092" y="685800"/>
            <a:ext cx="1295738" cy="5486400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685800"/>
            <a:ext cx="9476721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5CA8A-9A54-4D6D-A83E-98EC8CD05C21}" type="datetime4">
              <a:rPr lang="ja-JP" altLang="en-US" smtClean="0"/>
              <a:t>2020年2月18日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31551" y="-1"/>
            <a:ext cx="12193588" cy="6858001"/>
            <a:chOff x="-1588" y="0"/>
            <a:chExt cx="12190413" cy="6858001"/>
          </a:xfrm>
        </p:grpSpPr>
        <p:sp>
          <p:nvSpPr>
            <p:cNvPr id="18" name="Google Shape;18;p2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>
              <a:gsLst>
                <a:gs pos="0">
                  <a:srgbClr val="F3F9FC"/>
                </a:gs>
                <a:gs pos="74000">
                  <a:srgbClr val="9ED0E4"/>
                </a:gs>
                <a:gs pos="83000">
                  <a:srgbClr val="9ED0E4"/>
                </a:gs>
                <a:gs pos="100000">
                  <a:srgbClr val="BDE0E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608171" y="609601"/>
            <a:ext cx="3963432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S Mincho"/>
              <a:buNone/>
              <a:defRPr sz="4800"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08171" y="5410200"/>
            <a:ext cx="396343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3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 ヘッダー">
  <p:cSld name="セクション ヘッダー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08172" y="2514600"/>
            <a:ext cx="8231743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S Mincho"/>
              <a:buNone/>
              <a:defRPr sz="4800" b="0" cap="none"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06584" y="5410200"/>
            <a:ext cx="823333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段組" type="twoObj">
  <p:cSld name="2 段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294150" y="685800"/>
            <a:ext cx="503051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553321" y="685800"/>
            <a:ext cx="5030509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3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294001" y="685800"/>
            <a:ext cx="503051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  <a:defRPr sz="32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294001" y="1752600"/>
            <a:ext cx="503051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553320" y="685800"/>
            <a:ext cx="503051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  <a:defRPr sz="32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551731" y="1752600"/>
            <a:ext cx="503051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1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9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キャプション付きのコンテンツ" type="objTx">
  <p:cSld name="キャプション付きのコンテンツ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08172" y="685800"/>
            <a:ext cx="396343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608171" y="5410200"/>
            <a:ext cx="396343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876483" y="685800"/>
            <a:ext cx="670591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キャプション付きの図" type="picTx">
  <p:cSld name="キャプション付きの図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8172" y="685800"/>
            <a:ext cx="396343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08171" y="5410200"/>
            <a:ext cx="396343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2"/>
          </p:nvPr>
        </p:nvSpPr>
        <p:spPr>
          <a:xfrm>
            <a:off x="4876483" y="685800"/>
            <a:ext cx="6707347" cy="5486400"/>
          </a:xfrm>
          <a:prstGeom prst="rect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1294149" y="685802"/>
            <a:ext cx="10289680" cy="4190999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5264D8F-C528-4AAA-8B89-68876D47388E}" type="datetime4">
              <a:rPr lang="ja-JP" altLang="en-US" smtClean="0"/>
              <a:pPr/>
              <a:t>2020年2月18日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1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タイトルと縦書きテキスト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4343490" y="-2363539"/>
            <a:ext cx="4190999" cy="102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/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9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縦書きタイトルと縦書きテキスト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8192761" y="2781131"/>
            <a:ext cx="5486400" cy="129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603332" y="-1309360"/>
            <a:ext cx="5486400" cy="947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/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1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1294149" y="685802"/>
            <a:ext cx="10289680" cy="4190999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5264D8F-C528-4AAA-8B89-68876D47388E}" type="datetime4">
              <a:rPr lang="ja-JP" altLang="en-US" smtClean="0"/>
              <a:pPr/>
              <a:t>2020年2月18日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864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31551" y="-1"/>
            <a:ext cx="12193588" cy="6858001"/>
            <a:chOff x="-1588" y="0"/>
            <a:chExt cx="12190413" cy="6858001"/>
          </a:xfrm>
        </p:grpSpPr>
        <p:sp>
          <p:nvSpPr>
            <p:cNvPr id="18" name="Google Shape;18;p2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>
              <a:gsLst>
                <a:gs pos="0">
                  <a:srgbClr val="F3F9FC"/>
                </a:gs>
                <a:gs pos="74000">
                  <a:srgbClr val="9ED0E4"/>
                </a:gs>
                <a:gs pos="83000">
                  <a:srgbClr val="9ED0E4"/>
                </a:gs>
                <a:gs pos="100000">
                  <a:srgbClr val="BDE0E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608171" y="609601"/>
            <a:ext cx="3963432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S Mincho"/>
              <a:buNone/>
              <a:defRPr sz="4800"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08171" y="5410200"/>
            <a:ext cx="396343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7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294149" y="685802"/>
            <a:ext cx="10289680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3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 ヘッダー">
  <p:cSld name="セクション ヘッダー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08172" y="2514600"/>
            <a:ext cx="8231743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S Mincho"/>
              <a:buNone/>
              <a:defRPr sz="4800" b="0" cap="none"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06584" y="5410200"/>
            <a:ext cx="823333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7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段組" type="twoObj">
  <p:cSld name="2 段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294150" y="685800"/>
            <a:ext cx="503051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553321" y="685800"/>
            <a:ext cx="5030509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294001" y="685800"/>
            <a:ext cx="503051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  <a:defRPr sz="32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294001" y="1752600"/>
            <a:ext cx="503051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553320" y="685800"/>
            <a:ext cx="503051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  <a:defRPr sz="32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551731" y="1752600"/>
            <a:ext cx="503051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4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8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35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8172" y="2514600"/>
            <a:ext cx="8231743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6584" y="5410200"/>
            <a:ext cx="8233331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167561-67F9-4611-B357-469F1CFFBB48}" type="datetime4">
              <a:rPr lang="ja-JP" altLang="en-US" smtClean="0"/>
              <a:pPr/>
              <a:t>2020年2月18日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8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キャプション付きのコンテンツ" type="objTx">
  <p:cSld name="キャプション付きのコンテンツ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08172" y="685800"/>
            <a:ext cx="396343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608171" y="5410200"/>
            <a:ext cx="396343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876483" y="685800"/>
            <a:ext cx="670591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0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キャプション付きの図" type="picTx">
  <p:cSld name="キャプション付きの図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8172" y="685800"/>
            <a:ext cx="396343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08171" y="5410200"/>
            <a:ext cx="396343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2"/>
          </p:nvPr>
        </p:nvSpPr>
        <p:spPr>
          <a:xfrm>
            <a:off x="4876483" y="685800"/>
            <a:ext cx="6707347" cy="5486400"/>
          </a:xfrm>
          <a:prstGeom prst="rect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8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タイトルと縦書きテキスト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4343490" y="-2363539"/>
            <a:ext cx="4190999" cy="102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/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7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縦書きタイトルと縦書きテキスト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8192761" y="2781131"/>
            <a:ext cx="5486400" cy="129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603332" y="-1309360"/>
            <a:ext cx="5486400" cy="947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/>
            </a:lvl1pPr>
            <a:lvl2pPr marL="914400" lvl="1" indent="-3505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6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1294150" y="685800"/>
            <a:ext cx="5030510" cy="4191000"/>
          </a:xfrm>
        </p:spPr>
        <p:txBody>
          <a:bodyPr rtlCol="0"/>
          <a:lstStyle>
            <a:lvl1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6553321" y="685800"/>
            <a:ext cx="5030509" cy="4191000"/>
          </a:xfrm>
        </p:spPr>
        <p:txBody>
          <a:bodyPr rtlCol="0"/>
          <a:lstStyle>
            <a:lvl1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7CAB6E5-9BE0-4B14-88B5-D9D29A841831}" type="datetime4">
              <a:rPr lang="ja-JP" altLang="en-US" smtClean="0"/>
              <a:pPr/>
              <a:t>2020年2月18日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5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</p:spPr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4001" y="685800"/>
            <a:ext cx="503051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1294001" y="1752600"/>
            <a:ext cx="5030510" cy="3200400"/>
          </a:xfrm>
        </p:spPr>
        <p:txBody>
          <a:bodyPr rtlCol="0"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53320" y="685800"/>
            <a:ext cx="503051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6551731" y="1752600"/>
            <a:ext cx="5030510" cy="3200400"/>
          </a:xfrm>
        </p:spPr>
        <p:txBody>
          <a:bodyPr rtlCol="0"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6DAD94-DDB4-49DB-83A2-91E6A707FC71}" type="datetime4">
              <a:rPr lang="ja-JP" altLang="en-US" smtClean="0"/>
              <a:pPr/>
              <a:t>2020年2月18日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3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47E4943-06BF-4028-A3A8-2DFFC7ACE87C}" type="datetime4">
              <a:rPr lang="ja-JP" altLang="en-US" smtClean="0"/>
              <a:pPr/>
              <a:t>2020年2月18日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0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11565F-E623-4806-935B-DA6896F0F9CA}" type="datetime4">
              <a:rPr lang="ja-JP" altLang="en-US" smtClean="0"/>
              <a:t>2020年2月18日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8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876483" y="685800"/>
            <a:ext cx="6705917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5AA4E6-2D04-419E-A399-A678C35CCAD8}" type="datetime4">
              <a:rPr lang="ja-JP" altLang="en-US" smtClean="0"/>
              <a:t>2020年2月18日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99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4876483" y="685800"/>
            <a:ext cx="6707347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9EA056-DA08-43C6-92B3-6053098CEC2D}" type="datetime4">
              <a:rPr lang="ja-JP" altLang="en-US" smtClean="0"/>
              <a:t>2020年2月18日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77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-1588" y="0"/>
            <a:ext cx="1219212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4150" y="685801"/>
            <a:ext cx="1028968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4F8A12B-1FE1-4ECB-A9ED-CFC5CF191BCB}" type="datetime4">
              <a:rPr lang="ja-JP" altLang="en-US" smtClean="0"/>
              <a:t>2020年2月18日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F31473-23EB-4724-8B59-FE6D21D89FA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9303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3600" kern="1200">
          <a:solidFill>
            <a:schemeClr val="tx2"/>
          </a:solidFill>
          <a:latin typeface="ＭＳ 明朝" panose="02020609040205080304" pitchFamily="17" charset="-128"/>
          <a:ea typeface="ＭＳ 明朝" panose="02020609040205080304" pitchFamily="17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9"/>
            </a:gs>
            <a:gs pos="58000">
              <a:srgbClr val="EAEFF4"/>
            </a:gs>
            <a:gs pos="100000">
              <a:schemeClr val="lt2"/>
            </a:gs>
          </a:gsLst>
          <a:lin ang="17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588" y="0"/>
            <a:ext cx="12192128" cy="6858000"/>
          </a:xfrm>
          <a:prstGeom prst="rect">
            <a:avLst/>
          </a:prstGeom>
          <a:gradFill>
            <a:gsLst>
              <a:gs pos="0">
                <a:srgbClr val="F3F9FC"/>
              </a:gs>
              <a:gs pos="74000">
                <a:srgbClr val="9ED0E4"/>
              </a:gs>
              <a:gs pos="83000">
                <a:srgbClr val="9ED0E4"/>
              </a:gs>
              <a:gs pos="100000">
                <a:srgbClr val="BDE0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94150" y="685801"/>
            <a:ext cx="10289680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 sz="3600" b="0" i="0" u="none" strike="noStrike" cap="none">
                <a:solidFill>
                  <a:schemeClr val="dk2"/>
                </a:solidFill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2282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9"/>
            </a:gs>
            <a:gs pos="58000">
              <a:srgbClr val="EAEFF4"/>
            </a:gs>
            <a:gs pos="100000">
              <a:schemeClr val="lt2"/>
            </a:gs>
          </a:gsLst>
          <a:lin ang="17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588" y="0"/>
            <a:ext cx="12192128" cy="6858000"/>
          </a:xfrm>
          <a:prstGeom prst="rect">
            <a:avLst/>
          </a:prstGeom>
          <a:gradFill>
            <a:gsLst>
              <a:gs pos="0">
                <a:srgbClr val="F3F9FC"/>
              </a:gs>
              <a:gs pos="74000">
                <a:srgbClr val="9ED0E4"/>
              </a:gs>
              <a:gs pos="83000">
                <a:srgbClr val="9ED0E4"/>
              </a:gs>
              <a:gs pos="100000">
                <a:srgbClr val="BDE0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94150" y="685801"/>
            <a:ext cx="10289680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S Mincho"/>
              <a:buNone/>
              <a:defRPr sz="3600" b="0" i="0" u="none" strike="noStrike" cap="none">
                <a:solidFill>
                  <a:schemeClr val="dk2"/>
                </a:solidFill>
                <a:latin typeface="MS Mincho"/>
                <a:ea typeface="MS Mincho"/>
                <a:cs typeface="MS Mincho"/>
                <a:sym typeface="MS Minch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6356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88" y="1124745"/>
            <a:ext cx="4942284" cy="120888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ja-JP" sz="4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Project Euler </a:t>
            </a:r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に挑戦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344" y="4412621"/>
            <a:ext cx="4464496" cy="1584176"/>
          </a:xfrm>
        </p:spPr>
        <p:txBody>
          <a:bodyPr rtlCol="0">
            <a:normAutofit/>
          </a:bodyPr>
          <a:lstStyle/>
          <a:p>
            <a:pPr algn="ctr"/>
            <a:r>
              <a:rPr lang="ja-JP" altLang="en-US" sz="4000" dirty="0">
                <a:solidFill>
                  <a:srgbClr val="373545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+mj-cs"/>
              </a:rPr>
              <a:t>電気通信大学</a:t>
            </a:r>
            <a:endParaRPr lang="en-US" altLang="ja-JP" sz="4000" dirty="0">
              <a:solidFill>
                <a:srgbClr val="373545"/>
              </a:solidFill>
              <a:latin typeface="游明朝 Demibold" panose="02020600000000000000" pitchFamily="18" charset="-128"/>
              <a:ea typeface="游明朝 Demibold" panose="02020600000000000000" pitchFamily="18" charset="-128"/>
              <a:cs typeface="+mj-cs"/>
            </a:endParaRPr>
          </a:p>
          <a:p>
            <a:pPr algn="ctr"/>
            <a:br>
              <a:rPr lang="en-US" altLang="ja-JP" sz="2800" dirty="0">
                <a:solidFill>
                  <a:srgbClr val="373545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+mj-cs"/>
              </a:rPr>
            </a:br>
            <a:r>
              <a:rPr lang="ja-JP" altLang="en-US" dirty="0">
                <a:solidFill>
                  <a:srgbClr val="373545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+mj-cs"/>
              </a:rPr>
              <a:t>令和元年度情報工学工房</a:t>
            </a:r>
            <a:endParaRPr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8A919BC-D070-4BBE-8743-05E07CDCB15A}"/>
              </a:ext>
            </a:extLst>
          </p:cNvPr>
          <p:cNvSpPr txBox="1">
            <a:spLocks/>
          </p:cNvSpPr>
          <p:nvPr/>
        </p:nvSpPr>
        <p:spPr>
          <a:xfrm>
            <a:off x="-47550" y="2164243"/>
            <a:ext cx="4942284" cy="120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4800" kern="1200">
                <a:solidFill>
                  <a:schemeClr val="tx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j-cs"/>
              </a:defRPr>
            </a:lvl1pPr>
          </a:lstStyle>
          <a:p>
            <a:pPr algn="ctr"/>
            <a:r>
              <a:rPr lang="ja-JP" altLang="en-US" sz="4400" u="sng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成果発表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BF1636-A63B-4F66-826C-AE95F1B9B8F7}"/>
              </a:ext>
            </a:extLst>
          </p:cNvPr>
          <p:cNvSpPr/>
          <p:nvPr/>
        </p:nvSpPr>
        <p:spPr>
          <a:xfrm>
            <a:off x="286158" y="499740"/>
            <a:ext cx="1552168" cy="646986"/>
          </a:xfrm>
          <a:prstGeom prst="roundRect">
            <a:avLst/>
          </a:prstGeom>
          <a:gradFill rotWithShape="1">
            <a:gsLst>
              <a:gs pos="0">
                <a:srgbClr val="75BDA7">
                  <a:satMod val="103000"/>
                  <a:lumMod val="102000"/>
                  <a:tint val="94000"/>
                </a:srgbClr>
              </a:gs>
              <a:gs pos="50000">
                <a:srgbClr val="75BDA7">
                  <a:satMod val="110000"/>
                  <a:lumMod val="100000"/>
                  <a:shade val="100000"/>
                </a:srgbClr>
              </a:gs>
              <a:gs pos="100000">
                <a:srgbClr val="75BDA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まとめ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 </a:t>
            </a:r>
          </a:p>
        </p:txBody>
      </p:sp>
      <p:sp>
        <p:nvSpPr>
          <p:cNvPr id="9" name="Google Shape;93;p13">
            <a:extLst>
              <a:ext uri="{FF2B5EF4-FFF2-40B4-BE49-F238E27FC236}">
                <a16:creationId xmlns:a16="http://schemas.microsoft.com/office/drawing/2014/main" id="{1921CFF0-B0AC-4CA8-86EE-4BE62C52EBB1}"/>
              </a:ext>
            </a:extLst>
          </p:cNvPr>
          <p:cNvSpPr/>
          <p:nvPr/>
        </p:nvSpPr>
        <p:spPr>
          <a:xfrm>
            <a:off x="119337" y="6179839"/>
            <a:ext cx="11953200" cy="600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DBDC6"/>
              </a:gs>
              <a:gs pos="50000">
                <a:srgbClr val="51BAC5"/>
              </a:gs>
              <a:gs pos="100000">
                <a:srgbClr val="42A8B3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プロジェクトオイラーに挑戦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B89A62-103A-4930-90A6-2629576A43B1}"/>
              </a:ext>
            </a:extLst>
          </p:cNvPr>
          <p:cNvSpPr txBox="1"/>
          <p:nvPr/>
        </p:nvSpPr>
        <p:spPr>
          <a:xfrm>
            <a:off x="365697" y="1351993"/>
            <a:ext cx="11460480" cy="519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プロジェクトオイラーの様々な問題を解くプログラムを作成し、</a:t>
            </a:r>
            <a:br>
              <a:rPr kumimoji="1"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</a:br>
            <a:r>
              <a:rPr kumimoji="1" lang="ja-JP" altLang="en-US" sz="28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プログラミングの能力</a:t>
            </a:r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を向上させた</a:t>
            </a:r>
            <a:endParaRPr kumimoji="1"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数学の知識を元に、問題の解法を導く</a:t>
            </a:r>
            <a:r>
              <a:rPr lang="ja-JP" altLang="en-US" sz="28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アルゴリズム力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が鍛えられた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プログラミング初心者も意欲的に挑戦し、</a:t>
            </a:r>
            <a:r>
              <a:rPr kumimoji="1" lang="ja-JP" altLang="en-US" sz="2800" u="sng" dirty="0">
                <a:latin typeface="游明朝" panose="02020400000000000000" pitchFamily="18" charset="-128"/>
                <a:ea typeface="游明朝" panose="02020400000000000000" pitchFamily="18" charset="-128"/>
              </a:rPr>
              <a:t>全員が</a:t>
            </a:r>
            <a:r>
              <a:rPr kumimoji="1" lang="en-US" altLang="ja-JP" sz="2800" u="sng" dirty="0">
                <a:latin typeface="游明朝" panose="02020400000000000000" pitchFamily="18" charset="-128"/>
                <a:ea typeface="游明朝" panose="02020400000000000000" pitchFamily="18" charset="-128"/>
              </a:rPr>
              <a:t>10</a:t>
            </a:r>
            <a:r>
              <a:rPr lang="ja-JP" altLang="en-US" sz="2800" u="sng" dirty="0">
                <a:latin typeface="游明朝" panose="02020400000000000000" pitchFamily="18" charset="-128"/>
                <a:ea typeface="游明朝" panose="02020400000000000000" pitchFamily="18" charset="-128"/>
              </a:rPr>
              <a:t>題以上解答した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。また、</a:t>
            </a:r>
            <a:r>
              <a:rPr lang="ja-JP" altLang="en-US" sz="2800" u="sng" dirty="0">
                <a:latin typeface="游明朝" panose="02020400000000000000" pitchFamily="18" charset="-128"/>
                <a:ea typeface="游明朝" panose="02020400000000000000" pitchFamily="18" charset="-128"/>
              </a:rPr>
              <a:t>半数のメンバーは</a:t>
            </a:r>
            <a:r>
              <a:rPr lang="en-US" altLang="ja-JP" sz="2800" u="sng" dirty="0">
                <a:latin typeface="游明朝" panose="02020400000000000000" pitchFamily="18" charset="-128"/>
                <a:ea typeface="游明朝" panose="02020400000000000000" pitchFamily="18" charset="-128"/>
              </a:rPr>
              <a:t>20</a:t>
            </a:r>
            <a:r>
              <a:rPr lang="ja-JP" altLang="en-US" sz="2800" u="sng" dirty="0">
                <a:latin typeface="游明朝" panose="02020400000000000000" pitchFamily="18" charset="-128"/>
                <a:ea typeface="游明朝" panose="02020400000000000000" pitchFamily="18" charset="-128"/>
              </a:rPr>
              <a:t>題以上解答した</a:t>
            </a:r>
            <a:endParaRPr lang="en-US" altLang="ja-JP" sz="2800" u="sng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メンバーは互いの進捗を見ながら切磋琢磨し、</a:t>
            </a:r>
            <a:b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</a:b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難しい問題を解くことで</a:t>
            </a:r>
            <a:r>
              <a:rPr lang="ja-JP" altLang="en-US" sz="2800" u="sng" dirty="0">
                <a:latin typeface="游明朝" panose="02020400000000000000" pitchFamily="18" charset="-128"/>
                <a:ea typeface="游明朝" panose="02020400000000000000" pitchFamily="18" charset="-128"/>
              </a:rPr>
              <a:t>達成感や満足感を得ることができた</a:t>
            </a:r>
            <a:endParaRPr lang="en-US" altLang="ja-JP" sz="2800" u="sng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6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9337" y="6179839"/>
            <a:ext cx="11953328" cy="60041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 Demibold" panose="02020600000000000000" pitchFamily="18" charset="-128"/>
                <a:ea typeface="游明朝 Demibold" panose="02020600000000000000" pitchFamily="18" charset="-128"/>
                <a:cs typeface="+mn-cs"/>
              </a:rPr>
              <a:t>プロジェクトオイラーに挑戦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CF28FB-5476-4ED0-A4D6-8BD7201CF655}"/>
              </a:ext>
            </a:extLst>
          </p:cNvPr>
          <p:cNvSpPr/>
          <p:nvPr/>
        </p:nvSpPr>
        <p:spPr>
          <a:xfrm>
            <a:off x="511790" y="1687706"/>
            <a:ext cx="9225887" cy="403187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「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Project Euler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」とは、プログラミングで解くための計算問題が掲載されたサイトである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すべて英語で書かれており、世界中の人が挑戦できる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使用するプログラミング言語は自由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現在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700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問近くの問題がある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CBA860-7CE5-45D2-9FA2-D1C8A9ACEE21}"/>
              </a:ext>
            </a:extLst>
          </p:cNvPr>
          <p:cNvSpPr/>
          <p:nvPr/>
        </p:nvSpPr>
        <p:spPr>
          <a:xfrm>
            <a:off x="286156" y="499740"/>
            <a:ext cx="3909760" cy="64698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Project Euler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とは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5D9C149-C1ED-4DDC-A7ED-CFB525F1F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87" y="1580331"/>
            <a:ext cx="2006364" cy="2630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2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9337" y="6179839"/>
            <a:ext cx="11953328" cy="60041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 Demibold" panose="02020600000000000000" pitchFamily="18" charset="-128"/>
                <a:ea typeface="游明朝 Demibold" panose="02020600000000000000" pitchFamily="18" charset="-128"/>
                <a:cs typeface="+mn-cs"/>
              </a:rPr>
              <a:t>プロジェクトオイラーに挑戦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CF28FB-5476-4ED0-A4D6-8BD7201CF655}"/>
              </a:ext>
            </a:extLst>
          </p:cNvPr>
          <p:cNvSpPr/>
          <p:nvPr/>
        </p:nvSpPr>
        <p:spPr>
          <a:xfrm>
            <a:off x="266961" y="1687706"/>
            <a:ext cx="11629290" cy="35394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Project Euler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に掲載された問題を解く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各々で解き、解法の教え合いは基本的にしない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プログラミングの技術などの教え合いは可能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解くペース，順番は自由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CBA860-7CE5-45D2-9FA2-D1C8A9ACEE21}"/>
              </a:ext>
            </a:extLst>
          </p:cNvPr>
          <p:cNvSpPr/>
          <p:nvPr/>
        </p:nvSpPr>
        <p:spPr>
          <a:xfrm>
            <a:off x="286156" y="499740"/>
            <a:ext cx="5476692" cy="64698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Project Euler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に挑戦とは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0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9337" y="6179839"/>
            <a:ext cx="11953328" cy="60041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 Demibold" panose="02020600000000000000" pitchFamily="18" charset="-128"/>
                <a:ea typeface="游明朝 Demibold" panose="02020600000000000000" pitchFamily="18" charset="-128"/>
                <a:cs typeface="+mn-cs"/>
              </a:rPr>
              <a:t>プロジェクトオイラーに挑戦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4656DC7-E266-496D-93F3-82EE5A9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H="1" flipV="1">
            <a:off x="286157" y="1192445"/>
            <a:ext cx="11524843" cy="4869688"/>
          </a:xfrm>
        </p:spPr>
        <p:txBody>
          <a:bodyPr anchor="t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ja-JP" altLang="ja-JP" sz="2800" dirty="0"/>
              <a:t>・初心者でもプログラミングの基礎を学</a:t>
            </a:r>
            <a:r>
              <a:rPr lang="ja-JP" altLang="en-US" sz="2800" dirty="0"/>
              <a:t>び、</a:t>
            </a:r>
            <a:r>
              <a:rPr lang="ja-JP" altLang="ja-JP" sz="2800" dirty="0"/>
              <a:t>解ける</a:t>
            </a:r>
            <a:r>
              <a:rPr lang="ja-JP" altLang="en-US" sz="2800" dirty="0"/>
              <a:t>ようになった。</a:t>
            </a:r>
            <a:br>
              <a:rPr lang="en-US" altLang="ja-JP" sz="2800" dirty="0"/>
            </a:br>
            <a:r>
              <a:rPr lang="ja-JP" altLang="ja-JP" sz="2800" dirty="0"/>
              <a:t>・</a:t>
            </a:r>
            <a:r>
              <a:rPr lang="ja-JP" altLang="en-US" sz="2800" dirty="0"/>
              <a:t>メンバーには</a:t>
            </a:r>
            <a:r>
              <a:rPr lang="en-US" altLang="ja-JP" sz="2800" dirty="0"/>
              <a:t>1</a:t>
            </a:r>
            <a:r>
              <a:rPr lang="ja-JP" altLang="en-US" sz="2800" dirty="0"/>
              <a:t>年生のプログラミング未経験者も多く、それぞれが</a:t>
            </a:r>
            <a:br>
              <a:rPr lang="en-US" altLang="ja-JP" sz="2800" dirty="0"/>
            </a:br>
            <a:r>
              <a:rPr lang="ja-JP" altLang="en-US" sz="2800" dirty="0"/>
              <a:t>自分のレベルにあった課題を持って取り組めていた。</a:t>
            </a:r>
            <a:br>
              <a:rPr lang="en-US" altLang="ja-JP" sz="2800" dirty="0"/>
            </a:br>
            <a:r>
              <a:rPr lang="ja-JP" altLang="ja-JP" sz="2800" dirty="0"/>
              <a:t>・</a:t>
            </a:r>
            <a:r>
              <a:rPr lang="ja-JP" altLang="en-US" sz="2800" dirty="0"/>
              <a:t>難易度の高い</a:t>
            </a:r>
            <a:r>
              <a:rPr lang="ja-JP" altLang="ja-JP" sz="2800" dirty="0"/>
              <a:t>問題</a:t>
            </a:r>
            <a:r>
              <a:rPr lang="ja-JP" altLang="en-US" sz="2800" dirty="0"/>
              <a:t>に挑戦している</a:t>
            </a:r>
            <a:r>
              <a:rPr lang="ja-JP" altLang="ja-JP" sz="2800" dirty="0"/>
              <a:t>プログラミング上級者も</a:t>
            </a:r>
            <a:br>
              <a:rPr lang="en-US" altLang="ja-JP" sz="2800" dirty="0"/>
            </a:br>
            <a:r>
              <a:rPr lang="ja-JP" altLang="en-US" sz="2800" dirty="0"/>
              <a:t>多くいて、楽しみながら上達できていた。</a:t>
            </a:r>
            <a:br>
              <a:rPr lang="en-US" altLang="ja-JP" sz="2800" dirty="0"/>
            </a:br>
            <a:r>
              <a:rPr lang="ja-JP" altLang="en-US" sz="2800" dirty="0"/>
              <a:t>・少ない人でも</a:t>
            </a:r>
            <a:r>
              <a:rPr lang="en-US" altLang="ja-JP" sz="2800" dirty="0"/>
              <a:t>10</a:t>
            </a:r>
            <a:r>
              <a:rPr lang="ja-JP" altLang="en-US" sz="2800" dirty="0"/>
              <a:t>問、多い人だと</a:t>
            </a:r>
            <a:r>
              <a:rPr lang="en-US" altLang="ja-JP" sz="2800" dirty="0"/>
              <a:t>60</a:t>
            </a:r>
            <a:r>
              <a:rPr lang="ja-JP" altLang="en-US" sz="2800" dirty="0"/>
              <a:t>問</a:t>
            </a:r>
            <a:r>
              <a:rPr lang="ja-JP" altLang="en-US" sz="2800"/>
              <a:t>以上解いていた。</a:t>
            </a:r>
            <a:endParaRPr lang="ja-JP" altLang="ja-JP" sz="28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CBA860-7CE5-45D2-9FA2-D1C8A9ACEE21}"/>
              </a:ext>
            </a:extLst>
          </p:cNvPr>
          <p:cNvSpPr/>
          <p:nvPr/>
        </p:nvSpPr>
        <p:spPr>
          <a:xfrm>
            <a:off x="286156" y="499740"/>
            <a:ext cx="3879443" cy="64698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難易度について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3A668E2-508F-4B3A-B9D2-D8203FBE4D55}"/>
              </a:ext>
            </a:extLst>
          </p:cNvPr>
          <p:cNvSpPr/>
          <p:nvPr/>
        </p:nvSpPr>
        <p:spPr>
          <a:xfrm>
            <a:off x="839417" y="591953"/>
            <a:ext cx="45719" cy="4571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98F040-445A-461A-AEC4-73DF4B0A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796" y="2893960"/>
            <a:ext cx="2571047" cy="31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9337" y="6179839"/>
            <a:ext cx="11953328" cy="60041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 Demibold" panose="02020600000000000000" pitchFamily="18" charset="-128"/>
                <a:ea typeface="游明朝 Demibold" panose="02020600000000000000" pitchFamily="18" charset="-128"/>
                <a:cs typeface="+mn-cs"/>
              </a:rPr>
              <a:t>プロジェクトオイラーに挑戦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4656DC7-E266-496D-93F3-82EE5A9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H="1" flipV="1">
            <a:off x="286157" y="1192445"/>
            <a:ext cx="11524843" cy="486968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高校卒業程度の数学の知識は必須。</a:t>
            </a:r>
            <a:b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</a:br>
            <a:r>
              <a:rPr lang="ja-JP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計算力よりは発想力が重要視される。</a:t>
            </a:r>
            <a:b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</a:br>
            <a:r>
              <a:rPr lang="ja-JP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年生の講義で扱う程度の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C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言語の知識も必須。</a:t>
            </a:r>
            <a:b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</a:b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・アルゴリズムや高度な数学を知っているとなお良い</a:t>
            </a:r>
            <a:b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</a:b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例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.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動的計画法、素因数分解の高速解法、離散数学等</a:t>
            </a:r>
            <a:endParaRPr lang="ja-JP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CBA860-7CE5-45D2-9FA2-D1C8A9ACEE21}"/>
              </a:ext>
            </a:extLst>
          </p:cNvPr>
          <p:cNvSpPr/>
          <p:nvPr/>
        </p:nvSpPr>
        <p:spPr>
          <a:xfrm>
            <a:off x="286156" y="499740"/>
            <a:ext cx="5427423" cy="64698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要求される能力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3A668E2-508F-4B3A-B9D2-D8203FBE4D55}"/>
              </a:ext>
            </a:extLst>
          </p:cNvPr>
          <p:cNvSpPr/>
          <p:nvPr/>
        </p:nvSpPr>
        <p:spPr>
          <a:xfrm>
            <a:off x="839417" y="591953"/>
            <a:ext cx="45719" cy="4571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881E9BE-0C35-4A84-BEF4-687D0C287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336" y="1532738"/>
            <a:ext cx="3164507" cy="3164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04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96101D2-AB59-448C-8674-EFAC16749560}"/>
              </a:ext>
            </a:extLst>
          </p:cNvPr>
          <p:cNvSpPr/>
          <p:nvPr/>
        </p:nvSpPr>
        <p:spPr>
          <a:xfrm>
            <a:off x="7937149" y="332656"/>
            <a:ext cx="3703467" cy="54726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337" y="6179839"/>
            <a:ext cx="11953328" cy="60041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 Demibold" panose="02020600000000000000" pitchFamily="18" charset="-128"/>
                <a:ea typeface="游明朝 Demibold" panose="02020600000000000000" pitchFamily="18" charset="-128"/>
                <a:cs typeface="+mn-cs"/>
              </a:rPr>
              <a:t>プロジェクトオイラーに挑戦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4656DC7-E266-496D-93F3-82EE5A9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424" y="591952"/>
            <a:ext cx="3168352" cy="5400600"/>
          </a:xfrm>
        </p:spPr>
        <p:txBody>
          <a:bodyPr anchor="t">
            <a:norm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  ...  </a:t>
            </a:r>
            <a:r>
              <a:rPr lang="en-US" altLang="ja-JP" dirty="0"/>
              <a:t>2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en-US" altLang="ja-JP" baseline="30000" dirty="0"/>
              <a:t>nd</a:t>
            </a:r>
            <a:r>
              <a:rPr lang="en-US" altLang="ja-JP" baseline="30000" dirty="0"/>
              <a:t>  ...  </a:t>
            </a:r>
            <a:r>
              <a:rPr lang="en-US" altLang="ja-JP" dirty="0"/>
              <a:t>3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lang="en-US" altLang="ja-JP" baseline="30000" dirty="0"/>
              <a:t>  ...  </a:t>
            </a:r>
            <a:r>
              <a:rPr lang="en-US" altLang="ja-JP" dirty="0"/>
              <a:t>5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・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10001</a:t>
            </a:r>
            <a:r>
              <a:rPr kumimoji="1" lang="en-US" altLang="ja-JP" baseline="30000" dirty="0"/>
              <a:t>st</a:t>
            </a:r>
            <a:r>
              <a:rPr lang="en-US" altLang="ja-JP" baseline="30000" dirty="0"/>
              <a:t>  ...  </a:t>
            </a:r>
            <a:r>
              <a:rPr lang="en-US" altLang="ja-JP" dirty="0"/>
              <a:t>?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9A5850D2-B4F4-4DD1-B37E-A61B9D531EAF}"/>
              </a:ext>
            </a:extLst>
          </p:cNvPr>
          <p:cNvSpPr/>
          <p:nvPr/>
        </p:nvSpPr>
        <p:spPr>
          <a:xfrm rot="516970">
            <a:off x="4900328" y="431290"/>
            <a:ext cx="2564434" cy="143087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CF28FB-5476-4ED0-A4D6-8BD7201CF655}"/>
              </a:ext>
            </a:extLst>
          </p:cNvPr>
          <p:cNvSpPr/>
          <p:nvPr/>
        </p:nvSpPr>
        <p:spPr>
          <a:xfrm>
            <a:off x="286158" y="1987174"/>
            <a:ext cx="7132505" cy="329320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&lt; Problem7 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What is the 10001st prime number?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4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(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日本語訳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10001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番目の素数は何ですか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A011992-B9CF-46EB-82C1-DBD44759E3CA}"/>
              </a:ext>
            </a:extLst>
          </p:cNvPr>
          <p:cNvSpPr/>
          <p:nvPr/>
        </p:nvSpPr>
        <p:spPr>
          <a:xfrm rot="620913">
            <a:off x="5058404" y="894256"/>
            <a:ext cx="237626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原文は英語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BAEE4F-3BF0-4294-A72E-E18B059C9DA7}"/>
              </a:ext>
            </a:extLst>
          </p:cNvPr>
          <p:cNvSpPr/>
          <p:nvPr/>
        </p:nvSpPr>
        <p:spPr>
          <a:xfrm>
            <a:off x="286157" y="499740"/>
            <a:ext cx="1295217" cy="64698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例題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6480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96101D2-AB59-448C-8674-EFAC16749560}"/>
              </a:ext>
            </a:extLst>
          </p:cNvPr>
          <p:cNvSpPr/>
          <p:nvPr/>
        </p:nvSpPr>
        <p:spPr>
          <a:xfrm>
            <a:off x="7535489" y="806170"/>
            <a:ext cx="4528359" cy="37907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337" y="6179839"/>
            <a:ext cx="11953328" cy="60041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 Demibold" panose="02020600000000000000" pitchFamily="18" charset="-128"/>
                <a:ea typeface="游明朝 Demibold" panose="02020600000000000000" pitchFamily="18" charset="-128"/>
                <a:cs typeface="+mn-cs"/>
              </a:rPr>
              <a:t>プロジェクトオイラーに挑戦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CF28FB-5476-4ED0-A4D6-8BD7201CF655}"/>
              </a:ext>
            </a:extLst>
          </p:cNvPr>
          <p:cNvSpPr/>
          <p:nvPr/>
        </p:nvSpPr>
        <p:spPr>
          <a:xfrm>
            <a:off x="266961" y="1687706"/>
            <a:ext cx="11629290" cy="44627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&lt; Problem17 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If all the numbers from 1 to 1000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(one thousand) inclusive were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written out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in words,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how many letters would be used?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(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日本語訳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)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1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から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1000 (one thousand)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までの数字をすべて英単語で書けば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,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全部で何文字になるか。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CBA860-7CE5-45D2-9FA2-D1C8A9ACEE21}"/>
              </a:ext>
            </a:extLst>
          </p:cNvPr>
          <p:cNvSpPr/>
          <p:nvPr/>
        </p:nvSpPr>
        <p:spPr>
          <a:xfrm>
            <a:off x="308170" y="495890"/>
            <a:ext cx="1377755" cy="64698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例題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2 </a:t>
            </a: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439AC921-1B44-4073-9956-2F97155FC43B}"/>
              </a:ext>
            </a:extLst>
          </p:cNvPr>
          <p:cNvSpPr/>
          <p:nvPr/>
        </p:nvSpPr>
        <p:spPr>
          <a:xfrm rot="516970">
            <a:off x="4900328" y="431290"/>
            <a:ext cx="2564434" cy="143087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C59BE1-7FE5-4E54-AAD6-63FD5629DE27}"/>
              </a:ext>
            </a:extLst>
          </p:cNvPr>
          <p:cNvSpPr/>
          <p:nvPr/>
        </p:nvSpPr>
        <p:spPr>
          <a:xfrm rot="620913">
            <a:off x="5058404" y="894256"/>
            <a:ext cx="237626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原文は英語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ED6BE-4856-4271-A8B5-B5F8DC964BA4}"/>
              </a:ext>
            </a:extLst>
          </p:cNvPr>
          <p:cNvSpPr txBox="1"/>
          <p:nvPr/>
        </p:nvSpPr>
        <p:spPr>
          <a:xfrm>
            <a:off x="7593788" y="716409"/>
            <a:ext cx="4386262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one: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3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words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two: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3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words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three: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5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words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~~~~~~~~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one thousand: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11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words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1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9337" y="6179839"/>
            <a:ext cx="11953328" cy="60041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 Demibold" panose="02020600000000000000" pitchFamily="18" charset="-128"/>
                <a:ea typeface="游明朝 Demibold" panose="02020600000000000000" pitchFamily="18" charset="-128"/>
                <a:cs typeface="+mn-cs"/>
              </a:rPr>
              <a:t>プロジェクトオイラーに挑戦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3A668E2-508F-4B3A-B9D2-D8203FBE4D55}"/>
              </a:ext>
            </a:extLst>
          </p:cNvPr>
          <p:cNvSpPr/>
          <p:nvPr/>
        </p:nvSpPr>
        <p:spPr>
          <a:xfrm>
            <a:off x="839417" y="591953"/>
            <a:ext cx="45719" cy="4571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925EB2A-2E44-48B9-85C0-0C7E31125683}"/>
              </a:ext>
            </a:extLst>
          </p:cNvPr>
          <p:cNvSpPr/>
          <p:nvPr/>
        </p:nvSpPr>
        <p:spPr>
          <a:xfrm>
            <a:off x="487542" y="268460"/>
            <a:ext cx="2756400" cy="64698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解答数の推移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 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651331B-8BD4-48B7-8E1D-C78C0AFC57A2}"/>
              </a:ext>
            </a:extLst>
          </p:cNvPr>
          <p:cNvSpPr/>
          <p:nvPr/>
        </p:nvSpPr>
        <p:spPr>
          <a:xfrm>
            <a:off x="8447315" y="4229101"/>
            <a:ext cx="3744685" cy="160836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初心者でも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10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ゴシック" panose="020B0609070205080204" pitchFamily="49" charset="-128"/>
                <a:cs typeface="+mn-cs"/>
              </a:rPr>
              <a:t>題解けるように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0C5DEEF-765F-4667-AEDF-1B341C77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55" y="1020535"/>
            <a:ext cx="3457958" cy="2473443"/>
          </a:xfrm>
          <a:prstGeom prst="rect">
            <a:avLst/>
          </a:prstGeom>
        </p:spPr>
      </p:pic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B6D99339-3305-4ABA-BC1C-3887C32C8EB8}"/>
              </a:ext>
            </a:extLst>
          </p:cNvPr>
          <p:cNvGraphicFramePr>
            <a:graphicFrameLocks/>
          </p:cNvGraphicFramePr>
          <p:nvPr/>
        </p:nvGraphicFramePr>
        <p:xfrm>
          <a:off x="181287" y="1135953"/>
          <a:ext cx="8166846" cy="482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568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119337" y="6179839"/>
            <a:ext cx="11953200" cy="600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DBDC6"/>
              </a:gs>
              <a:gs pos="50000">
                <a:srgbClr val="51BAC5"/>
              </a:gs>
              <a:gs pos="100000">
                <a:srgbClr val="42A8B3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プロジェクトオイラーに挑戦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318875" y="1001050"/>
            <a:ext cx="4519500" cy="927600"/>
          </a:xfrm>
          <a:prstGeom prst="wedgeRoundRectCallout">
            <a:avLst>
              <a:gd name="adj1" fmla="val -54988"/>
              <a:gd name="adj2" fmla="val 17017"/>
              <a:gd name="adj3" fmla="val 0"/>
            </a:avLst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プログラミングの勉強になって楽しい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603525" y="2483313"/>
            <a:ext cx="4519500" cy="927600"/>
          </a:xfrm>
          <a:prstGeom prst="wedgeRoundRectCallout">
            <a:avLst>
              <a:gd name="adj1" fmla="val 55831"/>
              <a:gd name="adj2" fmla="val 17975"/>
              <a:gd name="adj3" fmla="val 0"/>
            </a:avLst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難しそうな問題を簡単に解けると嬉しい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318875" y="3936100"/>
            <a:ext cx="4923900" cy="927600"/>
          </a:xfrm>
          <a:prstGeom prst="wedgeRoundRectCallout">
            <a:avLst>
              <a:gd name="adj1" fmla="val -54988"/>
              <a:gd name="adj2" fmla="val 17017"/>
              <a:gd name="adj3" fmla="val 0"/>
            </a:avLst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他の人の進捗が見えるのでサボらずにすむ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Google Shape;103;p13">
            <a:extLst>
              <a:ext uri="{FF2B5EF4-FFF2-40B4-BE49-F238E27FC236}">
                <a16:creationId xmlns:a16="http://schemas.microsoft.com/office/drawing/2014/main" id="{E6C9AB83-FA27-4C3A-93A0-F328592F3C4C}"/>
              </a:ext>
            </a:extLst>
          </p:cNvPr>
          <p:cNvSpPr txBox="1"/>
          <p:nvPr/>
        </p:nvSpPr>
        <p:spPr>
          <a:xfrm>
            <a:off x="272350" y="2718351"/>
            <a:ext cx="2259093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A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さん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(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仮名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)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Arial"/>
              <a:sym typeface="Arial"/>
            </a:endParaRPr>
          </a:p>
        </p:txBody>
      </p:sp>
      <p:sp>
        <p:nvSpPr>
          <p:cNvPr id="19" name="Google Shape;103;p13">
            <a:extLst>
              <a:ext uri="{FF2B5EF4-FFF2-40B4-BE49-F238E27FC236}">
                <a16:creationId xmlns:a16="http://schemas.microsoft.com/office/drawing/2014/main" id="{AD794AAD-2AA5-42FF-B34D-A433DE18EC58}"/>
              </a:ext>
            </a:extLst>
          </p:cNvPr>
          <p:cNvSpPr txBox="1"/>
          <p:nvPr/>
        </p:nvSpPr>
        <p:spPr>
          <a:xfrm>
            <a:off x="9987590" y="4078531"/>
            <a:ext cx="2259093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B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さん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(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仮名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)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Arial"/>
              <a:sym typeface="Arial"/>
            </a:endParaRPr>
          </a:p>
        </p:txBody>
      </p:sp>
      <p:sp>
        <p:nvSpPr>
          <p:cNvPr id="20" name="Google Shape;103;p13">
            <a:extLst>
              <a:ext uri="{FF2B5EF4-FFF2-40B4-BE49-F238E27FC236}">
                <a16:creationId xmlns:a16="http://schemas.microsoft.com/office/drawing/2014/main" id="{43AC8911-2AD6-4999-88A0-270A4ED25CA9}"/>
              </a:ext>
            </a:extLst>
          </p:cNvPr>
          <p:cNvSpPr txBox="1"/>
          <p:nvPr/>
        </p:nvSpPr>
        <p:spPr>
          <a:xfrm>
            <a:off x="272349" y="5556960"/>
            <a:ext cx="2259093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C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さん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(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仮名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Arial"/>
                <a:sym typeface="Arial"/>
              </a:rPr>
              <a:t>)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  <a:cs typeface="Arial"/>
              <a:sym typeface="Arial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89C743E-6427-4507-BDA9-75EBDEEDDFF1}"/>
              </a:ext>
            </a:extLst>
          </p:cNvPr>
          <p:cNvSpPr/>
          <p:nvPr/>
        </p:nvSpPr>
        <p:spPr>
          <a:xfrm>
            <a:off x="8916747" y="536412"/>
            <a:ext cx="2412556" cy="646986"/>
          </a:xfrm>
          <a:prstGeom prst="roundRect">
            <a:avLst/>
          </a:prstGeom>
          <a:gradFill rotWithShape="1">
            <a:gsLst>
              <a:gs pos="0">
                <a:srgbClr val="75BDA7">
                  <a:satMod val="103000"/>
                  <a:lumMod val="102000"/>
                  <a:tint val="94000"/>
                </a:srgbClr>
              </a:gs>
              <a:gs pos="50000">
                <a:srgbClr val="75BDA7">
                  <a:satMod val="110000"/>
                  <a:lumMod val="100000"/>
                  <a:shade val="100000"/>
                </a:srgbClr>
              </a:gs>
              <a:gs pos="100000">
                <a:srgbClr val="75BDA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参加者の声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  <a:cs typeface="+mn-cs"/>
              </a:rPr>
              <a:t> </a:t>
            </a:r>
          </a:p>
        </p:txBody>
      </p:sp>
      <p:pic>
        <p:nvPicPr>
          <p:cNvPr id="3" name="グラフィックス 2" descr="男性のプロフィール">
            <a:extLst>
              <a:ext uri="{FF2B5EF4-FFF2-40B4-BE49-F238E27FC236}">
                <a16:creationId xmlns:a16="http://schemas.microsoft.com/office/drawing/2014/main" id="{9B40647E-FDFF-4569-B21E-5AF86F476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349" y="781456"/>
            <a:ext cx="1936895" cy="1936895"/>
          </a:xfrm>
          <a:prstGeom prst="rect">
            <a:avLst/>
          </a:prstGeom>
        </p:spPr>
      </p:pic>
      <p:pic>
        <p:nvPicPr>
          <p:cNvPr id="25" name="グラフィックス 24" descr="男性のプロフィール">
            <a:extLst>
              <a:ext uri="{FF2B5EF4-FFF2-40B4-BE49-F238E27FC236}">
                <a16:creationId xmlns:a16="http://schemas.microsoft.com/office/drawing/2014/main" id="{08CF18E6-AB7C-44D0-8C43-14D80C64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349" y="3783360"/>
            <a:ext cx="1936895" cy="1936895"/>
          </a:xfrm>
          <a:prstGeom prst="rect">
            <a:avLst/>
          </a:prstGeom>
        </p:spPr>
      </p:pic>
      <p:pic>
        <p:nvPicPr>
          <p:cNvPr id="5" name="グラフィックス 4" descr="女性のプロフィール">
            <a:extLst>
              <a:ext uri="{FF2B5EF4-FFF2-40B4-BE49-F238E27FC236}">
                <a16:creationId xmlns:a16="http://schemas.microsoft.com/office/drawing/2014/main" id="{CCBEDFF8-72F6-43F6-9323-00A0C5EF5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025" y="2252660"/>
            <a:ext cx="1936895" cy="193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 animBg="1"/>
      <p:bldP spid="102" grpId="0" animBg="1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製品またはサービスに関するセールス プレゼンテーション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287_TF03460555.potx" id="{72792F11-2469-46D8-9816-7E812C5466DE}" vid="{F53014AC-BAB9-42AC-9F0D-98806A951937}"/>
    </a:ext>
  </a:extLst>
</a:theme>
</file>

<file path=ppt/theme/theme2.xml><?xml version="1.0" encoding="utf-8"?>
<a:theme xmlns:a="http://schemas.openxmlformats.org/drawingml/2006/main" name="1_製品またはサービスに関するセールス プレゼンテーション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製品またはサービスに関するセールス プレゼンテーション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547</Words>
  <Application>Microsoft Office PowerPoint</Application>
  <PresentationFormat>ワイド画面</PresentationFormat>
  <Paragraphs>87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Meiryo UI</vt:lpstr>
      <vt:lpstr>MS Mincho</vt:lpstr>
      <vt:lpstr>MS Mincho</vt:lpstr>
      <vt:lpstr>游ゴシック</vt:lpstr>
      <vt:lpstr>游明朝</vt:lpstr>
      <vt:lpstr>游明朝 Demibold</vt:lpstr>
      <vt:lpstr>Arial</vt:lpstr>
      <vt:lpstr>Calibri</vt:lpstr>
      <vt:lpstr>Cambria Math</vt:lpstr>
      <vt:lpstr>Corbel</vt:lpstr>
      <vt:lpstr>製品またはサービスに関するセールス プレゼンテーション</vt:lpstr>
      <vt:lpstr>1_製品またはサービスに関するセールス プレゼンテーション</vt:lpstr>
      <vt:lpstr>2_製品またはサービスに関するセールス プレゼンテーション</vt:lpstr>
      <vt:lpstr>Project Euler に挑戦</vt:lpstr>
      <vt:lpstr>PowerPoint プレゼンテーション</vt:lpstr>
      <vt:lpstr>PowerPoint プレゼンテーション</vt:lpstr>
      <vt:lpstr>・初心者でもプログラミングの基礎を学び、解けるようになった。 ・メンバーには1年生のプログラミング未経験者も多く、それぞれが 自分のレベルにあった課題を持って取り組めていた。 ・難易度の高い問題に挑戦しているプログラミング上級者も 多くいて、楽しみながら上達できていた。 ・少ない人でも10問、多い人だと60問以上解いていた。</vt:lpstr>
      <vt:lpstr>・高校卒業程度の数学の知識は必須。 ・計算力よりは発想力が重要視される。 ・1年生の講義で扱う程度のC言語の知識も必須。 ・アルゴリズムや高度な数学を知っているとなお良い 例.動的計画法、素因数分解の高速解法、離散数学等</vt:lpstr>
      <vt:lpstr>1st  ...  2  2nd  ...  3  3rd  ...  5  ・ ・ ・  10001st  ...  ?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Euler に挑戦</dc:title>
  <dc:creator>岡野 光稀</dc:creator>
  <cp:lastModifiedBy>岡野 光稀</cp:lastModifiedBy>
  <cp:revision>11</cp:revision>
  <dcterms:created xsi:type="dcterms:W3CDTF">2019-11-20T09:42:53Z</dcterms:created>
  <dcterms:modified xsi:type="dcterms:W3CDTF">2020-02-17T19:37:42Z</dcterms:modified>
</cp:coreProperties>
</file>