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7755C-5713-4DA7-B77C-3B413EB6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350FEFF-7782-4265-9512-CB700A79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9143A-6A85-465A-A805-8F918CB4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928FF-502F-435C-895B-95475332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87FEE-CF78-4198-9469-27D75803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7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4B090-63BB-4706-91D7-A0ADCE7F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7E8DBA-6E08-4C1F-9163-A0B7D077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04935-3946-4BD4-A34A-04F0944D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BE69F-C5AB-4AFD-90EE-1A0EF098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CE6FA-89B3-4FC0-9C7F-AB8F6D7A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6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864CEE-A625-4017-8E69-056B7695C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317CDD-3EB9-417D-8E60-3EB358BA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8141EF-9123-4DD2-92A1-F5A99B01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2B942-3348-4235-B651-67A49AD2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307E16-03CB-4B15-9A37-C82B6464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6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A03A1-3FA1-4FA8-AA28-555FEBF8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BAF641-33F4-437C-88B9-6F9604D5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FA61B-8037-4EE1-816C-EDD753E9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A87C3-C792-4989-AAAE-3311877C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9B0024-DCAF-46B8-9AED-87BB2E1A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22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945E7-A74B-4F55-ACC8-1AFA89EC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C77661-7E63-410F-BA10-FCE35B79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6C648-B1B0-4052-BA7A-EAB838A0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1AD4E-A427-43CD-809E-ACE1C200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0C1F1B-C56F-4B4E-8AC8-68282544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82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A41F-FD8F-4B05-AF1D-4658AF8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DE113-5A23-4976-8E63-61B60C1CC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C18B9-FD4A-4BF3-8CF4-7CBA1B28B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083BD8-FE5D-4903-B6F7-D91F320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DE6B82-4B59-4A53-946E-3F1D7A45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CCE11C-0EED-47A1-A979-C3B2F74A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46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7DFA1-F60F-4640-BC1B-0358AD7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CFF7AE-FC5D-4175-80E9-7F24702A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386A26-AFEC-4785-9EFF-81864C315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CE4938-E5A2-4E4B-B873-63C45B862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7B39E9-041C-46C5-87FD-883E3971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D8E36C-1963-485C-82E6-25B99903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196D53-5B3A-483F-9139-B57C5350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C9B91B-1009-4FE2-8B92-5126839E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6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77B5F-1722-4B81-8B88-D904E49B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25EF09-8518-41A6-801E-3A7B5B29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89CA09-8268-4040-9127-4137BAAD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F31DC2-E07E-4BFD-8E9D-C842B8B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B01EAD-9D2E-4041-877E-8FC6ABAF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D9291F-0170-44B7-BC34-F7DCEBF4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B547C-4A0A-41D7-A8A2-6B1AF8B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2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FA716-6CC2-4F3E-9878-7E3AB209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EC47C-AB92-49C8-B56B-5C8A84001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7D5313-348F-4468-B4C1-11BF9196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4EB19-2FB9-4D78-B1E4-AF60A03D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AFBFA-B93B-47BF-82B6-509EC1E7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8FA4FA-596E-4983-80F7-44E4583A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DD14A-D732-4FEB-B6E9-1A7E5670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EA29A8-9DE7-494B-8749-F2596DA3C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25ADF0-D28F-472E-88E3-D88EE09A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94F315-D851-44C4-B6B8-686C0BA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9BFE6-15D6-495E-AB3F-FB27D8BD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8BB6FB-4009-4C30-ABCF-D4FAF6F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0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834370-9B5D-4C54-A43C-BD5E491F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2E716-E433-4507-9240-ADFC1C6F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5D0E8-BBB9-4C70-9A60-DB958769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B36-21A8-4AE7-9825-13087DCD1EA0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C53EF-3EDD-4019-8D6A-141D15846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53B88-F960-4C1B-9A30-4CCF4919B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5A5BE-A891-4E7A-9B36-48EF14528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19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30622-8C58-4FB2-BD3D-16A305FC2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687F4AF-A6A5-45E0-A628-44DF71F80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賀川裕登</dc:creator>
  <cp:lastModifiedBy>賀川裕登</cp:lastModifiedBy>
  <cp:revision>1</cp:revision>
  <dcterms:created xsi:type="dcterms:W3CDTF">2017-11-02T08:51:22Z</dcterms:created>
  <dcterms:modified xsi:type="dcterms:W3CDTF">2017-11-02T08:51:46Z</dcterms:modified>
</cp:coreProperties>
</file>