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7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76D3FA-2085-4593-8EB1-0EE900AC10F2}" v="22" dt="2023-09-24T08:50:21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3F7D9FB-2899-484F-BAC4-44B722AF0280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06BFDD4-5184-45DD-B776-06C419DF3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96383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D9FB-2899-484F-BAC4-44B722AF0280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FDD4-5184-45DD-B776-06C419DF3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18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D9FB-2899-484F-BAC4-44B722AF0280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FDD4-5184-45DD-B776-06C419DF3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34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D9FB-2899-484F-BAC4-44B722AF0280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FDD4-5184-45DD-B776-06C419DF3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28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F7D9FB-2899-484F-BAC4-44B722AF0280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6BFDD4-5184-45DD-B776-06C419DF3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14259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D9FB-2899-484F-BAC4-44B722AF0280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FDD4-5184-45DD-B776-06C419DF3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67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D9FB-2899-484F-BAC4-44B722AF0280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FDD4-5184-45DD-B776-06C419DF3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97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D9FB-2899-484F-BAC4-44B722AF0280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FDD4-5184-45DD-B776-06C419DF3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04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D9FB-2899-484F-BAC4-44B722AF0280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FDD4-5184-45DD-B776-06C419DF3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6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F7D9FB-2899-484F-BAC4-44B722AF0280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6BFDD4-5184-45DD-B776-06C419DF3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245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F7D9FB-2899-484F-BAC4-44B722AF0280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6BFDD4-5184-45DD-B776-06C419DF3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351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3F7D9FB-2899-484F-BAC4-44B722AF0280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06BFDD4-5184-45DD-B776-06C419DF3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216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14D61B-E1BD-B8C7-163E-22962364F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89723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Let’s Code</a:t>
            </a:r>
            <a:r>
              <a:rPr lang="ja-JP" altLang="en-US" dirty="0"/>
              <a:t> </a:t>
            </a:r>
            <a:r>
              <a:rPr kumimoji="1" lang="en-US" altLang="ja-JP" dirty="0" err="1"/>
              <a:t>py</a:t>
            </a:r>
            <a:r>
              <a:rPr kumimoji="1" lang="en-US" altLang="ja-JP" dirty="0"/>
              <a:t> </a:t>
            </a:r>
            <a:r>
              <a:rPr kumimoji="1" lang="ja-JP" altLang="en-US" dirty="0"/>
              <a:t>　</a:t>
            </a:r>
            <a:br>
              <a:rPr kumimoji="1" lang="en-US" altLang="ja-JP" dirty="0"/>
            </a:br>
            <a:r>
              <a:rPr lang="en-US" altLang="ja-JP" dirty="0"/>
              <a:t>LP</a:t>
            </a:r>
            <a:r>
              <a:rPr lang="ja-JP" altLang="en-US" dirty="0"/>
              <a:t>制作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4B8B243-73C7-EAF2-4A33-1CEF3E5AA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4515079"/>
            <a:ext cx="6831673" cy="575081"/>
          </a:xfrm>
        </p:spPr>
        <p:txBody>
          <a:bodyPr/>
          <a:lstStyle/>
          <a:p>
            <a:r>
              <a:rPr kumimoji="1" lang="ja-JP" altLang="en-US" dirty="0"/>
              <a:t>金崎　悠翔</a:t>
            </a:r>
          </a:p>
        </p:txBody>
      </p:sp>
    </p:spTree>
    <p:extLst>
      <p:ext uri="{BB962C8B-B14F-4D97-AF65-F5344CB8AC3E}">
        <p14:creationId xmlns:p14="http://schemas.microsoft.com/office/powerpoint/2010/main" val="238290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0BB350-33A9-3BFE-7B1E-21FD435B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ペルソナ・ターゲットの設定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AD7E93-7731-7C64-A16D-6C51C1EC6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京大工学部を志望する高校</a:t>
            </a:r>
            <a:r>
              <a:rPr kumimoji="1" lang="en-US" altLang="ja-JP" dirty="0"/>
              <a:t>3</a:t>
            </a:r>
            <a:r>
              <a:rPr kumimoji="1" lang="ja-JP" altLang="en-US" dirty="0"/>
              <a:t>年生</a:t>
            </a:r>
            <a:endParaRPr kumimoji="1" lang="en-US" altLang="ja-JP" dirty="0"/>
          </a:p>
          <a:p>
            <a:r>
              <a:rPr lang="ja-JP" altLang="en-US" dirty="0"/>
              <a:t>数学や物理は得意。</a:t>
            </a:r>
            <a:endParaRPr lang="en-US" altLang="ja-JP" dirty="0"/>
          </a:p>
          <a:p>
            <a:r>
              <a:rPr lang="ja-JP" altLang="en-US" dirty="0"/>
              <a:t>二次試験よりも共テに不安がある。</a:t>
            </a:r>
            <a:r>
              <a:rPr lang="en-US" altLang="ja-JP" dirty="0"/>
              <a:t>(</a:t>
            </a:r>
            <a:r>
              <a:rPr lang="ja-JP" altLang="en-US" dirty="0"/>
              <a:t>主に文系科目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ハマることにはとことんはまる</a:t>
            </a:r>
            <a:endParaRPr lang="en-US" altLang="ja-JP" dirty="0"/>
          </a:p>
          <a:p>
            <a:r>
              <a:rPr lang="ja-JP" altLang="en-US" dirty="0"/>
              <a:t>理論派ではなく、直観派</a:t>
            </a:r>
            <a:endParaRPr lang="en-US" altLang="ja-JP" dirty="0"/>
          </a:p>
          <a:p>
            <a:r>
              <a:rPr lang="ja-JP" altLang="en-US" dirty="0"/>
              <a:t>飽き性</a:t>
            </a:r>
            <a:endParaRPr lang="en-US" altLang="ja-JP" dirty="0"/>
          </a:p>
          <a:p>
            <a:r>
              <a:rPr lang="ja-JP" altLang="en-US" dirty="0"/>
              <a:t>情報</a:t>
            </a:r>
            <a:r>
              <a:rPr lang="en-US" altLang="ja-JP" dirty="0"/>
              <a:t>Ⅰ</a:t>
            </a:r>
            <a:r>
              <a:rPr lang="ja-JP" altLang="en-US" dirty="0"/>
              <a:t>は高校一年生で習っただけであんまり覚えていない</a:t>
            </a:r>
            <a:endParaRPr lang="en-US" altLang="ja-JP" dirty="0"/>
          </a:p>
          <a:p>
            <a:r>
              <a:rPr lang="ja-JP" altLang="en-US" dirty="0"/>
              <a:t>情報の勉強を安価に、効率よくしたいと考えている。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4973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B4D97F-BEAA-7266-37E2-C0345251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LP</a:t>
            </a:r>
            <a:r>
              <a:rPr kumimoji="1" lang="ja-JP" altLang="en-US" dirty="0"/>
              <a:t>において工夫した所</a:t>
            </a:r>
            <a:r>
              <a:rPr kumimoji="1" lang="en-US" altLang="ja-JP" dirty="0"/>
              <a:t>(</a:t>
            </a:r>
            <a:r>
              <a:rPr kumimoji="1" lang="ja-JP" altLang="en-US" dirty="0"/>
              <a:t>構成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C88E8D-73D3-7877-637F-44781EE64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36800"/>
            <a:ext cx="9682480" cy="3530600"/>
          </a:xfrm>
        </p:spPr>
        <p:txBody>
          <a:bodyPr/>
          <a:lstStyle/>
          <a:p>
            <a:endParaRPr kumimoji="1" lang="en-US" altLang="ja-JP" dirty="0">
              <a:latin typeface="Amasis MT Pro Black" panose="02040A04050005020304" pitchFamily="18" charset="0"/>
            </a:endParaRPr>
          </a:p>
          <a:p>
            <a:r>
              <a:rPr kumimoji="1" lang="ja-JP" altLang="en-US" dirty="0">
                <a:latin typeface="Aptos Black" panose="020F0502020204030204" pitchFamily="34" charset="0"/>
              </a:rPr>
              <a:t>ファーストビューによって閲覧者の興味を惹きつける</a:t>
            </a:r>
            <a:endParaRPr kumimoji="1" lang="en-US" altLang="ja-JP" dirty="0">
              <a:latin typeface="Aptos Black" panose="020F0502020204030204" pitchFamily="34" charset="0"/>
            </a:endParaRPr>
          </a:p>
          <a:p>
            <a:pPr marL="0" indent="0">
              <a:buNone/>
            </a:pPr>
            <a:endParaRPr lang="en-US" altLang="ja-JP" dirty="0">
              <a:latin typeface="Aptos Black" panose="020F0502020204030204" pitchFamily="34" charset="0"/>
            </a:endParaRPr>
          </a:p>
          <a:p>
            <a:r>
              <a:rPr lang="ja-JP" altLang="en-US" dirty="0">
                <a:latin typeface="Aptos Black" panose="020F0502020204030204" pitchFamily="34" charset="0"/>
              </a:rPr>
              <a:t>アピールしたい点、重要な点を先に述べる</a:t>
            </a:r>
            <a:endParaRPr lang="en-US" altLang="ja-JP" dirty="0">
              <a:latin typeface="Aptos Black" panose="020F0502020204030204" pitchFamily="34" charset="0"/>
            </a:endParaRPr>
          </a:p>
          <a:p>
            <a:endParaRPr lang="en-US" altLang="ja-JP" dirty="0">
              <a:latin typeface="Aptos Black" panose="020F0502020204030204" pitchFamily="34" charset="0"/>
            </a:endParaRPr>
          </a:p>
          <a:p>
            <a:r>
              <a:rPr lang="ja-JP" altLang="en-US" dirty="0">
                <a:latin typeface="Aptos Black" panose="020F0502020204030204" pitchFamily="34" charset="0"/>
              </a:rPr>
              <a:t>ユーザーが見たい分野に飛びやすいようにした。</a:t>
            </a:r>
            <a:endParaRPr lang="en-US" altLang="ja-JP" dirty="0">
              <a:latin typeface="Aptos Black" panose="020F0502020204030204" pitchFamily="34" charset="0"/>
            </a:endParaRPr>
          </a:p>
          <a:p>
            <a:endParaRPr lang="en-US" altLang="ja-JP" dirty="0">
              <a:latin typeface="Aptos Black" panose="020F0502020204030204" pitchFamily="34" charset="0"/>
            </a:endParaRPr>
          </a:p>
          <a:p>
            <a:r>
              <a:rPr lang="ja-JP" altLang="en-US" dirty="0">
                <a:latin typeface="Aptos Black" panose="020F0502020204030204" pitchFamily="34" charset="0"/>
              </a:rPr>
              <a:t>このサイト一つで魅力がすべて伝えられる</a:t>
            </a:r>
            <a:endParaRPr lang="en-US" altLang="ja-JP" dirty="0">
              <a:latin typeface="Aptos Black" panose="020F0502020204030204" pitchFamily="34" charset="0"/>
            </a:endParaRPr>
          </a:p>
          <a:p>
            <a:endParaRPr lang="en-US" altLang="ja-JP" dirty="0">
              <a:latin typeface="Amasis MT Pro Black" panose="02040A04050005020304" pitchFamily="18" charset="0"/>
            </a:endParaRPr>
          </a:p>
          <a:p>
            <a:endParaRPr lang="en-US" altLang="ja-JP" dirty="0">
              <a:latin typeface="Amasis MT Pro Black" panose="02040A04050005020304" pitchFamily="18" charset="0"/>
            </a:endParaRP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140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F84537-0B9F-4155-8623-365850B7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LP</a:t>
            </a:r>
            <a:r>
              <a:rPr kumimoji="1" lang="ja-JP" altLang="en-US" dirty="0"/>
              <a:t>において工夫した所</a:t>
            </a:r>
            <a:r>
              <a:rPr kumimoji="1" lang="en-US" altLang="ja-JP" dirty="0"/>
              <a:t>(</a:t>
            </a:r>
            <a:r>
              <a:rPr lang="ja-JP" altLang="en-US" dirty="0"/>
              <a:t>デザイン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F267B0-A3CC-7DD6-EA28-CE0FEDC9E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青色と黄色を基調にした見やすくてシンプルなデザイン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青と黄色の対比によるコントラストの強調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レスポンシブデザインの対応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影をつける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楕円や円などで視覚的効果</a:t>
            </a:r>
            <a:r>
              <a:rPr lang="en-US" altLang="ja-JP" dirty="0"/>
              <a:t>UP</a:t>
            </a:r>
            <a:r>
              <a:rPr lang="ja-JP" altLang="en-US" dirty="0"/>
              <a:t>！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953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5BA6D3-8F2F-44D4-7BB6-ACE22931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LP</a:t>
            </a:r>
            <a:r>
              <a:rPr kumimoji="1" lang="ja-JP" altLang="en-US" dirty="0"/>
              <a:t>において工夫した所</a:t>
            </a:r>
            <a:r>
              <a:rPr kumimoji="1" lang="en-US" altLang="ja-JP" dirty="0"/>
              <a:t>(</a:t>
            </a:r>
            <a:r>
              <a:rPr kumimoji="1" lang="ja-JP" altLang="en-US" dirty="0"/>
              <a:t>技術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AC2D17-ED08-C952-0964-70DD2AE12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ヘッダーやフッターのデザイン</a:t>
            </a:r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レスポンシブ対応</a:t>
            </a:r>
            <a:r>
              <a:rPr kumimoji="1" lang="en-US" altLang="ja-JP" dirty="0"/>
              <a:t>(</a:t>
            </a:r>
            <a:r>
              <a:rPr kumimoji="1" lang="ja-JP" altLang="en-US" dirty="0"/>
              <a:t>主にフレックスボックス</a:t>
            </a:r>
            <a:r>
              <a:rPr kumimoji="1" lang="en-US" altLang="ja-JP" dirty="0"/>
              <a:t>)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見たい項目にすぐに移動することができる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8751866"/>
      </p:ext>
    </p:extLst>
  </p:cSld>
  <p:clrMapOvr>
    <a:masterClrMapping/>
  </p:clrMapOvr>
</p:sld>
</file>

<file path=ppt/theme/theme1.xml><?xml version="1.0" encoding="utf-8"?>
<a:theme xmlns:a="http://schemas.openxmlformats.org/drawingml/2006/main" name="トリミング">
  <a:themeElements>
    <a:clrScheme name="トリミン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トリミン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トリミン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TM10001105[[fn=トリミング]]</Template>
  <TotalTime>92</TotalTime>
  <Words>205</Words>
  <Application>Microsoft Office PowerPoint</Application>
  <PresentationFormat>ワイド画面</PresentationFormat>
  <Paragraphs>45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Amasis MT Pro Black</vt:lpstr>
      <vt:lpstr>Aptos Black</vt:lpstr>
      <vt:lpstr>Franklin Gothic Book</vt:lpstr>
      <vt:lpstr>トリミング</vt:lpstr>
      <vt:lpstr>Let’s Code py 　 LP制作</vt:lpstr>
      <vt:lpstr>ペルソナ・ターゲットの設定</vt:lpstr>
      <vt:lpstr>LPにおいて工夫した所(構成)</vt:lpstr>
      <vt:lpstr>LPにおいて工夫した所(デザイン)</vt:lpstr>
      <vt:lpstr>LPにおいて工夫した所(技術)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悠翔 金崎</dc:creator>
  <cp:lastModifiedBy>悠翔 金崎</cp:lastModifiedBy>
  <cp:revision>2</cp:revision>
  <dcterms:created xsi:type="dcterms:W3CDTF">2023-09-24T07:34:21Z</dcterms:created>
  <dcterms:modified xsi:type="dcterms:W3CDTF">2023-09-26T10:11:40Z</dcterms:modified>
</cp:coreProperties>
</file>