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011AC-CE67-4111-8C6F-161D1046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765A80-81DE-447D-9BB2-0C2337931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67EB0-884C-44DB-85B0-EADEF5E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4E1A0-3EE6-450D-93E7-F53FE95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E8A9B-7777-4021-8152-051CC972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06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96CA9-D7E2-4150-9DB4-D836BC2B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FFF169-D8A0-4494-B0CC-6538A4D3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B7119-36D8-4D6A-B704-E04C192F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7FAD0-A552-4B0F-9EAA-0388EAE7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A225E-3F5D-4903-91DE-93991B4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6397D7-FD47-4DE3-BEF4-10DA29E48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1F545-306D-4300-8009-3551EC70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DEE91-5082-425B-B0B9-71DEDD3E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A3139-4D06-4061-8E71-06C66725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8705F-F592-4AAE-A3B4-5CEBCD6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19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127B6-39C0-43A4-8F8E-69168DCD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366C5-C488-4D9C-820E-52DC0AB4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B5BE7-7389-472D-9F13-783E2F80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E92AC-3381-4E7D-899A-1E0F790B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690CF4-90D5-4900-8532-C3406AE2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66D55-DAAA-4F5D-B9D0-A8F54681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79FD6-CB4A-4D83-996C-45135657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65F52-A32B-4FA9-865A-949E5805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AD5E9-2B9F-4D82-90D4-76E986E7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BEAB1-52D1-43FB-B74E-04A0DC58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83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17C35-D688-4930-8581-DFA78B70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772-CE03-4A11-A834-78E30AFEC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BEF46-3C90-414A-9456-50F8378A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6BB7A5-810F-459D-A0A0-897C6EE1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D5618D-842A-4651-8CDD-DBAC9B11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8176A6-9BDC-4467-ACFF-5C2B3A4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9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430A4-8B2A-4E2F-901C-B8F19FD1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B03D5-248D-4633-BA6C-6993C4CA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D9F27-846D-45B8-AA06-38B38F1B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39AFFA-C8EE-46AE-9B9A-68BF123E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9DD8DB-996B-4FBB-A93E-54F0B8763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6ED3A0-70DA-4004-8517-8C40D7E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F5BBC2-74C9-405D-93D8-20A88404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30DAF5-AE9D-4C60-96C9-CA259808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2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FDC8A-B775-4821-B74C-49BAD01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5D30F6-0BA5-43A2-A1CE-673EF2A6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045331-B08E-4867-BE30-1ED60F5E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5D3F72-CB85-4A24-9076-4043113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4084A0-DBDF-4B7A-9177-FBEE64D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5CA55-F619-4D51-9552-02B80215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D30C9F-09C1-49EB-8E05-86A3F098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0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23D35-FC2A-4BB3-AFBA-0AF64B24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F969F-15CA-4C5F-B802-F88D79D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ABBA39-DC71-4C7A-918B-06CB6846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D53B43-80DA-48B1-A0D1-7674F274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61BEA7-A81E-45D4-A8AE-B494C7BE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4CE42-3BD1-4A9E-8464-6CE7C90E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1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D9496-343D-49AC-AC48-94B90AB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97FF7B-8B3F-46DB-9EA1-1D2850451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F88F9-EE12-47BC-8864-53BD88DB4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353736-A980-445A-893E-17D993C3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7906C3-4FA8-421B-B699-68AC61A6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CF8649-FBDE-45D9-8BA1-97CBCF6A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7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926C39-0C9A-4DE0-860E-88987879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8F3A2-9412-499B-B69B-39CB7488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2AC13-FDA8-4EA1-8D96-963CFDA3E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4D28-3086-454C-8A4A-F661C64C6386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2D425-5139-4AC4-B544-AF9CB0D4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E999E-2857-463A-8185-0B58EBB0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6AF1-DEFB-40A3-836C-E97339509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22FBE-AB86-41C2-97B6-5640A4AFB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6F75BD-E2BF-4868-9B10-6D4A5D1F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# A</a:t>
            </a:r>
            <a:r>
              <a:rPr kumimoji="1" lang="en-US" altLang="ja-JP" dirty="0"/>
              <a:t>uth: </a:t>
            </a:r>
            <a:r>
              <a:rPr kumimoji="1" lang="en-US" altLang="ja-JP" dirty="0" err="1"/>
              <a:t>Yuto</a:t>
            </a:r>
            <a:r>
              <a:rPr kumimoji="1" lang="en-US" altLang="ja-JP" dirty="0"/>
              <a:t> Kitagawa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92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AA209-3839-4C10-BB40-5B79884D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コードを書くまでの基本ステップ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21824-549B-4E94-AEE6-5E571515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753"/>
            <a:ext cx="10515600" cy="3314493"/>
          </a:xfrm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「！」を打ち、</a:t>
            </a:r>
            <a:r>
              <a:rPr kumimoji="1" lang="en-US" altLang="ja-JP" dirty="0"/>
              <a:t>Enter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ja-JP" dirty="0"/>
              <a:t>&lt;head&gt;</a:t>
            </a:r>
            <a:r>
              <a:rPr kumimoji="1" lang="ja-JP" altLang="en-US" dirty="0"/>
              <a:t>の中に、</a:t>
            </a:r>
            <a:r>
              <a:rPr kumimoji="1" lang="en-US" altLang="ja-JP" dirty="0" err="1"/>
              <a:t>link:css</a:t>
            </a:r>
            <a:r>
              <a:rPr kumimoji="1" lang="ja-JP" altLang="en-US" dirty="0"/>
              <a:t>で別ファイルの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ファイルを作成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ja-JP" dirty="0"/>
              <a:t>body</a:t>
            </a:r>
            <a:r>
              <a:rPr lang="ja-JP" altLang="en-US" dirty="0"/>
              <a:t>内にコードを書いていく！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9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ACA10-C85E-48C4-9B58-8FD2BD62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注意事項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0B926-34A4-416F-B6BD-73BF8348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7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・デザイン</a:t>
            </a:r>
            <a:r>
              <a:rPr lang="en-US" altLang="ja-JP" dirty="0"/>
              <a:t>(</a:t>
            </a:r>
            <a:r>
              <a:rPr lang="en-US" altLang="ja-JP" dirty="0" err="1"/>
              <a:t>css</a:t>
            </a:r>
            <a:r>
              <a:rPr lang="en-US" altLang="ja-JP" dirty="0"/>
              <a:t>)</a:t>
            </a:r>
            <a:r>
              <a:rPr lang="ja-JP" altLang="en-US" dirty="0"/>
              <a:t>は基本クラス</a:t>
            </a:r>
            <a:r>
              <a:rPr lang="en-US" altLang="ja-JP" dirty="0"/>
              <a:t>(class=“header”</a:t>
            </a:r>
            <a:r>
              <a:rPr lang="ja-JP" altLang="en-US" dirty="0"/>
              <a:t>　など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id</a:t>
            </a:r>
            <a:r>
              <a:rPr lang="ja-JP" altLang="en-US" dirty="0"/>
              <a:t>は</a:t>
            </a:r>
            <a:r>
              <a:rPr lang="en-US" altLang="ja-JP" dirty="0"/>
              <a:t>JavaScript(id=“~~table”</a:t>
            </a:r>
            <a:r>
              <a:rPr lang="ja-JP" altLang="en-US" dirty="0"/>
              <a:t>　などユニークなもの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・デザインの優先度は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css</a:t>
            </a:r>
            <a:r>
              <a:rPr lang="ja-JP" altLang="en-US" dirty="0"/>
              <a:t>ファイル ＜ タグの中の</a:t>
            </a:r>
            <a:r>
              <a:rPr lang="en-US" altLang="ja-JP" dirty="0"/>
              <a:t>style &lt; !import</a:t>
            </a:r>
            <a:r>
              <a:rPr lang="ja-JP" altLang="en-US" dirty="0"/>
              <a:t>の順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</a:t>
            </a:r>
            <a:r>
              <a:rPr lang="en-US" altLang="ja-JP" dirty="0"/>
              <a:t>(</a:t>
            </a:r>
            <a:r>
              <a:rPr lang="ja-JP" altLang="en-US" dirty="0"/>
              <a:t>低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* &lt;</a:t>
            </a:r>
            <a:r>
              <a:rPr lang="ja-JP" altLang="en-US" dirty="0"/>
              <a:t> </a:t>
            </a:r>
            <a:r>
              <a:rPr lang="en-US" altLang="ja-JP" dirty="0"/>
              <a:t>p &lt; .class &lt; </a:t>
            </a:r>
            <a:r>
              <a:rPr lang="en-US" altLang="ja-JP" dirty="0" err="1"/>
              <a:t>p.class</a:t>
            </a:r>
            <a:r>
              <a:rPr lang="en-US" altLang="ja-JP" dirty="0"/>
              <a:t> &lt; #id &lt; </a:t>
            </a:r>
            <a:r>
              <a:rPr lang="en-US" altLang="ja-JP" dirty="0" err="1"/>
              <a:t>p.#id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高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045E218-F18B-472F-9705-F4F4F2629442}"/>
              </a:ext>
            </a:extLst>
          </p:cNvPr>
          <p:cNvCxnSpPr>
            <a:cxnSpLocks/>
          </p:cNvCxnSpPr>
          <p:nvPr/>
        </p:nvCxnSpPr>
        <p:spPr>
          <a:xfrm>
            <a:off x="1524000" y="4452730"/>
            <a:ext cx="1166191" cy="21203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8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59ED9-45A8-4783-B5C2-3214F6C9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基本タグ</a:t>
            </a:r>
            <a:r>
              <a:rPr kumimoji="1" lang="en-US" altLang="ja-JP" dirty="0"/>
              <a:t>---</a:t>
            </a:r>
            <a:r>
              <a:rPr kumimoji="1" lang="ja-JP" altLang="en-US" dirty="0"/>
              <a:t>使う順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6BB7B-C018-477C-957A-41D1DDC6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/>
              <a:t>&lt;div&gt;&lt;/div&gt;</a:t>
            </a:r>
          </a:p>
          <a:p>
            <a:pPr marL="0" indent="0" algn="ctr">
              <a:buNone/>
            </a:pPr>
            <a:endParaRPr kumimoji="1" lang="en-US" altLang="ja-JP" b="1" dirty="0"/>
          </a:p>
          <a:p>
            <a:pPr marL="0" indent="0" algn="ctr">
              <a:buNone/>
            </a:pPr>
            <a:r>
              <a:rPr lang="ja-JP" altLang="en-US" u="sng" dirty="0"/>
              <a:t>基本的に場所を分けるときに使う</a:t>
            </a:r>
            <a:endParaRPr lang="en-US" altLang="ja-JP" u="sng" dirty="0"/>
          </a:p>
          <a:p>
            <a:pPr marL="0" indent="0" algn="ctr">
              <a:buNone/>
            </a:pPr>
            <a:r>
              <a:rPr lang="ja-JP" altLang="en-US" dirty="0"/>
              <a:t>たぶん「</a:t>
            </a:r>
            <a:r>
              <a:rPr lang="en-US" altLang="ja-JP" dirty="0"/>
              <a:t>divide / </a:t>
            </a:r>
            <a:r>
              <a:rPr lang="ja-JP" altLang="en-US" dirty="0"/>
              <a:t>分ける」の意味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パソコンでいうフォルダみたいな感じで、この中に書きたいことを書いたり、また</a:t>
            </a:r>
            <a:r>
              <a:rPr lang="en-US" altLang="ja-JP" dirty="0"/>
              <a:t>div</a:t>
            </a:r>
            <a:r>
              <a:rPr lang="ja-JP" altLang="en-US" dirty="0"/>
              <a:t>を入れたりする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131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9E5A3-7E4C-447A-AA62-6DC4B237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468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/>
              <a:t>&lt;a </a:t>
            </a:r>
            <a:r>
              <a:rPr kumimoji="1" lang="en-US" altLang="ja-JP" b="1" dirty="0" err="1"/>
              <a:t>href</a:t>
            </a:r>
            <a:r>
              <a:rPr kumimoji="1" lang="en-US" altLang="ja-JP" b="1" dirty="0"/>
              <a:t>=“”&gt;&lt;/a&gt;</a:t>
            </a:r>
          </a:p>
          <a:p>
            <a:pPr marL="0" indent="0" algn="ctr">
              <a:buNone/>
            </a:pPr>
            <a:endParaRPr kumimoji="1" lang="en-US" altLang="ja-JP" b="1" dirty="0"/>
          </a:p>
          <a:p>
            <a:pPr marL="0" indent="0" algn="ctr">
              <a:buNone/>
            </a:pPr>
            <a:r>
              <a:rPr lang="ja-JP" altLang="en-US" u="sng" dirty="0"/>
              <a:t>クリックすると、</a:t>
            </a:r>
            <a:r>
              <a:rPr lang="en-US" altLang="ja-JP" u="sng" dirty="0" err="1"/>
              <a:t>href</a:t>
            </a:r>
            <a:r>
              <a:rPr lang="ja-JP" altLang="en-US" u="sng" dirty="0"/>
              <a:t>の中に書いたリンクに飛ぶ</a:t>
            </a:r>
            <a:endParaRPr lang="en-US" altLang="ja-JP" u="sng" dirty="0"/>
          </a:p>
          <a:p>
            <a:pPr marL="0" indent="0" algn="ctr">
              <a:buNone/>
            </a:pPr>
            <a:r>
              <a:rPr kumimoji="1" lang="ja-JP" altLang="en-US" dirty="0"/>
              <a:t>デフォルトの「文字の色が青」、「文字修飾のアンダーラインが入っている」ので注意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クラスで変更できます</a:t>
            </a:r>
            <a:r>
              <a:rPr kumimoji="1" lang="en-US" altLang="ja-JP" dirty="0"/>
              <a:t>)</a:t>
            </a:r>
          </a:p>
          <a:p>
            <a:pPr marL="0" indent="0" algn="ctr">
              <a:buNone/>
            </a:pPr>
            <a:r>
              <a:rPr kumimoji="1" lang="en-US" altLang="ja-JP" dirty="0"/>
              <a:t>&lt;a </a:t>
            </a:r>
            <a:r>
              <a:rPr kumimoji="1" lang="en-US" altLang="ja-JP" dirty="0" err="1"/>
              <a:t>href</a:t>
            </a:r>
            <a:r>
              <a:rPr kumimoji="1" lang="en-US" altLang="ja-JP" dirty="0"/>
              <a:t>=“</a:t>
            </a:r>
            <a:r>
              <a:rPr kumimoji="1" lang="ja-JP" altLang="en-US" dirty="0"/>
              <a:t>ファイル名</a:t>
            </a:r>
            <a:r>
              <a:rPr kumimoji="1" lang="en-US" altLang="ja-JP" dirty="0"/>
              <a:t>” download&gt;</a:t>
            </a:r>
            <a:r>
              <a:rPr kumimoji="1" lang="ja-JP" altLang="en-US" dirty="0"/>
              <a:t>にすると、ファイルをダウンロードさせることもできる。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他にも</a:t>
            </a:r>
            <a:r>
              <a:rPr kumimoji="1" lang="en-US" altLang="ja-JP" dirty="0"/>
              <a:t>target(</a:t>
            </a:r>
            <a:r>
              <a:rPr kumimoji="1" lang="ja-JP" altLang="en-US" dirty="0"/>
              <a:t>新しくタブを開く</a:t>
            </a:r>
            <a:r>
              <a:rPr kumimoji="1" lang="en-US" altLang="ja-JP" dirty="0"/>
              <a:t>)</a:t>
            </a:r>
            <a:r>
              <a:rPr kumimoji="1" lang="ja-JP" altLang="en-US" dirty="0"/>
              <a:t>などのオプションもあります。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462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35D475B-29EB-44DD-AA28-A18416A7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467"/>
            <a:ext cx="10515600" cy="5582341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/>
              <a:t>&lt;input id=“”</a:t>
            </a:r>
            <a:r>
              <a:rPr lang="ja-JP" altLang="en-US" b="1" dirty="0"/>
              <a:t> </a:t>
            </a:r>
            <a:r>
              <a:rPr lang="en-US" altLang="ja-JP" b="1" dirty="0"/>
              <a:t>type=“”</a:t>
            </a:r>
            <a:r>
              <a:rPr kumimoji="1" lang="en-US" altLang="ja-JP" b="1" dirty="0"/>
              <a:t> name=“” value=“”&gt;</a:t>
            </a:r>
          </a:p>
          <a:p>
            <a:pPr marL="0" indent="0" algn="ctr">
              <a:buNone/>
            </a:pPr>
            <a:endParaRPr kumimoji="1" lang="en-US" altLang="ja-JP" b="1" dirty="0"/>
          </a:p>
          <a:p>
            <a:pPr marL="0" indent="0" algn="ctr">
              <a:buNone/>
            </a:pPr>
            <a:r>
              <a:rPr lang="ja-JP" altLang="en-US" dirty="0"/>
              <a:t>テキストボックスなどの表示ができます。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テキストなどは</a:t>
            </a:r>
            <a:r>
              <a:rPr lang="en-US" altLang="ja-JP" dirty="0"/>
              <a:t>JavaScript</a:t>
            </a:r>
            <a:r>
              <a:rPr lang="ja-JP" altLang="en-US" dirty="0"/>
              <a:t>などで送ることが多いので</a:t>
            </a:r>
            <a:r>
              <a:rPr lang="en-US" altLang="ja-JP" dirty="0"/>
              <a:t>id</a:t>
            </a:r>
            <a:r>
              <a:rPr lang="ja-JP" altLang="en-US" dirty="0"/>
              <a:t>を付けます</a:t>
            </a:r>
            <a:r>
              <a:rPr lang="en-US" altLang="ja-JP" dirty="0"/>
              <a:t>(</a:t>
            </a:r>
            <a:r>
              <a:rPr lang="en-US" altLang="ja-JP" sz="1800" dirty="0"/>
              <a:t>POST</a:t>
            </a:r>
            <a:r>
              <a:rPr lang="ja-JP" altLang="en-US" sz="1800" dirty="0"/>
              <a:t>で送るときなどは</a:t>
            </a:r>
            <a:r>
              <a:rPr lang="en-US" altLang="ja-JP" sz="1800" dirty="0"/>
              <a:t>form</a:t>
            </a:r>
            <a:r>
              <a:rPr lang="ja-JP" altLang="en-US" sz="1800" dirty="0"/>
              <a:t>タグで囲みます</a:t>
            </a:r>
            <a:r>
              <a:rPr lang="en-US" altLang="ja-JP" dirty="0"/>
              <a:t>)</a:t>
            </a:r>
          </a:p>
          <a:p>
            <a:pPr marL="0" indent="0" algn="ctr">
              <a:buNone/>
            </a:pPr>
            <a:r>
              <a:rPr lang="en-US" altLang="ja-JP" dirty="0"/>
              <a:t>type</a:t>
            </a:r>
            <a:r>
              <a:rPr lang="ja-JP" altLang="en-US" dirty="0"/>
              <a:t>は、</a:t>
            </a:r>
            <a:r>
              <a:rPr lang="en-US" altLang="ja-JP" dirty="0"/>
              <a:t>text/number/mail/password</a:t>
            </a:r>
            <a:r>
              <a:rPr lang="ja-JP" altLang="en-US" dirty="0"/>
              <a:t>などがあります。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&lt;input ~ required&gt;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label</a:t>
            </a:r>
            <a:r>
              <a:rPr lang="ja-JP" altLang="en-US" dirty="0"/>
              <a:t>と組み合わせて使うのが今時の主流です（笑）</a:t>
            </a: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145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5FF20D-41C8-4AA9-8E0E-A0B4FC84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b="1" dirty="0"/>
              <a:t>&lt;</a:t>
            </a:r>
            <a:r>
              <a:rPr kumimoji="1" lang="en-US" altLang="ja-JP" b="1" dirty="0" err="1"/>
              <a:t>img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src</a:t>
            </a:r>
            <a:r>
              <a:rPr kumimoji="1" lang="en-US" altLang="ja-JP" b="1" dirty="0"/>
              <a:t>=“” width=“” height=“”&gt;</a:t>
            </a:r>
          </a:p>
          <a:p>
            <a:pPr marL="0" indent="0" algn="ctr">
              <a:buNone/>
            </a:pPr>
            <a:endParaRPr kumimoji="1" lang="en-US" altLang="ja-JP" b="1" dirty="0"/>
          </a:p>
          <a:p>
            <a:pPr marL="0" indent="0" algn="ctr">
              <a:buNone/>
            </a:pPr>
            <a:r>
              <a:rPr lang="ja-JP" altLang="en-US" dirty="0"/>
              <a:t>写真などを張り付けれます。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サイズを指定しないと、めちゃくちゃなことになります笑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よく使う指定は</a:t>
            </a:r>
            <a:r>
              <a:rPr lang="en-US" altLang="ja-JP" dirty="0" err="1"/>
              <a:t>css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width: --</a:t>
            </a:r>
            <a:r>
              <a:rPr lang="en-US" altLang="ja-JP" dirty="0" err="1"/>
              <a:t>vw</a:t>
            </a:r>
            <a:r>
              <a:rPr lang="en-US" altLang="ja-JP" dirty="0"/>
              <a:t>;</a:t>
            </a:r>
          </a:p>
          <a:p>
            <a:pPr marL="0" indent="0" algn="ctr">
              <a:buNone/>
            </a:pPr>
            <a:r>
              <a:rPr lang="en-US" altLang="ja-JP" dirty="0"/>
              <a:t>height: --</a:t>
            </a:r>
            <a:r>
              <a:rPr lang="en-US" altLang="ja-JP" dirty="0" err="1"/>
              <a:t>vh</a:t>
            </a:r>
            <a:r>
              <a:rPr lang="en-US" altLang="ja-JP" dirty="0"/>
              <a:t>; </a:t>
            </a:r>
          </a:p>
          <a:p>
            <a:pPr marL="0" indent="0" algn="ctr">
              <a:buNone/>
            </a:pPr>
            <a:r>
              <a:rPr lang="en-US" altLang="ja-JP" dirty="0" err="1"/>
              <a:t>object-fit:cover</a:t>
            </a:r>
            <a:r>
              <a:rPr lang="en-US" altLang="ja-JP" dirty="0"/>
              <a:t>;</a:t>
            </a:r>
          </a:p>
          <a:p>
            <a:pPr marL="0" indent="0" algn="ctr">
              <a:buNone/>
            </a:pPr>
            <a:r>
              <a:rPr lang="ja-JP" altLang="en-US" dirty="0"/>
              <a:t>と書いてください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43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0AD92-BA1D-4D4B-BA05-E8661A60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41CDE1-BFC7-4CD0-9A82-273B31B0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9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0F9E6-B60F-4378-9138-000FA9E7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★おすすめ　フレーム</a:t>
            </a:r>
            <a:r>
              <a:rPr lang="ja-JP" altLang="en-US" dirty="0"/>
              <a:t>ワーク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163C-127C-45E0-A61C-23B0EDF6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825625"/>
            <a:ext cx="11184834" cy="4351338"/>
          </a:xfrm>
        </p:spPr>
        <p:txBody>
          <a:bodyPr>
            <a:normAutofit/>
          </a:bodyPr>
          <a:lstStyle/>
          <a:p>
            <a:r>
              <a:rPr kumimoji="1" lang="en-US" altLang="ja-JP" b="1" u="sng" dirty="0"/>
              <a:t>Bootstrap v5 </a:t>
            </a:r>
          </a:p>
          <a:p>
            <a:pPr marL="457200" lvl="1" indent="0">
              <a:buNone/>
            </a:pPr>
            <a:r>
              <a:rPr lang="en-US" altLang="ja-JP" dirty="0"/>
              <a:t>version5 </a:t>
            </a:r>
            <a:r>
              <a:rPr lang="ja-JP" altLang="en-US" dirty="0"/>
              <a:t>が一番新しいバージョンです。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モーダルやナビゲーションがコピペで完成します！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bootstrap-icon</a:t>
            </a:r>
            <a:r>
              <a:rPr lang="ja-JP" altLang="en-US" dirty="0"/>
              <a:t>でおしゃれなアイコンも使用できます！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b="1" u="sng" dirty="0"/>
              <a:t>Font</a:t>
            </a:r>
            <a:r>
              <a:rPr lang="ja-JP" altLang="en-US" b="1" u="sng" dirty="0"/>
              <a:t> </a:t>
            </a:r>
            <a:r>
              <a:rPr lang="en-US" altLang="ja-JP" b="1" u="sng" dirty="0"/>
              <a:t>Awesome</a:t>
            </a:r>
          </a:p>
          <a:p>
            <a:pPr marL="457200" lvl="1" indent="0">
              <a:buNone/>
            </a:pPr>
            <a:r>
              <a:rPr lang="ja-JP" altLang="en-US" dirty="0"/>
              <a:t>アイコンがたくさんあって使いやすいです</a:t>
            </a:r>
            <a:r>
              <a:rPr lang="en-US" altLang="ja-JP" dirty="0"/>
              <a:t>(</a:t>
            </a:r>
            <a:r>
              <a:rPr lang="ja-JP" altLang="en-US" dirty="0"/>
              <a:t>センスによります笑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b="1" u="sng" dirty="0"/>
              <a:t>Google Fonts </a:t>
            </a:r>
          </a:p>
          <a:p>
            <a:pPr marL="457200" lvl="1" indent="0">
              <a:buNone/>
            </a:pPr>
            <a:r>
              <a:rPr lang="ja-JP" altLang="en-US" dirty="0"/>
              <a:t>「フォントを変えたい」と思ったら</a:t>
            </a:r>
            <a:r>
              <a:rPr lang="en-US" altLang="ja-JP" dirty="0"/>
              <a:t>google fonts</a:t>
            </a:r>
            <a:r>
              <a:rPr lang="ja-JP" altLang="en-US" dirty="0"/>
              <a:t>だと思います。たぶん。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84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433</Words>
  <Application>Microsoft Office PowerPoint</Application>
  <PresentationFormat>ワイド画面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HTML</vt:lpstr>
      <vt:lpstr>コードを書くまでの基本ステップ</vt:lpstr>
      <vt:lpstr>注意事項</vt:lpstr>
      <vt:lpstr>基本タグ---使う順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★おすすめ　フレームワーク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北川 悠斗</dc:creator>
  <cp:lastModifiedBy>北川 悠斗</cp:lastModifiedBy>
  <cp:revision>3</cp:revision>
  <dcterms:created xsi:type="dcterms:W3CDTF">2022-02-04T01:30:31Z</dcterms:created>
  <dcterms:modified xsi:type="dcterms:W3CDTF">2022-02-04T03:24:39Z</dcterms:modified>
</cp:coreProperties>
</file>