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9" r:id="rId3"/>
    <p:sldId id="258" r:id="rId4"/>
  </p:sldIdLst>
  <p:sldSz cx="9944100" cy="99425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0"/>
  </p:normalViewPr>
  <p:slideViewPr>
    <p:cSldViewPr snapToGrid="0" snapToObjects="1">
      <p:cViewPr varScale="1">
        <p:scale>
          <a:sx n="82" d="100"/>
          <a:sy n="82" d="100"/>
        </p:scale>
        <p:origin x="1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5808" y="1627167"/>
            <a:ext cx="8452485" cy="3461467"/>
          </a:xfrm>
        </p:spPr>
        <p:txBody>
          <a:bodyPr anchor="b"/>
          <a:lstStyle>
            <a:lvl1pPr algn="ctr">
              <a:defRPr sz="65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013" y="5222121"/>
            <a:ext cx="7458075" cy="2400472"/>
          </a:xfrm>
        </p:spPr>
        <p:txBody>
          <a:bodyPr/>
          <a:lstStyle>
            <a:lvl1pPr marL="0" indent="0" algn="ctr">
              <a:buNone/>
              <a:defRPr sz="2610"/>
            </a:lvl1pPr>
            <a:lvl2pPr marL="497205" indent="0" algn="ctr">
              <a:buNone/>
              <a:defRPr sz="2175"/>
            </a:lvl2pPr>
            <a:lvl3pPr marL="994410" indent="0" algn="ctr">
              <a:buNone/>
              <a:defRPr sz="1958"/>
            </a:lvl3pPr>
            <a:lvl4pPr marL="1491615" indent="0" algn="ctr">
              <a:buNone/>
              <a:defRPr sz="1740"/>
            </a:lvl4pPr>
            <a:lvl5pPr marL="1988820" indent="0" algn="ctr">
              <a:buNone/>
              <a:defRPr sz="1740"/>
            </a:lvl5pPr>
            <a:lvl6pPr marL="2486025" indent="0" algn="ctr">
              <a:buNone/>
              <a:defRPr sz="1740"/>
            </a:lvl6pPr>
            <a:lvl7pPr marL="2983230" indent="0" algn="ctr">
              <a:buNone/>
              <a:defRPr sz="1740"/>
            </a:lvl7pPr>
            <a:lvl8pPr marL="3480435" indent="0" algn="ctr">
              <a:buNone/>
              <a:defRPr sz="1740"/>
            </a:lvl8pPr>
            <a:lvl9pPr marL="3977640" indent="0" algn="ctr">
              <a:buNone/>
              <a:defRPr sz="17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B70B-FA4D-E843-929E-3D43159AF6A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9A6F-A8C6-7044-B221-DC40D887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B70B-FA4D-E843-929E-3D43159AF6A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9A6F-A8C6-7044-B221-DC40D887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3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6247" y="529347"/>
            <a:ext cx="2144197" cy="84258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3658" y="529347"/>
            <a:ext cx="6308288" cy="842582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B70B-FA4D-E843-929E-3D43159AF6A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9A6F-A8C6-7044-B221-DC40D887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5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B70B-FA4D-E843-929E-3D43159AF6A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9A6F-A8C6-7044-B221-DC40D887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6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478" y="2478726"/>
            <a:ext cx="8576786" cy="4135809"/>
          </a:xfrm>
        </p:spPr>
        <p:txBody>
          <a:bodyPr anchor="b"/>
          <a:lstStyle>
            <a:lvl1pPr>
              <a:defRPr sz="65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478" y="6653661"/>
            <a:ext cx="8576786" cy="2174924"/>
          </a:xfrm>
        </p:spPr>
        <p:txBody>
          <a:bodyPr/>
          <a:lstStyle>
            <a:lvl1pPr marL="0" indent="0">
              <a:buNone/>
              <a:defRPr sz="2610">
                <a:solidFill>
                  <a:schemeClr val="tx1"/>
                </a:solidFill>
              </a:defRPr>
            </a:lvl1pPr>
            <a:lvl2pPr marL="497205" indent="0">
              <a:buNone/>
              <a:defRPr sz="2175">
                <a:solidFill>
                  <a:schemeClr val="tx1">
                    <a:tint val="75000"/>
                  </a:schemeClr>
                </a:solidFill>
              </a:defRPr>
            </a:lvl2pPr>
            <a:lvl3pPr marL="994410" indent="0">
              <a:buNone/>
              <a:defRPr sz="1958">
                <a:solidFill>
                  <a:schemeClr val="tx1">
                    <a:tint val="75000"/>
                  </a:schemeClr>
                </a:solidFill>
              </a:defRPr>
            </a:lvl3pPr>
            <a:lvl4pPr marL="1491615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4pPr>
            <a:lvl5pPr marL="1988820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5pPr>
            <a:lvl6pPr marL="2486025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6pPr>
            <a:lvl7pPr marL="2983230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7pPr>
            <a:lvl8pPr marL="3480435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8pPr>
            <a:lvl9pPr marL="3977640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B70B-FA4D-E843-929E-3D43159AF6A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9A6F-A8C6-7044-B221-DC40D887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0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3657" y="2646734"/>
            <a:ext cx="4226243" cy="63084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4200" y="2646734"/>
            <a:ext cx="4226243" cy="63084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B70B-FA4D-E843-929E-3D43159AF6A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9A6F-A8C6-7044-B221-DC40D887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3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952" y="529349"/>
            <a:ext cx="8576786" cy="19217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953" y="2437297"/>
            <a:ext cx="4206820" cy="1194482"/>
          </a:xfrm>
        </p:spPr>
        <p:txBody>
          <a:bodyPr anchor="b"/>
          <a:lstStyle>
            <a:lvl1pPr marL="0" indent="0">
              <a:buNone/>
              <a:defRPr sz="2610" b="1"/>
            </a:lvl1pPr>
            <a:lvl2pPr marL="497205" indent="0">
              <a:buNone/>
              <a:defRPr sz="2175" b="1"/>
            </a:lvl2pPr>
            <a:lvl3pPr marL="994410" indent="0">
              <a:buNone/>
              <a:defRPr sz="1958" b="1"/>
            </a:lvl3pPr>
            <a:lvl4pPr marL="1491615" indent="0">
              <a:buNone/>
              <a:defRPr sz="1740" b="1"/>
            </a:lvl4pPr>
            <a:lvl5pPr marL="1988820" indent="0">
              <a:buNone/>
              <a:defRPr sz="1740" b="1"/>
            </a:lvl5pPr>
            <a:lvl6pPr marL="2486025" indent="0">
              <a:buNone/>
              <a:defRPr sz="1740" b="1"/>
            </a:lvl6pPr>
            <a:lvl7pPr marL="2983230" indent="0">
              <a:buNone/>
              <a:defRPr sz="1740" b="1"/>
            </a:lvl7pPr>
            <a:lvl8pPr marL="3480435" indent="0">
              <a:buNone/>
              <a:defRPr sz="1740" b="1"/>
            </a:lvl8pPr>
            <a:lvl9pPr marL="3977640" indent="0">
              <a:buNone/>
              <a:defRPr sz="17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953" y="3631779"/>
            <a:ext cx="4206820" cy="5341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4201" y="2437297"/>
            <a:ext cx="4227538" cy="1194482"/>
          </a:xfrm>
        </p:spPr>
        <p:txBody>
          <a:bodyPr anchor="b"/>
          <a:lstStyle>
            <a:lvl1pPr marL="0" indent="0">
              <a:buNone/>
              <a:defRPr sz="2610" b="1"/>
            </a:lvl1pPr>
            <a:lvl2pPr marL="497205" indent="0">
              <a:buNone/>
              <a:defRPr sz="2175" b="1"/>
            </a:lvl2pPr>
            <a:lvl3pPr marL="994410" indent="0">
              <a:buNone/>
              <a:defRPr sz="1958" b="1"/>
            </a:lvl3pPr>
            <a:lvl4pPr marL="1491615" indent="0">
              <a:buNone/>
              <a:defRPr sz="1740" b="1"/>
            </a:lvl4pPr>
            <a:lvl5pPr marL="1988820" indent="0">
              <a:buNone/>
              <a:defRPr sz="1740" b="1"/>
            </a:lvl5pPr>
            <a:lvl6pPr marL="2486025" indent="0">
              <a:buNone/>
              <a:defRPr sz="1740" b="1"/>
            </a:lvl6pPr>
            <a:lvl7pPr marL="2983230" indent="0">
              <a:buNone/>
              <a:defRPr sz="1740" b="1"/>
            </a:lvl7pPr>
            <a:lvl8pPr marL="3480435" indent="0">
              <a:buNone/>
              <a:defRPr sz="1740" b="1"/>
            </a:lvl8pPr>
            <a:lvl9pPr marL="3977640" indent="0">
              <a:buNone/>
              <a:defRPr sz="17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4201" y="3631779"/>
            <a:ext cx="4227538" cy="5341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B70B-FA4D-E843-929E-3D43159AF6A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9A6F-A8C6-7044-B221-DC40D887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1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B70B-FA4D-E843-929E-3D43159AF6A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9A6F-A8C6-7044-B221-DC40D887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1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B70B-FA4D-E843-929E-3D43159AF6A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9A6F-A8C6-7044-B221-DC40D887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8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952" y="662834"/>
            <a:ext cx="3207231" cy="2319920"/>
          </a:xfrm>
        </p:spPr>
        <p:txBody>
          <a:bodyPr anchor="b"/>
          <a:lstStyle>
            <a:lvl1pPr>
              <a:defRPr sz="3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538" y="1431540"/>
            <a:ext cx="5034201" cy="7065628"/>
          </a:xfrm>
        </p:spPr>
        <p:txBody>
          <a:bodyPr/>
          <a:lstStyle>
            <a:lvl1pPr>
              <a:defRPr sz="3480"/>
            </a:lvl1pPr>
            <a:lvl2pPr>
              <a:defRPr sz="3045"/>
            </a:lvl2pPr>
            <a:lvl3pPr>
              <a:defRPr sz="2610"/>
            </a:lvl3pPr>
            <a:lvl4pPr>
              <a:defRPr sz="2175"/>
            </a:lvl4pPr>
            <a:lvl5pPr>
              <a:defRPr sz="2175"/>
            </a:lvl5pPr>
            <a:lvl6pPr>
              <a:defRPr sz="2175"/>
            </a:lvl6pPr>
            <a:lvl7pPr>
              <a:defRPr sz="2175"/>
            </a:lvl7pPr>
            <a:lvl8pPr>
              <a:defRPr sz="2175"/>
            </a:lvl8pPr>
            <a:lvl9pPr>
              <a:defRPr sz="21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952" y="2982754"/>
            <a:ext cx="3207231" cy="5525921"/>
          </a:xfrm>
        </p:spPr>
        <p:txBody>
          <a:bodyPr/>
          <a:lstStyle>
            <a:lvl1pPr marL="0" indent="0">
              <a:buNone/>
              <a:defRPr sz="1740"/>
            </a:lvl1pPr>
            <a:lvl2pPr marL="497205" indent="0">
              <a:buNone/>
              <a:defRPr sz="1523"/>
            </a:lvl2pPr>
            <a:lvl3pPr marL="994410" indent="0">
              <a:buNone/>
              <a:defRPr sz="1305"/>
            </a:lvl3pPr>
            <a:lvl4pPr marL="1491615" indent="0">
              <a:buNone/>
              <a:defRPr sz="1088"/>
            </a:lvl4pPr>
            <a:lvl5pPr marL="1988820" indent="0">
              <a:buNone/>
              <a:defRPr sz="1088"/>
            </a:lvl5pPr>
            <a:lvl6pPr marL="2486025" indent="0">
              <a:buNone/>
              <a:defRPr sz="1088"/>
            </a:lvl6pPr>
            <a:lvl7pPr marL="2983230" indent="0">
              <a:buNone/>
              <a:defRPr sz="1088"/>
            </a:lvl7pPr>
            <a:lvl8pPr marL="3480435" indent="0">
              <a:buNone/>
              <a:defRPr sz="1088"/>
            </a:lvl8pPr>
            <a:lvl9pPr marL="3977640" indent="0">
              <a:buNone/>
              <a:defRPr sz="108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B70B-FA4D-E843-929E-3D43159AF6A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9A6F-A8C6-7044-B221-DC40D887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1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952" y="662834"/>
            <a:ext cx="3207231" cy="2319920"/>
          </a:xfrm>
        </p:spPr>
        <p:txBody>
          <a:bodyPr anchor="b"/>
          <a:lstStyle>
            <a:lvl1pPr>
              <a:defRPr sz="3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7538" y="1431540"/>
            <a:ext cx="5034201" cy="7065628"/>
          </a:xfrm>
        </p:spPr>
        <p:txBody>
          <a:bodyPr anchor="t"/>
          <a:lstStyle>
            <a:lvl1pPr marL="0" indent="0">
              <a:buNone/>
              <a:defRPr sz="3480"/>
            </a:lvl1pPr>
            <a:lvl2pPr marL="497205" indent="0">
              <a:buNone/>
              <a:defRPr sz="3045"/>
            </a:lvl2pPr>
            <a:lvl3pPr marL="994410" indent="0">
              <a:buNone/>
              <a:defRPr sz="2610"/>
            </a:lvl3pPr>
            <a:lvl4pPr marL="1491615" indent="0">
              <a:buNone/>
              <a:defRPr sz="2175"/>
            </a:lvl4pPr>
            <a:lvl5pPr marL="1988820" indent="0">
              <a:buNone/>
              <a:defRPr sz="2175"/>
            </a:lvl5pPr>
            <a:lvl6pPr marL="2486025" indent="0">
              <a:buNone/>
              <a:defRPr sz="2175"/>
            </a:lvl6pPr>
            <a:lvl7pPr marL="2983230" indent="0">
              <a:buNone/>
              <a:defRPr sz="2175"/>
            </a:lvl7pPr>
            <a:lvl8pPr marL="3480435" indent="0">
              <a:buNone/>
              <a:defRPr sz="2175"/>
            </a:lvl8pPr>
            <a:lvl9pPr marL="3977640" indent="0">
              <a:buNone/>
              <a:defRPr sz="21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952" y="2982754"/>
            <a:ext cx="3207231" cy="5525921"/>
          </a:xfrm>
        </p:spPr>
        <p:txBody>
          <a:bodyPr/>
          <a:lstStyle>
            <a:lvl1pPr marL="0" indent="0">
              <a:buNone/>
              <a:defRPr sz="1740"/>
            </a:lvl1pPr>
            <a:lvl2pPr marL="497205" indent="0">
              <a:buNone/>
              <a:defRPr sz="1523"/>
            </a:lvl2pPr>
            <a:lvl3pPr marL="994410" indent="0">
              <a:buNone/>
              <a:defRPr sz="1305"/>
            </a:lvl3pPr>
            <a:lvl4pPr marL="1491615" indent="0">
              <a:buNone/>
              <a:defRPr sz="1088"/>
            </a:lvl4pPr>
            <a:lvl5pPr marL="1988820" indent="0">
              <a:buNone/>
              <a:defRPr sz="1088"/>
            </a:lvl5pPr>
            <a:lvl6pPr marL="2486025" indent="0">
              <a:buNone/>
              <a:defRPr sz="1088"/>
            </a:lvl6pPr>
            <a:lvl7pPr marL="2983230" indent="0">
              <a:buNone/>
              <a:defRPr sz="1088"/>
            </a:lvl7pPr>
            <a:lvl8pPr marL="3480435" indent="0">
              <a:buNone/>
              <a:defRPr sz="1088"/>
            </a:lvl8pPr>
            <a:lvl9pPr marL="3977640" indent="0">
              <a:buNone/>
              <a:defRPr sz="108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B70B-FA4D-E843-929E-3D43159AF6A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9A6F-A8C6-7044-B221-DC40D887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8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3657" y="529349"/>
            <a:ext cx="8576786" cy="1921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657" y="2646734"/>
            <a:ext cx="8576786" cy="6308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657" y="9215239"/>
            <a:ext cx="2237423" cy="52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6B70B-FA4D-E843-929E-3D43159AF6A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93983" y="9215239"/>
            <a:ext cx="3356134" cy="52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23020" y="9215239"/>
            <a:ext cx="2237423" cy="52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79A6F-A8C6-7044-B221-DC40D887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8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94410" rtl="0" eaLnBrk="1" latinLnBrk="0" hangingPunct="1">
        <a:lnSpc>
          <a:spcPct val="90000"/>
        </a:lnSpc>
        <a:spcBef>
          <a:spcPct val="0"/>
        </a:spcBef>
        <a:buNone/>
        <a:defRPr sz="47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8603" indent="-248603" algn="l" defTabSz="994410" rtl="0" eaLnBrk="1" latinLnBrk="0" hangingPunct="1">
        <a:lnSpc>
          <a:spcPct val="90000"/>
        </a:lnSpc>
        <a:spcBef>
          <a:spcPts val="1088"/>
        </a:spcBef>
        <a:buFont typeface="Arial" panose="020B0604020202020204" pitchFamily="34" charset="0"/>
        <a:buChar char="•"/>
        <a:defRPr sz="3045" kern="1200">
          <a:solidFill>
            <a:schemeClr val="tx1"/>
          </a:solidFill>
          <a:latin typeface="+mn-lt"/>
          <a:ea typeface="+mn-ea"/>
          <a:cs typeface="+mn-cs"/>
        </a:defRPr>
      </a:lvl1pPr>
      <a:lvl2pPr marL="745808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2pPr>
      <a:lvl3pPr marL="1243013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3pPr>
      <a:lvl4pPr marL="1740218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4pPr>
      <a:lvl5pPr marL="2237423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5pPr>
      <a:lvl6pPr marL="2734628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6pPr>
      <a:lvl7pPr marL="3231833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7pPr>
      <a:lvl8pPr marL="3729038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8pPr>
      <a:lvl9pPr marL="4226243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1pPr>
      <a:lvl2pPr marL="497205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2pPr>
      <a:lvl3pPr marL="994410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3pPr>
      <a:lvl4pPr marL="1491615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4pPr>
      <a:lvl5pPr marL="1988820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5pPr>
      <a:lvl6pPr marL="2486025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6pPr>
      <a:lvl7pPr marL="2983230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7pPr>
      <a:lvl8pPr marL="3480435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8pPr>
      <a:lvl9pPr marL="3977640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F143877-A9EC-C74F-8307-CFC8AE89DB4E}"/>
              </a:ext>
            </a:extLst>
          </p:cNvPr>
          <p:cNvGrpSpPr/>
          <p:nvPr/>
        </p:nvGrpSpPr>
        <p:grpSpPr>
          <a:xfrm>
            <a:off x="1890169" y="2408627"/>
            <a:ext cx="5871433" cy="5871433"/>
            <a:chOff x="1890169" y="2408627"/>
            <a:chExt cx="5871433" cy="5871433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275292C-D892-8F43-B482-22C214D9E0FB}"/>
                </a:ext>
              </a:extLst>
            </p:cNvPr>
            <p:cNvSpPr/>
            <p:nvPr/>
          </p:nvSpPr>
          <p:spPr>
            <a:xfrm>
              <a:off x="1890169" y="2408627"/>
              <a:ext cx="5871433" cy="5871433"/>
            </a:xfrm>
            <a:prstGeom prst="roundRect">
              <a:avLst>
                <a:gd name="adj" fmla="val 9862"/>
              </a:avLst>
            </a:prstGeom>
            <a:solidFill>
              <a:sysClr val="windowText" lastClr="000000">
                <a:lumMod val="85000"/>
                <a:lumOff val="15000"/>
              </a:sysClr>
            </a:solidFill>
            <a:ln w="19050" cap="rnd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3000000"/>
              </a:lightRig>
            </a:scene3d>
            <a:sp3d>
              <a:bevelB/>
            </a:sp3d>
          </p:spPr>
          <p:txBody>
  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72892"/>
              <a:endParaRPr lang="en-US" sz="1468" kern="0">
                <a:solidFill>
                  <a:prstClr val="white"/>
                </a:solidFill>
                <a:latin typeface="Century Gothic" panose="020B0502020202020204"/>
              </a:endParaRPr>
            </a:p>
          </p:txBody>
        </p:sp>
        <p:sp>
          <p:nvSpPr>
            <p:cNvPr id="9" name="Moon 8">
              <a:extLst>
                <a:ext uri="{FF2B5EF4-FFF2-40B4-BE49-F238E27FC236}">
                  <a16:creationId xmlns:a16="http://schemas.microsoft.com/office/drawing/2014/main" id="{42428DC6-5ED2-0F48-AA4A-A7EFC0DB693D}"/>
                </a:ext>
              </a:extLst>
            </p:cNvPr>
            <p:cNvSpPr/>
            <p:nvPr/>
          </p:nvSpPr>
          <p:spPr>
            <a:xfrm rot="6300000">
              <a:off x="5752470" y="5767571"/>
              <a:ext cx="1373666" cy="1610411"/>
            </a:xfrm>
            <a:prstGeom prst="moon">
              <a:avLst>
                <a:gd name="adj" fmla="val 87500"/>
              </a:avLst>
            </a:prstGeom>
            <a:solidFill>
              <a:sysClr val="window" lastClr="FFFFFF"/>
            </a:solidFill>
            <a:ln w="76200" cap="rnd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72892"/>
              <a:endParaRPr lang="en-US" sz="1468" kern="0">
                <a:solidFill>
                  <a:prstClr val="white"/>
                </a:solidFill>
                <a:latin typeface="Century Gothic" panose="020B0502020202020204"/>
              </a:endParaRPr>
            </a:p>
          </p:txBody>
        </p:sp>
        <p:sp>
          <p:nvSpPr>
            <p:cNvPr id="10" name="Moon 9">
              <a:extLst>
                <a:ext uri="{FF2B5EF4-FFF2-40B4-BE49-F238E27FC236}">
                  <a16:creationId xmlns:a16="http://schemas.microsoft.com/office/drawing/2014/main" id="{154D3381-224A-C745-AFA8-231D5C431DB5}"/>
                </a:ext>
              </a:extLst>
            </p:cNvPr>
            <p:cNvSpPr/>
            <p:nvPr/>
          </p:nvSpPr>
          <p:spPr>
            <a:xfrm rot="13180050" flipV="1">
              <a:off x="5752470" y="3249580"/>
              <a:ext cx="1373666" cy="1610411"/>
            </a:xfrm>
            <a:prstGeom prst="moon">
              <a:avLst>
                <a:gd name="adj" fmla="val 87500"/>
              </a:avLst>
            </a:prstGeom>
            <a:solidFill>
              <a:sysClr val="window" lastClr="FFFFFF"/>
            </a:solidFill>
            <a:ln w="76200" cap="rnd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72892"/>
              <a:endParaRPr lang="en-US" sz="1468" kern="0">
                <a:solidFill>
                  <a:prstClr val="white"/>
                </a:solidFill>
                <a:latin typeface="Century Gothic" panose="020B0502020202020204"/>
              </a:endParaRPr>
            </a:p>
          </p:txBody>
        </p:sp>
        <p:sp>
          <p:nvSpPr>
            <p:cNvPr id="11" name="Moon 10">
              <a:extLst>
                <a:ext uri="{FF2B5EF4-FFF2-40B4-BE49-F238E27FC236}">
                  <a16:creationId xmlns:a16="http://schemas.microsoft.com/office/drawing/2014/main" id="{61F096F7-C10D-D84D-80B4-B73B4A026A79}"/>
                </a:ext>
              </a:extLst>
            </p:cNvPr>
            <p:cNvSpPr/>
            <p:nvPr/>
          </p:nvSpPr>
          <p:spPr>
            <a:xfrm rot="3019950" flipH="1" flipV="1">
              <a:off x="2660207" y="5938425"/>
              <a:ext cx="1373666" cy="1610411"/>
            </a:xfrm>
            <a:prstGeom prst="moon">
              <a:avLst>
                <a:gd name="adj" fmla="val 87500"/>
              </a:avLst>
            </a:prstGeom>
            <a:solidFill>
              <a:sysClr val="window" lastClr="FFFFFF"/>
            </a:solidFill>
            <a:ln w="76200" cap="rnd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72892"/>
              <a:endParaRPr lang="en-US" sz="1468" kern="0">
                <a:solidFill>
                  <a:prstClr val="white"/>
                </a:solidFill>
                <a:latin typeface="Century Gothic" panose="020B0502020202020204"/>
              </a:endParaRPr>
            </a:p>
          </p:txBody>
        </p:sp>
        <p:sp>
          <p:nvSpPr>
            <p:cNvPr id="12" name="Moon 11">
              <a:extLst>
                <a:ext uri="{FF2B5EF4-FFF2-40B4-BE49-F238E27FC236}">
                  <a16:creationId xmlns:a16="http://schemas.microsoft.com/office/drawing/2014/main" id="{951CAD51-A6CC-EC4F-A283-850A7083A94E}"/>
                </a:ext>
              </a:extLst>
            </p:cNvPr>
            <p:cNvSpPr/>
            <p:nvPr/>
          </p:nvSpPr>
          <p:spPr>
            <a:xfrm rot="2643684" flipH="1" flipV="1">
              <a:off x="2549005" y="3277498"/>
              <a:ext cx="2020641" cy="1554579"/>
            </a:xfrm>
            <a:prstGeom prst="moon">
              <a:avLst>
                <a:gd name="adj" fmla="val 61063"/>
              </a:avLst>
            </a:prstGeom>
            <a:solidFill>
              <a:sysClr val="window" lastClr="FFFFFF"/>
            </a:solidFill>
            <a:ln w="76200" cap="rnd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72892"/>
              <a:endParaRPr lang="en-US" sz="1468" kern="0">
                <a:solidFill>
                  <a:prstClr val="white"/>
                </a:solidFill>
                <a:latin typeface="Century Gothic" panose="020B0502020202020204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A5DBB7D-2B97-6E42-83A1-EEA887FD2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2897" y="3142156"/>
              <a:ext cx="4404375" cy="4404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34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B86A60-AEF4-8348-9B2D-8D400A2098AE}"/>
              </a:ext>
            </a:extLst>
          </p:cNvPr>
          <p:cNvSpPr/>
          <p:nvPr/>
        </p:nvSpPr>
        <p:spPr>
          <a:xfrm>
            <a:off x="0" y="0"/>
            <a:ext cx="9944100" cy="99425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A6E9CB-E443-3B4C-998C-F51ACBA6ACCD}"/>
              </a:ext>
            </a:extLst>
          </p:cNvPr>
          <p:cNvGrpSpPr/>
          <p:nvPr/>
        </p:nvGrpSpPr>
        <p:grpSpPr>
          <a:xfrm>
            <a:off x="1225084" y="1744343"/>
            <a:ext cx="7200000" cy="7200000"/>
            <a:chOff x="1225084" y="1744343"/>
            <a:chExt cx="7200000" cy="7200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F9A8C7F-965D-AE4C-A85B-FA2C393513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5084" y="1744343"/>
              <a:ext cx="7200000" cy="720000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75000">
                  <a:schemeClr val="bg2">
                    <a:lumMod val="25000"/>
                  </a:schemeClr>
                </a:gs>
                <a:gs pos="6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8000"/>
                    <a:lumOff val="1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Moon 3">
              <a:extLst>
                <a:ext uri="{FF2B5EF4-FFF2-40B4-BE49-F238E27FC236}">
                  <a16:creationId xmlns:a16="http://schemas.microsoft.com/office/drawing/2014/main" id="{31E32FB5-95C2-7646-9BE6-36F1845599F3}"/>
                </a:ext>
              </a:extLst>
            </p:cNvPr>
            <p:cNvSpPr/>
            <p:nvPr/>
          </p:nvSpPr>
          <p:spPr>
            <a:xfrm rot="6300000">
              <a:off x="5752470" y="5767571"/>
              <a:ext cx="1373666" cy="1610411"/>
            </a:xfrm>
            <a:prstGeom prst="moon">
              <a:avLst>
                <a:gd name="adj" fmla="val 87500"/>
              </a:avLst>
            </a:prstGeom>
            <a:solidFill>
              <a:sysClr val="window" lastClr="FFFFFF"/>
            </a:solidFill>
            <a:ln w="76200" cap="rnd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72892"/>
              <a:endParaRPr lang="en-US" sz="1468" kern="0">
                <a:solidFill>
                  <a:prstClr val="white"/>
                </a:solidFill>
                <a:latin typeface="Century Gothic" panose="020B0502020202020204"/>
              </a:endParaRPr>
            </a:p>
          </p:txBody>
        </p:sp>
        <p:sp>
          <p:nvSpPr>
            <p:cNvPr id="5" name="Moon 4">
              <a:extLst>
                <a:ext uri="{FF2B5EF4-FFF2-40B4-BE49-F238E27FC236}">
                  <a16:creationId xmlns:a16="http://schemas.microsoft.com/office/drawing/2014/main" id="{7245BE2C-673E-4A4E-8E8F-5866210F24BB}"/>
                </a:ext>
              </a:extLst>
            </p:cNvPr>
            <p:cNvSpPr/>
            <p:nvPr/>
          </p:nvSpPr>
          <p:spPr>
            <a:xfrm rot="13180050" flipV="1">
              <a:off x="5752470" y="3249580"/>
              <a:ext cx="1373666" cy="1610411"/>
            </a:xfrm>
            <a:prstGeom prst="moon">
              <a:avLst>
                <a:gd name="adj" fmla="val 87500"/>
              </a:avLst>
            </a:prstGeom>
            <a:solidFill>
              <a:sysClr val="window" lastClr="FFFFFF"/>
            </a:solidFill>
            <a:ln w="76200" cap="rnd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72892"/>
              <a:endParaRPr lang="en-US" sz="1468" kern="0">
                <a:solidFill>
                  <a:prstClr val="white"/>
                </a:solidFill>
                <a:latin typeface="Century Gothic" panose="020B0502020202020204"/>
              </a:endParaRPr>
            </a:p>
          </p:txBody>
        </p:sp>
        <p:sp>
          <p:nvSpPr>
            <p:cNvPr id="6" name="Moon 5">
              <a:extLst>
                <a:ext uri="{FF2B5EF4-FFF2-40B4-BE49-F238E27FC236}">
                  <a16:creationId xmlns:a16="http://schemas.microsoft.com/office/drawing/2014/main" id="{337687F4-D0AF-B94B-A478-416F6BE528C4}"/>
                </a:ext>
              </a:extLst>
            </p:cNvPr>
            <p:cNvSpPr/>
            <p:nvPr/>
          </p:nvSpPr>
          <p:spPr>
            <a:xfrm rot="3019950" flipH="1" flipV="1">
              <a:off x="2660207" y="5938425"/>
              <a:ext cx="1373666" cy="1610411"/>
            </a:xfrm>
            <a:prstGeom prst="moon">
              <a:avLst>
                <a:gd name="adj" fmla="val 87500"/>
              </a:avLst>
            </a:prstGeom>
            <a:solidFill>
              <a:sysClr val="window" lastClr="FFFFFF"/>
            </a:solidFill>
            <a:ln w="76200" cap="rnd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72892"/>
              <a:endParaRPr lang="en-US" sz="1468" kern="0">
                <a:solidFill>
                  <a:prstClr val="white"/>
                </a:solidFill>
                <a:latin typeface="Century Gothic" panose="020B0502020202020204"/>
              </a:endParaRPr>
            </a:p>
          </p:txBody>
        </p:sp>
        <p:sp>
          <p:nvSpPr>
            <p:cNvPr id="7" name="Moon 6">
              <a:extLst>
                <a:ext uri="{FF2B5EF4-FFF2-40B4-BE49-F238E27FC236}">
                  <a16:creationId xmlns:a16="http://schemas.microsoft.com/office/drawing/2014/main" id="{5D30C5F7-9BBB-824F-A0F2-A36C5BB762C9}"/>
                </a:ext>
              </a:extLst>
            </p:cNvPr>
            <p:cNvSpPr/>
            <p:nvPr/>
          </p:nvSpPr>
          <p:spPr>
            <a:xfrm rot="2643684" flipH="1" flipV="1">
              <a:off x="2549005" y="3277498"/>
              <a:ext cx="2020641" cy="1554579"/>
            </a:xfrm>
            <a:prstGeom prst="moon">
              <a:avLst>
                <a:gd name="adj" fmla="val 61063"/>
              </a:avLst>
            </a:prstGeom>
            <a:solidFill>
              <a:sysClr val="window" lastClr="FFFFFF"/>
            </a:solidFill>
            <a:ln w="76200" cap="rnd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72892"/>
              <a:endParaRPr lang="en-US" sz="1468" kern="0">
                <a:solidFill>
                  <a:prstClr val="white"/>
                </a:solidFill>
                <a:latin typeface="Century Gothic" panose="020B0502020202020204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97F92BF-0179-E34A-A66A-9E48E7FDB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2897" y="3142156"/>
              <a:ext cx="4404375" cy="4404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909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6E73FCB-4BA4-BF45-94B8-757BCA02D8DF}"/>
              </a:ext>
            </a:extLst>
          </p:cNvPr>
          <p:cNvGrpSpPr/>
          <p:nvPr/>
        </p:nvGrpSpPr>
        <p:grpSpPr>
          <a:xfrm>
            <a:off x="464325" y="3707436"/>
            <a:ext cx="9129126" cy="2883309"/>
            <a:chOff x="464325" y="3707436"/>
            <a:chExt cx="9129126" cy="2883309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FD8E5714-5897-7540-927B-F38239E68753}"/>
                </a:ext>
              </a:extLst>
            </p:cNvPr>
            <p:cNvSpPr/>
            <p:nvPr/>
          </p:nvSpPr>
          <p:spPr>
            <a:xfrm>
              <a:off x="464325" y="3707436"/>
              <a:ext cx="9129126" cy="2883309"/>
            </a:xfrm>
            <a:prstGeom prst="roundRect">
              <a:avLst>
                <a:gd name="adj" fmla="val 9862"/>
              </a:avLst>
            </a:prstGeom>
            <a:solidFill>
              <a:sysClr val="windowText" lastClr="000000">
                <a:lumMod val="85000"/>
                <a:lumOff val="15000"/>
              </a:sysClr>
            </a:solidFill>
            <a:ln w="19050" cap="rnd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3000000"/>
              </a:lightRig>
            </a:scene3d>
            <a:sp3d>
              <a:bevelB/>
            </a:sp3d>
          </p:spPr>
          <p:txBody>
  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72892"/>
              <a:endParaRPr lang="en-US" sz="1468" kern="0">
                <a:solidFill>
                  <a:prstClr val="white"/>
                </a:solidFill>
                <a:latin typeface="Century Gothic" panose="020B0502020202020204"/>
              </a:endParaRPr>
            </a:p>
          </p:txBody>
        </p:sp>
        <p:sp>
          <p:nvSpPr>
            <p:cNvPr id="4" name="Moon 3">
              <a:extLst>
                <a:ext uri="{FF2B5EF4-FFF2-40B4-BE49-F238E27FC236}">
                  <a16:creationId xmlns:a16="http://schemas.microsoft.com/office/drawing/2014/main" id="{83158B2A-275B-1145-B5AB-0DFB33CFC5B7}"/>
                </a:ext>
              </a:extLst>
            </p:cNvPr>
            <p:cNvSpPr/>
            <p:nvPr/>
          </p:nvSpPr>
          <p:spPr>
            <a:xfrm rot="6300000">
              <a:off x="2361001" y="5356927"/>
              <a:ext cx="674572" cy="790831"/>
            </a:xfrm>
            <a:prstGeom prst="moon">
              <a:avLst>
                <a:gd name="adj" fmla="val 87500"/>
              </a:avLst>
            </a:prstGeom>
            <a:solidFill>
              <a:sysClr val="window" lastClr="FFFFFF"/>
            </a:solidFill>
            <a:ln w="76200" cap="rnd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72892"/>
              <a:endParaRPr lang="en-US" sz="1468" kern="0">
                <a:solidFill>
                  <a:prstClr val="white"/>
                </a:solidFill>
                <a:latin typeface="Century Gothic" panose="020B0502020202020204"/>
              </a:endParaRPr>
            </a:p>
          </p:txBody>
        </p:sp>
        <p:sp>
          <p:nvSpPr>
            <p:cNvPr id="5" name="Moon 4">
              <a:extLst>
                <a:ext uri="{FF2B5EF4-FFF2-40B4-BE49-F238E27FC236}">
                  <a16:creationId xmlns:a16="http://schemas.microsoft.com/office/drawing/2014/main" id="{85F01718-7B90-8544-A3CD-BEDFAD2B3522}"/>
                </a:ext>
              </a:extLst>
            </p:cNvPr>
            <p:cNvSpPr/>
            <p:nvPr/>
          </p:nvSpPr>
          <p:spPr>
            <a:xfrm rot="13180050" flipV="1">
              <a:off x="2361001" y="4120406"/>
              <a:ext cx="674572" cy="790831"/>
            </a:xfrm>
            <a:prstGeom prst="moon">
              <a:avLst>
                <a:gd name="adj" fmla="val 87500"/>
              </a:avLst>
            </a:prstGeom>
            <a:solidFill>
              <a:sysClr val="window" lastClr="FFFFFF"/>
            </a:solidFill>
            <a:ln w="76200" cap="rnd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72892"/>
              <a:endParaRPr lang="en-US" sz="1468" kern="0">
                <a:solidFill>
                  <a:prstClr val="white"/>
                </a:solidFill>
                <a:latin typeface="Century Gothic" panose="020B0502020202020204"/>
              </a:endParaRPr>
            </a:p>
          </p:txBody>
        </p:sp>
        <p:sp>
          <p:nvSpPr>
            <p:cNvPr id="6" name="Moon 5">
              <a:extLst>
                <a:ext uri="{FF2B5EF4-FFF2-40B4-BE49-F238E27FC236}">
                  <a16:creationId xmlns:a16="http://schemas.microsoft.com/office/drawing/2014/main" id="{68FDFA26-AB09-5E4A-BA3F-494E262767CB}"/>
                </a:ext>
              </a:extLst>
            </p:cNvPr>
            <p:cNvSpPr/>
            <p:nvPr/>
          </p:nvSpPr>
          <p:spPr>
            <a:xfrm rot="3019950" flipH="1" flipV="1">
              <a:off x="842471" y="5440829"/>
              <a:ext cx="674572" cy="790831"/>
            </a:xfrm>
            <a:prstGeom prst="moon">
              <a:avLst>
                <a:gd name="adj" fmla="val 87500"/>
              </a:avLst>
            </a:prstGeom>
            <a:solidFill>
              <a:sysClr val="window" lastClr="FFFFFF"/>
            </a:solidFill>
            <a:ln w="76200" cap="rnd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72892"/>
              <a:endParaRPr lang="en-US" sz="1468" kern="0">
                <a:solidFill>
                  <a:prstClr val="white"/>
                </a:solidFill>
                <a:latin typeface="Century Gothic" panose="020B0502020202020204"/>
              </a:endParaRPr>
            </a:p>
          </p:txBody>
        </p:sp>
        <p:sp>
          <p:nvSpPr>
            <p:cNvPr id="7" name="Moon 6">
              <a:extLst>
                <a:ext uri="{FF2B5EF4-FFF2-40B4-BE49-F238E27FC236}">
                  <a16:creationId xmlns:a16="http://schemas.microsoft.com/office/drawing/2014/main" id="{1BF8AB7A-CE93-4641-B5B7-21C25C02D778}"/>
                </a:ext>
              </a:extLst>
            </p:cNvPr>
            <p:cNvSpPr/>
            <p:nvPr/>
          </p:nvSpPr>
          <p:spPr>
            <a:xfrm rot="2643684" flipH="1" flipV="1">
              <a:off x="787862" y="4134116"/>
              <a:ext cx="992285" cy="763414"/>
            </a:xfrm>
            <a:prstGeom prst="moon">
              <a:avLst>
                <a:gd name="adj" fmla="val 61063"/>
              </a:avLst>
            </a:prstGeom>
            <a:solidFill>
              <a:sysClr val="window" lastClr="FFFFFF"/>
            </a:solidFill>
            <a:ln w="76200" cap="rnd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72892"/>
              <a:endParaRPr lang="en-US" sz="1468" kern="0">
                <a:solidFill>
                  <a:prstClr val="white"/>
                </a:solidFill>
                <a:latin typeface="Century Gothic" panose="020B0502020202020204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80BBE77-85DC-5943-BAD9-75BC643F7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149" y="4067653"/>
              <a:ext cx="2162875" cy="216287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501524-1DCF-8946-BDF2-519ADAB89749}"/>
                </a:ext>
              </a:extLst>
            </p:cNvPr>
            <p:cNvSpPr txBox="1"/>
            <p:nvPr/>
          </p:nvSpPr>
          <p:spPr>
            <a:xfrm>
              <a:off x="3490593" y="4641258"/>
              <a:ext cx="552907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Toppan Bunkyu Midashi Gothic Ex" panose="020B0900000000000000" pitchFamily="34" charset="-128"/>
                  <a:cs typeface="Times New Roman" panose="02020603050405020304" pitchFamily="18" charset="0"/>
                </a:rPr>
                <a:t>JSONtoCodable</a:t>
              </a:r>
              <a:endPara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ea typeface="Toppan Bunkyu Midashi Gothic Ex" panose="020B0900000000000000" pitchFamily="34" charset="-128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269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</Words>
  <Application>Microsoft Macintosh PowerPoint</Application>
  <PresentationFormat>Custom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Toppan Bunkyu Midashi Gothic Ex</vt:lpstr>
      <vt:lpstr>Arial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Mizutani Yuto</dc:creator>
  <cp:lastModifiedBy>Mizutani Yuto</cp:lastModifiedBy>
  <cp:revision>4</cp:revision>
  <dcterms:created xsi:type="dcterms:W3CDTF">2018-10-07T07:21:26Z</dcterms:created>
  <dcterms:modified xsi:type="dcterms:W3CDTF">2018-10-07T08:02:56Z</dcterms:modified>
</cp:coreProperties>
</file>