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9944100" cy="99425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30"/>
  </p:normalViewPr>
  <p:slideViewPr>
    <p:cSldViewPr snapToGrid="0" snapToObjects="1">
      <p:cViewPr varScale="1">
        <p:scale>
          <a:sx n="82" d="100"/>
          <a:sy n="82" d="100"/>
        </p:scale>
        <p:origin x="2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808" y="1627167"/>
            <a:ext cx="8452485" cy="3461467"/>
          </a:xfrm>
        </p:spPr>
        <p:txBody>
          <a:bodyPr anchor="b"/>
          <a:lstStyle>
            <a:lvl1pPr algn="ctr"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3" y="5222121"/>
            <a:ext cx="7458075" cy="2400472"/>
          </a:xfrm>
        </p:spPr>
        <p:txBody>
          <a:bodyPr/>
          <a:lstStyle>
            <a:lvl1pPr marL="0" indent="0" algn="ctr">
              <a:buNone/>
              <a:defRPr sz="2610"/>
            </a:lvl1pPr>
            <a:lvl2pPr marL="497205" indent="0" algn="ctr">
              <a:buNone/>
              <a:defRPr sz="2175"/>
            </a:lvl2pPr>
            <a:lvl3pPr marL="994410" indent="0" algn="ctr">
              <a:buNone/>
              <a:defRPr sz="1958"/>
            </a:lvl3pPr>
            <a:lvl4pPr marL="1491615" indent="0" algn="ctr">
              <a:buNone/>
              <a:defRPr sz="1740"/>
            </a:lvl4pPr>
            <a:lvl5pPr marL="1988820" indent="0" algn="ctr">
              <a:buNone/>
              <a:defRPr sz="1740"/>
            </a:lvl5pPr>
            <a:lvl6pPr marL="2486025" indent="0" algn="ctr">
              <a:buNone/>
              <a:defRPr sz="1740"/>
            </a:lvl6pPr>
            <a:lvl7pPr marL="2983230" indent="0" algn="ctr">
              <a:buNone/>
              <a:defRPr sz="1740"/>
            </a:lvl7pPr>
            <a:lvl8pPr marL="3480435" indent="0" algn="ctr">
              <a:buNone/>
              <a:defRPr sz="1740"/>
            </a:lvl8pPr>
            <a:lvl9pPr marL="3977640" indent="0" algn="ctr">
              <a:buNone/>
              <a:defRPr sz="17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6247" y="529347"/>
            <a:ext cx="2144197" cy="84258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58" y="529347"/>
            <a:ext cx="6308288" cy="84258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5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478" y="2478726"/>
            <a:ext cx="8576786" cy="4135809"/>
          </a:xfrm>
        </p:spPr>
        <p:txBody>
          <a:bodyPr anchor="b"/>
          <a:lstStyle>
            <a:lvl1pPr>
              <a:defRPr sz="65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8478" y="6653661"/>
            <a:ext cx="8576786" cy="2174924"/>
          </a:xfrm>
        </p:spPr>
        <p:txBody>
          <a:bodyPr/>
          <a:lstStyle>
            <a:lvl1pPr marL="0" indent="0">
              <a:buNone/>
              <a:defRPr sz="2610">
                <a:solidFill>
                  <a:schemeClr val="tx1"/>
                </a:solidFill>
              </a:defRPr>
            </a:lvl1pPr>
            <a:lvl2pPr marL="497205" indent="0">
              <a:buNone/>
              <a:defRPr sz="2175">
                <a:solidFill>
                  <a:schemeClr val="tx1">
                    <a:tint val="75000"/>
                  </a:schemeClr>
                </a:solidFill>
              </a:defRPr>
            </a:lvl2pPr>
            <a:lvl3pPr marL="994410" indent="0">
              <a:buNone/>
              <a:defRPr sz="1958">
                <a:solidFill>
                  <a:schemeClr val="tx1">
                    <a:tint val="75000"/>
                  </a:schemeClr>
                </a:solidFill>
              </a:defRPr>
            </a:lvl3pPr>
            <a:lvl4pPr marL="149161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4pPr>
            <a:lvl5pPr marL="198882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5pPr>
            <a:lvl6pPr marL="248602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6pPr>
            <a:lvl7pPr marL="298323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7pPr>
            <a:lvl8pPr marL="3480435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8pPr>
            <a:lvl9pPr marL="397764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57" y="2646734"/>
            <a:ext cx="4226243" cy="6308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200" y="2646734"/>
            <a:ext cx="4226243" cy="63084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529349"/>
            <a:ext cx="8576786" cy="19217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953" y="2437297"/>
            <a:ext cx="4206820" cy="1194482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953" y="3631779"/>
            <a:ext cx="4206820" cy="534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4201" y="2437297"/>
            <a:ext cx="4227538" cy="1194482"/>
          </a:xfrm>
        </p:spPr>
        <p:txBody>
          <a:bodyPr anchor="b"/>
          <a:lstStyle>
            <a:lvl1pPr marL="0" indent="0">
              <a:buNone/>
              <a:defRPr sz="2610" b="1"/>
            </a:lvl1pPr>
            <a:lvl2pPr marL="497205" indent="0">
              <a:buNone/>
              <a:defRPr sz="2175" b="1"/>
            </a:lvl2pPr>
            <a:lvl3pPr marL="994410" indent="0">
              <a:buNone/>
              <a:defRPr sz="1958" b="1"/>
            </a:lvl3pPr>
            <a:lvl4pPr marL="1491615" indent="0">
              <a:buNone/>
              <a:defRPr sz="1740" b="1"/>
            </a:lvl4pPr>
            <a:lvl5pPr marL="1988820" indent="0">
              <a:buNone/>
              <a:defRPr sz="1740" b="1"/>
            </a:lvl5pPr>
            <a:lvl6pPr marL="2486025" indent="0">
              <a:buNone/>
              <a:defRPr sz="1740" b="1"/>
            </a:lvl6pPr>
            <a:lvl7pPr marL="2983230" indent="0">
              <a:buNone/>
              <a:defRPr sz="1740" b="1"/>
            </a:lvl7pPr>
            <a:lvl8pPr marL="3480435" indent="0">
              <a:buNone/>
              <a:defRPr sz="1740" b="1"/>
            </a:lvl8pPr>
            <a:lvl9pPr marL="3977640" indent="0">
              <a:buNone/>
              <a:defRPr sz="17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4201" y="3631779"/>
            <a:ext cx="4227538" cy="5341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1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17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8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662834"/>
            <a:ext cx="3207231" cy="231992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538" y="1431540"/>
            <a:ext cx="5034201" cy="7065628"/>
          </a:xfrm>
        </p:spPr>
        <p:txBody>
          <a:bodyPr/>
          <a:lstStyle>
            <a:lvl1pPr>
              <a:defRPr sz="3480"/>
            </a:lvl1pPr>
            <a:lvl2pPr>
              <a:defRPr sz="3045"/>
            </a:lvl2pPr>
            <a:lvl3pPr>
              <a:defRPr sz="2610"/>
            </a:lvl3pPr>
            <a:lvl4pPr>
              <a:defRPr sz="2175"/>
            </a:lvl4pPr>
            <a:lvl5pPr>
              <a:defRPr sz="2175"/>
            </a:lvl5pPr>
            <a:lvl6pPr>
              <a:defRPr sz="2175"/>
            </a:lvl6pPr>
            <a:lvl7pPr>
              <a:defRPr sz="2175"/>
            </a:lvl7pPr>
            <a:lvl8pPr>
              <a:defRPr sz="2175"/>
            </a:lvl8pPr>
            <a:lvl9pPr>
              <a:defRPr sz="21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982754"/>
            <a:ext cx="3207231" cy="552592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952" y="662834"/>
            <a:ext cx="3207231" cy="2319920"/>
          </a:xfrm>
        </p:spPr>
        <p:txBody>
          <a:bodyPr anchor="b"/>
          <a:lstStyle>
            <a:lvl1pPr>
              <a:defRPr sz="3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27538" y="1431540"/>
            <a:ext cx="5034201" cy="7065628"/>
          </a:xfrm>
        </p:spPr>
        <p:txBody>
          <a:bodyPr anchor="t"/>
          <a:lstStyle>
            <a:lvl1pPr marL="0" indent="0">
              <a:buNone/>
              <a:defRPr sz="3480"/>
            </a:lvl1pPr>
            <a:lvl2pPr marL="497205" indent="0">
              <a:buNone/>
              <a:defRPr sz="3045"/>
            </a:lvl2pPr>
            <a:lvl3pPr marL="994410" indent="0">
              <a:buNone/>
              <a:defRPr sz="2610"/>
            </a:lvl3pPr>
            <a:lvl4pPr marL="1491615" indent="0">
              <a:buNone/>
              <a:defRPr sz="2175"/>
            </a:lvl4pPr>
            <a:lvl5pPr marL="1988820" indent="0">
              <a:buNone/>
              <a:defRPr sz="2175"/>
            </a:lvl5pPr>
            <a:lvl6pPr marL="2486025" indent="0">
              <a:buNone/>
              <a:defRPr sz="2175"/>
            </a:lvl6pPr>
            <a:lvl7pPr marL="2983230" indent="0">
              <a:buNone/>
              <a:defRPr sz="2175"/>
            </a:lvl7pPr>
            <a:lvl8pPr marL="3480435" indent="0">
              <a:buNone/>
              <a:defRPr sz="2175"/>
            </a:lvl8pPr>
            <a:lvl9pPr marL="3977640" indent="0">
              <a:buNone/>
              <a:defRPr sz="21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952" y="2982754"/>
            <a:ext cx="3207231" cy="5525921"/>
          </a:xfrm>
        </p:spPr>
        <p:txBody>
          <a:bodyPr/>
          <a:lstStyle>
            <a:lvl1pPr marL="0" indent="0">
              <a:buNone/>
              <a:defRPr sz="1740"/>
            </a:lvl1pPr>
            <a:lvl2pPr marL="497205" indent="0">
              <a:buNone/>
              <a:defRPr sz="1523"/>
            </a:lvl2pPr>
            <a:lvl3pPr marL="994410" indent="0">
              <a:buNone/>
              <a:defRPr sz="1305"/>
            </a:lvl3pPr>
            <a:lvl4pPr marL="1491615" indent="0">
              <a:buNone/>
              <a:defRPr sz="1088"/>
            </a:lvl4pPr>
            <a:lvl5pPr marL="1988820" indent="0">
              <a:buNone/>
              <a:defRPr sz="1088"/>
            </a:lvl5pPr>
            <a:lvl6pPr marL="2486025" indent="0">
              <a:buNone/>
              <a:defRPr sz="1088"/>
            </a:lvl6pPr>
            <a:lvl7pPr marL="2983230" indent="0">
              <a:buNone/>
              <a:defRPr sz="1088"/>
            </a:lvl7pPr>
            <a:lvl8pPr marL="3480435" indent="0">
              <a:buNone/>
              <a:defRPr sz="1088"/>
            </a:lvl8pPr>
            <a:lvl9pPr marL="3977640" indent="0">
              <a:buNone/>
              <a:defRPr sz="108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3657" y="529349"/>
            <a:ext cx="8576786" cy="1921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657" y="2646734"/>
            <a:ext cx="8576786" cy="6308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657" y="9215239"/>
            <a:ext cx="2237423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B70B-FA4D-E843-929E-3D43159AF6A2}" type="datetimeFigureOut">
              <a:rPr lang="en-US" smtClean="0"/>
              <a:t>10/7/18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93983" y="9215239"/>
            <a:ext cx="3356134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23020" y="9215239"/>
            <a:ext cx="2237423" cy="5293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79A6F-A8C6-7044-B221-DC40D887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94410" rtl="0" eaLnBrk="1" latinLnBrk="0" hangingPunct="1">
        <a:lnSpc>
          <a:spcPct val="90000"/>
        </a:lnSpc>
        <a:spcBef>
          <a:spcPct val="0"/>
        </a:spcBef>
        <a:buNone/>
        <a:defRPr sz="47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8603" indent="-248603" algn="l" defTabSz="994410" rtl="0" eaLnBrk="1" latinLnBrk="0" hangingPunct="1">
        <a:lnSpc>
          <a:spcPct val="90000"/>
        </a:lnSpc>
        <a:spcBef>
          <a:spcPts val="1088"/>
        </a:spcBef>
        <a:buFont typeface="Arial" panose="020B0604020202020204" pitchFamily="34" charset="0"/>
        <a:buChar char="•"/>
        <a:defRPr sz="3045" kern="1200">
          <a:solidFill>
            <a:schemeClr val="tx1"/>
          </a:solidFill>
          <a:latin typeface="+mn-lt"/>
          <a:ea typeface="+mn-ea"/>
          <a:cs typeface="+mn-cs"/>
        </a:defRPr>
      </a:lvl1pPr>
      <a:lvl2pPr marL="74580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24301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2175" kern="1200">
          <a:solidFill>
            <a:schemeClr val="tx1"/>
          </a:solidFill>
          <a:latin typeface="+mn-lt"/>
          <a:ea typeface="+mn-ea"/>
          <a:cs typeface="+mn-cs"/>
        </a:defRPr>
      </a:lvl3pPr>
      <a:lvl4pPr marL="174021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223742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73462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323183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729038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4226243" indent="-248603" algn="l" defTabSz="994410" rtl="0" eaLnBrk="1" latinLnBrk="0" hangingPunct="1">
        <a:lnSpc>
          <a:spcPct val="90000"/>
        </a:lnSpc>
        <a:spcBef>
          <a:spcPts val="544"/>
        </a:spcBef>
        <a:buFont typeface="Arial" panose="020B0604020202020204" pitchFamily="34" charset="0"/>
        <a:buChar char="•"/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1pPr>
      <a:lvl2pPr marL="49720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2pPr>
      <a:lvl3pPr marL="99441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3pPr>
      <a:lvl4pPr marL="149161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4pPr>
      <a:lvl5pPr marL="198882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5pPr>
      <a:lvl6pPr marL="248602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6pPr>
      <a:lvl7pPr marL="298323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7pPr>
      <a:lvl8pPr marL="3480435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8pPr>
      <a:lvl9pPr marL="3977640" algn="l" defTabSz="994410" rtl="0" eaLnBrk="1" latinLnBrk="0" hangingPunct="1">
        <a:defRPr sz="1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F143877-A9EC-C74F-8307-CFC8AE89DB4E}"/>
              </a:ext>
            </a:extLst>
          </p:cNvPr>
          <p:cNvGrpSpPr/>
          <p:nvPr/>
        </p:nvGrpSpPr>
        <p:grpSpPr>
          <a:xfrm>
            <a:off x="1890169" y="2408627"/>
            <a:ext cx="5871433" cy="5871433"/>
            <a:chOff x="1890169" y="2408627"/>
            <a:chExt cx="5871433" cy="5871433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275292C-D892-8F43-B482-22C214D9E0FB}"/>
                </a:ext>
              </a:extLst>
            </p:cNvPr>
            <p:cNvSpPr/>
            <p:nvPr/>
          </p:nvSpPr>
          <p:spPr>
            <a:xfrm>
              <a:off x="1890169" y="2408627"/>
              <a:ext cx="5871433" cy="5871433"/>
            </a:xfrm>
            <a:prstGeom prst="roundRect">
              <a:avLst>
                <a:gd name="adj" fmla="val 9862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19050" cap="rnd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3000000"/>
              </a:lightRig>
            </a:scene3d>
            <a:sp3d>
              <a:bevelB/>
            </a:sp3d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42428DC6-5ED2-0F48-AA4A-A7EFC0DB693D}"/>
                </a:ext>
              </a:extLst>
            </p:cNvPr>
            <p:cNvSpPr/>
            <p:nvPr/>
          </p:nvSpPr>
          <p:spPr>
            <a:xfrm rot="6300000">
              <a:off x="5752470" y="5767571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0" name="Moon 9">
              <a:extLst>
                <a:ext uri="{FF2B5EF4-FFF2-40B4-BE49-F238E27FC236}">
                  <a16:creationId xmlns:a16="http://schemas.microsoft.com/office/drawing/2014/main" id="{154D3381-224A-C745-AFA8-231D5C431DB5}"/>
                </a:ext>
              </a:extLst>
            </p:cNvPr>
            <p:cNvSpPr/>
            <p:nvPr/>
          </p:nvSpPr>
          <p:spPr>
            <a:xfrm rot="13180050" flipV="1">
              <a:off x="5752470" y="3249580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1" name="Moon 10">
              <a:extLst>
                <a:ext uri="{FF2B5EF4-FFF2-40B4-BE49-F238E27FC236}">
                  <a16:creationId xmlns:a16="http://schemas.microsoft.com/office/drawing/2014/main" id="{61F096F7-C10D-D84D-80B4-B73B4A026A79}"/>
                </a:ext>
              </a:extLst>
            </p:cNvPr>
            <p:cNvSpPr/>
            <p:nvPr/>
          </p:nvSpPr>
          <p:spPr>
            <a:xfrm rot="3019950" flipH="1" flipV="1">
              <a:off x="2660207" y="5938425"/>
              <a:ext cx="1373666" cy="161041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12" name="Moon 11">
              <a:extLst>
                <a:ext uri="{FF2B5EF4-FFF2-40B4-BE49-F238E27FC236}">
                  <a16:creationId xmlns:a16="http://schemas.microsoft.com/office/drawing/2014/main" id="{951CAD51-A6CC-EC4F-A283-850A7083A94E}"/>
                </a:ext>
              </a:extLst>
            </p:cNvPr>
            <p:cNvSpPr/>
            <p:nvPr/>
          </p:nvSpPr>
          <p:spPr>
            <a:xfrm rot="2643684" flipH="1" flipV="1">
              <a:off x="2549005" y="3277498"/>
              <a:ext cx="2020641" cy="1554579"/>
            </a:xfrm>
            <a:prstGeom prst="moon">
              <a:avLst>
                <a:gd name="adj" fmla="val 61063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5DBB7D-2B97-6E42-83A1-EEA887FD2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2897" y="3142156"/>
              <a:ext cx="4404375" cy="440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34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6E73FCB-4BA4-BF45-94B8-757BCA02D8DF}"/>
              </a:ext>
            </a:extLst>
          </p:cNvPr>
          <p:cNvGrpSpPr/>
          <p:nvPr/>
        </p:nvGrpSpPr>
        <p:grpSpPr>
          <a:xfrm>
            <a:off x="464325" y="3707436"/>
            <a:ext cx="9129126" cy="2883309"/>
            <a:chOff x="464325" y="3707436"/>
            <a:chExt cx="9129126" cy="288330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D8E5714-5897-7540-927B-F38239E68753}"/>
                </a:ext>
              </a:extLst>
            </p:cNvPr>
            <p:cNvSpPr/>
            <p:nvPr/>
          </p:nvSpPr>
          <p:spPr>
            <a:xfrm>
              <a:off x="464325" y="3707436"/>
              <a:ext cx="9129126" cy="2883309"/>
            </a:xfrm>
            <a:prstGeom prst="roundRect">
              <a:avLst>
                <a:gd name="adj" fmla="val 9862"/>
              </a:avLst>
            </a:prstGeom>
            <a:solidFill>
              <a:sysClr val="windowText" lastClr="000000">
                <a:lumMod val="85000"/>
                <a:lumOff val="15000"/>
              </a:sysClr>
            </a:solidFill>
            <a:ln w="19050" cap="rnd" cmpd="sng" algn="ctr">
              <a:noFill/>
              <a:prstDash val="solid"/>
            </a:ln>
            <a:effectLst/>
            <a:scene3d>
              <a:camera prst="orthographicFront"/>
              <a:lightRig rig="balanced" dir="t">
                <a:rot lat="0" lon="0" rev="3000000"/>
              </a:lightRig>
            </a:scene3d>
            <a:sp3d>
              <a:bevelB/>
            </a:sp3d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4" name="Moon 3">
              <a:extLst>
                <a:ext uri="{FF2B5EF4-FFF2-40B4-BE49-F238E27FC236}">
                  <a16:creationId xmlns:a16="http://schemas.microsoft.com/office/drawing/2014/main" id="{83158B2A-275B-1145-B5AB-0DFB33CFC5B7}"/>
                </a:ext>
              </a:extLst>
            </p:cNvPr>
            <p:cNvSpPr/>
            <p:nvPr/>
          </p:nvSpPr>
          <p:spPr>
            <a:xfrm rot="6300000">
              <a:off x="2361001" y="5356927"/>
              <a:ext cx="674572" cy="79083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85F01718-7B90-8544-A3CD-BEDFAD2B3522}"/>
                </a:ext>
              </a:extLst>
            </p:cNvPr>
            <p:cNvSpPr/>
            <p:nvPr/>
          </p:nvSpPr>
          <p:spPr>
            <a:xfrm rot="13180050" flipV="1">
              <a:off x="2361001" y="4120406"/>
              <a:ext cx="674572" cy="79083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68FDFA26-AB09-5E4A-BA3F-494E262767CB}"/>
                </a:ext>
              </a:extLst>
            </p:cNvPr>
            <p:cNvSpPr/>
            <p:nvPr/>
          </p:nvSpPr>
          <p:spPr>
            <a:xfrm rot="3019950" flipH="1" flipV="1">
              <a:off x="842471" y="5440829"/>
              <a:ext cx="674572" cy="790831"/>
            </a:xfrm>
            <a:prstGeom prst="moon">
              <a:avLst>
                <a:gd name="adj" fmla="val 87500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1BF8AB7A-CE93-4641-B5B7-21C25C02D778}"/>
                </a:ext>
              </a:extLst>
            </p:cNvPr>
            <p:cNvSpPr/>
            <p:nvPr/>
          </p:nvSpPr>
          <p:spPr>
            <a:xfrm rot="2643684" flipH="1" flipV="1">
              <a:off x="787862" y="4134116"/>
              <a:ext cx="992285" cy="763414"/>
            </a:xfrm>
            <a:prstGeom prst="moon">
              <a:avLst>
                <a:gd name="adj" fmla="val 61063"/>
              </a:avLst>
            </a:prstGeom>
            <a:solidFill>
              <a:sysClr val="window" lastClr="FFFFFF"/>
            </a:solidFill>
            <a:ln w="76200" cap="rnd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4581" tIns="37290" rIns="74581" bIns="37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372892"/>
              <a:endParaRPr lang="en-US" sz="1468" kern="0">
                <a:solidFill>
                  <a:prstClr val="white"/>
                </a:solidFill>
                <a:latin typeface="Century Gothic" panose="020B0502020202020204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80BBE77-85DC-5943-BAD9-75BC643F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149" y="4067653"/>
              <a:ext cx="2162875" cy="21628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501524-1DCF-8946-BDF2-519ADAB89749}"/>
                </a:ext>
              </a:extLst>
            </p:cNvPr>
            <p:cNvSpPr txBox="1"/>
            <p:nvPr/>
          </p:nvSpPr>
          <p:spPr>
            <a:xfrm>
              <a:off x="3490593" y="4641258"/>
              <a:ext cx="55290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Toppan Bunkyu Midashi Gothic Ex" panose="020B0900000000000000" pitchFamily="34" charset="-128"/>
                  <a:cs typeface="Times New Roman" panose="02020603050405020304" pitchFamily="18" charset="0"/>
                </a:rPr>
                <a:t>JSONtoCodable</a:t>
              </a:r>
              <a:endParaRPr lang="en-US" sz="6000" b="1" dirty="0">
                <a:solidFill>
                  <a:schemeClr val="bg1"/>
                </a:solidFill>
                <a:latin typeface="Times New Roman" panose="02020603050405020304" pitchFamily="18" charset="0"/>
                <a:ea typeface="Toppan Bunkyu Midashi Gothic Ex" panose="020B0900000000000000" pitchFamily="34" charset="-128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6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Toppan Bunkyu Midashi Gothic Ex</vt:lpstr>
      <vt:lpstr>Arial</vt:lpstr>
      <vt:lpstr>Calibri</vt:lpstr>
      <vt:lpstr>Calibri Light</vt:lpstr>
      <vt:lpstr>Century Gothic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Mizutani Yuto</dc:creator>
  <cp:lastModifiedBy>Mizutani Yuto</cp:lastModifiedBy>
  <cp:revision>2</cp:revision>
  <dcterms:created xsi:type="dcterms:W3CDTF">2018-10-07T07:21:26Z</dcterms:created>
  <dcterms:modified xsi:type="dcterms:W3CDTF">2018-10-07T07:37:26Z</dcterms:modified>
</cp:coreProperties>
</file>