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944100" cy="9942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2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627167"/>
            <a:ext cx="8452485" cy="346146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5222121"/>
            <a:ext cx="7458075" cy="2400472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529347"/>
            <a:ext cx="2144197" cy="84258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529347"/>
            <a:ext cx="6308288" cy="84258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2478726"/>
            <a:ext cx="8576786" cy="4135809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6653661"/>
            <a:ext cx="8576786" cy="2174924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529349"/>
            <a:ext cx="8576786" cy="1921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2437297"/>
            <a:ext cx="4206820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3631779"/>
            <a:ext cx="4206820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2437297"/>
            <a:ext cx="4227538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3631779"/>
            <a:ext cx="4227538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431540"/>
            <a:ext cx="5034201" cy="7065628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431540"/>
            <a:ext cx="5034201" cy="7065628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529349"/>
            <a:ext cx="8576786" cy="1921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2646734"/>
            <a:ext cx="8576786" cy="630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9215239"/>
            <a:ext cx="3356134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F143877-A9EC-C74F-8307-CFC8AE89DB4E}"/>
              </a:ext>
            </a:extLst>
          </p:cNvPr>
          <p:cNvGrpSpPr/>
          <p:nvPr/>
        </p:nvGrpSpPr>
        <p:grpSpPr>
          <a:xfrm>
            <a:off x="1890169" y="2408627"/>
            <a:ext cx="5871433" cy="5871433"/>
            <a:chOff x="1890169" y="2408627"/>
            <a:chExt cx="5871433" cy="587143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75292C-D892-8F43-B482-22C214D9E0FB}"/>
                </a:ext>
              </a:extLst>
            </p:cNvPr>
            <p:cNvSpPr/>
            <p:nvPr/>
          </p:nvSpPr>
          <p:spPr>
            <a:xfrm>
              <a:off x="1890169" y="2408627"/>
              <a:ext cx="5871433" cy="5871433"/>
            </a:xfrm>
            <a:prstGeom prst="roundRect">
              <a:avLst>
                <a:gd name="adj" fmla="val 9862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rnd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>
              <a:bevelB/>
            </a:sp3d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2428DC6-5ED2-0F48-AA4A-A7EFC0DB693D}"/>
                </a:ext>
              </a:extLst>
            </p:cNvPr>
            <p:cNvSpPr/>
            <p:nvPr/>
          </p:nvSpPr>
          <p:spPr>
            <a:xfrm rot="6300000">
              <a:off x="5752470" y="5767571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154D3381-224A-C745-AFA8-231D5C431DB5}"/>
                </a:ext>
              </a:extLst>
            </p:cNvPr>
            <p:cNvSpPr/>
            <p:nvPr/>
          </p:nvSpPr>
          <p:spPr>
            <a:xfrm rot="13180050" flipV="1">
              <a:off x="5752470" y="3249580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61F096F7-C10D-D84D-80B4-B73B4A026A79}"/>
                </a:ext>
              </a:extLst>
            </p:cNvPr>
            <p:cNvSpPr/>
            <p:nvPr/>
          </p:nvSpPr>
          <p:spPr>
            <a:xfrm rot="3019950" flipH="1" flipV="1">
              <a:off x="2660207" y="5938425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951CAD51-A6CC-EC4F-A283-850A7083A94E}"/>
                </a:ext>
              </a:extLst>
            </p:cNvPr>
            <p:cNvSpPr/>
            <p:nvPr/>
          </p:nvSpPr>
          <p:spPr>
            <a:xfrm rot="2643684" flipH="1" flipV="1">
              <a:off x="2549005" y="3277498"/>
              <a:ext cx="2020641" cy="1554579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5DBB7D-2B97-6E42-83A1-EEA887F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897" y="3142156"/>
              <a:ext cx="4404375" cy="44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4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Mizutani Yuto</dc:creator>
  <cp:lastModifiedBy>Mizutani Yuto</cp:lastModifiedBy>
  <cp:revision>1</cp:revision>
  <dcterms:created xsi:type="dcterms:W3CDTF">2018-10-07T07:21:26Z</dcterms:created>
  <dcterms:modified xsi:type="dcterms:W3CDTF">2018-10-07T07:24:55Z</dcterms:modified>
</cp:coreProperties>
</file>