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9"/>
  </p:notesMasterIdLst>
  <p:sldIdLst>
    <p:sldId id="256" r:id="rId2"/>
    <p:sldId id="257" r:id="rId3"/>
    <p:sldId id="339" r:id="rId4"/>
    <p:sldId id="341" r:id="rId5"/>
    <p:sldId id="269" r:id="rId6"/>
    <p:sldId id="360" r:id="rId7"/>
    <p:sldId id="363" r:id="rId8"/>
    <p:sldId id="340" r:id="rId9"/>
    <p:sldId id="342" r:id="rId10"/>
    <p:sldId id="343" r:id="rId11"/>
    <p:sldId id="344" r:id="rId12"/>
    <p:sldId id="345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61" r:id="rId22"/>
    <p:sldId id="362" r:id="rId23"/>
    <p:sldId id="364" r:id="rId24"/>
    <p:sldId id="365" r:id="rId25"/>
    <p:sldId id="366" r:id="rId26"/>
    <p:sldId id="367" r:id="rId27"/>
    <p:sldId id="36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＆目次" id="{541B9D46-734B-4571-AE73-016912C1D35F}">
          <p14:sldIdLst>
            <p14:sldId id="256"/>
            <p14:sldId id="257"/>
          </p14:sldIdLst>
        </p14:section>
        <p14:section name="概要" id="{C26AF166-3650-47E2-841D-2CFA38C0F305}">
          <p14:sldIdLst>
            <p14:sldId id="339"/>
            <p14:sldId id="341"/>
            <p14:sldId id="269"/>
          </p14:sldIdLst>
        </p14:section>
        <p14:section name="実行手順" id="{4AEB78DF-910F-4503-ACE1-2A809E5DA609}">
          <p14:sldIdLst>
            <p14:sldId id="360"/>
            <p14:sldId id="363"/>
            <p14:sldId id="340"/>
            <p14:sldId id="342"/>
            <p14:sldId id="343"/>
            <p14:sldId id="344"/>
            <p14:sldId id="345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61"/>
            <p14:sldId id="362"/>
            <p14:sldId id="364"/>
            <p14:sldId id="365"/>
            <p14:sldId id="366"/>
            <p14:sldId id="367"/>
            <p14:sldId id="3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FDC"/>
    <a:srgbClr val="15608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FB8064-48D1-4D66-A0F2-4CB09BD0A9FA}" v="12703" dt="2024-11-12T06:08:49.756"/>
    <p1510:client id="{190EB72D-BCB0-48AF-8AD4-99D2F727712C}" v="86" dt="2024-11-12T06:16:49.149"/>
    <p1510:client id="{23C5F86F-CA8F-4F9B-92C4-68C4BA99E83A}" v="5" dt="2024-11-13T01:27:59.054"/>
    <p1510:client id="{6DA395D9-E4FD-431D-92FE-62137C56DDB4}" v="462" dt="2024-11-13T05:55:33.290"/>
    <p1510:client id="{A4ECE049-07A5-40DA-9060-62C121EBD1B1}" v="581" dt="2024-11-12T06:06:03.644"/>
    <p1510:client id="{AD7D2601-AA62-44E0-9E45-CA97D2E5FA1D}" v="366" dt="2024-11-13T06:13:40.280"/>
    <p1510:client id="{E1E97DE6-306C-45EF-9D2C-B88EAE7E54B3}" v="17" dt="2024-11-12T03:34:01.794"/>
    <p1510:client id="{EFFB4720-CA5F-4CB1-967C-5BE1F6D33F0F}" v="41" dt="2024-11-13T01:21:34.1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KS22 南裕斗" userId="S::ok220184@oks.iput.ac.jp::4d702e03-5945-4733-988a-40a2a2b9758a" providerId="AD" clId="Web-{FC55DFD4-FC4E-4DBB-9BE8-2AEB158EBEE6}"/>
    <pc:docChg chg="modSld">
      <pc:chgData name="OKS22 南裕斗" userId="S::ok220184@oks.iput.ac.jp::4d702e03-5945-4733-988a-40a2a2b9758a" providerId="AD" clId="Web-{FC55DFD4-FC4E-4DBB-9BE8-2AEB158EBEE6}" dt="2024-11-06T06:32:03.289" v="1" actId="20577"/>
      <pc:docMkLst>
        <pc:docMk/>
      </pc:docMkLst>
      <pc:sldChg chg="modSp">
        <pc:chgData name="OKS22 南裕斗" userId="S::ok220184@oks.iput.ac.jp::4d702e03-5945-4733-988a-40a2a2b9758a" providerId="AD" clId="Web-{FC55DFD4-FC4E-4DBB-9BE8-2AEB158EBEE6}" dt="2024-11-06T06:32:03.289" v="1" actId="20577"/>
        <pc:sldMkLst>
          <pc:docMk/>
          <pc:sldMk cId="132087435" sldId="287"/>
        </pc:sldMkLst>
      </pc:sldChg>
    </pc:docChg>
  </pc:docChgLst>
  <pc:docChgLst>
    <pc:chgData name="OKS22 南裕斗" userId="S::ok220184@oks.iput.ac.jp::4d702e03-5945-4733-988a-40a2a2b9758a" providerId="AD" clId="Web-{01DC9000-4373-4028-8EEB-9140DBF07F2C}"/>
    <pc:docChg chg="addSld delSld modSld sldOrd modSection">
      <pc:chgData name="OKS22 南裕斗" userId="S::ok220184@oks.iput.ac.jp::4d702e03-5945-4733-988a-40a2a2b9758a" providerId="AD" clId="Web-{01DC9000-4373-4028-8EEB-9140DBF07F2C}" dt="2024-11-08T02:54:47.386" v="145" actId="1076"/>
      <pc:docMkLst>
        <pc:docMk/>
      </pc:docMkLst>
      <pc:sldChg chg="addSp delSp modSp">
        <pc:chgData name="OKS22 南裕斗" userId="S::ok220184@oks.iput.ac.jp::4d702e03-5945-4733-988a-40a2a2b9758a" providerId="AD" clId="Web-{01DC9000-4373-4028-8EEB-9140DBF07F2C}" dt="2024-11-08T02:44:36.435" v="84"/>
        <pc:sldMkLst>
          <pc:docMk/>
          <pc:sldMk cId="3044730708" sldId="256"/>
        </pc:sldMkLst>
        <pc:spChg chg="add del mod">
          <ac:chgData name="OKS22 南裕斗" userId="S::ok220184@oks.iput.ac.jp::4d702e03-5945-4733-988a-40a2a2b9758a" providerId="AD" clId="Web-{01DC9000-4373-4028-8EEB-9140DBF07F2C}" dt="2024-11-08T02:44:36.435" v="84"/>
          <ac:spMkLst>
            <pc:docMk/>
            <pc:sldMk cId="3044730708" sldId="256"/>
            <ac:spMk id="3" creationId="{0DE7F647-EF0D-D652-8BA4-FECBCF353435}"/>
          </ac:spMkLst>
        </pc:spChg>
      </pc:sldChg>
      <pc:sldChg chg="ord">
        <pc:chgData name="OKS22 南裕斗" userId="S::ok220184@oks.iput.ac.jp::4d702e03-5945-4733-988a-40a2a2b9758a" providerId="AD" clId="Web-{01DC9000-4373-4028-8EEB-9140DBF07F2C}" dt="2024-11-08T02:43:41.246" v="71"/>
        <pc:sldMkLst>
          <pc:docMk/>
          <pc:sldMk cId="3545540434" sldId="272"/>
        </pc:sldMkLst>
      </pc:sldChg>
      <pc:sldChg chg="modSp">
        <pc:chgData name="OKS22 南裕斗" userId="S::ok220184@oks.iput.ac.jp::4d702e03-5945-4733-988a-40a2a2b9758a" providerId="AD" clId="Web-{01DC9000-4373-4028-8EEB-9140DBF07F2C}" dt="2024-11-08T02:52:02.523" v="133" actId="20577"/>
        <pc:sldMkLst>
          <pc:docMk/>
          <pc:sldMk cId="2673617868" sldId="285"/>
        </pc:sldMkLst>
        <pc:spChg chg="mod">
          <ac:chgData name="OKS22 南裕斗" userId="S::ok220184@oks.iput.ac.jp::4d702e03-5945-4733-988a-40a2a2b9758a" providerId="AD" clId="Web-{01DC9000-4373-4028-8EEB-9140DBF07F2C}" dt="2024-11-08T02:51:45.444" v="132" actId="20577"/>
          <ac:spMkLst>
            <pc:docMk/>
            <pc:sldMk cId="2673617868" sldId="285"/>
            <ac:spMk id="3" creationId="{9E5D375E-4227-4DE5-4E6B-815256CD13C4}"/>
          </ac:spMkLst>
        </pc:spChg>
        <pc:spChg chg="mod">
          <ac:chgData name="OKS22 南裕斗" userId="S::ok220184@oks.iput.ac.jp::4d702e03-5945-4733-988a-40a2a2b9758a" providerId="AD" clId="Web-{01DC9000-4373-4028-8EEB-9140DBF07F2C}" dt="2024-11-08T02:52:02.523" v="133" actId="20577"/>
          <ac:spMkLst>
            <pc:docMk/>
            <pc:sldMk cId="2673617868" sldId="285"/>
            <ac:spMk id="5" creationId="{C26C825E-7A13-222B-E690-C9877BDF8F76}"/>
          </ac:spMkLst>
        </pc:spChg>
      </pc:sldChg>
      <pc:sldChg chg="modSp">
        <pc:chgData name="OKS22 南裕斗" userId="S::ok220184@oks.iput.ac.jp::4d702e03-5945-4733-988a-40a2a2b9758a" providerId="AD" clId="Web-{01DC9000-4373-4028-8EEB-9140DBF07F2C}" dt="2024-11-08T02:47:07.219" v="89" actId="20577"/>
        <pc:sldMkLst>
          <pc:docMk/>
          <pc:sldMk cId="1507828078" sldId="295"/>
        </pc:sldMkLst>
        <pc:spChg chg="mod">
          <ac:chgData name="OKS22 南裕斗" userId="S::ok220184@oks.iput.ac.jp::4d702e03-5945-4733-988a-40a2a2b9758a" providerId="AD" clId="Web-{01DC9000-4373-4028-8EEB-9140DBF07F2C}" dt="2024-11-08T02:47:07.219" v="89" actId="20577"/>
          <ac:spMkLst>
            <pc:docMk/>
            <pc:sldMk cId="1507828078" sldId="295"/>
            <ac:spMk id="16" creationId="{3829A94B-3C5A-056D-CAD5-51B1879CA23B}"/>
          </ac:spMkLst>
        </pc:spChg>
      </pc:sldChg>
      <pc:sldChg chg="addSp delSp modSp">
        <pc:chgData name="OKS22 南裕斗" userId="S::ok220184@oks.iput.ac.jp::4d702e03-5945-4733-988a-40a2a2b9758a" providerId="AD" clId="Web-{01DC9000-4373-4028-8EEB-9140DBF07F2C}" dt="2024-11-08T02:42:57.042" v="68" actId="1076"/>
        <pc:sldMkLst>
          <pc:docMk/>
          <pc:sldMk cId="2475766153" sldId="298"/>
        </pc:sldMkLst>
        <pc:spChg chg="del">
          <ac:chgData name="OKS22 南裕斗" userId="S::ok220184@oks.iput.ac.jp::4d702e03-5945-4733-988a-40a2a2b9758a" providerId="AD" clId="Web-{01DC9000-4373-4028-8EEB-9140DBF07F2C}" dt="2024-11-08T02:39:52.678" v="32"/>
          <ac:spMkLst>
            <pc:docMk/>
            <pc:sldMk cId="2475766153" sldId="298"/>
            <ac:spMk id="2" creationId="{D6C38289-6B33-2419-7B6F-78EF97F8BD0C}"/>
          </ac:spMkLst>
        </pc:spChg>
        <pc:spChg chg="del">
          <ac:chgData name="OKS22 南裕斗" userId="S::ok220184@oks.iput.ac.jp::4d702e03-5945-4733-988a-40a2a2b9758a" providerId="AD" clId="Web-{01DC9000-4373-4028-8EEB-9140DBF07F2C}" dt="2024-11-08T02:39:52.663" v="31"/>
          <ac:spMkLst>
            <pc:docMk/>
            <pc:sldMk cId="2475766153" sldId="298"/>
            <ac:spMk id="4" creationId="{E0E05A91-CCC0-BAD7-480E-C8AD8C67817D}"/>
          </ac:spMkLst>
        </pc:spChg>
        <pc:spChg chg="del">
          <ac:chgData name="OKS22 南裕斗" userId="S::ok220184@oks.iput.ac.jp::4d702e03-5945-4733-988a-40a2a2b9758a" providerId="AD" clId="Web-{01DC9000-4373-4028-8EEB-9140DBF07F2C}" dt="2024-11-08T02:39:52.663" v="30"/>
          <ac:spMkLst>
            <pc:docMk/>
            <pc:sldMk cId="2475766153" sldId="298"/>
            <ac:spMk id="5" creationId="{F99A8626-B4D0-CEA8-2CFE-DD4DABC09B4F}"/>
          </ac:spMkLst>
        </pc:spChg>
        <pc:spChg chg="add mod">
          <ac:chgData name="OKS22 南裕斗" userId="S::ok220184@oks.iput.ac.jp::4d702e03-5945-4733-988a-40a2a2b9758a" providerId="AD" clId="Web-{01DC9000-4373-4028-8EEB-9140DBF07F2C}" dt="2024-11-08T02:42:34.776" v="65" actId="1076"/>
          <ac:spMkLst>
            <pc:docMk/>
            <pc:sldMk cId="2475766153" sldId="298"/>
            <ac:spMk id="7" creationId="{02047943-F844-54A3-24BB-F6CE6547F965}"/>
          </ac:spMkLst>
        </pc:spChg>
        <pc:spChg chg="del">
          <ac:chgData name="OKS22 南裕斗" userId="S::ok220184@oks.iput.ac.jp::4d702e03-5945-4733-988a-40a2a2b9758a" providerId="AD" clId="Web-{01DC9000-4373-4028-8EEB-9140DBF07F2C}" dt="2024-11-08T02:39:52.663" v="29"/>
          <ac:spMkLst>
            <pc:docMk/>
            <pc:sldMk cId="2475766153" sldId="298"/>
            <ac:spMk id="8" creationId="{3F77F513-1A38-8A18-F61A-86497F991EF5}"/>
          </ac:spMkLst>
        </pc:spChg>
        <pc:spChg chg="del">
          <ac:chgData name="OKS22 南裕斗" userId="S::ok220184@oks.iput.ac.jp::4d702e03-5945-4733-988a-40a2a2b9758a" providerId="AD" clId="Web-{01DC9000-4373-4028-8EEB-9140DBF07F2C}" dt="2024-11-08T02:39:52.663" v="28"/>
          <ac:spMkLst>
            <pc:docMk/>
            <pc:sldMk cId="2475766153" sldId="298"/>
            <ac:spMk id="9" creationId="{17DE335C-1F33-5C58-DCF4-2426867FA658}"/>
          </ac:spMkLst>
        </pc:spChg>
        <pc:spChg chg="add">
          <ac:chgData name="OKS22 南裕斗" userId="S::ok220184@oks.iput.ac.jp::4d702e03-5945-4733-988a-40a2a2b9758a" providerId="AD" clId="Web-{01DC9000-4373-4028-8EEB-9140DBF07F2C}" dt="2024-11-08T02:42:51.776" v="66"/>
          <ac:spMkLst>
            <pc:docMk/>
            <pc:sldMk cId="2475766153" sldId="298"/>
            <ac:spMk id="10" creationId="{63E2E67D-1CC8-AD7D-1C0B-814377472AAD}"/>
          </ac:spMkLst>
        </pc:spChg>
        <pc:spChg chg="del">
          <ac:chgData name="OKS22 南裕斗" userId="S::ok220184@oks.iput.ac.jp::4d702e03-5945-4733-988a-40a2a2b9758a" providerId="AD" clId="Web-{01DC9000-4373-4028-8EEB-9140DBF07F2C}" dt="2024-11-08T02:39:52.663" v="27"/>
          <ac:spMkLst>
            <pc:docMk/>
            <pc:sldMk cId="2475766153" sldId="298"/>
            <ac:spMk id="12" creationId="{37A3EA18-0EBB-99F7-2977-306576818D1E}"/>
          </ac:spMkLst>
        </pc:spChg>
        <pc:spChg chg="del">
          <ac:chgData name="OKS22 南裕斗" userId="S::ok220184@oks.iput.ac.jp::4d702e03-5945-4733-988a-40a2a2b9758a" providerId="AD" clId="Web-{01DC9000-4373-4028-8EEB-9140DBF07F2C}" dt="2024-11-08T02:39:52.663" v="26"/>
          <ac:spMkLst>
            <pc:docMk/>
            <pc:sldMk cId="2475766153" sldId="298"/>
            <ac:spMk id="13" creationId="{4B372D1F-D49E-E979-3DD2-69E95A89CB47}"/>
          </ac:spMkLst>
        </pc:spChg>
        <pc:spChg chg="del">
          <ac:chgData name="OKS22 南裕斗" userId="S::ok220184@oks.iput.ac.jp::4d702e03-5945-4733-988a-40a2a2b9758a" providerId="AD" clId="Web-{01DC9000-4373-4028-8EEB-9140DBF07F2C}" dt="2024-11-08T02:39:52.663" v="25"/>
          <ac:spMkLst>
            <pc:docMk/>
            <pc:sldMk cId="2475766153" sldId="298"/>
            <ac:spMk id="14" creationId="{5D6BB4BE-731D-47F3-3AEB-81ECCBD80452}"/>
          </ac:spMkLst>
        </pc:spChg>
        <pc:spChg chg="add mod">
          <ac:chgData name="OKS22 南裕斗" userId="S::ok220184@oks.iput.ac.jp::4d702e03-5945-4733-988a-40a2a2b9758a" providerId="AD" clId="Web-{01DC9000-4373-4028-8EEB-9140DBF07F2C}" dt="2024-11-08T02:42:57.042" v="68" actId="1076"/>
          <ac:spMkLst>
            <pc:docMk/>
            <pc:sldMk cId="2475766153" sldId="298"/>
            <ac:spMk id="17" creationId="{1F427361-4C8F-C5B5-F83C-C7F0BBF4FB2F}"/>
          </ac:spMkLst>
        </pc:spChg>
        <pc:spChg chg="del">
          <ac:chgData name="OKS22 南裕斗" userId="S::ok220184@oks.iput.ac.jp::4d702e03-5945-4733-988a-40a2a2b9758a" providerId="AD" clId="Web-{01DC9000-4373-4028-8EEB-9140DBF07F2C}" dt="2024-11-08T02:39:52.663" v="18"/>
          <ac:spMkLst>
            <pc:docMk/>
            <pc:sldMk cId="2475766153" sldId="298"/>
            <ac:spMk id="22" creationId="{5EFE7B5E-DAAE-0409-EFCB-27A4D59C237D}"/>
          </ac:spMkLst>
        </pc:spChg>
        <pc:spChg chg="del">
          <ac:chgData name="OKS22 南裕斗" userId="S::ok220184@oks.iput.ac.jp::4d702e03-5945-4733-988a-40a2a2b9758a" providerId="AD" clId="Web-{01DC9000-4373-4028-8EEB-9140DBF07F2C}" dt="2024-11-08T02:39:52.663" v="17"/>
          <ac:spMkLst>
            <pc:docMk/>
            <pc:sldMk cId="2475766153" sldId="298"/>
            <ac:spMk id="23" creationId="{4A4D2128-7EDD-860B-FB4C-1C61E9334198}"/>
          </ac:spMkLst>
        </pc:spChg>
        <pc:cxnChg chg="del">
          <ac:chgData name="OKS22 南裕斗" userId="S::ok220184@oks.iput.ac.jp::4d702e03-5945-4733-988a-40a2a2b9758a" providerId="AD" clId="Web-{01DC9000-4373-4028-8EEB-9140DBF07F2C}" dt="2024-11-08T02:39:52.663" v="24"/>
          <ac:cxnSpMkLst>
            <pc:docMk/>
            <pc:sldMk cId="2475766153" sldId="298"/>
            <ac:cxnSpMk id="6" creationId="{A188E0BE-54B3-2F9B-3AA5-5A0ECEA697B4}"/>
          </ac:cxnSpMkLst>
        </pc:cxnChg>
        <pc:cxnChg chg="del">
          <ac:chgData name="OKS22 南裕斗" userId="S::ok220184@oks.iput.ac.jp::4d702e03-5945-4733-988a-40a2a2b9758a" providerId="AD" clId="Web-{01DC9000-4373-4028-8EEB-9140DBF07F2C}" dt="2024-11-08T02:39:52.663" v="23"/>
          <ac:cxnSpMkLst>
            <pc:docMk/>
            <pc:sldMk cId="2475766153" sldId="298"/>
            <ac:cxnSpMk id="11" creationId="{AC69A1E3-AD58-A589-BA2A-5438456C5743}"/>
          </ac:cxnSpMkLst>
        </pc:cxnChg>
        <pc:cxnChg chg="del">
          <ac:chgData name="OKS22 南裕斗" userId="S::ok220184@oks.iput.ac.jp::4d702e03-5945-4733-988a-40a2a2b9758a" providerId="AD" clId="Web-{01DC9000-4373-4028-8EEB-9140DBF07F2C}" dt="2024-11-08T02:39:52.663" v="22"/>
          <ac:cxnSpMkLst>
            <pc:docMk/>
            <pc:sldMk cId="2475766153" sldId="298"/>
            <ac:cxnSpMk id="15" creationId="{F8E2FCB4-5913-5E89-15C9-E8C33B4D08E7}"/>
          </ac:cxnSpMkLst>
        </pc:cxnChg>
        <pc:cxnChg chg="del">
          <ac:chgData name="OKS22 南裕斗" userId="S::ok220184@oks.iput.ac.jp::4d702e03-5945-4733-988a-40a2a2b9758a" providerId="AD" clId="Web-{01DC9000-4373-4028-8EEB-9140DBF07F2C}" dt="2024-11-08T02:39:52.663" v="21"/>
          <ac:cxnSpMkLst>
            <pc:docMk/>
            <pc:sldMk cId="2475766153" sldId="298"/>
            <ac:cxnSpMk id="16" creationId="{220A96AD-6D44-DF46-9F65-2D068C887386}"/>
          </ac:cxnSpMkLst>
        </pc:cxnChg>
        <pc:cxnChg chg="del">
          <ac:chgData name="OKS22 南裕斗" userId="S::ok220184@oks.iput.ac.jp::4d702e03-5945-4733-988a-40a2a2b9758a" providerId="AD" clId="Web-{01DC9000-4373-4028-8EEB-9140DBF07F2C}" dt="2024-11-08T02:39:52.663" v="20"/>
          <ac:cxnSpMkLst>
            <pc:docMk/>
            <pc:sldMk cId="2475766153" sldId="298"/>
            <ac:cxnSpMk id="20" creationId="{EDB2E6A8-BC76-CC07-7E18-847756975D15}"/>
          </ac:cxnSpMkLst>
        </pc:cxnChg>
        <pc:cxnChg chg="del">
          <ac:chgData name="OKS22 南裕斗" userId="S::ok220184@oks.iput.ac.jp::4d702e03-5945-4733-988a-40a2a2b9758a" providerId="AD" clId="Web-{01DC9000-4373-4028-8EEB-9140DBF07F2C}" dt="2024-11-08T02:39:52.663" v="19"/>
          <ac:cxnSpMkLst>
            <pc:docMk/>
            <pc:sldMk cId="2475766153" sldId="298"/>
            <ac:cxnSpMk id="21" creationId="{ADB881DA-B389-7AE0-F9AB-DBF01C76A015}"/>
          </ac:cxnSpMkLst>
        </pc:cxnChg>
      </pc:sldChg>
      <pc:sldChg chg="modSp">
        <pc:chgData name="OKS22 南裕斗" userId="S::ok220184@oks.iput.ac.jp::4d702e03-5945-4733-988a-40a2a2b9758a" providerId="AD" clId="Web-{01DC9000-4373-4028-8EEB-9140DBF07F2C}" dt="2024-11-08T02:53:18.681" v="140" actId="20577"/>
        <pc:sldMkLst>
          <pc:docMk/>
          <pc:sldMk cId="907633289" sldId="299"/>
        </pc:sldMkLst>
        <pc:spChg chg="mod">
          <ac:chgData name="OKS22 南裕斗" userId="S::ok220184@oks.iput.ac.jp::4d702e03-5945-4733-988a-40a2a2b9758a" providerId="AD" clId="Web-{01DC9000-4373-4028-8EEB-9140DBF07F2C}" dt="2024-11-08T02:53:18.681" v="140" actId="20577"/>
          <ac:spMkLst>
            <pc:docMk/>
            <pc:sldMk cId="907633289" sldId="299"/>
            <ac:spMk id="7" creationId="{13727A3C-6BF6-662C-02C1-3A81E5AFB326}"/>
          </ac:spMkLst>
        </pc:spChg>
      </pc:sldChg>
      <pc:sldChg chg="modSp">
        <pc:chgData name="OKS22 南裕斗" userId="S::ok220184@oks.iput.ac.jp::4d702e03-5945-4733-988a-40a2a2b9758a" providerId="AD" clId="Web-{01DC9000-4373-4028-8EEB-9140DBF07F2C}" dt="2024-11-08T02:53:47.822" v="143" actId="20577"/>
        <pc:sldMkLst>
          <pc:docMk/>
          <pc:sldMk cId="2782802697" sldId="300"/>
        </pc:sldMkLst>
        <pc:spChg chg="mod">
          <ac:chgData name="OKS22 南裕斗" userId="S::ok220184@oks.iput.ac.jp::4d702e03-5945-4733-988a-40a2a2b9758a" providerId="AD" clId="Web-{01DC9000-4373-4028-8EEB-9140DBF07F2C}" dt="2024-11-08T02:52:21.648" v="135" actId="20577"/>
          <ac:spMkLst>
            <pc:docMk/>
            <pc:sldMk cId="2782802697" sldId="300"/>
            <ac:spMk id="5" creationId="{3D1BD20E-0689-3BD1-8E29-7E5D7549D487}"/>
          </ac:spMkLst>
        </pc:spChg>
        <pc:spChg chg="mod">
          <ac:chgData name="OKS22 南裕斗" userId="S::ok220184@oks.iput.ac.jp::4d702e03-5945-4733-988a-40a2a2b9758a" providerId="AD" clId="Web-{01DC9000-4373-4028-8EEB-9140DBF07F2C}" dt="2024-11-08T02:53:26.181" v="141" actId="20577"/>
          <ac:spMkLst>
            <pc:docMk/>
            <pc:sldMk cId="2782802697" sldId="300"/>
            <ac:spMk id="9" creationId="{5E54255C-C289-46EC-1CEC-A0C43BA5DCA5}"/>
          </ac:spMkLst>
        </pc:spChg>
        <pc:spChg chg="mod">
          <ac:chgData name="OKS22 南裕斗" userId="S::ok220184@oks.iput.ac.jp::4d702e03-5945-4733-988a-40a2a2b9758a" providerId="AD" clId="Web-{01DC9000-4373-4028-8EEB-9140DBF07F2C}" dt="2024-11-08T02:53:47.822" v="143" actId="20577"/>
          <ac:spMkLst>
            <pc:docMk/>
            <pc:sldMk cId="2782802697" sldId="300"/>
            <ac:spMk id="18" creationId="{9E7322DC-EC6D-90C2-7F88-F9127AE5B362}"/>
          </ac:spMkLst>
        </pc:spChg>
      </pc:sldChg>
      <pc:sldChg chg="addSp modSp">
        <pc:chgData name="OKS22 南裕斗" userId="S::ok220184@oks.iput.ac.jp::4d702e03-5945-4733-988a-40a2a2b9758a" providerId="AD" clId="Web-{01DC9000-4373-4028-8EEB-9140DBF07F2C}" dt="2024-11-08T02:50:41.052" v="130" actId="14100"/>
        <pc:sldMkLst>
          <pc:docMk/>
          <pc:sldMk cId="3812566931" sldId="303"/>
        </pc:sldMkLst>
        <pc:spChg chg="add mod">
          <ac:chgData name="OKS22 南裕斗" userId="S::ok220184@oks.iput.ac.jp::4d702e03-5945-4733-988a-40a2a2b9758a" providerId="AD" clId="Web-{01DC9000-4373-4028-8EEB-9140DBF07F2C}" dt="2024-11-08T02:50:41.052" v="130" actId="14100"/>
          <ac:spMkLst>
            <pc:docMk/>
            <pc:sldMk cId="3812566931" sldId="303"/>
            <ac:spMk id="3" creationId="{E6C71A38-3D9A-5094-EE11-C1A7D519F4BD}"/>
          </ac:spMkLst>
        </pc:spChg>
        <pc:spChg chg="add mod">
          <ac:chgData name="OKS22 南裕斗" userId="S::ok220184@oks.iput.ac.jp::4d702e03-5945-4733-988a-40a2a2b9758a" providerId="AD" clId="Web-{01DC9000-4373-4028-8EEB-9140DBF07F2C}" dt="2024-11-08T02:49:52.848" v="117" actId="20577"/>
          <ac:spMkLst>
            <pc:docMk/>
            <pc:sldMk cId="3812566931" sldId="303"/>
            <ac:spMk id="4" creationId="{D73CFF22-3C90-8E0B-9E50-E7B3D3834065}"/>
          </ac:spMkLst>
        </pc:spChg>
        <pc:picChg chg="mod">
          <ac:chgData name="OKS22 南裕斗" userId="S::ok220184@oks.iput.ac.jp::4d702e03-5945-4733-988a-40a2a2b9758a" providerId="AD" clId="Web-{01DC9000-4373-4028-8EEB-9140DBF07F2C}" dt="2024-11-08T02:49:10.378" v="97" actId="1076"/>
          <ac:picMkLst>
            <pc:docMk/>
            <pc:sldMk cId="3812566931" sldId="303"/>
            <ac:picMk id="8" creationId="{4E9BE941-7D95-1870-F50E-C5C9AAF32EBA}"/>
          </ac:picMkLst>
        </pc:picChg>
        <pc:picChg chg="mod">
          <ac:chgData name="OKS22 南裕斗" userId="S::ok220184@oks.iput.ac.jp::4d702e03-5945-4733-988a-40a2a2b9758a" providerId="AD" clId="Web-{01DC9000-4373-4028-8EEB-9140DBF07F2C}" dt="2024-11-08T02:49:10.347" v="96" actId="1076"/>
          <ac:picMkLst>
            <pc:docMk/>
            <pc:sldMk cId="3812566931" sldId="303"/>
            <ac:picMk id="10" creationId="{440965EA-2EAB-6CEC-B137-8FC0BAC42561}"/>
          </ac:picMkLst>
        </pc:picChg>
      </pc:sldChg>
      <pc:sldChg chg="modSp">
        <pc:chgData name="OKS22 南裕斗" userId="S::ok220184@oks.iput.ac.jp::4d702e03-5945-4733-988a-40a2a2b9758a" providerId="AD" clId="Web-{01DC9000-4373-4028-8EEB-9140DBF07F2C}" dt="2024-11-08T02:48:17.080" v="92" actId="20577"/>
        <pc:sldMkLst>
          <pc:docMk/>
          <pc:sldMk cId="953002295" sldId="304"/>
        </pc:sldMkLst>
        <pc:spChg chg="mod">
          <ac:chgData name="OKS22 南裕斗" userId="S::ok220184@oks.iput.ac.jp::4d702e03-5945-4733-988a-40a2a2b9758a" providerId="AD" clId="Web-{01DC9000-4373-4028-8EEB-9140DBF07F2C}" dt="2024-11-08T02:48:17.080" v="92" actId="20577"/>
          <ac:spMkLst>
            <pc:docMk/>
            <pc:sldMk cId="953002295" sldId="304"/>
            <ac:spMk id="12" creationId="{11F49FFF-FCAB-5FE4-1D74-B45C4E5D4CAC}"/>
          </ac:spMkLst>
        </pc:spChg>
      </pc:sldChg>
      <pc:sldChg chg="modSp">
        <pc:chgData name="OKS22 南裕斗" userId="S::ok220184@oks.iput.ac.jp::4d702e03-5945-4733-988a-40a2a2b9758a" providerId="AD" clId="Web-{01DC9000-4373-4028-8EEB-9140DBF07F2C}" dt="2024-11-08T02:51:28.272" v="131" actId="20577"/>
        <pc:sldMkLst>
          <pc:docMk/>
          <pc:sldMk cId="4220697191" sldId="305"/>
        </pc:sldMkLst>
        <pc:spChg chg="mod">
          <ac:chgData name="OKS22 南裕斗" userId="S::ok220184@oks.iput.ac.jp::4d702e03-5945-4733-988a-40a2a2b9758a" providerId="AD" clId="Web-{01DC9000-4373-4028-8EEB-9140DBF07F2C}" dt="2024-11-08T02:37:05.284" v="9" actId="1076"/>
          <ac:spMkLst>
            <pc:docMk/>
            <pc:sldMk cId="4220697191" sldId="305"/>
            <ac:spMk id="2" creationId="{EFF71F00-D2DB-82B8-1B29-DCBC510A9489}"/>
          </ac:spMkLst>
        </pc:spChg>
        <pc:spChg chg="mod">
          <ac:chgData name="OKS22 南裕斗" userId="S::ok220184@oks.iput.ac.jp::4d702e03-5945-4733-988a-40a2a2b9758a" providerId="AD" clId="Web-{01DC9000-4373-4028-8EEB-9140DBF07F2C}" dt="2024-11-08T02:51:28.272" v="131" actId="20577"/>
          <ac:spMkLst>
            <pc:docMk/>
            <pc:sldMk cId="4220697191" sldId="305"/>
            <ac:spMk id="22" creationId="{5011351F-EA58-7802-407F-95455C1AFB73}"/>
          </ac:spMkLst>
        </pc:spChg>
      </pc:sldChg>
      <pc:sldChg chg="del">
        <pc:chgData name="OKS22 南裕斗" userId="S::ok220184@oks.iput.ac.jp::4d702e03-5945-4733-988a-40a2a2b9758a" providerId="AD" clId="Web-{01DC9000-4373-4028-8EEB-9140DBF07F2C}" dt="2024-11-08T02:39:39.855" v="15"/>
        <pc:sldMkLst>
          <pc:docMk/>
          <pc:sldMk cId="1187395195" sldId="306"/>
        </pc:sldMkLst>
      </pc:sldChg>
      <pc:sldChg chg="del">
        <pc:chgData name="OKS22 南裕斗" userId="S::ok220184@oks.iput.ac.jp::4d702e03-5945-4733-988a-40a2a2b9758a" providerId="AD" clId="Web-{01DC9000-4373-4028-8EEB-9140DBF07F2C}" dt="2024-11-08T02:39:39.855" v="14"/>
        <pc:sldMkLst>
          <pc:docMk/>
          <pc:sldMk cId="98576800" sldId="307"/>
        </pc:sldMkLst>
      </pc:sldChg>
      <pc:sldChg chg="del">
        <pc:chgData name="OKS22 南裕斗" userId="S::ok220184@oks.iput.ac.jp::4d702e03-5945-4733-988a-40a2a2b9758a" providerId="AD" clId="Web-{01DC9000-4373-4028-8EEB-9140DBF07F2C}" dt="2024-11-08T02:39:39.834" v="12"/>
        <pc:sldMkLst>
          <pc:docMk/>
          <pc:sldMk cId="2454679233" sldId="308"/>
        </pc:sldMkLst>
      </pc:sldChg>
      <pc:sldChg chg="del">
        <pc:chgData name="OKS22 南裕斗" userId="S::ok220184@oks.iput.ac.jp::4d702e03-5945-4733-988a-40a2a2b9758a" providerId="AD" clId="Web-{01DC9000-4373-4028-8EEB-9140DBF07F2C}" dt="2024-11-08T02:39:39.834" v="13"/>
        <pc:sldMkLst>
          <pc:docMk/>
          <pc:sldMk cId="1718085667" sldId="309"/>
        </pc:sldMkLst>
      </pc:sldChg>
      <pc:sldChg chg="modSp">
        <pc:chgData name="OKS22 南裕斗" userId="S::ok220184@oks.iput.ac.jp::4d702e03-5945-4733-988a-40a2a2b9758a" providerId="AD" clId="Web-{01DC9000-4373-4028-8EEB-9140DBF07F2C}" dt="2024-11-08T02:46:50.578" v="88" actId="20577"/>
        <pc:sldMkLst>
          <pc:docMk/>
          <pc:sldMk cId="3839291526" sldId="310"/>
        </pc:sldMkLst>
        <pc:spChg chg="mod">
          <ac:chgData name="OKS22 南裕斗" userId="S::ok220184@oks.iput.ac.jp::4d702e03-5945-4733-988a-40a2a2b9758a" providerId="AD" clId="Web-{01DC9000-4373-4028-8EEB-9140DBF07F2C}" dt="2024-11-08T02:46:50.578" v="88" actId="20577"/>
          <ac:spMkLst>
            <pc:docMk/>
            <pc:sldMk cId="3839291526" sldId="310"/>
            <ac:spMk id="2" creationId="{0AA48F5C-3CA9-63D3-3463-0AAD2E49A379}"/>
          </ac:spMkLst>
        </pc:spChg>
      </pc:sldChg>
      <pc:sldChg chg="del">
        <pc:chgData name="OKS22 南裕斗" userId="S::ok220184@oks.iput.ac.jp::4d702e03-5945-4733-988a-40a2a2b9758a" providerId="AD" clId="Web-{01DC9000-4373-4028-8EEB-9140DBF07F2C}" dt="2024-11-08T02:39:39.834" v="11"/>
        <pc:sldMkLst>
          <pc:docMk/>
          <pc:sldMk cId="3155224957" sldId="311"/>
        </pc:sldMkLst>
      </pc:sldChg>
      <pc:sldChg chg="del">
        <pc:chgData name="OKS22 南裕斗" userId="S::ok220184@oks.iput.ac.jp::4d702e03-5945-4733-988a-40a2a2b9758a" providerId="AD" clId="Web-{01DC9000-4373-4028-8EEB-9140DBF07F2C}" dt="2024-11-08T02:39:39.834" v="10"/>
        <pc:sldMkLst>
          <pc:docMk/>
          <pc:sldMk cId="3990803927" sldId="312"/>
        </pc:sldMkLst>
      </pc:sldChg>
      <pc:sldChg chg="modSp">
        <pc:chgData name="OKS22 南裕斗" userId="S::ok220184@oks.iput.ac.jp::4d702e03-5945-4733-988a-40a2a2b9758a" providerId="AD" clId="Web-{01DC9000-4373-4028-8EEB-9140DBF07F2C}" dt="2024-11-08T02:54:47.386" v="145" actId="1076"/>
        <pc:sldMkLst>
          <pc:docMk/>
          <pc:sldMk cId="2613979493" sldId="315"/>
        </pc:sldMkLst>
        <pc:graphicFrameChg chg="mod">
          <ac:chgData name="OKS22 南裕斗" userId="S::ok220184@oks.iput.ac.jp::4d702e03-5945-4733-988a-40a2a2b9758a" providerId="AD" clId="Web-{01DC9000-4373-4028-8EEB-9140DBF07F2C}" dt="2024-11-08T02:54:47.386" v="145" actId="1076"/>
          <ac:graphicFrameMkLst>
            <pc:docMk/>
            <pc:sldMk cId="2613979493" sldId="315"/>
            <ac:graphicFrameMk id="308" creationId="{1D5407E4-FCA1-E641-98FC-BD7A067B646A}"/>
          </ac:graphicFrameMkLst>
        </pc:graphicFrameChg>
      </pc:sldChg>
      <pc:sldChg chg="modSp add replId">
        <pc:chgData name="OKS22 南裕斗" userId="S::ok220184@oks.iput.ac.jp::4d702e03-5945-4733-988a-40a2a2b9758a" providerId="AD" clId="Web-{01DC9000-4373-4028-8EEB-9140DBF07F2C}" dt="2024-11-08T02:53:09.306" v="138" actId="20577"/>
        <pc:sldMkLst>
          <pc:docMk/>
          <pc:sldMk cId="1616645414" sldId="316"/>
        </pc:sldMkLst>
        <pc:spChg chg="mod">
          <ac:chgData name="OKS22 南裕斗" userId="S::ok220184@oks.iput.ac.jp::4d702e03-5945-4733-988a-40a2a2b9758a" providerId="AD" clId="Web-{01DC9000-4373-4028-8EEB-9140DBF07F2C}" dt="2024-11-08T02:53:09.306" v="138" actId="20577"/>
          <ac:spMkLst>
            <pc:docMk/>
            <pc:sldMk cId="1616645414" sldId="316"/>
            <ac:spMk id="8" creationId="{3F77F513-1A38-8A18-F61A-86497F991EF5}"/>
          </ac:spMkLst>
        </pc:spChg>
        <pc:spChg chg="mod">
          <ac:chgData name="OKS22 南裕斗" userId="S::ok220184@oks.iput.ac.jp::4d702e03-5945-4733-988a-40a2a2b9758a" providerId="AD" clId="Web-{01DC9000-4373-4028-8EEB-9140DBF07F2C}" dt="2024-11-08T02:52:55.774" v="136" actId="20577"/>
          <ac:spMkLst>
            <pc:docMk/>
            <pc:sldMk cId="1616645414" sldId="316"/>
            <ac:spMk id="22" creationId="{5EFE7B5E-DAAE-0409-EFCB-27A4D59C237D}"/>
          </ac:spMkLst>
        </pc:spChg>
        <pc:spChg chg="mod">
          <ac:chgData name="OKS22 南裕斗" userId="S::ok220184@oks.iput.ac.jp::4d702e03-5945-4733-988a-40a2a2b9758a" providerId="AD" clId="Web-{01DC9000-4373-4028-8EEB-9140DBF07F2C}" dt="2024-11-08T02:53:02.462" v="137" actId="20577"/>
          <ac:spMkLst>
            <pc:docMk/>
            <pc:sldMk cId="1616645414" sldId="316"/>
            <ac:spMk id="23" creationId="{4A4D2128-7EDD-860B-FB4C-1C61E9334198}"/>
          </ac:spMkLst>
        </pc:spChg>
      </pc:sldChg>
      <pc:sldChg chg="modSp add replId">
        <pc:chgData name="OKS22 南裕斗" userId="S::ok220184@oks.iput.ac.jp::4d702e03-5945-4733-988a-40a2a2b9758a" providerId="AD" clId="Web-{01DC9000-4373-4028-8EEB-9140DBF07F2C}" dt="2024-11-08T02:40:44.804" v="47" actId="1076"/>
        <pc:sldMkLst>
          <pc:docMk/>
          <pc:sldMk cId="3451389028" sldId="317"/>
        </pc:sldMkLst>
        <pc:spChg chg="mod">
          <ac:chgData name="OKS22 南裕斗" userId="S::ok220184@oks.iput.ac.jp::4d702e03-5945-4733-988a-40a2a2b9758a" providerId="AD" clId="Web-{01DC9000-4373-4028-8EEB-9140DBF07F2C}" dt="2024-11-08T02:40:44.804" v="47" actId="1076"/>
          <ac:spMkLst>
            <pc:docMk/>
            <pc:sldMk cId="3451389028" sldId="317"/>
            <ac:spMk id="7" creationId="{02047943-F844-54A3-24BB-F6CE6547F965}"/>
          </ac:spMkLst>
        </pc:spChg>
      </pc:sldChg>
      <pc:sldChg chg="modSp add replId">
        <pc:chgData name="OKS22 南裕斗" userId="S::ok220184@oks.iput.ac.jp::4d702e03-5945-4733-988a-40a2a2b9758a" providerId="AD" clId="Web-{01DC9000-4373-4028-8EEB-9140DBF07F2C}" dt="2024-11-08T02:41:24.993" v="57" actId="1076"/>
        <pc:sldMkLst>
          <pc:docMk/>
          <pc:sldMk cId="3318838863" sldId="318"/>
        </pc:sldMkLst>
        <pc:spChg chg="mod">
          <ac:chgData name="OKS22 南裕斗" userId="S::ok220184@oks.iput.ac.jp::4d702e03-5945-4733-988a-40a2a2b9758a" providerId="AD" clId="Web-{01DC9000-4373-4028-8EEB-9140DBF07F2C}" dt="2024-11-08T02:41:24.993" v="57" actId="1076"/>
          <ac:spMkLst>
            <pc:docMk/>
            <pc:sldMk cId="3318838863" sldId="318"/>
            <ac:spMk id="7" creationId="{02047943-F844-54A3-24BB-F6CE6547F965}"/>
          </ac:spMkLst>
        </pc:spChg>
      </pc:sldChg>
      <pc:sldChg chg="add replId">
        <pc:chgData name="OKS22 南裕斗" userId="S::ok220184@oks.iput.ac.jp::4d702e03-5945-4733-988a-40a2a2b9758a" providerId="AD" clId="Web-{01DC9000-4373-4028-8EEB-9140DBF07F2C}" dt="2024-11-08T02:41:44.665" v="58"/>
        <pc:sldMkLst>
          <pc:docMk/>
          <pc:sldMk cId="3843732842" sldId="319"/>
        </pc:sldMkLst>
      </pc:sldChg>
    </pc:docChg>
  </pc:docChgLst>
  <pc:docChgLst>
    <pc:chgData name="OKS22 南裕斗" userId="S::ok220184@oks.iput.ac.jp::4d702e03-5945-4733-988a-40a2a2b9758a" providerId="AD" clId="Web-{ED9E83D4-9A12-4C97-BCA2-5D497229F052}"/>
    <pc:docChg chg="delSld modSld modSection">
      <pc:chgData name="OKS22 南裕斗" userId="S::ok220184@oks.iput.ac.jp::4d702e03-5945-4733-988a-40a2a2b9758a" providerId="AD" clId="Web-{ED9E83D4-9A12-4C97-BCA2-5D497229F052}" dt="2024-11-08T01:39:21.501" v="2"/>
      <pc:docMkLst>
        <pc:docMk/>
      </pc:docMkLst>
      <pc:sldChg chg="del">
        <pc:chgData name="OKS22 南裕斗" userId="S::ok220184@oks.iput.ac.jp::4d702e03-5945-4733-988a-40a2a2b9758a" providerId="AD" clId="Web-{ED9E83D4-9A12-4C97-BCA2-5D497229F052}" dt="2024-11-08T01:38:57.328" v="0"/>
        <pc:sldMkLst>
          <pc:docMk/>
          <pc:sldMk cId="2625764267" sldId="259"/>
        </pc:sldMkLst>
      </pc:sldChg>
      <pc:sldChg chg="modNotes">
        <pc:chgData name="OKS22 南裕斗" userId="S::ok220184@oks.iput.ac.jp::4d702e03-5945-4733-988a-40a2a2b9758a" providerId="AD" clId="Web-{ED9E83D4-9A12-4C97-BCA2-5D497229F052}" dt="2024-11-08T01:39:21.501" v="2"/>
        <pc:sldMkLst>
          <pc:docMk/>
          <pc:sldMk cId="2673617868" sldId="285"/>
        </pc:sldMkLst>
      </pc:sldChg>
    </pc:docChg>
  </pc:docChgLst>
  <pc:docChgLst>
    <pc:chgData name="OKS22 南裕斗" userId="S::ok220184@oks.iput.ac.jp::4d702e03-5945-4733-988a-40a2a2b9758a" providerId="AD" clId="Web-{9801B434-3FC6-4948-AC42-C33E5D985FE7}"/>
    <pc:docChg chg="modSld">
      <pc:chgData name="OKS22 南裕斗" userId="S::ok220184@oks.iput.ac.jp::4d702e03-5945-4733-988a-40a2a2b9758a" providerId="AD" clId="Web-{9801B434-3FC6-4948-AC42-C33E5D985FE7}" dt="2024-11-08T01:44:39.429" v="17" actId="20577"/>
      <pc:docMkLst>
        <pc:docMk/>
      </pc:docMkLst>
      <pc:sldChg chg="modSp modNotes">
        <pc:chgData name="OKS22 南裕斗" userId="S::ok220184@oks.iput.ac.jp::4d702e03-5945-4733-988a-40a2a2b9758a" providerId="AD" clId="Web-{9801B434-3FC6-4948-AC42-C33E5D985FE7}" dt="2024-11-08T01:44:07.913" v="15" actId="20577"/>
        <pc:sldMkLst>
          <pc:docMk/>
          <pc:sldMk cId="1756572361" sldId="301"/>
        </pc:sldMkLst>
        <pc:spChg chg="mod">
          <ac:chgData name="OKS22 南裕斗" userId="S::ok220184@oks.iput.ac.jp::4d702e03-5945-4733-988a-40a2a2b9758a" providerId="AD" clId="Web-{9801B434-3FC6-4948-AC42-C33E5D985FE7}" dt="2024-11-08T01:44:07.913" v="15" actId="20577"/>
          <ac:spMkLst>
            <pc:docMk/>
            <pc:sldMk cId="1756572361" sldId="301"/>
            <ac:spMk id="6" creationId="{2C416804-A0AA-F523-11FE-15E806EBECC3}"/>
          </ac:spMkLst>
        </pc:spChg>
      </pc:sldChg>
      <pc:sldChg chg="modSp">
        <pc:chgData name="OKS22 南裕斗" userId="S::ok220184@oks.iput.ac.jp::4d702e03-5945-4733-988a-40a2a2b9758a" providerId="AD" clId="Web-{9801B434-3FC6-4948-AC42-C33E5D985FE7}" dt="2024-11-08T01:44:39.429" v="17" actId="20577"/>
        <pc:sldMkLst>
          <pc:docMk/>
          <pc:sldMk cId="3812566931" sldId="303"/>
        </pc:sldMkLst>
        <pc:spChg chg="mod">
          <ac:chgData name="OKS22 南裕斗" userId="S::ok220184@oks.iput.ac.jp::4d702e03-5945-4733-988a-40a2a2b9758a" providerId="AD" clId="Web-{9801B434-3FC6-4948-AC42-C33E5D985FE7}" dt="2024-11-08T01:44:36.460" v="16" actId="20577"/>
          <ac:spMkLst>
            <pc:docMk/>
            <pc:sldMk cId="3812566931" sldId="303"/>
            <ac:spMk id="11" creationId="{4256514F-3B2E-E3C0-0070-1FCDFD335389}"/>
          </ac:spMkLst>
        </pc:spChg>
        <pc:spChg chg="mod">
          <ac:chgData name="OKS22 南裕斗" userId="S::ok220184@oks.iput.ac.jp::4d702e03-5945-4733-988a-40a2a2b9758a" providerId="AD" clId="Web-{9801B434-3FC6-4948-AC42-C33E5D985FE7}" dt="2024-11-08T01:44:39.429" v="17" actId="20577"/>
          <ac:spMkLst>
            <pc:docMk/>
            <pc:sldMk cId="3812566931" sldId="303"/>
            <ac:spMk id="12" creationId="{9FCB27E3-EF5A-EEE5-B0E0-C15E063999F3}"/>
          </ac:spMkLst>
        </pc:spChg>
      </pc:sldChg>
    </pc:docChg>
  </pc:docChgLst>
  <pc:docChgLst>
    <pc:chgData name="OKS22 南裕斗" userId="S::ok220184@oks.iput.ac.jp::4d702e03-5945-4733-988a-40a2a2b9758a" providerId="AD" clId="Web-{60397F11-D6F4-4041-88E8-5B403B1CEA2B}"/>
    <pc:docChg chg="addSld modSld">
      <pc:chgData name="OKS22 南裕斗" userId="S::ok220184@oks.iput.ac.jp::4d702e03-5945-4733-988a-40a2a2b9758a" providerId="AD" clId="Web-{60397F11-D6F4-4041-88E8-5B403B1CEA2B}" dt="2024-11-06T04:42:06.244" v="2"/>
      <pc:docMkLst>
        <pc:docMk/>
      </pc:docMkLst>
      <pc:sldChg chg="modSp">
        <pc:chgData name="OKS22 南裕斗" userId="S::ok220184@oks.iput.ac.jp::4d702e03-5945-4733-988a-40a2a2b9758a" providerId="AD" clId="Web-{60397F11-D6F4-4041-88E8-5B403B1CEA2B}" dt="2024-11-06T04:41:56.072" v="1" actId="20577"/>
        <pc:sldMkLst>
          <pc:docMk/>
          <pc:sldMk cId="2732988286" sldId="271"/>
        </pc:sldMkLst>
      </pc:sldChg>
      <pc:sldChg chg="add replId">
        <pc:chgData name="OKS22 南裕斗" userId="S::ok220184@oks.iput.ac.jp::4d702e03-5945-4733-988a-40a2a2b9758a" providerId="AD" clId="Web-{60397F11-D6F4-4041-88E8-5B403B1CEA2B}" dt="2024-11-06T04:42:06.244" v="2"/>
        <pc:sldMkLst>
          <pc:docMk/>
          <pc:sldMk cId="132087435" sldId="287"/>
        </pc:sldMkLst>
      </pc:sldChg>
    </pc:docChg>
  </pc:docChgLst>
  <pc:docChgLst>
    <pc:chgData name="OKS22 南裕斗" userId="S::ok220184@oks.iput.ac.jp::4d702e03-5945-4733-988a-40a2a2b9758a" providerId="AD" clId="Web-{C1B47E78-57A2-4F02-BEC0-05575B7B50E2}"/>
    <pc:docChg chg="addSld delSld modSld">
      <pc:chgData name="OKS22 南裕斗" userId="S::ok220184@oks.iput.ac.jp::4d702e03-5945-4733-988a-40a2a2b9758a" providerId="AD" clId="Web-{C1B47E78-57A2-4F02-BEC0-05575B7B50E2}" dt="2024-11-06T07:44:15.762" v="971" actId="20577"/>
      <pc:docMkLst>
        <pc:docMk/>
      </pc:docMkLst>
      <pc:sldChg chg="modSp">
        <pc:chgData name="OKS22 南裕斗" userId="S::ok220184@oks.iput.ac.jp::4d702e03-5945-4733-988a-40a2a2b9758a" providerId="AD" clId="Web-{C1B47E78-57A2-4F02-BEC0-05575B7B50E2}" dt="2024-11-06T07:21:25.357" v="553" actId="20577"/>
        <pc:sldMkLst>
          <pc:docMk/>
          <pc:sldMk cId="2704247500" sldId="261"/>
        </pc:sldMkLst>
        <pc:spChg chg="mod">
          <ac:chgData name="OKS22 南裕斗" userId="S::ok220184@oks.iput.ac.jp::4d702e03-5945-4733-988a-40a2a2b9758a" providerId="AD" clId="Web-{C1B47E78-57A2-4F02-BEC0-05575B7B50E2}" dt="2024-11-06T07:21:25.357" v="553" actId="20577"/>
          <ac:spMkLst>
            <pc:docMk/>
            <pc:sldMk cId="2704247500" sldId="261"/>
            <ac:spMk id="3" creationId="{74B7F7EE-8B10-5B5D-4482-FA50A2A53FEB}"/>
          </ac:spMkLst>
        </pc:spChg>
      </pc:sldChg>
      <pc:sldChg chg="modSp">
        <pc:chgData name="OKS22 南裕斗" userId="S::ok220184@oks.iput.ac.jp::4d702e03-5945-4733-988a-40a2a2b9758a" providerId="AD" clId="Web-{C1B47E78-57A2-4F02-BEC0-05575B7B50E2}" dt="2024-11-06T06:50:45.785" v="64" actId="20577"/>
        <pc:sldMkLst>
          <pc:docMk/>
          <pc:sldMk cId="2732988286" sldId="271"/>
        </pc:sldMkLst>
      </pc:sldChg>
      <pc:sldChg chg="addSp delSp modSp">
        <pc:chgData name="OKS22 南裕斗" userId="S::ok220184@oks.iput.ac.jp::4d702e03-5945-4733-988a-40a2a2b9758a" providerId="AD" clId="Web-{C1B47E78-57A2-4F02-BEC0-05575B7B50E2}" dt="2024-11-06T07:28:31.773" v="667" actId="1076"/>
        <pc:sldMkLst>
          <pc:docMk/>
          <pc:sldMk cId="951652559" sldId="275"/>
        </pc:sldMkLst>
      </pc:sldChg>
      <pc:sldChg chg="addSp delSp modSp">
        <pc:chgData name="OKS22 南裕斗" userId="S::ok220184@oks.iput.ac.jp::4d702e03-5945-4733-988a-40a2a2b9758a" providerId="AD" clId="Web-{C1B47E78-57A2-4F02-BEC0-05575B7B50E2}" dt="2024-11-06T07:30:53.838" v="716" actId="1076"/>
        <pc:sldMkLst>
          <pc:docMk/>
          <pc:sldMk cId="3754978010" sldId="280"/>
        </pc:sldMkLst>
      </pc:sldChg>
      <pc:sldChg chg="addSp delSp modSp">
        <pc:chgData name="OKS22 南裕斗" userId="S::ok220184@oks.iput.ac.jp::4d702e03-5945-4733-988a-40a2a2b9758a" providerId="AD" clId="Web-{C1B47E78-57A2-4F02-BEC0-05575B7B50E2}" dt="2024-11-06T07:36:53.315" v="851" actId="1076"/>
        <pc:sldMkLst>
          <pc:docMk/>
          <pc:sldMk cId="2565424827" sldId="282"/>
        </pc:sldMkLst>
      </pc:sldChg>
      <pc:sldChg chg="addSp delSp modSp">
        <pc:chgData name="OKS22 南裕斗" userId="S::ok220184@oks.iput.ac.jp::4d702e03-5945-4733-988a-40a2a2b9758a" providerId="AD" clId="Web-{C1B47E78-57A2-4F02-BEC0-05575B7B50E2}" dt="2024-11-06T07:44:15.762" v="971" actId="20577"/>
        <pc:sldMkLst>
          <pc:docMk/>
          <pc:sldMk cId="3316775344" sldId="284"/>
        </pc:sldMkLst>
        <pc:spChg chg="add mod">
          <ac:chgData name="OKS22 南裕斗" userId="S::ok220184@oks.iput.ac.jp::4d702e03-5945-4733-988a-40a2a2b9758a" providerId="AD" clId="Web-{C1B47E78-57A2-4F02-BEC0-05575B7B50E2}" dt="2024-11-06T07:44:02.778" v="967" actId="20577"/>
          <ac:spMkLst>
            <pc:docMk/>
            <pc:sldMk cId="3316775344" sldId="284"/>
            <ac:spMk id="5" creationId="{706BF01E-647E-859B-33DD-6D01982FBA8B}"/>
          </ac:spMkLst>
        </pc:spChg>
        <pc:spChg chg="add mod">
          <ac:chgData name="OKS22 南裕斗" userId="S::ok220184@oks.iput.ac.jp::4d702e03-5945-4733-988a-40a2a2b9758a" providerId="AD" clId="Web-{C1B47E78-57A2-4F02-BEC0-05575B7B50E2}" dt="2024-11-06T07:44:15.762" v="971" actId="20577"/>
          <ac:spMkLst>
            <pc:docMk/>
            <pc:sldMk cId="3316775344" sldId="284"/>
            <ac:spMk id="7" creationId="{01E20C80-0BD7-56F8-9ECD-6FCCA1FD62DA}"/>
          </ac:spMkLst>
        </pc:spChg>
        <pc:spChg chg="add">
          <ac:chgData name="OKS22 南裕斗" userId="S::ok220184@oks.iput.ac.jp::4d702e03-5945-4733-988a-40a2a2b9758a" providerId="AD" clId="Web-{C1B47E78-57A2-4F02-BEC0-05575B7B50E2}" dt="2024-11-06T07:42:42.651" v="940"/>
          <ac:spMkLst>
            <pc:docMk/>
            <pc:sldMk cId="3316775344" sldId="284"/>
            <ac:spMk id="9" creationId="{559577E7-6DDF-8B5E-4778-D0E5BDE72E42}"/>
          </ac:spMkLst>
        </pc:spChg>
        <pc:spChg chg="add">
          <ac:chgData name="OKS22 南裕斗" userId="S::ok220184@oks.iput.ac.jp::4d702e03-5945-4733-988a-40a2a2b9758a" providerId="AD" clId="Web-{C1B47E78-57A2-4F02-BEC0-05575B7B50E2}" dt="2024-11-06T07:42:42.682" v="941"/>
          <ac:spMkLst>
            <pc:docMk/>
            <pc:sldMk cId="3316775344" sldId="284"/>
            <ac:spMk id="11" creationId="{C9BE0EAB-D695-00DF-6DBA-1B2B06DD6624}"/>
          </ac:spMkLst>
        </pc:spChg>
      </pc:sldChg>
      <pc:sldChg chg="addSp delSp modSp">
        <pc:chgData name="OKS22 南裕斗" userId="S::ok220184@oks.iput.ac.jp::4d702e03-5945-4733-988a-40a2a2b9758a" providerId="AD" clId="Web-{C1B47E78-57A2-4F02-BEC0-05575B7B50E2}" dt="2024-11-06T07:41:58.947" v="931" actId="1076"/>
        <pc:sldMkLst>
          <pc:docMk/>
          <pc:sldMk cId="2673617868" sldId="285"/>
        </pc:sldMkLst>
        <pc:spChg chg="mod">
          <ac:chgData name="OKS22 南裕斗" userId="S::ok220184@oks.iput.ac.jp::4d702e03-5945-4733-988a-40a2a2b9758a" providerId="AD" clId="Web-{C1B47E78-57A2-4F02-BEC0-05575B7B50E2}" dt="2024-11-06T07:40:16.695" v="905" actId="1076"/>
          <ac:spMkLst>
            <pc:docMk/>
            <pc:sldMk cId="2673617868" sldId="285"/>
            <ac:spMk id="2" creationId="{BFD510F6-02C2-0A03-8DC7-8550DE6AA1CB}"/>
          </ac:spMkLst>
        </pc:spChg>
        <pc:spChg chg="add mod">
          <ac:chgData name="OKS22 南裕斗" userId="S::ok220184@oks.iput.ac.jp::4d702e03-5945-4733-988a-40a2a2b9758a" providerId="AD" clId="Web-{C1B47E78-57A2-4F02-BEC0-05575B7B50E2}" dt="2024-11-06T07:40:32.414" v="909" actId="20577"/>
          <ac:spMkLst>
            <pc:docMk/>
            <pc:sldMk cId="2673617868" sldId="285"/>
            <ac:spMk id="5" creationId="{C26C825E-7A13-222B-E690-C9877BDF8F76}"/>
          </ac:spMkLst>
        </pc:spChg>
        <pc:spChg chg="add mod">
          <ac:chgData name="OKS22 南裕斗" userId="S::ok220184@oks.iput.ac.jp::4d702e03-5945-4733-988a-40a2a2b9758a" providerId="AD" clId="Web-{C1B47E78-57A2-4F02-BEC0-05575B7B50E2}" dt="2024-11-06T07:41:48.540" v="927" actId="1076"/>
          <ac:spMkLst>
            <pc:docMk/>
            <pc:sldMk cId="2673617868" sldId="285"/>
            <ac:spMk id="10" creationId="{250F2CA9-9C54-C541-B096-8F8A96F215AB}"/>
          </ac:spMkLst>
        </pc:spChg>
        <pc:spChg chg="add mod">
          <ac:chgData name="OKS22 南裕斗" userId="S::ok220184@oks.iput.ac.jp::4d702e03-5945-4733-988a-40a2a2b9758a" providerId="AD" clId="Web-{C1B47E78-57A2-4F02-BEC0-05575B7B50E2}" dt="2024-11-06T07:41:58.947" v="931" actId="1076"/>
          <ac:spMkLst>
            <pc:docMk/>
            <pc:sldMk cId="2673617868" sldId="285"/>
            <ac:spMk id="12" creationId="{367E8D0A-1E17-0EEC-9F1C-9BF2A4DC3A2E}"/>
          </ac:spMkLst>
        </pc:spChg>
      </pc:sldChg>
      <pc:sldChg chg="modSp">
        <pc:chgData name="OKS22 南裕斗" userId="S::ok220184@oks.iput.ac.jp::4d702e03-5945-4733-988a-40a2a2b9758a" providerId="AD" clId="Web-{C1B47E78-57A2-4F02-BEC0-05575B7B50E2}" dt="2024-11-06T07:16:00.709" v="500" actId="20577"/>
        <pc:sldMkLst>
          <pc:docMk/>
          <pc:sldMk cId="132087435" sldId="287"/>
        </pc:sldMkLst>
      </pc:sldChg>
      <pc:sldChg chg="modSp add replId">
        <pc:chgData name="OKS22 南裕斗" userId="S::ok220184@oks.iput.ac.jp::4d702e03-5945-4733-988a-40a2a2b9758a" providerId="AD" clId="Web-{C1B47E78-57A2-4F02-BEC0-05575B7B50E2}" dt="2024-11-06T07:13:26.909" v="462" actId="20577"/>
        <pc:sldMkLst>
          <pc:docMk/>
          <pc:sldMk cId="1403039" sldId="288"/>
        </pc:sldMkLst>
        <pc:spChg chg="mod">
          <ac:chgData name="OKS22 南裕斗" userId="S::ok220184@oks.iput.ac.jp::4d702e03-5945-4733-988a-40a2a2b9758a" providerId="AD" clId="Web-{C1B47E78-57A2-4F02-BEC0-05575B7B50E2}" dt="2024-11-06T07:13:26.909" v="462" actId="20577"/>
          <ac:spMkLst>
            <pc:docMk/>
            <pc:sldMk cId="1403039" sldId="288"/>
            <ac:spMk id="3" creationId="{74B7F7EE-8B10-5B5D-4482-FA50A2A53FEB}"/>
          </ac:spMkLst>
        </pc:spChg>
      </pc:sldChg>
      <pc:sldChg chg="modSp add replId">
        <pc:chgData name="OKS22 南裕斗" userId="S::ok220184@oks.iput.ac.jp::4d702e03-5945-4733-988a-40a2a2b9758a" providerId="AD" clId="Web-{C1B47E78-57A2-4F02-BEC0-05575B7B50E2}" dt="2024-11-06T07:20:14.621" v="550" actId="20577"/>
        <pc:sldMkLst>
          <pc:docMk/>
          <pc:sldMk cId="1602330732" sldId="289"/>
        </pc:sldMkLst>
      </pc:sldChg>
      <pc:sldChg chg="add del replId">
        <pc:chgData name="OKS22 南裕斗" userId="S::ok220184@oks.iput.ac.jp::4d702e03-5945-4733-988a-40a2a2b9758a" providerId="AD" clId="Web-{C1B47E78-57A2-4F02-BEC0-05575B7B50E2}" dt="2024-11-06T07:27:06.740" v="652"/>
        <pc:sldMkLst>
          <pc:docMk/>
          <pc:sldMk cId="449738249" sldId="290"/>
        </pc:sldMkLst>
      </pc:sldChg>
      <pc:sldChg chg="addSp delSp modSp add replId">
        <pc:chgData name="OKS22 南裕斗" userId="S::ok220184@oks.iput.ac.jp::4d702e03-5945-4733-988a-40a2a2b9758a" providerId="AD" clId="Web-{C1B47E78-57A2-4F02-BEC0-05575B7B50E2}" dt="2024-11-06T07:36:39.268" v="849" actId="1076"/>
        <pc:sldMkLst>
          <pc:docMk/>
          <pc:sldMk cId="1868620819" sldId="290"/>
        </pc:sldMkLst>
      </pc:sldChg>
      <pc:sldChg chg="addSp delSp modSp add replId">
        <pc:chgData name="OKS22 南裕斗" userId="S::ok220184@oks.iput.ac.jp::4d702e03-5945-4733-988a-40a2a2b9758a" providerId="AD" clId="Web-{C1B47E78-57A2-4F02-BEC0-05575B7B50E2}" dt="2024-11-06T07:42:13.275" v="937"/>
        <pc:sldMkLst>
          <pc:docMk/>
          <pc:sldMk cId="4031974332" sldId="291"/>
        </pc:sldMkLst>
        <pc:spChg chg="mod">
          <ac:chgData name="OKS22 南裕斗" userId="S::ok220184@oks.iput.ac.jp::4d702e03-5945-4733-988a-40a2a2b9758a" providerId="AD" clId="Web-{C1B47E78-57A2-4F02-BEC0-05575B7B50E2}" dt="2024-11-06T07:41:14.680" v="923" actId="14100"/>
          <ac:spMkLst>
            <pc:docMk/>
            <pc:sldMk cId="4031974332" sldId="291"/>
            <ac:spMk id="5" creationId="{C26C825E-7A13-222B-E690-C9877BDF8F76}"/>
          </ac:spMkLst>
        </pc:spChg>
        <pc:spChg chg="mod">
          <ac:chgData name="OKS22 南裕斗" userId="S::ok220184@oks.iput.ac.jp::4d702e03-5945-4733-988a-40a2a2b9758a" providerId="AD" clId="Web-{C1B47E78-57A2-4F02-BEC0-05575B7B50E2}" dt="2024-11-06T07:41:18.087" v="924" actId="1076"/>
          <ac:spMkLst>
            <pc:docMk/>
            <pc:sldMk cId="4031974332" sldId="291"/>
            <ac:spMk id="6" creationId="{BBB55FE3-3B5B-4472-D523-3C54F4DF0C17}"/>
          </ac:spMkLst>
        </pc:spChg>
        <pc:spChg chg="add mod">
          <ac:chgData name="OKS22 南裕斗" userId="S::ok220184@oks.iput.ac.jp::4d702e03-5945-4733-988a-40a2a2b9758a" providerId="AD" clId="Web-{C1B47E78-57A2-4F02-BEC0-05575B7B50E2}" dt="2024-11-06T07:42:05.166" v="933" actId="1076"/>
          <ac:spMkLst>
            <pc:docMk/>
            <pc:sldMk cId="4031974332" sldId="291"/>
            <ac:spMk id="11" creationId="{9D5B570E-F8E9-F5FB-8D0F-387DB5C8A969}"/>
          </ac:spMkLst>
        </pc:spChg>
        <pc:spChg chg="add">
          <ac:chgData name="OKS22 南裕斗" userId="S::ok220184@oks.iput.ac.jp::4d702e03-5945-4733-988a-40a2a2b9758a" providerId="AD" clId="Web-{C1B47E78-57A2-4F02-BEC0-05575B7B50E2}" dt="2024-11-06T07:42:05.759" v="934"/>
          <ac:spMkLst>
            <pc:docMk/>
            <pc:sldMk cId="4031974332" sldId="291"/>
            <ac:spMk id="13" creationId="{588D0A73-C785-2C1C-D003-9FE18CCDFBE6}"/>
          </ac:spMkLst>
        </pc:spChg>
      </pc:sldChg>
      <pc:sldChg chg="modSp add replId">
        <pc:chgData name="OKS22 南裕斗" userId="S::ok220184@oks.iput.ac.jp::4d702e03-5945-4733-988a-40a2a2b9758a" providerId="AD" clId="Web-{C1B47E78-57A2-4F02-BEC0-05575B7B50E2}" dt="2024-11-06T07:43:46.855" v="963" actId="14100"/>
        <pc:sldMkLst>
          <pc:docMk/>
          <pc:sldMk cId="3108659036" sldId="292"/>
        </pc:sldMkLst>
        <pc:spChg chg="mod">
          <ac:chgData name="OKS22 南裕斗" userId="S::ok220184@oks.iput.ac.jp::4d702e03-5945-4733-988a-40a2a2b9758a" providerId="AD" clId="Web-{C1B47E78-57A2-4F02-BEC0-05575B7B50E2}" dt="2024-11-06T07:43:30.527" v="959" actId="20577"/>
          <ac:spMkLst>
            <pc:docMk/>
            <pc:sldMk cId="3108659036" sldId="292"/>
            <ac:spMk id="5" creationId="{C26C825E-7A13-222B-E690-C9877BDF8F76}"/>
          </ac:spMkLst>
        </pc:spChg>
        <pc:spChg chg="mod">
          <ac:chgData name="OKS22 南裕斗" userId="S::ok220184@oks.iput.ac.jp::4d702e03-5945-4733-988a-40a2a2b9758a" providerId="AD" clId="Web-{C1B47E78-57A2-4F02-BEC0-05575B7B50E2}" dt="2024-11-06T07:43:46.855" v="963" actId="14100"/>
          <ac:spMkLst>
            <pc:docMk/>
            <pc:sldMk cId="3108659036" sldId="292"/>
            <ac:spMk id="6" creationId="{BBB55FE3-3B5B-4472-D523-3C54F4DF0C17}"/>
          </ac:spMkLst>
        </pc:spChg>
      </pc:sldChg>
    </pc:docChg>
  </pc:docChgLst>
  <pc:docChgLst>
    <pc:chgData name="OKS22 南裕斗" userId="S::ok220184@oks.iput.ac.jp::4d702e03-5945-4733-988a-40a2a2b9758a" providerId="AD" clId="Web-{D8DB7441-8E05-4482-B547-59AA6F943B6D}"/>
    <pc:docChg chg="addSld delSld modSection">
      <pc:chgData name="OKS22 南裕斗" userId="S::ok220184@oks.iput.ac.jp::4d702e03-5945-4733-988a-40a2a2b9758a" providerId="AD" clId="Web-{D8DB7441-8E05-4482-B547-59AA6F943B6D}" dt="2024-11-07T08:17:58.807" v="28"/>
      <pc:docMkLst>
        <pc:docMk/>
      </pc:docMkLst>
      <pc:sldChg chg="del">
        <pc:chgData name="OKS22 南裕斗" userId="S::ok220184@oks.iput.ac.jp::4d702e03-5945-4733-988a-40a2a2b9758a" providerId="AD" clId="Web-{D8DB7441-8E05-4482-B547-59AA6F943B6D}" dt="2024-11-07T08:17:54.151" v="4"/>
        <pc:sldMkLst>
          <pc:docMk/>
          <pc:sldMk cId="2732988286" sldId="271"/>
        </pc:sldMkLst>
      </pc:sldChg>
      <pc:sldChg chg="del">
        <pc:chgData name="OKS22 南裕斗" userId="S::ok220184@oks.iput.ac.jp::4d702e03-5945-4733-988a-40a2a2b9758a" providerId="AD" clId="Web-{D8DB7441-8E05-4482-B547-59AA6F943B6D}" dt="2024-11-07T08:17:54.167" v="12"/>
        <pc:sldMkLst>
          <pc:docMk/>
          <pc:sldMk cId="951652559" sldId="275"/>
        </pc:sldMkLst>
      </pc:sldChg>
      <pc:sldChg chg="del">
        <pc:chgData name="OKS22 南裕斗" userId="S::ok220184@oks.iput.ac.jp::4d702e03-5945-4733-988a-40a2a2b9758a" providerId="AD" clId="Web-{D8DB7441-8E05-4482-B547-59AA6F943B6D}" dt="2024-11-07T08:17:54.167" v="11"/>
        <pc:sldMkLst>
          <pc:docMk/>
          <pc:sldMk cId="3754978010" sldId="280"/>
        </pc:sldMkLst>
      </pc:sldChg>
      <pc:sldChg chg="del">
        <pc:chgData name="OKS22 南裕斗" userId="S::ok220184@oks.iput.ac.jp::4d702e03-5945-4733-988a-40a2a2b9758a" providerId="AD" clId="Web-{D8DB7441-8E05-4482-B547-59AA6F943B6D}" dt="2024-11-07T08:17:54.167" v="10"/>
        <pc:sldMkLst>
          <pc:docMk/>
          <pc:sldMk cId="2565424827" sldId="282"/>
        </pc:sldMkLst>
      </pc:sldChg>
      <pc:sldChg chg="add del">
        <pc:chgData name="OKS22 南裕斗" userId="S::ok220184@oks.iput.ac.jp::4d702e03-5945-4733-988a-40a2a2b9758a" providerId="AD" clId="Web-{D8DB7441-8E05-4482-B547-59AA6F943B6D}" dt="2024-11-07T08:17:58.745" v="20"/>
        <pc:sldMkLst>
          <pc:docMk/>
          <pc:sldMk cId="3316775344" sldId="284"/>
        </pc:sldMkLst>
      </pc:sldChg>
      <pc:sldChg chg="add del">
        <pc:chgData name="OKS22 南裕斗" userId="S::ok220184@oks.iput.ac.jp::4d702e03-5945-4733-988a-40a2a2b9758a" providerId="AD" clId="Web-{D8DB7441-8E05-4482-B547-59AA6F943B6D}" dt="2024-11-07T08:17:58.729" v="16"/>
        <pc:sldMkLst>
          <pc:docMk/>
          <pc:sldMk cId="2673617868" sldId="285"/>
        </pc:sldMkLst>
      </pc:sldChg>
      <pc:sldChg chg="add">
        <pc:chgData name="OKS22 南裕斗" userId="S::ok220184@oks.iput.ac.jp::4d702e03-5945-4733-988a-40a2a2b9758a" providerId="AD" clId="Web-{D8DB7441-8E05-4482-B547-59AA6F943B6D}" dt="2024-11-07T08:17:22.400" v="0"/>
        <pc:sldMkLst>
          <pc:docMk/>
          <pc:sldMk cId="1403039" sldId="288"/>
        </pc:sldMkLst>
      </pc:sldChg>
      <pc:sldChg chg="add del">
        <pc:chgData name="OKS22 南裕斗" userId="S::ok220184@oks.iput.ac.jp::4d702e03-5945-4733-988a-40a2a2b9758a" providerId="AD" clId="Web-{D8DB7441-8E05-4482-B547-59AA6F943B6D}" dt="2024-11-07T08:17:58.792" v="26"/>
        <pc:sldMkLst>
          <pc:docMk/>
          <pc:sldMk cId="1602330732" sldId="289"/>
        </pc:sldMkLst>
      </pc:sldChg>
      <pc:sldChg chg="del">
        <pc:chgData name="OKS22 南裕斗" userId="S::ok220184@oks.iput.ac.jp::4d702e03-5945-4733-988a-40a2a2b9758a" providerId="AD" clId="Web-{D8DB7441-8E05-4482-B547-59AA6F943B6D}" dt="2024-11-07T08:17:54.167" v="9"/>
        <pc:sldMkLst>
          <pc:docMk/>
          <pc:sldMk cId="1868620819" sldId="290"/>
        </pc:sldMkLst>
      </pc:sldChg>
      <pc:sldChg chg="add del">
        <pc:chgData name="OKS22 南裕斗" userId="S::ok220184@oks.iput.ac.jp::4d702e03-5945-4733-988a-40a2a2b9758a" providerId="AD" clId="Web-{D8DB7441-8E05-4482-B547-59AA6F943B6D}" dt="2024-11-07T08:17:58.729" v="18"/>
        <pc:sldMkLst>
          <pc:docMk/>
          <pc:sldMk cId="4031974332" sldId="291"/>
        </pc:sldMkLst>
      </pc:sldChg>
      <pc:sldChg chg="add del">
        <pc:chgData name="OKS22 南裕斗" userId="S::ok220184@oks.iput.ac.jp::4d702e03-5945-4733-988a-40a2a2b9758a" providerId="AD" clId="Web-{D8DB7441-8E05-4482-B547-59AA6F943B6D}" dt="2024-11-07T08:17:58.745" v="21"/>
        <pc:sldMkLst>
          <pc:docMk/>
          <pc:sldMk cId="3108659036" sldId="292"/>
        </pc:sldMkLst>
      </pc:sldChg>
      <pc:sldChg chg="del">
        <pc:chgData name="OKS22 南裕斗" userId="S::ok220184@oks.iput.ac.jp::4d702e03-5945-4733-988a-40a2a2b9758a" providerId="AD" clId="Web-{D8DB7441-8E05-4482-B547-59AA6F943B6D}" dt="2024-11-07T08:17:54.151" v="1"/>
        <pc:sldMkLst>
          <pc:docMk/>
          <pc:sldMk cId="2465510048" sldId="293"/>
        </pc:sldMkLst>
      </pc:sldChg>
      <pc:sldChg chg="add">
        <pc:chgData name="OKS22 南裕斗" userId="S::ok220184@oks.iput.ac.jp::4d702e03-5945-4733-988a-40a2a2b9758a" providerId="AD" clId="Web-{D8DB7441-8E05-4482-B547-59AA6F943B6D}" dt="2024-11-07T08:17:58.776" v="24"/>
        <pc:sldMkLst>
          <pc:docMk/>
          <pc:sldMk cId="1507828078" sldId="295"/>
        </pc:sldMkLst>
      </pc:sldChg>
      <pc:sldChg chg="add">
        <pc:chgData name="OKS22 南裕斗" userId="S::ok220184@oks.iput.ac.jp::4d702e03-5945-4733-988a-40a2a2b9758a" providerId="AD" clId="Web-{D8DB7441-8E05-4482-B547-59AA6F943B6D}" dt="2024-11-07T08:17:58.792" v="25"/>
        <pc:sldMkLst>
          <pc:docMk/>
          <pc:sldMk cId="2673790604" sldId="297"/>
        </pc:sldMkLst>
      </pc:sldChg>
      <pc:sldChg chg="add">
        <pc:chgData name="OKS22 南裕斗" userId="S::ok220184@oks.iput.ac.jp::4d702e03-5945-4733-988a-40a2a2b9758a" providerId="AD" clId="Web-{D8DB7441-8E05-4482-B547-59AA6F943B6D}" dt="2024-11-07T08:17:58.714" v="13"/>
        <pc:sldMkLst>
          <pc:docMk/>
          <pc:sldMk cId="2475766153" sldId="298"/>
        </pc:sldMkLst>
      </pc:sldChg>
      <pc:sldChg chg="add">
        <pc:chgData name="OKS22 南裕斗" userId="S::ok220184@oks.iput.ac.jp::4d702e03-5945-4733-988a-40a2a2b9758a" providerId="AD" clId="Web-{D8DB7441-8E05-4482-B547-59AA6F943B6D}" dt="2024-11-07T08:17:58.714" v="14"/>
        <pc:sldMkLst>
          <pc:docMk/>
          <pc:sldMk cId="907633289" sldId="299"/>
        </pc:sldMkLst>
      </pc:sldChg>
      <pc:sldChg chg="add">
        <pc:chgData name="OKS22 南裕斗" userId="S::ok220184@oks.iput.ac.jp::4d702e03-5945-4733-988a-40a2a2b9758a" providerId="AD" clId="Web-{D8DB7441-8E05-4482-B547-59AA6F943B6D}" dt="2024-11-07T08:17:58.714" v="15"/>
        <pc:sldMkLst>
          <pc:docMk/>
          <pc:sldMk cId="2782802697" sldId="300"/>
        </pc:sldMkLst>
      </pc:sldChg>
      <pc:sldChg chg="add">
        <pc:chgData name="OKS22 南裕斗" userId="S::ok220184@oks.iput.ac.jp::4d702e03-5945-4733-988a-40a2a2b9758a" providerId="AD" clId="Web-{D8DB7441-8E05-4482-B547-59AA6F943B6D}" dt="2024-11-07T08:17:58.745" v="19"/>
        <pc:sldMkLst>
          <pc:docMk/>
          <pc:sldMk cId="1756572361" sldId="301"/>
        </pc:sldMkLst>
      </pc:sldChg>
      <pc:sldChg chg="add">
        <pc:chgData name="OKS22 南裕斗" userId="S::ok220184@oks.iput.ac.jp::4d702e03-5945-4733-988a-40a2a2b9758a" providerId="AD" clId="Web-{D8DB7441-8E05-4482-B547-59AA6F943B6D}" dt="2024-11-07T08:17:58.729" v="17"/>
        <pc:sldMkLst>
          <pc:docMk/>
          <pc:sldMk cId="3667526165" sldId="302"/>
        </pc:sldMkLst>
      </pc:sldChg>
      <pc:sldChg chg="add">
        <pc:chgData name="OKS22 南裕斗" userId="S::ok220184@oks.iput.ac.jp::4d702e03-5945-4733-988a-40a2a2b9758a" providerId="AD" clId="Web-{D8DB7441-8E05-4482-B547-59AA6F943B6D}" dt="2024-11-07T08:17:58.807" v="27"/>
        <pc:sldMkLst>
          <pc:docMk/>
          <pc:sldMk cId="3812566931" sldId="303"/>
        </pc:sldMkLst>
      </pc:sldChg>
      <pc:sldChg chg="add">
        <pc:chgData name="OKS22 南裕斗" userId="S::ok220184@oks.iput.ac.jp::4d702e03-5945-4733-988a-40a2a2b9758a" providerId="AD" clId="Web-{D8DB7441-8E05-4482-B547-59AA6F943B6D}" dt="2024-11-07T08:17:58.807" v="28"/>
        <pc:sldMkLst>
          <pc:docMk/>
          <pc:sldMk cId="953002295" sldId="304"/>
        </pc:sldMkLst>
      </pc:sldChg>
      <pc:sldChg chg="add">
        <pc:chgData name="OKS22 南裕斗" userId="S::ok220184@oks.iput.ac.jp::4d702e03-5945-4733-988a-40a2a2b9758a" providerId="AD" clId="Web-{D8DB7441-8E05-4482-B547-59AA6F943B6D}" dt="2024-11-07T08:17:58.776" v="23"/>
        <pc:sldMkLst>
          <pc:docMk/>
          <pc:sldMk cId="3839291526" sldId="310"/>
        </pc:sldMkLst>
      </pc:sldChg>
    </pc:docChg>
  </pc:docChgLst>
  <pc:docChgLst>
    <pc:chgData name="OKS22 南裕斗" userId="S::ok220184@oks.iput.ac.jp::4d702e03-5945-4733-988a-40a2a2b9758a" providerId="AD" clId="Web-{3BF8222B-C883-4DFB-954B-4DC0B513B935}"/>
    <pc:docChg chg="modSld">
      <pc:chgData name="OKS22 南裕斗" userId="S::ok220184@oks.iput.ac.jp::4d702e03-5945-4733-988a-40a2a2b9758a" providerId="AD" clId="Web-{3BF8222B-C883-4DFB-954B-4DC0B513B935}" dt="2024-11-07T08:35:58.963" v="6" actId="1076"/>
      <pc:docMkLst>
        <pc:docMk/>
      </pc:docMkLst>
      <pc:sldChg chg="addSp modSp">
        <pc:chgData name="OKS22 南裕斗" userId="S::ok220184@oks.iput.ac.jp::4d702e03-5945-4733-988a-40a2a2b9758a" providerId="AD" clId="Web-{3BF8222B-C883-4DFB-954B-4DC0B513B935}" dt="2024-11-07T08:35:39.916" v="2" actId="1076"/>
        <pc:sldMkLst>
          <pc:docMk/>
          <pc:sldMk cId="1602330732" sldId="289"/>
        </pc:sldMkLst>
        <pc:spChg chg="add mod">
          <ac:chgData name="OKS22 南裕斗" userId="S::ok220184@oks.iput.ac.jp::4d702e03-5945-4733-988a-40a2a2b9758a" providerId="AD" clId="Web-{3BF8222B-C883-4DFB-954B-4DC0B513B935}" dt="2024-11-07T08:35:39.916" v="2" actId="1076"/>
          <ac:spMkLst>
            <pc:docMk/>
            <pc:sldMk cId="1602330732" sldId="289"/>
            <ac:spMk id="4" creationId="{E62C4921-1C72-FF19-C346-4F0DC9E555EE}"/>
          </ac:spMkLst>
        </pc:spChg>
      </pc:sldChg>
      <pc:sldChg chg="addSp modSp">
        <pc:chgData name="OKS22 南裕斗" userId="S::ok220184@oks.iput.ac.jp::4d702e03-5945-4733-988a-40a2a2b9758a" providerId="AD" clId="Web-{3BF8222B-C883-4DFB-954B-4DC0B513B935}" dt="2024-11-07T08:35:58.963" v="6" actId="1076"/>
        <pc:sldMkLst>
          <pc:docMk/>
          <pc:sldMk cId="953002295" sldId="304"/>
        </pc:sldMkLst>
        <pc:spChg chg="add mod">
          <ac:chgData name="OKS22 南裕斗" userId="S::ok220184@oks.iput.ac.jp::4d702e03-5945-4733-988a-40a2a2b9758a" providerId="AD" clId="Web-{3BF8222B-C883-4DFB-954B-4DC0B513B935}" dt="2024-11-07T08:35:58.963" v="6" actId="1076"/>
          <ac:spMkLst>
            <pc:docMk/>
            <pc:sldMk cId="953002295" sldId="304"/>
            <ac:spMk id="3" creationId="{7F6DF40A-3C08-4433-B162-60ED86FBC263}"/>
          </ac:spMkLst>
        </pc:spChg>
        <pc:picChg chg="mod">
          <ac:chgData name="OKS22 南裕斗" userId="S::ok220184@oks.iput.ac.jp::4d702e03-5945-4733-988a-40a2a2b9758a" providerId="AD" clId="Web-{3BF8222B-C883-4DFB-954B-4DC0B513B935}" dt="2024-11-07T08:35:53.416" v="3" actId="14100"/>
          <ac:picMkLst>
            <pc:docMk/>
            <pc:sldMk cId="953002295" sldId="304"/>
            <ac:picMk id="9" creationId="{CC6F87A5-78BE-124D-0924-8053E629C953}"/>
          </ac:picMkLst>
        </pc:picChg>
        <pc:picChg chg="mod">
          <ac:chgData name="OKS22 南裕斗" userId="S::ok220184@oks.iput.ac.jp::4d702e03-5945-4733-988a-40a2a2b9758a" providerId="AD" clId="Web-{3BF8222B-C883-4DFB-954B-4DC0B513B935}" dt="2024-11-07T08:35:56.463" v="4" actId="14100"/>
          <ac:picMkLst>
            <pc:docMk/>
            <pc:sldMk cId="953002295" sldId="304"/>
            <ac:picMk id="11" creationId="{8EA6E4CD-30B2-F772-B0C9-59AAA4E5B32B}"/>
          </ac:picMkLst>
        </pc:picChg>
      </pc:sldChg>
    </pc:docChg>
  </pc:docChgLst>
  <pc:docChgLst>
    <pc:chgData name="OKS22 南裕斗" userId="S::ok220184@oks.iput.ac.jp::4d702e03-5945-4733-988a-40a2a2b9758a" providerId="AD" clId="Web-{3A23A4F6-2580-4F99-A57C-676D53BDEC49}"/>
    <pc:docChg chg="modSld">
      <pc:chgData name="OKS22 南裕斗" userId="S::ok220184@oks.iput.ac.jp::4d702e03-5945-4733-988a-40a2a2b9758a" providerId="AD" clId="Web-{3A23A4F6-2580-4F99-A57C-676D53BDEC49}" dt="2024-11-07T08:30:00.925" v="14" actId="20577"/>
      <pc:docMkLst>
        <pc:docMk/>
      </pc:docMkLst>
      <pc:sldChg chg="modSp">
        <pc:chgData name="OKS22 南裕斗" userId="S::ok220184@oks.iput.ac.jp::4d702e03-5945-4733-988a-40a2a2b9758a" providerId="AD" clId="Web-{3A23A4F6-2580-4F99-A57C-676D53BDEC49}" dt="2024-11-07T08:29:36.487" v="11" actId="20577"/>
        <pc:sldMkLst>
          <pc:docMk/>
          <pc:sldMk cId="3155224957" sldId="311"/>
        </pc:sldMkLst>
        <pc:spChg chg="mod">
          <ac:chgData name="OKS22 南裕斗" userId="S::ok220184@oks.iput.ac.jp::4d702e03-5945-4733-988a-40a2a2b9758a" providerId="AD" clId="Web-{3A23A4F6-2580-4F99-A57C-676D53BDEC49}" dt="2024-11-07T08:29:36.487" v="11" actId="20577"/>
          <ac:spMkLst>
            <pc:docMk/>
            <pc:sldMk cId="3155224957" sldId="311"/>
            <ac:spMk id="20" creationId="{701701B4-9F18-81A4-85E4-26CB1ECCEBAE}"/>
          </ac:spMkLst>
        </pc:spChg>
      </pc:sldChg>
      <pc:sldChg chg="modSp">
        <pc:chgData name="OKS22 南裕斗" userId="S::ok220184@oks.iput.ac.jp::4d702e03-5945-4733-988a-40a2a2b9758a" providerId="AD" clId="Web-{3A23A4F6-2580-4F99-A57C-676D53BDEC49}" dt="2024-11-07T08:30:00.925" v="14" actId="20577"/>
        <pc:sldMkLst>
          <pc:docMk/>
          <pc:sldMk cId="3990803927" sldId="312"/>
        </pc:sldMkLst>
        <pc:spChg chg="mod">
          <ac:chgData name="OKS22 南裕斗" userId="S::ok220184@oks.iput.ac.jp::4d702e03-5945-4733-988a-40a2a2b9758a" providerId="AD" clId="Web-{3A23A4F6-2580-4F99-A57C-676D53BDEC49}" dt="2024-11-07T08:30:00.925" v="14" actId="20577"/>
          <ac:spMkLst>
            <pc:docMk/>
            <pc:sldMk cId="3990803927" sldId="312"/>
            <ac:spMk id="20" creationId="{701701B4-9F18-81A4-85E4-26CB1ECCEBAE}"/>
          </ac:spMkLst>
        </pc:spChg>
      </pc:sldChg>
    </pc:docChg>
  </pc:docChgLst>
  <pc:docChgLst>
    <pc:chgData name="OKS22 南裕斗" userId="S::ok220184@oks.iput.ac.jp::4d702e03-5945-4733-988a-40a2a2b9758a" providerId="AD" clId="Web-{34AC41C7-BE1B-4370-9EA3-D92B3A01FBFF}"/>
    <pc:docChg chg="modSld sldOrd modSection">
      <pc:chgData name="OKS22 南裕斗" userId="S::ok220184@oks.iput.ac.jp::4d702e03-5945-4733-988a-40a2a2b9758a" providerId="AD" clId="Web-{34AC41C7-BE1B-4370-9EA3-D92B3A01FBFF}" dt="2024-11-08T08:48:52.424" v="11" actId="20577"/>
      <pc:docMkLst>
        <pc:docMk/>
      </pc:docMkLst>
      <pc:sldChg chg="ord">
        <pc:chgData name="OKS22 南裕斗" userId="S::ok220184@oks.iput.ac.jp::4d702e03-5945-4733-988a-40a2a2b9758a" providerId="AD" clId="Web-{34AC41C7-BE1B-4370-9EA3-D92B3A01FBFF}" dt="2024-11-08T08:26:45.243" v="7"/>
        <pc:sldMkLst>
          <pc:docMk/>
          <pc:sldMk cId="2673790604" sldId="297"/>
        </pc:sldMkLst>
      </pc:sldChg>
      <pc:sldChg chg="modSp">
        <pc:chgData name="OKS22 南裕斗" userId="S::ok220184@oks.iput.ac.jp::4d702e03-5945-4733-988a-40a2a2b9758a" providerId="AD" clId="Web-{34AC41C7-BE1B-4370-9EA3-D92B3A01FBFF}" dt="2024-11-08T08:47:44.361" v="8" actId="20577"/>
        <pc:sldMkLst>
          <pc:docMk/>
          <pc:sldMk cId="907633289" sldId="299"/>
        </pc:sldMkLst>
        <pc:spChg chg="mod">
          <ac:chgData name="OKS22 南裕斗" userId="S::ok220184@oks.iput.ac.jp::4d702e03-5945-4733-988a-40a2a2b9758a" providerId="AD" clId="Web-{34AC41C7-BE1B-4370-9EA3-D92B3A01FBFF}" dt="2024-11-08T08:47:44.361" v="8" actId="20577"/>
          <ac:spMkLst>
            <pc:docMk/>
            <pc:sldMk cId="907633289" sldId="299"/>
            <ac:spMk id="5" creationId="{EA918A38-B685-D6D7-CB56-D474ECCFFF6D}"/>
          </ac:spMkLst>
        </pc:spChg>
      </pc:sldChg>
      <pc:sldChg chg="modSp">
        <pc:chgData name="OKS22 南裕斗" userId="S::ok220184@oks.iput.ac.jp::4d702e03-5945-4733-988a-40a2a2b9758a" providerId="AD" clId="Web-{34AC41C7-BE1B-4370-9EA3-D92B3A01FBFF}" dt="2024-11-08T08:48:52.424" v="11" actId="20577"/>
        <pc:sldMkLst>
          <pc:docMk/>
          <pc:sldMk cId="2782802697" sldId="300"/>
        </pc:sldMkLst>
        <pc:spChg chg="mod">
          <ac:chgData name="OKS22 南裕斗" userId="S::ok220184@oks.iput.ac.jp::4d702e03-5945-4733-988a-40a2a2b9758a" providerId="AD" clId="Web-{34AC41C7-BE1B-4370-9EA3-D92B3A01FBFF}" dt="2024-11-08T08:48:52.424" v="11" actId="20577"/>
          <ac:spMkLst>
            <pc:docMk/>
            <pc:sldMk cId="2782802697" sldId="300"/>
            <ac:spMk id="3" creationId="{1945B395-9711-B2C8-3798-B16A939352E8}"/>
          </ac:spMkLst>
        </pc:spChg>
      </pc:sldChg>
    </pc:docChg>
  </pc:docChgLst>
  <pc:docChgLst>
    <pc:chgData name="OKS22 南裕斗" userId="S::ok220184@oks.iput.ac.jp::4d702e03-5945-4733-988a-40a2a2b9758a" providerId="AD" clId="Web-{05E4E7EA-0088-47B5-9471-65FF78577835}"/>
    <pc:docChg chg="addSld delSld modSection">
      <pc:chgData name="OKS22 南裕斗" userId="S::ok220184@oks.iput.ac.jp::4d702e03-5945-4733-988a-40a2a2b9758a" providerId="AD" clId="Web-{05E4E7EA-0088-47B5-9471-65FF78577835}" dt="2024-11-07T08:17:00.711" v="5"/>
      <pc:docMkLst>
        <pc:docMk/>
      </pc:docMkLst>
      <pc:sldChg chg="del">
        <pc:chgData name="OKS22 南裕斗" userId="S::ok220184@oks.iput.ac.jp::4d702e03-5945-4733-988a-40a2a2b9758a" providerId="AD" clId="Web-{05E4E7EA-0088-47B5-9471-65FF78577835}" dt="2024-11-07T08:17:00.711" v="5"/>
        <pc:sldMkLst>
          <pc:docMk/>
          <pc:sldMk cId="1403039" sldId="288"/>
        </pc:sldMkLst>
      </pc:sldChg>
      <pc:sldChg chg="add">
        <pc:chgData name="OKS22 南裕斗" userId="S::ok220184@oks.iput.ac.jp::4d702e03-5945-4733-988a-40a2a2b9758a" providerId="AD" clId="Web-{05E4E7EA-0088-47B5-9471-65FF78577835}" dt="2024-11-07T08:16:42.289" v="0"/>
        <pc:sldMkLst>
          <pc:docMk/>
          <pc:sldMk cId="4220697191" sldId="305"/>
        </pc:sldMkLst>
      </pc:sldChg>
      <pc:sldChg chg="add">
        <pc:chgData name="OKS22 南裕斗" userId="S::ok220184@oks.iput.ac.jp::4d702e03-5945-4733-988a-40a2a2b9758a" providerId="AD" clId="Web-{05E4E7EA-0088-47B5-9471-65FF78577835}" dt="2024-11-07T08:16:42.289" v="1"/>
        <pc:sldMkLst>
          <pc:docMk/>
          <pc:sldMk cId="1187395195" sldId="306"/>
        </pc:sldMkLst>
      </pc:sldChg>
      <pc:sldChg chg="add">
        <pc:chgData name="OKS22 南裕斗" userId="S::ok220184@oks.iput.ac.jp::4d702e03-5945-4733-988a-40a2a2b9758a" providerId="AD" clId="Web-{05E4E7EA-0088-47B5-9471-65FF78577835}" dt="2024-11-07T08:16:42.304" v="2"/>
        <pc:sldMkLst>
          <pc:docMk/>
          <pc:sldMk cId="98576800" sldId="307"/>
        </pc:sldMkLst>
      </pc:sldChg>
      <pc:sldChg chg="add">
        <pc:chgData name="OKS22 南裕斗" userId="S::ok220184@oks.iput.ac.jp::4d702e03-5945-4733-988a-40a2a2b9758a" providerId="AD" clId="Web-{05E4E7EA-0088-47B5-9471-65FF78577835}" dt="2024-11-07T08:16:42.304" v="3"/>
        <pc:sldMkLst>
          <pc:docMk/>
          <pc:sldMk cId="2454679233" sldId="308"/>
        </pc:sldMkLst>
      </pc:sldChg>
      <pc:sldChg chg="add">
        <pc:chgData name="OKS22 南裕斗" userId="S::ok220184@oks.iput.ac.jp::4d702e03-5945-4733-988a-40a2a2b9758a" providerId="AD" clId="Web-{05E4E7EA-0088-47B5-9471-65FF78577835}" dt="2024-11-07T08:16:42.320" v="4"/>
        <pc:sldMkLst>
          <pc:docMk/>
          <pc:sldMk cId="1718085667" sldId="309"/>
        </pc:sldMkLst>
      </pc:sldChg>
    </pc:docChg>
  </pc:docChgLst>
  <pc:docChgLst>
    <pc:chgData name="OKS22 南裕斗" userId="S::ok220184@oks.iput.ac.jp::4d702e03-5945-4733-988a-40a2a2b9758a" providerId="AD" clId="Web-{47201E73-054E-4F84-AFC3-BF7B2241CE4E}"/>
    <pc:docChg chg="modSld">
      <pc:chgData name="OKS22 南裕斗" userId="S::ok220184@oks.iput.ac.jp::4d702e03-5945-4733-988a-40a2a2b9758a" providerId="AD" clId="Web-{47201E73-054E-4F84-AFC3-BF7B2241CE4E}" dt="2024-11-06T08:08:35.470" v="100" actId="20577"/>
      <pc:docMkLst>
        <pc:docMk/>
      </pc:docMkLst>
      <pc:sldChg chg="modSp">
        <pc:chgData name="OKS22 南裕斗" userId="S::ok220184@oks.iput.ac.jp::4d702e03-5945-4733-988a-40a2a2b9758a" providerId="AD" clId="Web-{47201E73-054E-4F84-AFC3-BF7B2241CE4E}" dt="2024-11-06T08:08:35.470" v="100" actId="20577"/>
        <pc:sldMkLst>
          <pc:docMk/>
          <pc:sldMk cId="1602330732" sldId="289"/>
        </pc:sldMkLst>
      </pc:sldChg>
    </pc:docChg>
  </pc:docChgLst>
  <pc:docChgLst>
    <pc:chgData name="OKS22 南裕斗" userId="S::ok220184@oks.iput.ac.jp::4d702e03-5945-4733-988a-40a2a2b9758a" providerId="AD" clId="Web-{190EB72D-BCB0-48AF-8AD4-99D2F727712C}"/>
    <pc:docChg chg="addSld delSld modSld sldOrd modSection">
      <pc:chgData name="OKS22 南裕斗" userId="S::ok220184@oks.iput.ac.jp::4d702e03-5945-4733-988a-40a2a2b9758a" providerId="AD" clId="Web-{190EB72D-BCB0-48AF-8AD4-99D2F727712C}" dt="2024-11-12T06:16:49.149" v="81" actId="20577"/>
      <pc:docMkLst>
        <pc:docMk/>
      </pc:docMkLst>
      <pc:sldChg chg="ord">
        <pc:chgData name="OKS22 南裕斗" userId="S::ok220184@oks.iput.ac.jp::4d702e03-5945-4733-988a-40a2a2b9758a" providerId="AD" clId="Web-{190EB72D-BCB0-48AF-8AD4-99D2F727712C}" dt="2024-11-12T06:15:38.085" v="63"/>
        <pc:sldMkLst>
          <pc:docMk/>
          <pc:sldMk cId="3003099098" sldId="269"/>
        </pc:sldMkLst>
      </pc:sldChg>
      <pc:sldChg chg="delSp modSp">
        <pc:chgData name="OKS22 南裕斗" userId="S::ok220184@oks.iput.ac.jp::4d702e03-5945-4733-988a-40a2a2b9758a" providerId="AD" clId="Web-{190EB72D-BCB0-48AF-8AD4-99D2F727712C}" dt="2024-11-12T06:09:14.309" v="19" actId="20577"/>
        <pc:sldMkLst>
          <pc:docMk/>
          <pc:sldMk cId="2102729137" sldId="356"/>
        </pc:sldMkLst>
        <pc:spChg chg="mod">
          <ac:chgData name="OKS22 南裕斗" userId="S::ok220184@oks.iput.ac.jp::4d702e03-5945-4733-988a-40a2a2b9758a" providerId="AD" clId="Web-{190EB72D-BCB0-48AF-8AD4-99D2F727712C}" dt="2024-11-12T06:09:14.309" v="19" actId="20577"/>
          <ac:spMkLst>
            <pc:docMk/>
            <pc:sldMk cId="2102729137" sldId="356"/>
            <ac:spMk id="2" creationId="{5B231605-E135-F166-BBE0-C5B2C41AFB7F}"/>
          </ac:spMkLst>
        </pc:spChg>
        <pc:spChg chg="del">
          <ac:chgData name="OKS22 南裕斗" userId="S::ok220184@oks.iput.ac.jp::4d702e03-5945-4733-988a-40a2a2b9758a" providerId="AD" clId="Web-{190EB72D-BCB0-48AF-8AD4-99D2F727712C}" dt="2024-11-12T06:09:07.528" v="18"/>
          <ac:spMkLst>
            <pc:docMk/>
            <pc:sldMk cId="2102729137" sldId="356"/>
            <ac:spMk id="3" creationId="{54D170B6-EC12-BA55-A267-6CB72BCD5576}"/>
          </ac:spMkLst>
        </pc:spChg>
      </pc:sldChg>
      <pc:sldChg chg="delSp modSp">
        <pc:chgData name="OKS22 南裕斗" userId="S::ok220184@oks.iput.ac.jp::4d702e03-5945-4733-988a-40a2a2b9758a" providerId="AD" clId="Web-{190EB72D-BCB0-48AF-8AD4-99D2F727712C}" dt="2024-11-12T06:10:21.905" v="25" actId="1076"/>
        <pc:sldMkLst>
          <pc:docMk/>
          <pc:sldMk cId="3302840515" sldId="357"/>
        </pc:sldMkLst>
        <pc:spChg chg="mod">
          <ac:chgData name="OKS22 南裕斗" userId="S::ok220184@oks.iput.ac.jp::4d702e03-5945-4733-988a-40a2a2b9758a" providerId="AD" clId="Web-{190EB72D-BCB0-48AF-8AD4-99D2F727712C}" dt="2024-11-12T06:10:19.826" v="24" actId="20577"/>
          <ac:spMkLst>
            <pc:docMk/>
            <pc:sldMk cId="3302840515" sldId="357"/>
            <ac:spMk id="2" creationId="{0A40ED26-ADC2-9F0F-9E19-29B0927AE30F}"/>
          </ac:spMkLst>
        </pc:spChg>
        <pc:spChg chg="del">
          <ac:chgData name="OKS22 南裕斗" userId="S::ok220184@oks.iput.ac.jp::4d702e03-5945-4733-988a-40a2a2b9758a" providerId="AD" clId="Web-{190EB72D-BCB0-48AF-8AD4-99D2F727712C}" dt="2024-11-12T06:10:09.936" v="20"/>
          <ac:spMkLst>
            <pc:docMk/>
            <pc:sldMk cId="3302840515" sldId="357"/>
            <ac:spMk id="3" creationId="{69F90889-A059-2C61-5377-CD28659E4BC9}"/>
          </ac:spMkLst>
        </pc:spChg>
        <pc:picChg chg="mod">
          <ac:chgData name="OKS22 南裕斗" userId="S::ok220184@oks.iput.ac.jp::4d702e03-5945-4733-988a-40a2a2b9758a" providerId="AD" clId="Web-{190EB72D-BCB0-48AF-8AD4-99D2F727712C}" dt="2024-11-12T06:10:21.905" v="25" actId="1076"/>
          <ac:picMkLst>
            <pc:docMk/>
            <pc:sldMk cId="3302840515" sldId="357"/>
            <ac:picMk id="6" creationId="{D8A19ECA-54B3-CA19-E275-5BA2859A8E95}"/>
          </ac:picMkLst>
        </pc:picChg>
      </pc:sldChg>
      <pc:sldChg chg="addSp delSp modSp new">
        <pc:chgData name="OKS22 南裕斗" userId="S::ok220184@oks.iput.ac.jp::4d702e03-5945-4733-988a-40a2a2b9758a" providerId="AD" clId="Web-{190EB72D-BCB0-48AF-8AD4-99D2F727712C}" dt="2024-11-12T06:10:37.796" v="30" actId="20577"/>
        <pc:sldMkLst>
          <pc:docMk/>
          <pc:sldMk cId="3365325350" sldId="358"/>
        </pc:sldMkLst>
        <pc:spChg chg="mod">
          <ac:chgData name="OKS22 南裕斗" userId="S::ok220184@oks.iput.ac.jp::4d702e03-5945-4733-988a-40a2a2b9758a" providerId="AD" clId="Web-{190EB72D-BCB0-48AF-8AD4-99D2F727712C}" dt="2024-11-12T06:10:37.796" v="30" actId="20577"/>
          <ac:spMkLst>
            <pc:docMk/>
            <pc:sldMk cId="3365325350" sldId="358"/>
            <ac:spMk id="2" creationId="{5B6F3682-3C0B-9DDA-6B76-2E845ECDF931}"/>
          </ac:spMkLst>
        </pc:spChg>
        <pc:spChg chg="del">
          <ac:chgData name="OKS22 南裕斗" userId="S::ok220184@oks.iput.ac.jp::4d702e03-5945-4733-988a-40a2a2b9758a" providerId="AD" clId="Web-{190EB72D-BCB0-48AF-8AD4-99D2F727712C}" dt="2024-11-12T06:06:59.243" v="2"/>
          <ac:spMkLst>
            <pc:docMk/>
            <pc:sldMk cId="3365325350" sldId="358"/>
            <ac:spMk id="3" creationId="{5F27E760-AC0A-5712-F85E-0624FB84BAD7}"/>
          </ac:spMkLst>
        </pc:spChg>
        <pc:spChg chg="add del mod">
          <ac:chgData name="OKS22 南裕斗" userId="S::ok220184@oks.iput.ac.jp::4d702e03-5945-4733-988a-40a2a2b9758a" providerId="AD" clId="Web-{190EB72D-BCB0-48AF-8AD4-99D2F727712C}" dt="2024-11-12T06:10:31.733" v="28"/>
          <ac:spMkLst>
            <pc:docMk/>
            <pc:sldMk cId="3365325350" sldId="358"/>
            <ac:spMk id="8" creationId="{38EE5BD6-23B6-C294-7741-756DEA59C65E}"/>
          </ac:spMkLst>
        </pc:spChg>
        <pc:picChg chg="add del mod ord">
          <ac:chgData name="OKS22 南裕斗" userId="S::ok220184@oks.iput.ac.jp::4d702e03-5945-4733-988a-40a2a2b9758a" providerId="AD" clId="Web-{190EB72D-BCB0-48AF-8AD4-99D2F727712C}" dt="2024-11-12T06:10:28.295" v="27"/>
          <ac:picMkLst>
            <pc:docMk/>
            <pc:sldMk cId="3365325350" sldId="358"/>
            <ac:picMk id="5" creationId="{012E7209-7377-6EB0-61D8-E4D9F87176C0}"/>
          </ac:picMkLst>
        </pc:picChg>
        <pc:picChg chg="add mod">
          <ac:chgData name="OKS22 南裕斗" userId="S::ok220184@oks.iput.ac.jp::4d702e03-5945-4733-988a-40a2a2b9758a" providerId="AD" clId="Web-{190EB72D-BCB0-48AF-8AD4-99D2F727712C}" dt="2024-11-12T06:10:34.092" v="29" actId="1076"/>
          <ac:picMkLst>
            <pc:docMk/>
            <pc:sldMk cId="3365325350" sldId="358"/>
            <ac:picMk id="6" creationId="{970239A2-3EBB-9A6C-F04D-FE95C4A75FE8}"/>
          </ac:picMkLst>
        </pc:picChg>
      </pc:sldChg>
      <pc:sldChg chg="addSp delSp modSp new">
        <pc:chgData name="OKS22 南裕斗" userId="S::ok220184@oks.iput.ac.jp::4d702e03-5945-4733-988a-40a2a2b9758a" providerId="AD" clId="Web-{190EB72D-BCB0-48AF-8AD4-99D2F727712C}" dt="2024-11-12T06:16:24.305" v="66" actId="20577"/>
        <pc:sldMkLst>
          <pc:docMk/>
          <pc:sldMk cId="2653600410" sldId="359"/>
        </pc:sldMkLst>
        <pc:spChg chg="mod">
          <ac:chgData name="OKS22 南裕斗" userId="S::ok220184@oks.iput.ac.jp::4d702e03-5945-4733-988a-40a2a2b9758a" providerId="AD" clId="Web-{190EB72D-BCB0-48AF-8AD4-99D2F727712C}" dt="2024-11-12T06:16:24.305" v="66" actId="20577"/>
          <ac:spMkLst>
            <pc:docMk/>
            <pc:sldMk cId="2653600410" sldId="359"/>
            <ac:spMk id="2" creationId="{A44175BF-F168-F170-91D5-D48430CBC6E7}"/>
          </ac:spMkLst>
        </pc:spChg>
        <pc:spChg chg="del">
          <ac:chgData name="OKS22 南裕斗" userId="S::ok220184@oks.iput.ac.jp::4d702e03-5945-4733-988a-40a2a2b9758a" providerId="AD" clId="Web-{190EB72D-BCB0-48AF-8AD4-99D2F727712C}" dt="2024-11-12T06:07:19.166" v="5"/>
          <ac:spMkLst>
            <pc:docMk/>
            <pc:sldMk cId="2653600410" sldId="359"/>
            <ac:spMk id="3" creationId="{FA43DACA-C492-E92A-6DB3-A9B33B30B32E}"/>
          </ac:spMkLst>
        </pc:spChg>
        <pc:picChg chg="add mod ord">
          <ac:chgData name="OKS22 南裕斗" userId="S::ok220184@oks.iput.ac.jp::4d702e03-5945-4733-988a-40a2a2b9758a" providerId="AD" clId="Web-{190EB72D-BCB0-48AF-8AD4-99D2F727712C}" dt="2024-11-12T06:11:30.766" v="34" actId="1076"/>
          <ac:picMkLst>
            <pc:docMk/>
            <pc:sldMk cId="2653600410" sldId="359"/>
            <ac:picMk id="5" creationId="{46214C97-F532-737D-549E-E75F3A9D8180}"/>
          </ac:picMkLst>
        </pc:picChg>
      </pc:sldChg>
      <pc:sldChg chg="addSp delSp modSp new">
        <pc:chgData name="OKS22 南裕斗" userId="S::ok220184@oks.iput.ac.jp::4d702e03-5945-4733-988a-40a2a2b9758a" providerId="AD" clId="Web-{190EB72D-BCB0-48AF-8AD4-99D2F727712C}" dt="2024-11-12T06:16:41.086" v="73" actId="20577"/>
        <pc:sldMkLst>
          <pc:docMk/>
          <pc:sldMk cId="2281656252" sldId="361"/>
        </pc:sldMkLst>
        <pc:spChg chg="mod">
          <ac:chgData name="OKS22 南裕斗" userId="S::ok220184@oks.iput.ac.jp::4d702e03-5945-4733-988a-40a2a2b9758a" providerId="AD" clId="Web-{190EB72D-BCB0-48AF-8AD4-99D2F727712C}" dt="2024-11-12T06:16:41.086" v="73" actId="20577"/>
          <ac:spMkLst>
            <pc:docMk/>
            <pc:sldMk cId="2281656252" sldId="361"/>
            <ac:spMk id="2" creationId="{DE66E085-1D03-85AB-473B-0103D0D90EEB}"/>
          </ac:spMkLst>
        </pc:spChg>
        <pc:spChg chg="del">
          <ac:chgData name="OKS22 南裕斗" userId="S::ok220184@oks.iput.ac.jp::4d702e03-5945-4733-988a-40a2a2b9758a" providerId="AD" clId="Web-{190EB72D-BCB0-48AF-8AD4-99D2F727712C}" dt="2024-11-12T06:07:53.620" v="12"/>
          <ac:spMkLst>
            <pc:docMk/>
            <pc:sldMk cId="2281656252" sldId="361"/>
            <ac:spMk id="3" creationId="{2A02BBBA-7B7F-D25D-457D-F4220807F3BF}"/>
          </ac:spMkLst>
        </pc:spChg>
        <pc:picChg chg="add mod ord">
          <ac:chgData name="OKS22 南裕斗" userId="S::ok220184@oks.iput.ac.jp::4d702e03-5945-4733-988a-40a2a2b9758a" providerId="AD" clId="Web-{190EB72D-BCB0-48AF-8AD4-99D2F727712C}" dt="2024-11-12T06:11:40.266" v="37" actId="1076"/>
          <ac:picMkLst>
            <pc:docMk/>
            <pc:sldMk cId="2281656252" sldId="361"/>
            <ac:picMk id="5" creationId="{CD9591F0-FE5C-469E-F41C-1B411D0A13DF}"/>
          </ac:picMkLst>
        </pc:picChg>
      </pc:sldChg>
      <pc:sldChg chg="addSp delSp modSp new">
        <pc:chgData name="OKS22 南裕斗" userId="S::ok220184@oks.iput.ac.jp::4d702e03-5945-4733-988a-40a2a2b9758a" providerId="AD" clId="Web-{190EB72D-BCB0-48AF-8AD4-99D2F727712C}" dt="2024-11-12T06:16:49.149" v="81" actId="20577"/>
        <pc:sldMkLst>
          <pc:docMk/>
          <pc:sldMk cId="153721863" sldId="362"/>
        </pc:sldMkLst>
        <pc:spChg chg="mod">
          <ac:chgData name="OKS22 南裕斗" userId="S::ok220184@oks.iput.ac.jp::4d702e03-5945-4733-988a-40a2a2b9758a" providerId="AD" clId="Web-{190EB72D-BCB0-48AF-8AD4-99D2F727712C}" dt="2024-11-12T06:16:49.149" v="81" actId="20577"/>
          <ac:spMkLst>
            <pc:docMk/>
            <pc:sldMk cId="153721863" sldId="362"/>
            <ac:spMk id="2" creationId="{7540F20F-A3ED-423F-770D-3E55B2CF97FA}"/>
          </ac:spMkLst>
        </pc:spChg>
        <pc:spChg chg="del">
          <ac:chgData name="OKS22 南裕斗" userId="S::ok220184@oks.iput.ac.jp::4d702e03-5945-4733-988a-40a2a2b9758a" providerId="AD" clId="Web-{190EB72D-BCB0-48AF-8AD4-99D2F727712C}" dt="2024-11-12T06:08:53.387" v="15"/>
          <ac:spMkLst>
            <pc:docMk/>
            <pc:sldMk cId="153721863" sldId="362"/>
            <ac:spMk id="3" creationId="{C6AF5499-2A87-39FE-BB3F-D38A26225655}"/>
          </ac:spMkLst>
        </pc:spChg>
        <pc:picChg chg="add mod ord">
          <ac:chgData name="OKS22 南裕斗" userId="S::ok220184@oks.iput.ac.jp::4d702e03-5945-4733-988a-40a2a2b9758a" providerId="AD" clId="Web-{190EB72D-BCB0-48AF-8AD4-99D2F727712C}" dt="2024-11-12T06:08:53.387" v="15"/>
          <ac:picMkLst>
            <pc:docMk/>
            <pc:sldMk cId="153721863" sldId="362"/>
            <ac:picMk id="5" creationId="{933B22F7-C213-0FFC-CD2A-6355E63FF45C}"/>
          </ac:picMkLst>
        </pc:picChg>
      </pc:sldChg>
      <pc:sldChg chg="new del">
        <pc:chgData name="OKS22 南裕斗" userId="S::ok220184@oks.iput.ac.jp::4d702e03-5945-4733-988a-40a2a2b9758a" providerId="AD" clId="Web-{190EB72D-BCB0-48AF-8AD4-99D2F727712C}" dt="2024-11-12T06:08:56.824" v="16"/>
        <pc:sldMkLst>
          <pc:docMk/>
          <pc:sldMk cId="415204947" sldId="363"/>
        </pc:sldMkLst>
      </pc:sldChg>
      <pc:sldChg chg="new del">
        <pc:chgData name="OKS22 南裕斗" userId="S::ok220184@oks.iput.ac.jp::4d702e03-5945-4733-988a-40a2a2b9758a" providerId="AD" clId="Web-{190EB72D-BCB0-48AF-8AD4-99D2F727712C}" dt="2024-11-12T06:08:57.590" v="17"/>
        <pc:sldMkLst>
          <pc:docMk/>
          <pc:sldMk cId="1712965042" sldId="364"/>
        </pc:sldMkLst>
      </pc:sldChg>
    </pc:docChg>
  </pc:docChgLst>
  <pc:docChgLst>
    <pc:chgData name="OKS22 南裕斗" userId="S::ok220184@oks.iput.ac.jp::4d702e03-5945-4733-988a-40a2a2b9758a" providerId="AD" clId="Web-{ECADB17A-27FE-4114-9F30-6D1F24020DC5}"/>
    <pc:docChg chg="addSld delSld modSld sldOrd modSection">
      <pc:chgData name="OKS22 南裕斗" userId="S::ok220184@oks.iput.ac.jp::4d702e03-5945-4733-988a-40a2a2b9758a" providerId="AD" clId="Web-{ECADB17A-27FE-4114-9F30-6D1F24020DC5}" dt="2024-11-07T08:28:48.234" v="75"/>
      <pc:docMkLst>
        <pc:docMk/>
      </pc:docMkLst>
      <pc:sldChg chg="ord">
        <pc:chgData name="OKS22 南裕斗" userId="S::ok220184@oks.iput.ac.jp::4d702e03-5945-4733-988a-40a2a2b9758a" providerId="AD" clId="Web-{ECADB17A-27FE-4114-9F30-6D1F24020DC5}" dt="2024-11-07T08:26:06.793" v="73"/>
        <pc:sldMkLst>
          <pc:docMk/>
          <pc:sldMk cId="2625764267" sldId="259"/>
        </pc:sldMkLst>
      </pc:sldChg>
      <pc:sldChg chg="add del ord">
        <pc:chgData name="OKS22 南裕斗" userId="S::ok220184@oks.iput.ac.jp::4d702e03-5945-4733-988a-40a2a2b9758a" providerId="AD" clId="Web-{ECADB17A-27FE-4114-9F30-6D1F24020DC5}" dt="2024-11-07T08:24:16.385" v="54"/>
        <pc:sldMkLst>
          <pc:docMk/>
          <pc:sldMk cId="2704247500" sldId="261"/>
        </pc:sldMkLst>
      </pc:sldChg>
      <pc:sldChg chg="add del mod ord modShow">
        <pc:chgData name="OKS22 南裕斗" userId="S::ok220184@oks.iput.ac.jp::4d702e03-5945-4733-988a-40a2a2b9758a" providerId="AD" clId="Web-{ECADB17A-27FE-4114-9F30-6D1F24020DC5}" dt="2024-11-07T08:25:17.277" v="70"/>
        <pc:sldMkLst>
          <pc:docMk/>
          <pc:sldMk cId="3316775344" sldId="284"/>
        </pc:sldMkLst>
      </pc:sldChg>
      <pc:sldChg chg="modSp">
        <pc:chgData name="OKS22 南裕斗" userId="S::ok220184@oks.iput.ac.jp::4d702e03-5945-4733-988a-40a2a2b9758a" providerId="AD" clId="Web-{ECADB17A-27FE-4114-9F30-6D1F24020DC5}" dt="2024-11-07T08:22:36.524" v="32" actId="1076"/>
        <pc:sldMkLst>
          <pc:docMk/>
          <pc:sldMk cId="132087435" sldId="287"/>
        </pc:sldMkLst>
        <pc:spChg chg="mod">
          <ac:chgData name="OKS22 南裕斗" userId="S::ok220184@oks.iput.ac.jp::4d702e03-5945-4733-988a-40a2a2b9758a" providerId="AD" clId="Web-{ECADB17A-27FE-4114-9F30-6D1F24020DC5}" dt="2024-11-07T08:22:36.524" v="32" actId="1076"/>
          <ac:spMkLst>
            <pc:docMk/>
            <pc:sldMk cId="132087435" sldId="287"/>
            <ac:spMk id="2" creationId="{7CD42286-9FEA-8602-53A0-6144CADC6888}"/>
          </ac:spMkLst>
        </pc:spChg>
        <pc:spChg chg="mod">
          <ac:chgData name="OKS22 南裕斗" userId="S::ok220184@oks.iput.ac.jp::4d702e03-5945-4733-988a-40a2a2b9758a" providerId="AD" clId="Web-{ECADB17A-27FE-4114-9F30-6D1F24020DC5}" dt="2024-11-07T08:22:29.961" v="25" actId="1076"/>
          <ac:spMkLst>
            <pc:docMk/>
            <pc:sldMk cId="132087435" sldId="287"/>
            <ac:spMk id="12" creationId="{FDFF43A8-D09F-C996-53E5-50FA39781F98}"/>
          </ac:spMkLst>
        </pc:spChg>
        <pc:spChg chg="mod">
          <ac:chgData name="OKS22 南裕斗" userId="S::ok220184@oks.iput.ac.jp::4d702e03-5945-4733-988a-40a2a2b9758a" providerId="AD" clId="Web-{ECADB17A-27FE-4114-9F30-6D1F24020DC5}" dt="2024-11-07T08:22:29.993" v="27" actId="1076"/>
          <ac:spMkLst>
            <pc:docMk/>
            <pc:sldMk cId="132087435" sldId="287"/>
            <ac:spMk id="15" creationId="{C9B3DB55-5FE5-FFFF-CD30-0C3A8DC14CB1}"/>
          </ac:spMkLst>
        </pc:spChg>
        <pc:spChg chg="mod">
          <ac:chgData name="OKS22 南裕斗" userId="S::ok220184@oks.iput.ac.jp::4d702e03-5945-4733-988a-40a2a2b9758a" providerId="AD" clId="Web-{ECADB17A-27FE-4114-9F30-6D1F24020DC5}" dt="2024-11-07T08:22:30.024" v="29" actId="1076"/>
          <ac:spMkLst>
            <pc:docMk/>
            <pc:sldMk cId="132087435" sldId="287"/>
            <ac:spMk id="19" creationId="{59BF744A-9086-AA0B-9660-068904F54337}"/>
          </ac:spMkLst>
        </pc:spChg>
        <pc:spChg chg="mod">
          <ac:chgData name="OKS22 南裕斗" userId="S::ok220184@oks.iput.ac.jp::4d702e03-5945-4733-988a-40a2a2b9758a" providerId="AD" clId="Web-{ECADB17A-27FE-4114-9F30-6D1F24020DC5}" dt="2024-11-07T08:22:30.039" v="30" actId="1076"/>
          <ac:spMkLst>
            <pc:docMk/>
            <pc:sldMk cId="132087435" sldId="287"/>
            <ac:spMk id="20" creationId="{C620ED6D-2607-38AF-66FF-8C2621A642A0}"/>
          </ac:spMkLst>
        </pc:spChg>
        <pc:picChg chg="mod">
          <ac:chgData name="OKS22 南裕斗" userId="S::ok220184@oks.iput.ac.jp::4d702e03-5945-4733-988a-40a2a2b9758a" providerId="AD" clId="Web-{ECADB17A-27FE-4114-9F30-6D1F24020DC5}" dt="2024-11-07T08:22:29.946" v="23" actId="1076"/>
          <ac:picMkLst>
            <pc:docMk/>
            <pc:sldMk cId="132087435" sldId="287"/>
            <ac:picMk id="9" creationId="{22E1FBD6-2BE5-E5DF-7EE4-27E610CDD3CF}"/>
          </ac:picMkLst>
        </pc:picChg>
        <pc:picChg chg="mod">
          <ac:chgData name="OKS22 南裕斗" userId="S::ok220184@oks.iput.ac.jp::4d702e03-5945-4733-988a-40a2a2b9758a" providerId="AD" clId="Web-{ECADB17A-27FE-4114-9F30-6D1F24020DC5}" dt="2024-11-07T08:22:29.961" v="24" actId="1076"/>
          <ac:picMkLst>
            <pc:docMk/>
            <pc:sldMk cId="132087435" sldId="287"/>
            <ac:picMk id="11" creationId="{AD454B77-E5B0-B03F-126E-4A05E1D4C2DB}"/>
          </ac:picMkLst>
        </pc:picChg>
        <pc:picChg chg="mod">
          <ac:chgData name="OKS22 南裕斗" userId="S::ok220184@oks.iput.ac.jp::4d702e03-5945-4733-988a-40a2a2b9758a" providerId="AD" clId="Web-{ECADB17A-27FE-4114-9F30-6D1F24020DC5}" dt="2024-11-07T08:22:29.993" v="26" actId="1076"/>
          <ac:picMkLst>
            <pc:docMk/>
            <pc:sldMk cId="132087435" sldId="287"/>
            <ac:picMk id="14" creationId="{7E782040-C7D4-882E-A86D-CE5CCEF69ABD}"/>
          </ac:picMkLst>
        </pc:picChg>
        <pc:picChg chg="mod">
          <ac:chgData name="OKS22 南裕斗" userId="S::ok220184@oks.iput.ac.jp::4d702e03-5945-4733-988a-40a2a2b9758a" providerId="AD" clId="Web-{ECADB17A-27FE-4114-9F30-6D1F24020DC5}" dt="2024-11-07T08:22:30.024" v="28" actId="1076"/>
          <ac:picMkLst>
            <pc:docMk/>
            <pc:sldMk cId="132087435" sldId="287"/>
            <ac:picMk id="17" creationId="{AB1D7652-3255-E0F6-D5B1-8D1768CEDCE1}"/>
          </ac:picMkLst>
        </pc:picChg>
      </pc:sldChg>
      <pc:sldChg chg="add del ord">
        <pc:chgData name="OKS22 南裕斗" userId="S::ok220184@oks.iput.ac.jp::4d702e03-5945-4733-988a-40a2a2b9758a" providerId="AD" clId="Web-{ECADB17A-27FE-4114-9F30-6D1F24020DC5}" dt="2024-11-07T08:24:16.370" v="53"/>
        <pc:sldMkLst>
          <pc:docMk/>
          <pc:sldMk cId="1403039" sldId="288"/>
        </pc:sldMkLst>
      </pc:sldChg>
      <pc:sldChg chg="add del ord">
        <pc:chgData name="OKS22 南裕斗" userId="S::ok220184@oks.iput.ac.jp::4d702e03-5945-4733-988a-40a2a2b9758a" providerId="AD" clId="Web-{ECADB17A-27FE-4114-9F30-6D1F24020DC5}" dt="2024-11-07T08:25:12.433" v="68"/>
        <pc:sldMkLst>
          <pc:docMk/>
          <pc:sldMk cId="4031974332" sldId="291"/>
        </pc:sldMkLst>
      </pc:sldChg>
      <pc:sldChg chg="add del mod ord modShow">
        <pc:chgData name="OKS22 南裕斗" userId="S::ok220184@oks.iput.ac.jp::4d702e03-5945-4733-988a-40a2a2b9758a" providerId="AD" clId="Web-{ECADB17A-27FE-4114-9F30-6D1F24020DC5}" dt="2024-11-07T08:25:19.136" v="71"/>
        <pc:sldMkLst>
          <pc:docMk/>
          <pc:sldMk cId="3108659036" sldId="292"/>
        </pc:sldMkLst>
      </pc:sldChg>
      <pc:sldChg chg="modSp">
        <pc:chgData name="OKS22 南裕斗" userId="S::ok220184@oks.iput.ac.jp::4d702e03-5945-4733-988a-40a2a2b9758a" providerId="AD" clId="Web-{ECADB17A-27FE-4114-9F30-6D1F24020DC5}" dt="2024-11-07T08:21:05.194" v="1" actId="1076"/>
        <pc:sldMkLst>
          <pc:docMk/>
          <pc:sldMk cId="1756572361" sldId="301"/>
        </pc:sldMkLst>
        <pc:spChg chg="mod">
          <ac:chgData name="OKS22 南裕斗" userId="S::ok220184@oks.iput.ac.jp::4d702e03-5945-4733-988a-40a2a2b9758a" providerId="AD" clId="Web-{ECADB17A-27FE-4114-9F30-6D1F24020DC5}" dt="2024-11-07T08:21:05.194" v="1" actId="1076"/>
          <ac:spMkLst>
            <pc:docMk/>
            <pc:sldMk cId="1756572361" sldId="301"/>
            <ac:spMk id="2" creationId="{5B81D975-522D-DB7C-65F5-1197F0A807CA}"/>
          </ac:spMkLst>
        </pc:spChg>
      </pc:sldChg>
      <pc:sldChg chg="add del ord">
        <pc:chgData name="OKS22 南裕斗" userId="S::ok220184@oks.iput.ac.jp::4d702e03-5945-4733-988a-40a2a2b9758a" providerId="AD" clId="Web-{ECADB17A-27FE-4114-9F30-6D1F24020DC5}" dt="2024-11-07T08:25:12.433" v="69"/>
        <pc:sldMkLst>
          <pc:docMk/>
          <pc:sldMk cId="3667526165" sldId="302"/>
        </pc:sldMkLst>
      </pc:sldChg>
      <pc:sldChg chg="ord">
        <pc:chgData name="OKS22 南裕斗" userId="S::ok220184@oks.iput.ac.jp::4d702e03-5945-4733-988a-40a2a2b9758a" providerId="AD" clId="Web-{ECADB17A-27FE-4114-9F30-6D1F24020DC5}" dt="2024-11-07T08:23:49.463" v="41"/>
        <pc:sldMkLst>
          <pc:docMk/>
          <pc:sldMk cId="98576800" sldId="307"/>
        </pc:sldMkLst>
      </pc:sldChg>
      <pc:sldChg chg="ord">
        <pc:chgData name="OKS22 南裕斗" userId="S::ok220184@oks.iput.ac.jp::4d702e03-5945-4733-988a-40a2a2b9758a" providerId="AD" clId="Web-{ECADB17A-27FE-4114-9F30-6D1F24020DC5}" dt="2024-11-07T08:24:00.432" v="49"/>
        <pc:sldMkLst>
          <pc:docMk/>
          <pc:sldMk cId="2454679233" sldId="308"/>
        </pc:sldMkLst>
      </pc:sldChg>
      <pc:sldChg chg="ord">
        <pc:chgData name="OKS22 南裕斗" userId="S::ok220184@oks.iput.ac.jp::4d702e03-5945-4733-988a-40a2a2b9758a" providerId="AD" clId="Web-{ECADB17A-27FE-4114-9F30-6D1F24020DC5}" dt="2024-11-07T08:24:00.432" v="50"/>
        <pc:sldMkLst>
          <pc:docMk/>
          <pc:sldMk cId="1718085667" sldId="309"/>
        </pc:sldMkLst>
      </pc:sldChg>
      <pc:sldChg chg="modSp">
        <pc:chgData name="OKS22 南裕斗" userId="S::ok220184@oks.iput.ac.jp::4d702e03-5945-4733-988a-40a2a2b9758a" providerId="AD" clId="Web-{ECADB17A-27FE-4114-9F30-6D1F24020DC5}" dt="2024-11-07T08:22:11.883" v="22" actId="20577"/>
        <pc:sldMkLst>
          <pc:docMk/>
          <pc:sldMk cId="3839291526" sldId="310"/>
        </pc:sldMkLst>
        <pc:spChg chg="mod">
          <ac:chgData name="OKS22 南裕斗" userId="S::ok220184@oks.iput.ac.jp::4d702e03-5945-4733-988a-40a2a2b9758a" providerId="AD" clId="Web-{ECADB17A-27FE-4114-9F30-6D1F24020DC5}" dt="2024-11-07T08:22:11.883" v="22" actId="20577"/>
          <ac:spMkLst>
            <pc:docMk/>
            <pc:sldMk cId="3839291526" sldId="310"/>
            <ac:spMk id="2" creationId="{0AA48F5C-3CA9-63D3-3463-0AAD2E49A379}"/>
          </ac:spMkLst>
        </pc:spChg>
      </pc:sldChg>
      <pc:sldChg chg="add replId">
        <pc:chgData name="OKS22 南裕斗" userId="S::ok220184@oks.iput.ac.jp::4d702e03-5945-4733-988a-40a2a2b9758a" providerId="AD" clId="Web-{ECADB17A-27FE-4114-9F30-6D1F24020DC5}" dt="2024-11-07T08:28:43.234" v="74"/>
        <pc:sldMkLst>
          <pc:docMk/>
          <pc:sldMk cId="3155224957" sldId="311"/>
        </pc:sldMkLst>
      </pc:sldChg>
      <pc:sldChg chg="add replId">
        <pc:chgData name="OKS22 南裕斗" userId="S::ok220184@oks.iput.ac.jp::4d702e03-5945-4733-988a-40a2a2b9758a" providerId="AD" clId="Web-{ECADB17A-27FE-4114-9F30-6D1F24020DC5}" dt="2024-11-07T08:28:48.234" v="75"/>
        <pc:sldMkLst>
          <pc:docMk/>
          <pc:sldMk cId="3990803927" sldId="312"/>
        </pc:sldMkLst>
      </pc:sldChg>
    </pc:docChg>
  </pc:docChgLst>
  <pc:docChgLst>
    <pc:chgData name="OKS22 南裕斗" userId="S::ok220184@oks.iput.ac.jp::4d702e03-5945-4733-988a-40a2a2b9758a" providerId="AD" clId="Web-{76531B06-94C9-47C3-9BA3-E8313C014B8A}"/>
    <pc:docChg chg="addSld delSld modSld modSection">
      <pc:chgData name="OKS22 南裕斗" userId="S::ok220184@oks.iput.ac.jp::4d702e03-5945-4733-988a-40a2a2b9758a" providerId="AD" clId="Web-{76531B06-94C9-47C3-9BA3-E8313C014B8A}" dt="2024-11-08T02:32:12.637" v="155"/>
      <pc:docMkLst>
        <pc:docMk/>
      </pc:docMkLst>
      <pc:sldChg chg="modSp">
        <pc:chgData name="OKS22 南裕斗" userId="S::ok220184@oks.iput.ac.jp::4d702e03-5945-4733-988a-40a2a2b9758a" providerId="AD" clId="Web-{76531B06-94C9-47C3-9BA3-E8313C014B8A}" dt="2024-11-08T01:57:55.252" v="2" actId="20577"/>
        <pc:sldMkLst>
          <pc:docMk/>
          <pc:sldMk cId="2704247500" sldId="261"/>
        </pc:sldMkLst>
        <pc:spChg chg="mod">
          <ac:chgData name="OKS22 南裕斗" userId="S::ok220184@oks.iput.ac.jp::4d702e03-5945-4733-988a-40a2a2b9758a" providerId="AD" clId="Web-{76531B06-94C9-47C3-9BA3-E8313C014B8A}" dt="2024-11-08T01:57:55.252" v="2" actId="20577"/>
          <ac:spMkLst>
            <pc:docMk/>
            <pc:sldMk cId="2704247500" sldId="261"/>
            <ac:spMk id="2" creationId="{9C300BB8-9433-DC37-F449-ABBDE71C98B4}"/>
          </ac:spMkLst>
        </pc:spChg>
      </pc:sldChg>
      <pc:sldChg chg="addSp delSp modSp del">
        <pc:chgData name="OKS22 南裕斗" userId="S::ok220184@oks.iput.ac.jp::4d702e03-5945-4733-988a-40a2a2b9758a" providerId="AD" clId="Web-{76531B06-94C9-47C3-9BA3-E8313C014B8A}" dt="2024-11-08T02:32:12.637" v="155"/>
        <pc:sldMkLst>
          <pc:docMk/>
          <pc:sldMk cId="3765856257" sldId="264"/>
        </pc:sldMkLst>
        <pc:spChg chg="del">
          <ac:chgData name="OKS22 南裕斗" userId="S::ok220184@oks.iput.ac.jp::4d702e03-5945-4733-988a-40a2a2b9758a" providerId="AD" clId="Web-{76531B06-94C9-47C3-9BA3-E8313C014B8A}" dt="2024-11-08T02:10:15.219" v="33"/>
          <ac:spMkLst>
            <pc:docMk/>
            <pc:sldMk cId="3765856257" sldId="264"/>
            <ac:spMk id="2" creationId="{9A0939E1-2D26-F8CB-998F-171CE773A008}"/>
          </ac:spMkLst>
        </pc:spChg>
        <pc:spChg chg="mod">
          <ac:chgData name="OKS22 南裕斗" userId="S::ok220184@oks.iput.ac.jp::4d702e03-5945-4733-988a-40a2a2b9758a" providerId="AD" clId="Web-{76531B06-94C9-47C3-9BA3-E8313C014B8A}" dt="2024-11-08T02:13:18.145" v="96" actId="1076"/>
          <ac:spMkLst>
            <pc:docMk/>
            <pc:sldMk cId="3765856257" sldId="264"/>
            <ac:spMk id="16" creationId="{F02D00F6-4F60-2716-2CBB-2BD3462626A0}"/>
          </ac:spMkLst>
        </pc:spChg>
        <pc:spChg chg="mod">
          <ac:chgData name="OKS22 南裕斗" userId="S::ok220184@oks.iput.ac.jp::4d702e03-5945-4733-988a-40a2a2b9758a" providerId="AD" clId="Web-{76531B06-94C9-47C3-9BA3-E8313C014B8A}" dt="2024-11-08T02:11:19.955" v="56" actId="1076"/>
          <ac:spMkLst>
            <pc:docMk/>
            <pc:sldMk cId="3765856257" sldId="264"/>
            <ac:spMk id="18" creationId="{7BA46BB5-99FB-DE3C-15E3-D9755F69D186}"/>
          </ac:spMkLst>
        </pc:spChg>
        <pc:spChg chg="mod">
          <ac:chgData name="OKS22 南裕斗" userId="S::ok220184@oks.iput.ac.jp::4d702e03-5945-4733-988a-40a2a2b9758a" providerId="AD" clId="Web-{76531B06-94C9-47C3-9BA3-E8313C014B8A}" dt="2024-11-08T02:13:40.645" v="104" actId="14100"/>
          <ac:spMkLst>
            <pc:docMk/>
            <pc:sldMk cId="3765856257" sldId="264"/>
            <ac:spMk id="23" creationId="{03C5D8DE-6D11-BD42-3F4C-78C40B85F34C}"/>
          </ac:spMkLst>
        </pc:spChg>
        <pc:spChg chg="mod">
          <ac:chgData name="OKS22 南裕斗" userId="S::ok220184@oks.iput.ac.jp::4d702e03-5945-4733-988a-40a2a2b9758a" providerId="AD" clId="Web-{76531B06-94C9-47C3-9BA3-E8313C014B8A}" dt="2024-11-08T02:11:20.096" v="60" actId="1076"/>
          <ac:spMkLst>
            <pc:docMk/>
            <pc:sldMk cId="3765856257" sldId="264"/>
            <ac:spMk id="24" creationId="{98960379-2E9B-BC2D-C69B-23459C807205}"/>
          </ac:spMkLst>
        </pc:spChg>
        <pc:spChg chg="mod">
          <ac:chgData name="OKS22 南裕斗" userId="S::ok220184@oks.iput.ac.jp::4d702e03-5945-4733-988a-40a2a2b9758a" providerId="AD" clId="Web-{76531B06-94C9-47C3-9BA3-E8313C014B8A}" dt="2024-11-08T02:13:18.239" v="99" actId="1076"/>
          <ac:spMkLst>
            <pc:docMk/>
            <pc:sldMk cId="3765856257" sldId="264"/>
            <ac:spMk id="25" creationId="{4768D53D-CA60-5EAE-52B2-C5F666593B87}"/>
          </ac:spMkLst>
        </pc:spChg>
        <pc:spChg chg="mod">
          <ac:chgData name="OKS22 南裕斗" userId="S::ok220184@oks.iput.ac.jp::4d702e03-5945-4733-988a-40a2a2b9758a" providerId="AD" clId="Web-{76531B06-94C9-47C3-9BA3-E8313C014B8A}" dt="2024-11-08T02:18:49.777" v="146" actId="14100"/>
          <ac:spMkLst>
            <pc:docMk/>
            <pc:sldMk cId="3765856257" sldId="264"/>
            <ac:spMk id="26" creationId="{4B349EB7-DF1B-F4F0-E1B9-9E0D63DEEFB5}"/>
          </ac:spMkLst>
        </pc:spChg>
        <pc:spChg chg="mod">
          <ac:chgData name="OKS22 南裕斗" userId="S::ok220184@oks.iput.ac.jp::4d702e03-5945-4733-988a-40a2a2b9758a" providerId="AD" clId="Web-{76531B06-94C9-47C3-9BA3-E8313C014B8A}" dt="2024-11-08T02:12:07.284" v="80" actId="1076"/>
          <ac:spMkLst>
            <pc:docMk/>
            <pc:sldMk cId="3765856257" sldId="264"/>
            <ac:spMk id="28" creationId="{E9F6BFB1-F282-E3F9-113D-7E8D17EB0BFF}"/>
          </ac:spMkLst>
        </pc:spChg>
        <pc:spChg chg="mod">
          <ac:chgData name="OKS22 南裕斗" userId="S::ok220184@oks.iput.ac.jp::4d702e03-5945-4733-988a-40a2a2b9758a" providerId="AD" clId="Web-{76531B06-94C9-47C3-9BA3-E8313C014B8A}" dt="2024-11-08T02:12:33.566" v="89" actId="1076"/>
          <ac:spMkLst>
            <pc:docMk/>
            <pc:sldMk cId="3765856257" sldId="264"/>
            <ac:spMk id="29" creationId="{BC6F4723-28B6-2A77-8A21-2FE855079667}"/>
          </ac:spMkLst>
        </pc:spChg>
        <pc:spChg chg="add del mod">
          <ac:chgData name="OKS22 南裕斗" userId="S::ok220184@oks.iput.ac.jp::4d702e03-5945-4733-988a-40a2a2b9758a" providerId="AD" clId="Web-{76531B06-94C9-47C3-9BA3-E8313C014B8A}" dt="2024-11-08T02:10:19.970" v="34"/>
          <ac:spMkLst>
            <pc:docMk/>
            <pc:sldMk cId="3765856257" sldId="264"/>
            <ac:spMk id="59" creationId="{9332A480-AA03-8481-D4F1-EE56F85BF9CD}"/>
          </ac:spMkLst>
        </pc:spChg>
        <pc:spChg chg="add mod">
          <ac:chgData name="OKS22 南裕斗" userId="S::ok220184@oks.iput.ac.jp::4d702e03-5945-4733-988a-40a2a2b9758a" providerId="AD" clId="Web-{76531B06-94C9-47C3-9BA3-E8313C014B8A}" dt="2024-11-08T02:19:23.074" v="149" actId="1076"/>
          <ac:spMkLst>
            <pc:docMk/>
            <pc:sldMk cId="3765856257" sldId="264"/>
            <ac:spMk id="395" creationId="{0B762E45-EA31-84A8-93DD-7E7A0B186DCB}"/>
          </ac:spMkLst>
        </pc:spChg>
        <pc:spChg chg="add mod">
          <ac:chgData name="OKS22 南裕斗" userId="S::ok220184@oks.iput.ac.jp::4d702e03-5945-4733-988a-40a2a2b9758a" providerId="AD" clId="Web-{76531B06-94C9-47C3-9BA3-E8313C014B8A}" dt="2024-11-08T02:19:29.074" v="151" actId="1076"/>
          <ac:spMkLst>
            <pc:docMk/>
            <pc:sldMk cId="3765856257" sldId="264"/>
            <ac:spMk id="396" creationId="{4522A1CD-A6F3-E6F0-7D9F-B68780806247}"/>
          </ac:spMkLst>
        </pc:spChg>
        <pc:grpChg chg="mod">
          <ac:chgData name="OKS22 南裕斗" userId="S::ok220184@oks.iput.ac.jp::4d702e03-5945-4733-988a-40a2a2b9758a" providerId="AD" clId="Web-{76531B06-94C9-47C3-9BA3-E8313C014B8A}" dt="2024-11-08T02:13:10.582" v="95" actId="1076"/>
          <ac:grpSpMkLst>
            <pc:docMk/>
            <pc:sldMk cId="3765856257" sldId="264"/>
            <ac:grpSpMk id="12" creationId="{48972CAE-990C-9A48-C00B-D7015718FF00}"/>
          </ac:grpSpMkLst>
        </pc:grpChg>
        <pc:grpChg chg="mod">
          <ac:chgData name="OKS22 南裕斗" userId="S::ok220184@oks.iput.ac.jp::4d702e03-5945-4733-988a-40a2a2b9758a" providerId="AD" clId="Web-{76531B06-94C9-47C3-9BA3-E8313C014B8A}" dt="2024-11-08T02:13:43.770" v="105" actId="1076"/>
          <ac:grpSpMkLst>
            <pc:docMk/>
            <pc:sldMk cId="3765856257" sldId="264"/>
            <ac:grpSpMk id="20" creationId="{11B9D7CB-6B1D-0EB2-8C95-D3232D120706}"/>
          </ac:grpSpMkLst>
        </pc:grpChg>
        <pc:grpChg chg="mod">
          <ac:chgData name="OKS22 南裕斗" userId="S::ok220184@oks.iput.ac.jp::4d702e03-5945-4733-988a-40a2a2b9758a" providerId="AD" clId="Web-{76531B06-94C9-47C3-9BA3-E8313C014B8A}" dt="2024-11-08T02:12:10.034" v="81" actId="1076"/>
          <ac:grpSpMkLst>
            <pc:docMk/>
            <pc:sldMk cId="3765856257" sldId="264"/>
            <ac:grpSpMk id="34" creationId="{4DBFB6E6-169B-E146-22FF-823FA7D93E82}"/>
          </ac:grpSpMkLst>
        </pc:grpChg>
        <pc:graphicFrameChg chg="mod">
          <ac:chgData name="OKS22 南裕斗" userId="S::ok220184@oks.iput.ac.jp::4d702e03-5945-4733-988a-40a2a2b9758a" providerId="AD" clId="Web-{76531B06-94C9-47C3-9BA3-E8313C014B8A}" dt="2024-11-08T02:11:20.018" v="57" actId="1076"/>
          <ac:graphicFrameMkLst>
            <pc:docMk/>
            <pc:sldMk cId="3765856257" sldId="264"/>
            <ac:graphicFrameMk id="3" creationId="{27A7FDFF-FF53-DA60-BDBD-D96A7C2EBA0C}"/>
          </ac:graphicFrameMkLst>
        </pc:graphicFrameChg>
        <pc:graphicFrameChg chg="del mod">
          <ac:chgData name="OKS22 南裕斗" userId="S::ok220184@oks.iput.ac.jp::4d702e03-5945-4733-988a-40a2a2b9758a" providerId="AD" clId="Web-{76531B06-94C9-47C3-9BA3-E8313C014B8A}" dt="2024-11-08T02:12:42.597" v="91"/>
          <ac:graphicFrameMkLst>
            <pc:docMk/>
            <pc:sldMk cId="3765856257" sldId="264"/>
            <ac:graphicFrameMk id="4" creationId="{FCC1372E-BDB8-D050-15AC-7D3904B25A1B}"/>
          </ac:graphicFrameMkLst>
        </pc:graphicFrameChg>
        <pc:graphicFrameChg chg="mod">
          <ac:chgData name="OKS22 南裕斗" userId="S::ok220184@oks.iput.ac.jp::4d702e03-5945-4733-988a-40a2a2b9758a" providerId="AD" clId="Web-{76531B06-94C9-47C3-9BA3-E8313C014B8A}" dt="2024-11-08T02:13:18.176" v="97" actId="1076"/>
          <ac:graphicFrameMkLst>
            <pc:docMk/>
            <pc:sldMk cId="3765856257" sldId="264"/>
            <ac:graphicFrameMk id="7" creationId="{EFD4E969-46DC-BCC3-6F9A-DB573909AB32}"/>
          </ac:graphicFrameMkLst>
        </pc:graphicFrameChg>
        <pc:graphicFrameChg chg="mod">
          <ac:chgData name="OKS22 南裕斗" userId="S::ok220184@oks.iput.ac.jp::4d702e03-5945-4733-988a-40a2a2b9758a" providerId="AD" clId="Web-{76531B06-94C9-47C3-9BA3-E8313C014B8A}" dt="2024-11-08T02:13:34.520" v="103" actId="14100"/>
          <ac:graphicFrameMkLst>
            <pc:docMk/>
            <pc:sldMk cId="3765856257" sldId="264"/>
            <ac:graphicFrameMk id="27" creationId="{5FA16775-DB5D-67F9-8FE5-AEC3C75D8871}"/>
          </ac:graphicFrameMkLst>
        </pc:graphicFrameChg>
        <pc:graphicFrameChg chg="add del mod modGraphic">
          <ac:chgData name="OKS22 南裕斗" userId="S::ok220184@oks.iput.ac.jp::4d702e03-5945-4733-988a-40a2a2b9758a" providerId="AD" clId="Web-{76531B06-94C9-47C3-9BA3-E8313C014B8A}" dt="2024-11-08T02:15:17.694" v="118"/>
          <ac:graphicFrameMkLst>
            <pc:docMk/>
            <pc:sldMk cId="3765856257" sldId="264"/>
            <ac:graphicFrameMk id="240" creationId="{F292CD2F-CB70-73B3-B24C-B5D77B4DB1E2}"/>
          </ac:graphicFrameMkLst>
        </pc:graphicFrameChg>
        <pc:graphicFrameChg chg="add del mod modGraphic">
          <ac:chgData name="OKS22 南裕斗" userId="S::ok220184@oks.iput.ac.jp::4d702e03-5945-4733-988a-40a2a2b9758a" providerId="AD" clId="Web-{76531B06-94C9-47C3-9BA3-E8313C014B8A}" dt="2024-11-08T02:15:49.476" v="127"/>
          <ac:graphicFrameMkLst>
            <pc:docMk/>
            <pc:sldMk cId="3765856257" sldId="264"/>
            <ac:graphicFrameMk id="269" creationId="{135CA9E8-2C89-CAFB-AE5A-05E608589720}"/>
          </ac:graphicFrameMkLst>
        </pc:graphicFrameChg>
        <pc:graphicFrameChg chg="add del">
          <ac:chgData name="OKS22 南裕斗" userId="S::ok220184@oks.iput.ac.jp::4d702e03-5945-4733-988a-40a2a2b9758a" providerId="AD" clId="Web-{76531B06-94C9-47C3-9BA3-E8313C014B8A}" dt="2024-11-08T02:15:27.007" v="124"/>
          <ac:graphicFrameMkLst>
            <pc:docMk/>
            <pc:sldMk cId="3765856257" sldId="264"/>
            <ac:graphicFrameMk id="278" creationId="{753B55C1-11C4-D20C-BDFD-009DF64DBFB7}"/>
          </ac:graphicFrameMkLst>
        </pc:graphicFrameChg>
        <pc:graphicFrameChg chg="add mod modGraphic">
          <ac:chgData name="OKS22 南裕斗" userId="S::ok220184@oks.iput.ac.jp::4d702e03-5945-4733-988a-40a2a2b9758a" providerId="AD" clId="Web-{76531B06-94C9-47C3-9BA3-E8313C014B8A}" dt="2024-11-08T02:18:50.902" v="147" actId="1076"/>
          <ac:graphicFrameMkLst>
            <pc:docMk/>
            <pc:sldMk cId="3765856257" sldId="264"/>
            <ac:graphicFrameMk id="308" creationId="{1D5407E4-FCA1-E641-98FC-BD7A067B646A}"/>
          </ac:graphicFrameMkLst>
        </pc:graphicFrameChg>
      </pc:sldChg>
      <pc:sldChg chg="modSp">
        <pc:chgData name="OKS22 南裕斗" userId="S::ok220184@oks.iput.ac.jp::4d702e03-5945-4733-988a-40a2a2b9758a" providerId="AD" clId="Web-{76531B06-94C9-47C3-9BA3-E8313C014B8A}" dt="2024-11-08T02:04:42.338" v="20" actId="20577"/>
        <pc:sldMkLst>
          <pc:docMk/>
          <pc:sldMk cId="2673617868" sldId="285"/>
        </pc:sldMkLst>
        <pc:spChg chg="mod">
          <ac:chgData name="OKS22 南裕斗" userId="S::ok220184@oks.iput.ac.jp::4d702e03-5945-4733-988a-40a2a2b9758a" providerId="AD" clId="Web-{76531B06-94C9-47C3-9BA3-E8313C014B8A}" dt="2024-11-08T02:04:42.338" v="20" actId="20577"/>
          <ac:spMkLst>
            <pc:docMk/>
            <pc:sldMk cId="2673617868" sldId="285"/>
            <ac:spMk id="3" creationId="{9E5D375E-4227-4DE5-4E6B-815256CD13C4}"/>
          </ac:spMkLst>
        </pc:spChg>
      </pc:sldChg>
      <pc:sldChg chg="modSp">
        <pc:chgData name="OKS22 南裕斗" userId="S::ok220184@oks.iput.ac.jp::4d702e03-5945-4733-988a-40a2a2b9758a" providerId="AD" clId="Web-{76531B06-94C9-47C3-9BA3-E8313C014B8A}" dt="2024-11-08T01:59:18.394" v="17" actId="14100"/>
        <pc:sldMkLst>
          <pc:docMk/>
          <pc:sldMk cId="132087435" sldId="287"/>
        </pc:sldMkLst>
        <pc:picChg chg="mod">
          <ac:chgData name="OKS22 南裕斗" userId="S::ok220184@oks.iput.ac.jp::4d702e03-5945-4733-988a-40a2a2b9758a" providerId="AD" clId="Web-{76531B06-94C9-47C3-9BA3-E8313C014B8A}" dt="2024-11-08T01:58:45.628" v="9" actId="1076"/>
          <ac:picMkLst>
            <pc:docMk/>
            <pc:sldMk cId="132087435" sldId="287"/>
            <ac:picMk id="9" creationId="{22E1FBD6-2BE5-E5DF-7EE4-27E610CDD3CF}"/>
          </ac:picMkLst>
        </pc:picChg>
        <pc:picChg chg="mod">
          <ac:chgData name="OKS22 南裕斗" userId="S::ok220184@oks.iput.ac.jp::4d702e03-5945-4733-988a-40a2a2b9758a" providerId="AD" clId="Web-{76531B06-94C9-47C3-9BA3-E8313C014B8A}" dt="2024-11-08T01:59:05.769" v="15" actId="1076"/>
          <ac:picMkLst>
            <pc:docMk/>
            <pc:sldMk cId="132087435" sldId="287"/>
            <ac:picMk id="11" creationId="{AD454B77-E5B0-B03F-126E-4A05E1D4C2DB}"/>
          </ac:picMkLst>
        </pc:picChg>
        <pc:picChg chg="mod">
          <ac:chgData name="OKS22 南裕斗" userId="S::ok220184@oks.iput.ac.jp::4d702e03-5945-4733-988a-40a2a2b9758a" providerId="AD" clId="Web-{76531B06-94C9-47C3-9BA3-E8313C014B8A}" dt="2024-11-08T01:58:54.534" v="12" actId="1076"/>
          <ac:picMkLst>
            <pc:docMk/>
            <pc:sldMk cId="132087435" sldId="287"/>
            <ac:picMk id="14" creationId="{7E782040-C7D4-882E-A86D-CE5CCEF69ABD}"/>
          </ac:picMkLst>
        </pc:picChg>
        <pc:picChg chg="mod">
          <ac:chgData name="OKS22 南裕斗" userId="S::ok220184@oks.iput.ac.jp::4d702e03-5945-4733-988a-40a2a2b9758a" providerId="AD" clId="Web-{76531B06-94C9-47C3-9BA3-E8313C014B8A}" dt="2024-11-08T01:59:18.394" v="17" actId="14100"/>
          <ac:picMkLst>
            <pc:docMk/>
            <pc:sldMk cId="132087435" sldId="287"/>
            <ac:picMk id="17" creationId="{AB1D7652-3255-E0F6-D5B1-8D1768CEDCE1}"/>
          </ac:picMkLst>
        </pc:picChg>
      </pc:sldChg>
      <pc:sldChg chg="modSp">
        <pc:chgData name="OKS22 南裕斗" userId="S::ok220184@oks.iput.ac.jp::4d702e03-5945-4733-988a-40a2a2b9758a" providerId="AD" clId="Web-{76531B06-94C9-47C3-9BA3-E8313C014B8A}" dt="2024-11-08T01:58:00.221" v="5" actId="20577"/>
        <pc:sldMkLst>
          <pc:docMk/>
          <pc:sldMk cId="1403039" sldId="288"/>
        </pc:sldMkLst>
        <pc:spChg chg="mod">
          <ac:chgData name="OKS22 南裕斗" userId="S::ok220184@oks.iput.ac.jp::4d702e03-5945-4733-988a-40a2a2b9758a" providerId="AD" clId="Web-{76531B06-94C9-47C3-9BA3-E8313C014B8A}" dt="2024-11-08T01:58:00.221" v="5" actId="20577"/>
          <ac:spMkLst>
            <pc:docMk/>
            <pc:sldMk cId="1403039" sldId="288"/>
            <ac:spMk id="2" creationId="{9C300BB8-9433-DC37-F449-ABBDE71C98B4}"/>
          </ac:spMkLst>
        </pc:spChg>
      </pc:sldChg>
      <pc:sldChg chg="modSp">
        <pc:chgData name="OKS22 南裕斗" userId="S::ok220184@oks.iput.ac.jp::4d702e03-5945-4733-988a-40a2a2b9758a" providerId="AD" clId="Web-{76531B06-94C9-47C3-9BA3-E8313C014B8A}" dt="2024-11-08T01:59:35.676" v="19" actId="14100"/>
        <pc:sldMkLst>
          <pc:docMk/>
          <pc:sldMk cId="3839291526" sldId="310"/>
        </pc:sldMkLst>
        <pc:picChg chg="mod">
          <ac:chgData name="OKS22 南裕斗" userId="S::ok220184@oks.iput.ac.jp::4d702e03-5945-4733-988a-40a2a2b9758a" providerId="AD" clId="Web-{76531B06-94C9-47C3-9BA3-E8313C014B8A}" dt="2024-11-08T01:59:32.379" v="18" actId="14100"/>
          <ac:picMkLst>
            <pc:docMk/>
            <pc:sldMk cId="3839291526" sldId="310"/>
            <ac:picMk id="5" creationId="{B4C0C62E-A93E-9721-CC6A-800975067F8A}"/>
          </ac:picMkLst>
        </pc:picChg>
        <pc:picChg chg="mod">
          <ac:chgData name="OKS22 南裕斗" userId="S::ok220184@oks.iput.ac.jp::4d702e03-5945-4733-988a-40a2a2b9758a" providerId="AD" clId="Web-{76531B06-94C9-47C3-9BA3-E8313C014B8A}" dt="2024-11-08T01:59:35.676" v="19" actId="14100"/>
          <ac:picMkLst>
            <pc:docMk/>
            <pc:sldMk cId="3839291526" sldId="310"/>
            <ac:picMk id="9" creationId="{5E10C62A-12A2-A938-88F4-3D266C9ADF88}"/>
          </ac:picMkLst>
        </pc:picChg>
      </pc:sldChg>
      <pc:sldChg chg="add del replId">
        <pc:chgData name="OKS22 南裕斗" userId="S::ok220184@oks.iput.ac.jp::4d702e03-5945-4733-988a-40a2a2b9758a" providerId="AD" clId="Web-{76531B06-94C9-47C3-9BA3-E8313C014B8A}" dt="2024-11-08T02:20:10.216" v="153"/>
        <pc:sldMkLst>
          <pc:docMk/>
          <pc:sldMk cId="833893413" sldId="315"/>
        </pc:sldMkLst>
      </pc:sldChg>
      <pc:sldChg chg="add">
        <pc:chgData name="OKS22 南裕斗" userId="S::ok220184@oks.iput.ac.jp::4d702e03-5945-4733-988a-40a2a2b9758a" providerId="AD" clId="Web-{76531B06-94C9-47C3-9BA3-E8313C014B8A}" dt="2024-11-08T02:32:10.559" v="154"/>
        <pc:sldMkLst>
          <pc:docMk/>
          <pc:sldMk cId="2613979493" sldId="315"/>
        </pc:sldMkLst>
      </pc:sldChg>
      <pc:sldChg chg="add del replId">
        <pc:chgData name="OKS22 南裕斗" userId="S::ok220184@oks.iput.ac.jp::4d702e03-5945-4733-988a-40a2a2b9758a" providerId="AD" clId="Web-{76531B06-94C9-47C3-9BA3-E8313C014B8A}" dt="2024-11-08T02:14:12.130" v="107"/>
        <pc:sldMkLst>
          <pc:docMk/>
          <pc:sldMk cId="3627041361" sldId="315"/>
        </pc:sldMkLst>
      </pc:sldChg>
      <pc:sldChg chg="add del replId">
        <pc:chgData name="OKS22 南裕斗" userId="S::ok220184@oks.iput.ac.jp::4d702e03-5945-4733-988a-40a2a2b9758a" providerId="AD" clId="Web-{76531B06-94C9-47C3-9BA3-E8313C014B8A}" dt="2024-11-08T02:16:29.993" v="129"/>
        <pc:sldMkLst>
          <pc:docMk/>
          <pc:sldMk cId="3708687188" sldId="315"/>
        </pc:sldMkLst>
      </pc:sldChg>
    </pc:docChg>
  </pc:docChgLst>
  <pc:docChgLst>
    <pc:chgData name="OKS22 南裕斗" userId="S::ok220184@oks.iput.ac.jp::4d702e03-5945-4733-988a-40a2a2b9758a" providerId="AD" clId="Web-{1666634D-D63C-4492-9006-F0705A1670EB}"/>
    <pc:docChg chg="modSld sldOrd modSection">
      <pc:chgData name="OKS22 南裕斗" userId="S::ok220184@oks.iput.ac.jp::4d702e03-5945-4733-988a-40a2a2b9758a" providerId="AD" clId="Web-{1666634D-D63C-4492-9006-F0705A1670EB}" dt="2024-11-09T04:06:12.367" v="177"/>
      <pc:docMkLst>
        <pc:docMk/>
      </pc:docMkLst>
      <pc:sldChg chg="modSp">
        <pc:chgData name="OKS22 南裕斗" userId="S::ok220184@oks.iput.ac.jp::4d702e03-5945-4733-988a-40a2a2b9758a" providerId="AD" clId="Web-{1666634D-D63C-4492-9006-F0705A1670EB}" dt="2024-11-09T03:53:27.547" v="148" actId="20577"/>
        <pc:sldMkLst>
          <pc:docMk/>
          <pc:sldMk cId="2673617868" sldId="285"/>
        </pc:sldMkLst>
        <pc:spChg chg="mod">
          <ac:chgData name="OKS22 南裕斗" userId="S::ok220184@oks.iput.ac.jp::4d702e03-5945-4733-988a-40a2a2b9758a" providerId="AD" clId="Web-{1666634D-D63C-4492-9006-F0705A1670EB}" dt="2024-11-09T03:53:27.547" v="148" actId="20577"/>
          <ac:spMkLst>
            <pc:docMk/>
            <pc:sldMk cId="2673617868" sldId="285"/>
            <ac:spMk id="4" creationId="{CC330730-BB4D-795A-4170-F045A5BCCFDE}"/>
          </ac:spMkLst>
        </pc:spChg>
        <pc:spChg chg="mod">
          <ac:chgData name="OKS22 南裕斗" userId="S::ok220184@oks.iput.ac.jp::4d702e03-5945-4733-988a-40a2a2b9758a" providerId="AD" clId="Web-{1666634D-D63C-4492-9006-F0705A1670EB}" dt="2024-11-09T03:29:17.926" v="62" actId="20577"/>
          <ac:spMkLst>
            <pc:docMk/>
            <pc:sldMk cId="2673617868" sldId="285"/>
            <ac:spMk id="7" creationId="{A793A9E7-FC38-E946-FDDC-A543E26F6B87}"/>
          </ac:spMkLst>
        </pc:spChg>
        <pc:spChg chg="mod">
          <ac:chgData name="OKS22 南裕斗" userId="S::ok220184@oks.iput.ac.jp::4d702e03-5945-4733-988a-40a2a2b9758a" providerId="AD" clId="Web-{1666634D-D63C-4492-9006-F0705A1670EB}" dt="2024-11-09T03:30:49.163" v="71" actId="20577"/>
          <ac:spMkLst>
            <pc:docMk/>
            <pc:sldMk cId="2673617868" sldId="285"/>
            <ac:spMk id="16" creationId="{506E29CA-C054-6456-0141-8FE6AA2F0BE1}"/>
          </ac:spMkLst>
        </pc:spChg>
      </pc:sldChg>
      <pc:sldChg chg="modNotes">
        <pc:chgData name="OKS22 南裕斗" userId="S::ok220184@oks.iput.ac.jp::4d702e03-5945-4733-988a-40a2a2b9758a" providerId="AD" clId="Web-{1666634D-D63C-4492-9006-F0705A1670EB}" dt="2024-11-09T04:06:12.367" v="177"/>
        <pc:sldMkLst>
          <pc:docMk/>
          <pc:sldMk cId="132087435" sldId="287"/>
        </pc:sldMkLst>
      </pc:sldChg>
      <pc:sldChg chg="modNotes">
        <pc:chgData name="OKS22 南裕斗" userId="S::ok220184@oks.iput.ac.jp::4d702e03-5945-4733-988a-40a2a2b9758a" providerId="AD" clId="Web-{1666634D-D63C-4492-9006-F0705A1670EB}" dt="2024-11-09T04:05:48.491" v="173"/>
        <pc:sldMkLst>
          <pc:docMk/>
          <pc:sldMk cId="1507828078" sldId="295"/>
        </pc:sldMkLst>
      </pc:sldChg>
      <pc:sldChg chg="ord modNotes">
        <pc:chgData name="OKS22 南裕斗" userId="S::ok220184@oks.iput.ac.jp::4d702e03-5945-4733-988a-40a2a2b9758a" providerId="AD" clId="Web-{1666634D-D63C-4492-9006-F0705A1670EB}" dt="2024-11-09T03:49:41.203" v="116"/>
        <pc:sldMkLst>
          <pc:docMk/>
          <pc:sldMk cId="2673790604" sldId="297"/>
        </pc:sldMkLst>
      </pc:sldChg>
      <pc:sldChg chg="modSp">
        <pc:chgData name="OKS22 南裕斗" userId="S::ok220184@oks.iput.ac.jp::4d702e03-5945-4733-988a-40a2a2b9758a" providerId="AD" clId="Web-{1666634D-D63C-4492-9006-F0705A1670EB}" dt="2024-11-09T03:52:24.139" v="147"/>
        <pc:sldMkLst>
          <pc:docMk/>
          <pc:sldMk cId="2782802697" sldId="300"/>
        </pc:sldMkLst>
        <pc:spChg chg="mod">
          <ac:chgData name="OKS22 南裕斗" userId="S::ok220184@oks.iput.ac.jp::4d702e03-5945-4733-988a-40a2a2b9758a" providerId="AD" clId="Web-{1666634D-D63C-4492-9006-F0705A1670EB}" dt="2024-11-09T03:52:24.014" v="136"/>
          <ac:spMkLst>
            <pc:docMk/>
            <pc:sldMk cId="2782802697" sldId="300"/>
            <ac:spMk id="2" creationId="{16DC36BA-EC45-D73D-0DA4-49B98B90944A}"/>
          </ac:spMkLst>
        </pc:spChg>
        <pc:spChg chg="mod">
          <ac:chgData name="OKS22 南裕斗" userId="S::ok220184@oks.iput.ac.jp::4d702e03-5945-4733-988a-40a2a2b9758a" providerId="AD" clId="Web-{1666634D-D63C-4492-9006-F0705A1670EB}" dt="2024-11-09T03:52:24.014" v="146"/>
          <ac:spMkLst>
            <pc:docMk/>
            <pc:sldMk cId="2782802697" sldId="300"/>
            <ac:spMk id="3" creationId="{1945B395-9711-B2C8-3798-B16A939352E8}"/>
          </ac:spMkLst>
        </pc:spChg>
        <pc:spChg chg="mod">
          <ac:chgData name="OKS22 南裕斗" userId="S::ok220184@oks.iput.ac.jp::4d702e03-5945-4733-988a-40a2a2b9758a" providerId="AD" clId="Web-{1666634D-D63C-4492-9006-F0705A1670EB}" dt="2024-11-09T03:52:24.139" v="147"/>
          <ac:spMkLst>
            <pc:docMk/>
            <pc:sldMk cId="2782802697" sldId="300"/>
            <ac:spMk id="4" creationId="{599795FD-55E5-D50D-EDD7-1E4E1C77351B}"/>
          </ac:spMkLst>
        </pc:spChg>
        <pc:spChg chg="mod">
          <ac:chgData name="OKS22 南裕斗" userId="S::ok220184@oks.iput.ac.jp::4d702e03-5945-4733-988a-40a2a2b9758a" providerId="AD" clId="Web-{1666634D-D63C-4492-9006-F0705A1670EB}" dt="2024-11-09T03:52:24.014" v="137"/>
          <ac:spMkLst>
            <pc:docMk/>
            <pc:sldMk cId="2782802697" sldId="300"/>
            <ac:spMk id="5" creationId="{3D1BD20E-0689-3BD1-8E29-7E5D7549D487}"/>
          </ac:spMkLst>
        </pc:spChg>
        <pc:spChg chg="mod">
          <ac:chgData name="OKS22 南裕斗" userId="S::ok220184@oks.iput.ac.jp::4d702e03-5945-4733-988a-40a2a2b9758a" providerId="AD" clId="Web-{1666634D-D63C-4492-9006-F0705A1670EB}" dt="2024-11-09T03:52:24.014" v="138"/>
          <ac:spMkLst>
            <pc:docMk/>
            <pc:sldMk cId="2782802697" sldId="300"/>
            <ac:spMk id="7" creationId="{75D2D210-7C56-F093-3392-0B279DF750E5}"/>
          </ac:spMkLst>
        </pc:spChg>
        <pc:spChg chg="mod">
          <ac:chgData name="OKS22 南裕斗" userId="S::ok220184@oks.iput.ac.jp::4d702e03-5945-4733-988a-40a2a2b9758a" providerId="AD" clId="Web-{1666634D-D63C-4492-9006-F0705A1670EB}" dt="2024-11-09T03:52:24.014" v="143"/>
          <ac:spMkLst>
            <pc:docMk/>
            <pc:sldMk cId="2782802697" sldId="300"/>
            <ac:spMk id="9" creationId="{5E54255C-C289-46EC-1CEC-A0C43BA5DCA5}"/>
          </ac:spMkLst>
        </pc:spChg>
        <pc:spChg chg="mod">
          <ac:chgData name="OKS22 南裕斗" userId="S::ok220184@oks.iput.ac.jp::4d702e03-5945-4733-988a-40a2a2b9758a" providerId="AD" clId="Web-{1666634D-D63C-4492-9006-F0705A1670EB}" dt="2024-11-09T03:52:24.014" v="139"/>
          <ac:spMkLst>
            <pc:docMk/>
            <pc:sldMk cId="2782802697" sldId="300"/>
            <ac:spMk id="11" creationId="{12185EE0-AC0F-E3A3-D8D0-97A69E39900B}"/>
          </ac:spMkLst>
        </pc:spChg>
        <pc:spChg chg="mod">
          <ac:chgData name="OKS22 南裕斗" userId="S::ok220184@oks.iput.ac.jp::4d702e03-5945-4733-988a-40a2a2b9758a" providerId="AD" clId="Web-{1666634D-D63C-4492-9006-F0705A1670EB}" dt="2024-11-09T03:52:24.014" v="140"/>
          <ac:spMkLst>
            <pc:docMk/>
            <pc:sldMk cId="2782802697" sldId="300"/>
            <ac:spMk id="13" creationId="{FBBFD083-86A8-5E7D-8D62-5338F51AA248}"/>
          </ac:spMkLst>
        </pc:spChg>
        <pc:spChg chg="mod">
          <ac:chgData name="OKS22 南裕斗" userId="S::ok220184@oks.iput.ac.jp::4d702e03-5945-4733-988a-40a2a2b9758a" providerId="AD" clId="Web-{1666634D-D63C-4492-9006-F0705A1670EB}" dt="2024-11-09T03:52:24.014" v="141"/>
          <ac:spMkLst>
            <pc:docMk/>
            <pc:sldMk cId="2782802697" sldId="300"/>
            <ac:spMk id="15" creationId="{E76E3E31-1654-BEEA-C581-0D8E03A7527C}"/>
          </ac:spMkLst>
        </pc:spChg>
        <pc:spChg chg="mod">
          <ac:chgData name="OKS22 南裕斗" userId="S::ok220184@oks.iput.ac.jp::4d702e03-5945-4733-988a-40a2a2b9758a" providerId="AD" clId="Web-{1666634D-D63C-4492-9006-F0705A1670EB}" dt="2024-11-09T03:52:24.014" v="145"/>
          <ac:spMkLst>
            <pc:docMk/>
            <pc:sldMk cId="2782802697" sldId="300"/>
            <ac:spMk id="17" creationId="{E7CC7B4A-3F6F-64AA-8C6B-A34098671719}"/>
          </ac:spMkLst>
        </pc:spChg>
        <pc:spChg chg="mod">
          <ac:chgData name="OKS22 南裕斗" userId="S::ok220184@oks.iput.ac.jp::4d702e03-5945-4733-988a-40a2a2b9758a" providerId="AD" clId="Web-{1666634D-D63C-4492-9006-F0705A1670EB}" dt="2024-11-09T03:52:24.014" v="144"/>
          <ac:spMkLst>
            <pc:docMk/>
            <pc:sldMk cId="2782802697" sldId="300"/>
            <ac:spMk id="18" creationId="{9E7322DC-EC6D-90C2-7F88-F9127AE5B362}"/>
          </ac:spMkLst>
        </pc:spChg>
        <pc:spChg chg="mod">
          <ac:chgData name="OKS22 南裕斗" userId="S::ok220184@oks.iput.ac.jp::4d702e03-5945-4733-988a-40a2a2b9758a" providerId="AD" clId="Web-{1666634D-D63C-4492-9006-F0705A1670EB}" dt="2024-11-09T03:52:24.014" v="142"/>
          <ac:spMkLst>
            <pc:docMk/>
            <pc:sldMk cId="2782802697" sldId="300"/>
            <ac:spMk id="21" creationId="{254C6C5E-D074-156A-8946-0937001A0497}"/>
          </ac:spMkLst>
        </pc:spChg>
      </pc:sldChg>
      <pc:sldChg chg="modSp">
        <pc:chgData name="OKS22 南裕斗" userId="S::ok220184@oks.iput.ac.jp::4d702e03-5945-4733-988a-40a2a2b9758a" providerId="AD" clId="Web-{1666634D-D63C-4492-9006-F0705A1670EB}" dt="2024-11-09T03:32:47.966" v="80" actId="20577"/>
        <pc:sldMkLst>
          <pc:docMk/>
          <pc:sldMk cId="1756572361" sldId="301"/>
        </pc:sldMkLst>
        <pc:spChg chg="mod">
          <ac:chgData name="OKS22 南裕斗" userId="S::ok220184@oks.iput.ac.jp::4d702e03-5945-4733-988a-40a2a2b9758a" providerId="AD" clId="Web-{1666634D-D63C-4492-9006-F0705A1670EB}" dt="2024-11-09T03:32:47.966" v="80" actId="20577"/>
          <ac:spMkLst>
            <pc:docMk/>
            <pc:sldMk cId="1756572361" sldId="301"/>
            <ac:spMk id="6" creationId="{2C416804-A0AA-F523-11FE-15E806EBECC3}"/>
          </ac:spMkLst>
        </pc:spChg>
      </pc:sldChg>
      <pc:sldChg chg="modNotes">
        <pc:chgData name="OKS22 南裕斗" userId="S::ok220184@oks.iput.ac.jp::4d702e03-5945-4733-988a-40a2a2b9758a" providerId="AD" clId="Web-{1666634D-D63C-4492-9006-F0705A1670EB}" dt="2024-11-09T04:01:48.406" v="169"/>
        <pc:sldMkLst>
          <pc:docMk/>
          <pc:sldMk cId="3839291526" sldId="310"/>
        </pc:sldMkLst>
      </pc:sldChg>
      <pc:sldChg chg="modSp">
        <pc:chgData name="OKS22 南裕斗" userId="S::ok220184@oks.iput.ac.jp::4d702e03-5945-4733-988a-40a2a2b9758a" providerId="AD" clId="Web-{1666634D-D63C-4492-9006-F0705A1670EB}" dt="2024-11-09T03:13:48.445" v="19" actId="20577"/>
        <pc:sldMkLst>
          <pc:docMk/>
          <pc:sldMk cId="4217109785" sldId="329"/>
        </pc:sldMkLst>
        <pc:spChg chg="mod">
          <ac:chgData name="OKS22 南裕斗" userId="S::ok220184@oks.iput.ac.jp::4d702e03-5945-4733-988a-40a2a2b9758a" providerId="AD" clId="Web-{1666634D-D63C-4492-9006-F0705A1670EB}" dt="2024-11-09T03:13:48.445" v="19" actId="20577"/>
          <ac:spMkLst>
            <pc:docMk/>
            <pc:sldMk cId="4217109785" sldId="329"/>
            <ac:spMk id="6" creationId="{FE7C5587-87D5-F16D-4D39-48A13BFFBCCE}"/>
          </ac:spMkLst>
        </pc:spChg>
      </pc:sldChg>
    </pc:docChg>
  </pc:docChgLst>
  <pc:docChgLst>
    <pc:chgData name="OKS22 畑中彩波" userId="68ca8b2d-86ce-4f6a-8ee3-ea8ccafbf206" providerId="ADAL" clId="{06FB8064-48D1-4D66-A0F2-4CB09BD0A9FA}"/>
    <pc:docChg chg="undo custSel addSld delSld modSld sldOrd addMainMaster delMainMaster modMainMaster addSection delSection modSection">
      <pc:chgData name="OKS22 畑中彩波" userId="68ca8b2d-86ce-4f6a-8ee3-ea8ccafbf206" providerId="ADAL" clId="{06FB8064-48D1-4D66-A0F2-4CB09BD0A9FA}" dt="2024-11-12T06:08:49.756" v="26010" actId="20577"/>
      <pc:docMkLst>
        <pc:docMk/>
      </pc:docMkLst>
      <pc:sldChg chg="addSp delSp modSp mod ord setBg modNotesTx">
        <pc:chgData name="OKS22 畑中彩波" userId="68ca8b2d-86ce-4f6a-8ee3-ea8ccafbf206" providerId="ADAL" clId="{06FB8064-48D1-4D66-A0F2-4CB09BD0A9FA}" dt="2024-11-12T04:03:11.116" v="24081" actId="20577"/>
        <pc:sldMkLst>
          <pc:docMk/>
          <pc:sldMk cId="3044730708" sldId="256"/>
        </pc:sldMkLst>
        <pc:spChg chg="mod">
          <ac:chgData name="OKS22 畑中彩波" userId="68ca8b2d-86ce-4f6a-8ee3-ea8ccafbf206" providerId="ADAL" clId="{06FB8064-48D1-4D66-A0F2-4CB09BD0A9FA}" dt="2024-11-12T02:25:12.869" v="23573" actId="1076"/>
          <ac:spMkLst>
            <pc:docMk/>
            <pc:sldMk cId="3044730708" sldId="256"/>
            <ac:spMk id="2" creationId="{01B68C20-A484-C922-155D-0FAE9486C12F}"/>
          </ac:spMkLst>
        </pc:spChg>
        <pc:spChg chg="add">
          <ac:chgData name="OKS22 畑中彩波" userId="68ca8b2d-86ce-4f6a-8ee3-ea8ccafbf206" providerId="ADAL" clId="{06FB8064-48D1-4D66-A0F2-4CB09BD0A9FA}" dt="2024-11-08T05:20:53.139" v="7758"/>
          <ac:spMkLst>
            <pc:docMk/>
            <pc:sldMk cId="3044730708" sldId="256"/>
            <ac:spMk id="3" creationId="{5563C8D8-C7E2-3D20-9CBC-A7BC730D05CD}"/>
          </ac:spMkLst>
        </pc:spChg>
        <pc:spChg chg="add del mod">
          <ac:chgData name="OKS22 畑中彩波" userId="68ca8b2d-86ce-4f6a-8ee3-ea8ccafbf206" providerId="ADAL" clId="{06FB8064-48D1-4D66-A0F2-4CB09BD0A9FA}" dt="2024-11-11T04:34:50.489" v="18904" actId="478"/>
          <ac:spMkLst>
            <pc:docMk/>
            <pc:sldMk cId="3044730708" sldId="256"/>
            <ac:spMk id="4" creationId="{9520B968-068B-D4C0-5F74-FEAEC5ADD1B7}"/>
          </ac:spMkLst>
        </pc:spChg>
        <pc:spChg chg="add del mod">
          <ac:chgData name="OKS22 畑中彩波" userId="68ca8b2d-86ce-4f6a-8ee3-ea8ccafbf206" providerId="ADAL" clId="{06FB8064-48D1-4D66-A0F2-4CB09BD0A9FA}" dt="2024-11-12T02:27:59.510" v="23860"/>
          <ac:spMkLst>
            <pc:docMk/>
            <pc:sldMk cId="3044730708" sldId="256"/>
            <ac:spMk id="4" creationId="{98294FCE-2648-F72A-2100-E3DB19A37891}"/>
          </ac:spMkLst>
        </pc:spChg>
        <pc:spChg chg="add mod">
          <ac:chgData name="OKS22 畑中彩波" userId="68ca8b2d-86ce-4f6a-8ee3-ea8ccafbf206" providerId="ADAL" clId="{06FB8064-48D1-4D66-A0F2-4CB09BD0A9FA}" dt="2024-11-12T02:28:15.251" v="23864" actId="1076"/>
          <ac:spMkLst>
            <pc:docMk/>
            <pc:sldMk cId="3044730708" sldId="256"/>
            <ac:spMk id="5" creationId="{651C43EA-CE67-6C4C-A246-410A0A34DDBD}"/>
          </ac:spMkLst>
        </pc:spChg>
        <pc:spChg chg="add del mod">
          <ac:chgData name="OKS22 畑中彩波" userId="68ca8b2d-86ce-4f6a-8ee3-ea8ccafbf206" providerId="ADAL" clId="{06FB8064-48D1-4D66-A0F2-4CB09BD0A9FA}" dt="2024-11-12T02:27:59.506" v="23858" actId="478"/>
          <ac:spMkLst>
            <pc:docMk/>
            <pc:sldMk cId="3044730708" sldId="256"/>
            <ac:spMk id="6" creationId="{1CF21DEE-416B-393F-6055-89A2031F0CEF}"/>
          </ac:spMkLst>
        </pc:spChg>
        <pc:spChg chg="del mod">
          <ac:chgData name="OKS22 畑中彩波" userId="68ca8b2d-86ce-4f6a-8ee3-ea8ccafbf206" providerId="ADAL" clId="{06FB8064-48D1-4D66-A0F2-4CB09BD0A9FA}" dt="2024-11-11T04:35:27.409" v="18907" actId="478"/>
          <ac:spMkLst>
            <pc:docMk/>
            <pc:sldMk cId="3044730708" sldId="256"/>
            <ac:spMk id="6" creationId="{EFFE2C56-D9F5-B0B5-44B2-48EAAAE92307}"/>
          </ac:spMkLst>
        </pc:spChg>
        <pc:spChg chg="mod">
          <ac:chgData name="OKS22 畑中彩波" userId="68ca8b2d-86ce-4f6a-8ee3-ea8ccafbf206" providerId="ADAL" clId="{06FB8064-48D1-4D66-A0F2-4CB09BD0A9FA}" dt="2024-11-11T04:35:54.821" v="18914" actId="20577"/>
          <ac:spMkLst>
            <pc:docMk/>
            <pc:sldMk cId="3044730708" sldId="256"/>
            <ac:spMk id="7" creationId="{691404D1-817D-FF56-75EC-72C2EE09579A}"/>
          </ac:spMkLst>
        </pc:spChg>
        <pc:spChg chg="add mod">
          <ac:chgData name="OKS22 畑中彩波" userId="68ca8b2d-86ce-4f6a-8ee3-ea8ccafbf206" providerId="ADAL" clId="{06FB8064-48D1-4D66-A0F2-4CB09BD0A9FA}" dt="2024-11-12T02:28:33.564" v="23865"/>
          <ac:spMkLst>
            <pc:docMk/>
            <pc:sldMk cId="3044730708" sldId="256"/>
            <ac:spMk id="7" creationId="{D1B1D99A-D023-7B12-2329-76A257CA9CD3}"/>
          </ac:spMkLst>
        </pc:spChg>
        <pc:spChg chg="add">
          <ac:chgData name="OKS22 畑中彩波" userId="68ca8b2d-86ce-4f6a-8ee3-ea8ccafbf206" providerId="ADAL" clId="{06FB8064-48D1-4D66-A0F2-4CB09BD0A9FA}" dt="2024-11-08T05:21:34.617" v="7759" actId="26606"/>
          <ac:spMkLst>
            <pc:docMk/>
            <pc:sldMk cId="3044730708" sldId="256"/>
            <ac:spMk id="8" creationId="{BAD76F3E-3A97-486B-B402-44400A8B9173}"/>
          </ac:spMkLst>
        </pc:spChg>
        <pc:spChg chg="add mod">
          <ac:chgData name="OKS22 畑中彩波" userId="68ca8b2d-86ce-4f6a-8ee3-ea8ccafbf206" providerId="ADAL" clId="{06FB8064-48D1-4D66-A0F2-4CB09BD0A9FA}" dt="2024-11-12T02:28:33.564" v="23865"/>
          <ac:spMkLst>
            <pc:docMk/>
            <pc:sldMk cId="3044730708" sldId="256"/>
            <ac:spMk id="9" creationId="{85F42019-3AB0-712D-624E-6B347905A644}"/>
          </ac:spMkLst>
        </pc:spChg>
        <pc:spChg chg="add del mod">
          <ac:chgData name="OKS22 畑中彩波" userId="68ca8b2d-86ce-4f6a-8ee3-ea8ccafbf206" providerId="ADAL" clId="{06FB8064-48D1-4D66-A0F2-4CB09BD0A9FA}" dt="2024-11-11T04:50:27.335" v="19230" actId="478"/>
          <ac:spMkLst>
            <pc:docMk/>
            <pc:sldMk cId="3044730708" sldId="256"/>
            <ac:spMk id="9" creationId="{9F428E6C-4CEB-2209-D6E3-889E1D03D8A5}"/>
          </ac:spMkLst>
        </pc:spChg>
        <pc:spChg chg="add">
          <ac:chgData name="OKS22 畑中彩波" userId="68ca8b2d-86ce-4f6a-8ee3-ea8ccafbf206" providerId="ADAL" clId="{06FB8064-48D1-4D66-A0F2-4CB09BD0A9FA}" dt="2024-11-08T05:21:34.617" v="7759" actId="26606"/>
          <ac:spMkLst>
            <pc:docMk/>
            <pc:sldMk cId="3044730708" sldId="256"/>
            <ac:spMk id="10" creationId="{391F6B52-91F4-4AEB-B6DB-29FEBCF28C8B}"/>
          </ac:spMkLst>
        </pc:spChg>
        <pc:spChg chg="add mod">
          <ac:chgData name="OKS22 畑中彩波" userId="68ca8b2d-86ce-4f6a-8ee3-ea8ccafbf206" providerId="ADAL" clId="{06FB8064-48D1-4D66-A0F2-4CB09BD0A9FA}" dt="2024-11-12T02:28:33.564" v="23865"/>
          <ac:spMkLst>
            <pc:docMk/>
            <pc:sldMk cId="3044730708" sldId="256"/>
            <ac:spMk id="11" creationId="{018E69A2-E6C5-BFEB-F25C-450DDE27C4AB}"/>
          </ac:spMkLst>
        </pc:spChg>
        <pc:spChg chg="add del mod">
          <ac:chgData name="OKS22 畑中彩波" userId="68ca8b2d-86ce-4f6a-8ee3-ea8ccafbf206" providerId="ADAL" clId="{06FB8064-48D1-4D66-A0F2-4CB09BD0A9FA}" dt="2024-11-11T06:13:55.539" v="20166" actId="478"/>
          <ac:spMkLst>
            <pc:docMk/>
            <pc:sldMk cId="3044730708" sldId="256"/>
            <ac:spMk id="11" creationId="{BD52250B-7237-D5DE-D585-03B3283FC14E}"/>
          </ac:spMkLst>
        </pc:spChg>
        <pc:spChg chg="add">
          <ac:chgData name="OKS22 畑中彩波" userId="68ca8b2d-86ce-4f6a-8ee3-ea8ccafbf206" providerId="ADAL" clId="{06FB8064-48D1-4D66-A0F2-4CB09BD0A9FA}" dt="2024-11-08T05:21:34.617" v="7759" actId="26606"/>
          <ac:spMkLst>
            <pc:docMk/>
            <pc:sldMk cId="3044730708" sldId="256"/>
            <ac:spMk id="12" creationId="{2CD6F061-7C53-44F4-9794-953DB70A451B}"/>
          </ac:spMkLst>
        </pc:spChg>
        <pc:spChg chg="mod">
          <ac:chgData name="OKS22 畑中彩波" userId="68ca8b2d-86ce-4f6a-8ee3-ea8ccafbf206" providerId="ADAL" clId="{06FB8064-48D1-4D66-A0F2-4CB09BD0A9FA}" dt="2024-11-11T06:15:48.444" v="20187"/>
          <ac:spMkLst>
            <pc:docMk/>
            <pc:sldMk cId="3044730708" sldId="256"/>
            <ac:spMk id="13" creationId="{49CCCF6C-C357-3349-C114-0694F2E0319B}"/>
          </ac:spMkLst>
        </pc:spChg>
        <pc:spChg chg="add mod">
          <ac:chgData name="OKS22 畑中彩波" userId="68ca8b2d-86ce-4f6a-8ee3-ea8ccafbf206" providerId="ADAL" clId="{06FB8064-48D1-4D66-A0F2-4CB09BD0A9FA}" dt="2024-11-12T02:28:33.564" v="23865"/>
          <ac:spMkLst>
            <pc:docMk/>
            <pc:sldMk cId="3044730708" sldId="256"/>
            <ac:spMk id="13" creationId="{F97CB010-4524-9EA8-EC75-9C449AFE14EF}"/>
          </ac:spMkLst>
        </pc:spChg>
        <pc:spChg chg="add mod">
          <ac:chgData name="OKS22 畑中彩波" userId="68ca8b2d-86ce-4f6a-8ee3-ea8ccafbf206" providerId="ADAL" clId="{06FB8064-48D1-4D66-A0F2-4CB09BD0A9FA}" dt="2024-11-12T02:28:33.564" v="23865"/>
          <ac:spMkLst>
            <pc:docMk/>
            <pc:sldMk cId="3044730708" sldId="256"/>
            <ac:spMk id="15" creationId="{3DA7854E-12CE-8E6E-6018-6D89027A72D0}"/>
          </ac:spMkLst>
        </pc:spChg>
        <pc:spChg chg="add mod">
          <ac:chgData name="OKS22 畑中彩波" userId="68ca8b2d-86ce-4f6a-8ee3-ea8ccafbf206" providerId="ADAL" clId="{06FB8064-48D1-4D66-A0F2-4CB09BD0A9FA}" dt="2024-11-12T02:28:33.564" v="23865"/>
          <ac:spMkLst>
            <pc:docMk/>
            <pc:sldMk cId="3044730708" sldId="256"/>
            <ac:spMk id="16" creationId="{A9E7882B-4CA5-11FD-2233-6B23822681A5}"/>
          </ac:spMkLst>
        </pc:spChg>
        <pc:spChg chg="add mod">
          <ac:chgData name="OKS22 畑中彩波" userId="68ca8b2d-86ce-4f6a-8ee3-ea8ccafbf206" providerId="ADAL" clId="{06FB8064-48D1-4D66-A0F2-4CB09BD0A9FA}" dt="2024-11-12T02:28:33.564" v="23865"/>
          <ac:spMkLst>
            <pc:docMk/>
            <pc:sldMk cId="3044730708" sldId="256"/>
            <ac:spMk id="17" creationId="{AE392BDA-D575-889E-7350-33E76D3618BB}"/>
          </ac:spMkLst>
        </pc:spChg>
      </pc:sldChg>
      <pc:sldChg chg="addSp delSp modSp mod ord setBg modNotesTx">
        <pc:chgData name="OKS22 畑中彩波" userId="68ca8b2d-86ce-4f6a-8ee3-ea8ccafbf206" providerId="ADAL" clId="{06FB8064-48D1-4D66-A0F2-4CB09BD0A9FA}" dt="2024-11-12T05:31:29.516" v="24518" actId="20577"/>
        <pc:sldMkLst>
          <pc:docMk/>
          <pc:sldMk cId="2070416616" sldId="257"/>
        </pc:sldMkLst>
        <pc:spChg chg="mod">
          <ac:chgData name="OKS22 畑中彩波" userId="68ca8b2d-86ce-4f6a-8ee3-ea8ccafbf206" providerId="ADAL" clId="{06FB8064-48D1-4D66-A0F2-4CB09BD0A9FA}" dt="2024-11-08T05:21:51.471" v="7760" actId="26606"/>
          <ac:spMkLst>
            <pc:docMk/>
            <pc:sldMk cId="2070416616" sldId="257"/>
            <ac:spMk id="2" creationId="{DA9B581A-874B-4BD8-3758-BEB128BD0A9A}"/>
          </ac:spMkLst>
        </pc:spChg>
        <pc:spChg chg="mod">
          <ac:chgData name="OKS22 畑中彩波" userId="68ca8b2d-86ce-4f6a-8ee3-ea8ccafbf206" providerId="ADAL" clId="{06FB8064-48D1-4D66-A0F2-4CB09BD0A9FA}" dt="2024-11-12T05:31:29.516" v="24518" actId="20577"/>
          <ac:spMkLst>
            <pc:docMk/>
            <pc:sldMk cId="2070416616" sldId="257"/>
            <ac:spMk id="3" creationId="{B6BAFDEB-D509-2E3B-5E34-A83DCD141831}"/>
          </ac:spMkLst>
        </pc:spChg>
        <pc:spChg chg="add del mod">
          <ac:chgData name="OKS22 畑中彩波" userId="68ca8b2d-86ce-4f6a-8ee3-ea8ccafbf206" providerId="ADAL" clId="{06FB8064-48D1-4D66-A0F2-4CB09BD0A9FA}" dt="2024-11-11T04:34:54.021" v="18905" actId="478"/>
          <ac:spMkLst>
            <pc:docMk/>
            <pc:sldMk cId="2070416616" sldId="257"/>
            <ac:spMk id="4" creationId="{D9E90138-BB49-C878-54F8-4F202BF4B3EF}"/>
          </ac:spMkLst>
        </pc:spChg>
        <pc:spChg chg="del mod">
          <ac:chgData name="OKS22 畑中彩波" userId="68ca8b2d-86ce-4f6a-8ee3-ea8ccafbf206" providerId="ADAL" clId="{06FB8064-48D1-4D66-A0F2-4CB09BD0A9FA}" dt="2024-11-11T04:36:13.942" v="18922" actId="478"/>
          <ac:spMkLst>
            <pc:docMk/>
            <pc:sldMk cId="2070416616" sldId="257"/>
            <ac:spMk id="6" creationId="{5432C807-CF1B-BA95-87D5-0A2EF251411A}"/>
          </ac:spMkLst>
        </pc:spChg>
        <pc:spChg chg="add del mod">
          <ac:chgData name="OKS22 畑中彩波" userId="68ca8b2d-86ce-4f6a-8ee3-ea8ccafbf206" providerId="ADAL" clId="{06FB8064-48D1-4D66-A0F2-4CB09BD0A9FA}" dt="2024-11-11T04:50:19.862" v="19223" actId="478"/>
          <ac:spMkLst>
            <pc:docMk/>
            <pc:sldMk cId="2070416616" sldId="257"/>
            <ac:spMk id="7" creationId="{EB84A83B-F229-2032-B088-4FEC33BB0160}"/>
          </ac:spMkLst>
        </pc:spChg>
        <pc:spChg chg="add">
          <ac:chgData name="OKS22 畑中彩波" userId="68ca8b2d-86ce-4f6a-8ee3-ea8ccafbf206" providerId="ADAL" clId="{06FB8064-48D1-4D66-A0F2-4CB09BD0A9FA}" dt="2024-11-08T05:21:51.471" v="7760" actId="26606"/>
          <ac:spMkLst>
            <pc:docMk/>
            <pc:sldMk cId="2070416616" sldId="257"/>
            <ac:spMk id="8" creationId="{DAF1966E-FD40-4A4A-B61B-C4DF7FA05F06}"/>
          </ac:spMkLst>
        </pc:spChg>
        <pc:spChg chg="add del mod">
          <ac:chgData name="OKS22 畑中彩波" userId="68ca8b2d-86ce-4f6a-8ee3-ea8ccafbf206" providerId="ADAL" clId="{06FB8064-48D1-4D66-A0F2-4CB09BD0A9FA}" dt="2024-11-11T06:13:58.932" v="20167" actId="478"/>
          <ac:spMkLst>
            <pc:docMk/>
            <pc:sldMk cId="2070416616" sldId="257"/>
            <ac:spMk id="9" creationId="{3A5A10FC-C7F8-0EB0-0817-556B6EAB23CB}"/>
          </ac:spMkLst>
        </pc:spChg>
        <pc:spChg chg="add">
          <ac:chgData name="OKS22 畑中彩波" userId="68ca8b2d-86ce-4f6a-8ee3-ea8ccafbf206" providerId="ADAL" clId="{06FB8064-48D1-4D66-A0F2-4CB09BD0A9FA}" dt="2024-11-08T05:21:51.471" v="7760" actId="26606"/>
          <ac:spMkLst>
            <pc:docMk/>
            <pc:sldMk cId="2070416616" sldId="257"/>
            <ac:spMk id="10" creationId="{047BFA19-D45E-416B-A404-7AF2F3F27017}"/>
          </ac:spMkLst>
        </pc:spChg>
        <pc:spChg chg="add">
          <ac:chgData name="OKS22 畑中彩波" userId="68ca8b2d-86ce-4f6a-8ee3-ea8ccafbf206" providerId="ADAL" clId="{06FB8064-48D1-4D66-A0F2-4CB09BD0A9FA}" dt="2024-11-08T05:21:51.471" v="7760" actId="26606"/>
          <ac:spMkLst>
            <pc:docMk/>
            <pc:sldMk cId="2070416616" sldId="257"/>
            <ac:spMk id="12" creationId="{8E0105E7-23DB-4CF2-8258-FF47C7620F6E}"/>
          </ac:spMkLst>
        </pc:spChg>
        <pc:spChg chg="add">
          <ac:chgData name="OKS22 畑中彩波" userId="68ca8b2d-86ce-4f6a-8ee3-ea8ccafbf206" providerId="ADAL" clId="{06FB8064-48D1-4D66-A0F2-4CB09BD0A9FA}" dt="2024-11-08T05:21:51.471" v="7760" actId="26606"/>
          <ac:spMkLst>
            <pc:docMk/>
            <pc:sldMk cId="2070416616" sldId="257"/>
            <ac:spMk id="14" creationId="{074B4F7D-14B2-478B-8BF5-01E4E0C5D263}"/>
          </ac:spMkLst>
        </pc:spChg>
      </pc:sldChg>
      <pc:sldChg chg="modSp ord">
        <pc:chgData name="OKS22 畑中彩波" userId="68ca8b2d-86ce-4f6a-8ee3-ea8ccafbf206" providerId="ADAL" clId="{06FB8064-48D1-4D66-A0F2-4CB09BD0A9FA}" dt="2024-11-08T01:31:17.749" v="6113"/>
        <pc:sldMkLst>
          <pc:docMk/>
          <pc:sldMk cId="219093857" sldId="258"/>
        </pc:sldMkLst>
        <pc:spChg chg="mod">
          <ac:chgData name="OKS22 畑中彩波" userId="68ca8b2d-86ce-4f6a-8ee3-ea8ccafbf206" providerId="ADAL" clId="{06FB8064-48D1-4D66-A0F2-4CB09BD0A9FA}" dt="2024-11-06T05:53:00.514" v="4332"/>
          <ac:spMkLst>
            <pc:docMk/>
            <pc:sldMk cId="219093857" sldId="258"/>
            <ac:spMk id="2" creationId="{2636E7DF-3170-8491-33B9-3FC15C265750}"/>
          </ac:spMkLst>
        </pc:spChg>
        <pc:spChg chg="mod">
          <ac:chgData name="OKS22 畑中彩波" userId="68ca8b2d-86ce-4f6a-8ee3-ea8ccafbf206" providerId="ADAL" clId="{06FB8064-48D1-4D66-A0F2-4CB09BD0A9FA}" dt="2024-11-06T05:53:00.514" v="4332"/>
          <ac:spMkLst>
            <pc:docMk/>
            <pc:sldMk cId="219093857" sldId="258"/>
            <ac:spMk id="10" creationId="{56AF444C-641E-5569-DEAC-CE3DC8660C14}"/>
          </ac:spMkLst>
        </pc:spChg>
      </pc:sldChg>
      <pc:sldChg chg="addSp modSp mod">
        <pc:chgData name="OKS22 畑中彩波" userId="68ca8b2d-86ce-4f6a-8ee3-ea8ccafbf206" providerId="ADAL" clId="{06FB8064-48D1-4D66-A0F2-4CB09BD0A9FA}" dt="2024-11-08T01:21:32.420" v="6101" actId="1076"/>
        <pc:sldMkLst>
          <pc:docMk/>
          <pc:sldMk cId="2625764267" sldId="259"/>
        </pc:sldMkLst>
        <pc:spChg chg="add mod">
          <ac:chgData name="OKS22 畑中彩波" userId="68ca8b2d-86ce-4f6a-8ee3-ea8ccafbf206" providerId="ADAL" clId="{06FB8064-48D1-4D66-A0F2-4CB09BD0A9FA}" dt="2024-11-08T01:21:15.369" v="6097" actId="20577"/>
          <ac:spMkLst>
            <pc:docMk/>
            <pc:sldMk cId="2625764267" sldId="259"/>
            <ac:spMk id="6" creationId="{8F71CB8B-FEEC-2322-D847-C282D75DE8EB}"/>
          </ac:spMkLst>
        </pc:spChg>
        <pc:spChg chg="add mod">
          <ac:chgData name="OKS22 畑中彩波" userId="68ca8b2d-86ce-4f6a-8ee3-ea8ccafbf206" providerId="ADAL" clId="{06FB8064-48D1-4D66-A0F2-4CB09BD0A9FA}" dt="2024-11-08T01:21:32.420" v="6101" actId="1076"/>
          <ac:spMkLst>
            <pc:docMk/>
            <pc:sldMk cId="2625764267" sldId="259"/>
            <ac:spMk id="7" creationId="{7AFDD9F1-89D7-06E6-71ED-7B51E39E3089}"/>
          </ac:spMkLst>
        </pc:spChg>
        <pc:graphicFrameChg chg="add mod">
          <ac:chgData name="OKS22 畑中彩波" userId="68ca8b2d-86ce-4f6a-8ee3-ea8ccafbf206" providerId="ADAL" clId="{06FB8064-48D1-4D66-A0F2-4CB09BD0A9FA}" dt="2024-11-08T01:20:47.804" v="6054" actId="14100"/>
          <ac:graphicFrameMkLst>
            <pc:docMk/>
            <pc:sldMk cId="2625764267" sldId="259"/>
            <ac:graphicFrameMk id="4" creationId="{1AE49ADF-2906-59D6-250E-F9566747E214}"/>
          </ac:graphicFrameMkLst>
        </pc:graphicFrameChg>
        <pc:graphicFrameChg chg="add mod">
          <ac:chgData name="OKS22 畑中彩波" userId="68ca8b2d-86ce-4f6a-8ee3-ea8ccafbf206" providerId="ADAL" clId="{06FB8064-48D1-4D66-A0F2-4CB09BD0A9FA}" dt="2024-11-08T01:21:25.996" v="6099" actId="1076"/>
          <ac:graphicFrameMkLst>
            <pc:docMk/>
            <pc:sldMk cId="2625764267" sldId="259"/>
            <ac:graphicFrameMk id="5" creationId="{1AF5647F-D957-8045-7E47-D2A254946506}"/>
          </ac:graphicFrameMkLst>
        </pc:graphicFrameChg>
      </pc:sldChg>
      <pc:sldChg chg="modSp del mod ord">
        <pc:chgData name="OKS22 畑中彩波" userId="68ca8b2d-86ce-4f6a-8ee3-ea8ccafbf206" providerId="ADAL" clId="{06FB8064-48D1-4D66-A0F2-4CB09BD0A9FA}" dt="2024-11-08T04:19:46.609" v="6891" actId="47"/>
        <pc:sldMkLst>
          <pc:docMk/>
          <pc:sldMk cId="506646187" sldId="260"/>
        </pc:sldMkLst>
      </pc:sldChg>
      <pc:sldChg chg="addSp delSp modSp mod ord">
        <pc:chgData name="OKS22 畑中彩波" userId="68ca8b2d-86ce-4f6a-8ee3-ea8ccafbf206" providerId="ADAL" clId="{06FB8064-48D1-4D66-A0F2-4CB09BD0A9FA}" dt="2024-11-12T03:33:07.508" v="24012" actId="20577"/>
        <pc:sldMkLst>
          <pc:docMk/>
          <pc:sldMk cId="2704247500" sldId="261"/>
        </pc:sldMkLst>
        <pc:spChg chg="mod">
          <ac:chgData name="OKS22 畑中彩波" userId="68ca8b2d-86ce-4f6a-8ee3-ea8ccafbf206" providerId="ADAL" clId="{06FB8064-48D1-4D66-A0F2-4CB09BD0A9FA}" dt="2024-11-11T06:41:07.551" v="20207" actId="113"/>
          <ac:spMkLst>
            <pc:docMk/>
            <pc:sldMk cId="2704247500" sldId="261"/>
            <ac:spMk id="2" creationId="{9C300BB8-9433-DC37-F449-ABBDE71C98B4}"/>
          </ac:spMkLst>
        </pc:spChg>
        <pc:spChg chg="mod">
          <ac:chgData name="OKS22 畑中彩波" userId="68ca8b2d-86ce-4f6a-8ee3-ea8ccafbf206" providerId="ADAL" clId="{06FB8064-48D1-4D66-A0F2-4CB09BD0A9FA}" dt="2024-11-12T03:33:07.508" v="24012" actId="20577"/>
          <ac:spMkLst>
            <pc:docMk/>
            <pc:sldMk cId="2704247500" sldId="261"/>
            <ac:spMk id="3" creationId="{74B7F7EE-8B10-5B5D-4482-FA50A2A53FEB}"/>
          </ac:spMkLst>
        </pc:spChg>
        <pc:spChg chg="add del mod">
          <ac:chgData name="OKS22 畑中彩波" userId="68ca8b2d-86ce-4f6a-8ee3-ea8ccafbf206" providerId="ADAL" clId="{06FB8064-48D1-4D66-A0F2-4CB09BD0A9FA}" dt="2024-11-11T04:47:42.552" v="19112" actId="478"/>
          <ac:spMkLst>
            <pc:docMk/>
            <pc:sldMk cId="2704247500" sldId="261"/>
            <ac:spMk id="4" creationId="{70E001C0-676B-28AA-DE04-88824277CE77}"/>
          </ac:spMkLst>
        </pc:spChg>
        <pc:spChg chg="add del mod">
          <ac:chgData name="OKS22 畑中彩波" userId="68ca8b2d-86ce-4f6a-8ee3-ea8ccafbf206" providerId="ADAL" clId="{06FB8064-48D1-4D66-A0F2-4CB09BD0A9FA}" dt="2024-11-11T06:14:42.167" v="20181" actId="478"/>
          <ac:spMkLst>
            <pc:docMk/>
            <pc:sldMk cId="2704247500" sldId="261"/>
            <ac:spMk id="7" creationId="{6E7B3AD9-35C5-9975-A78B-CB3CAE04DD0A}"/>
          </ac:spMkLst>
        </pc:spChg>
      </pc:sldChg>
      <pc:sldChg chg="addSp delSp modSp mod ord">
        <pc:chgData name="OKS22 畑中彩波" userId="68ca8b2d-86ce-4f6a-8ee3-ea8ccafbf206" providerId="ADAL" clId="{06FB8064-48D1-4D66-A0F2-4CB09BD0A9FA}" dt="2024-11-08T01:32:19.023" v="6126"/>
        <pc:sldMkLst>
          <pc:docMk/>
          <pc:sldMk cId="3765856257" sldId="264"/>
        </pc:sldMkLst>
        <pc:spChg chg="mod">
          <ac:chgData name="OKS22 畑中彩波" userId="68ca8b2d-86ce-4f6a-8ee3-ea8ccafbf206" providerId="ADAL" clId="{06FB8064-48D1-4D66-A0F2-4CB09BD0A9FA}" dt="2024-11-07T07:34:00.057" v="5965" actId="207"/>
          <ac:spMkLst>
            <pc:docMk/>
            <pc:sldMk cId="3765856257" sldId="264"/>
            <ac:spMk id="16" creationId="{F02D00F6-4F60-2716-2CBB-2BD3462626A0}"/>
          </ac:spMkLst>
        </pc:spChg>
        <pc:spChg chg="mod">
          <ac:chgData name="OKS22 畑中彩波" userId="68ca8b2d-86ce-4f6a-8ee3-ea8ccafbf206" providerId="ADAL" clId="{06FB8064-48D1-4D66-A0F2-4CB09BD0A9FA}" dt="2024-11-07T07:33:55.437" v="5964" actId="207"/>
          <ac:spMkLst>
            <pc:docMk/>
            <pc:sldMk cId="3765856257" sldId="264"/>
            <ac:spMk id="18" creationId="{7BA46BB5-99FB-DE3C-15E3-D9755F69D186}"/>
          </ac:spMkLst>
        </pc:spChg>
        <pc:spChg chg="mod">
          <ac:chgData name="OKS22 畑中彩波" userId="68ca8b2d-86ce-4f6a-8ee3-ea8ccafbf206" providerId="ADAL" clId="{06FB8064-48D1-4D66-A0F2-4CB09BD0A9FA}" dt="2024-11-07T07:34:06.132" v="5966" actId="207"/>
          <ac:spMkLst>
            <pc:docMk/>
            <pc:sldMk cId="3765856257" sldId="264"/>
            <ac:spMk id="23" creationId="{03C5D8DE-6D11-BD42-3F4C-78C40B85F34C}"/>
          </ac:spMkLst>
        </pc:spChg>
        <pc:spChg chg="mod">
          <ac:chgData name="OKS22 畑中彩波" userId="68ca8b2d-86ce-4f6a-8ee3-ea8ccafbf206" providerId="ADAL" clId="{06FB8064-48D1-4D66-A0F2-4CB09BD0A9FA}" dt="2024-11-07T07:34:11.636" v="5967" actId="207"/>
          <ac:spMkLst>
            <pc:docMk/>
            <pc:sldMk cId="3765856257" sldId="264"/>
            <ac:spMk id="26" creationId="{4B349EB7-DF1B-F4F0-E1B9-9E0D63DEEFB5}"/>
          </ac:spMkLst>
        </pc:spChg>
        <pc:graphicFrameChg chg="add mod modGraphic">
          <ac:chgData name="OKS22 畑中彩波" userId="68ca8b2d-86ce-4f6a-8ee3-ea8ccafbf206" providerId="ADAL" clId="{06FB8064-48D1-4D66-A0F2-4CB09BD0A9FA}" dt="2024-11-07T07:33:30.009" v="5963"/>
          <ac:graphicFrameMkLst>
            <pc:docMk/>
            <pc:sldMk cId="3765856257" sldId="264"/>
            <ac:graphicFrameMk id="3" creationId="{27A7FDFF-FF53-DA60-BDBD-D96A7C2EBA0C}"/>
          </ac:graphicFrameMkLst>
        </pc:graphicFrameChg>
        <pc:graphicFrameChg chg="add mod modGraphic">
          <ac:chgData name="OKS22 畑中彩波" userId="68ca8b2d-86ce-4f6a-8ee3-ea8ccafbf206" providerId="ADAL" clId="{06FB8064-48D1-4D66-A0F2-4CB09BD0A9FA}" dt="2024-11-07T07:35:18.910" v="5981"/>
          <ac:graphicFrameMkLst>
            <pc:docMk/>
            <pc:sldMk cId="3765856257" sldId="264"/>
            <ac:graphicFrameMk id="4" creationId="{FCC1372E-BDB8-D050-15AC-7D3904B25A1B}"/>
          </ac:graphicFrameMkLst>
        </pc:graphicFrameChg>
        <pc:graphicFrameChg chg="mod modGraphic">
          <ac:chgData name="OKS22 畑中彩波" userId="68ca8b2d-86ce-4f6a-8ee3-ea8ccafbf206" providerId="ADAL" clId="{06FB8064-48D1-4D66-A0F2-4CB09BD0A9FA}" dt="2024-11-07T07:34:44.245" v="5973"/>
          <ac:graphicFrameMkLst>
            <pc:docMk/>
            <pc:sldMk cId="3765856257" sldId="264"/>
            <ac:graphicFrameMk id="7" creationId="{EFD4E969-46DC-BCC3-6F9A-DB573909AB32}"/>
          </ac:graphicFrameMkLst>
        </pc:graphicFrameChg>
        <pc:graphicFrameChg chg="mod modGraphic">
          <ac:chgData name="OKS22 畑中彩波" userId="68ca8b2d-86ce-4f6a-8ee3-ea8ccafbf206" providerId="ADAL" clId="{06FB8064-48D1-4D66-A0F2-4CB09BD0A9FA}" dt="2024-11-07T07:35:04.319" v="5978"/>
          <ac:graphicFrameMkLst>
            <pc:docMk/>
            <pc:sldMk cId="3765856257" sldId="264"/>
            <ac:graphicFrameMk id="27" creationId="{5FA16775-DB5D-67F9-8FE5-AEC3C75D8871}"/>
          </ac:graphicFrameMkLst>
        </pc:graphicFrameChg>
      </pc:sldChg>
      <pc:sldChg chg="modSp mod ord modShow">
        <pc:chgData name="OKS22 畑中彩波" userId="68ca8b2d-86ce-4f6a-8ee3-ea8ccafbf206" providerId="ADAL" clId="{06FB8064-48D1-4D66-A0F2-4CB09BD0A9FA}" dt="2024-11-08T01:27:05.953" v="6109"/>
        <pc:sldMkLst>
          <pc:docMk/>
          <pc:sldMk cId="1317153654" sldId="265"/>
        </pc:sldMkLst>
        <pc:spChg chg="mod">
          <ac:chgData name="OKS22 畑中彩波" userId="68ca8b2d-86ce-4f6a-8ee3-ea8ccafbf206" providerId="ADAL" clId="{06FB8064-48D1-4D66-A0F2-4CB09BD0A9FA}" dt="2024-11-06T05:53:00.514" v="4332"/>
          <ac:spMkLst>
            <pc:docMk/>
            <pc:sldMk cId="1317153654" sldId="265"/>
            <ac:spMk id="2" creationId="{5B3E9253-9377-E206-1777-44BA07C8DAB9}"/>
          </ac:spMkLst>
        </pc:spChg>
        <pc:spChg chg="mod">
          <ac:chgData name="OKS22 畑中彩波" userId="68ca8b2d-86ce-4f6a-8ee3-ea8ccafbf206" providerId="ADAL" clId="{06FB8064-48D1-4D66-A0F2-4CB09BD0A9FA}" dt="2024-11-06T05:53:00.514" v="4332"/>
          <ac:spMkLst>
            <pc:docMk/>
            <pc:sldMk cId="1317153654" sldId="265"/>
            <ac:spMk id="3" creationId="{2D71967B-7C6F-45A9-1FB0-6BBF8ECC227B}"/>
          </ac:spMkLst>
        </pc:spChg>
      </pc:sldChg>
      <pc:sldChg chg="mod modShow">
        <pc:chgData name="OKS22 畑中彩波" userId="68ca8b2d-86ce-4f6a-8ee3-ea8ccafbf206" providerId="ADAL" clId="{06FB8064-48D1-4D66-A0F2-4CB09BD0A9FA}" dt="2024-11-06T02:04:05.187" v="2967" actId="729"/>
        <pc:sldMkLst>
          <pc:docMk/>
          <pc:sldMk cId="3769129782" sldId="267"/>
        </pc:sldMkLst>
      </pc:sldChg>
      <pc:sldChg chg="addSp modSp mod ord modShow">
        <pc:chgData name="OKS22 畑中彩波" userId="68ca8b2d-86ce-4f6a-8ee3-ea8ccafbf206" providerId="ADAL" clId="{06FB8064-48D1-4D66-A0F2-4CB09BD0A9FA}" dt="2024-11-12T05:43:18.245" v="25348" actId="1076"/>
        <pc:sldMkLst>
          <pc:docMk/>
          <pc:sldMk cId="3003099098" sldId="269"/>
        </pc:sldMkLst>
        <pc:spChg chg="mod">
          <ac:chgData name="OKS22 畑中彩波" userId="68ca8b2d-86ce-4f6a-8ee3-ea8ccafbf206" providerId="ADAL" clId="{06FB8064-48D1-4D66-A0F2-4CB09BD0A9FA}" dt="2024-11-06T05:53:00.514" v="4332"/>
          <ac:spMkLst>
            <pc:docMk/>
            <pc:sldMk cId="3003099098" sldId="269"/>
            <ac:spMk id="2" creationId="{FD790A64-7F10-9231-EC83-2E615921A020}"/>
          </ac:spMkLst>
        </pc:spChg>
        <pc:spChg chg="add mod ord">
          <ac:chgData name="OKS22 畑中彩波" userId="68ca8b2d-86ce-4f6a-8ee3-ea8ccafbf206" providerId="ADAL" clId="{06FB8064-48D1-4D66-A0F2-4CB09BD0A9FA}" dt="2024-11-12T05:42:53.235" v="25301" actId="14100"/>
          <ac:spMkLst>
            <pc:docMk/>
            <pc:sldMk cId="3003099098" sldId="269"/>
            <ac:spMk id="3" creationId="{77B372DC-D2D5-6DF2-4F0F-BF328A234B21}"/>
          </ac:spMkLst>
        </pc:spChg>
        <pc:spChg chg="add mod">
          <ac:chgData name="OKS22 畑中彩波" userId="68ca8b2d-86ce-4f6a-8ee3-ea8ccafbf206" providerId="ADAL" clId="{06FB8064-48D1-4D66-A0F2-4CB09BD0A9FA}" dt="2024-11-12T05:42:41.544" v="25300" actId="20577"/>
          <ac:spMkLst>
            <pc:docMk/>
            <pc:sldMk cId="3003099098" sldId="269"/>
            <ac:spMk id="5" creationId="{3B1DFF84-16B3-8B5D-E575-436E480A403F}"/>
          </ac:spMkLst>
        </pc:spChg>
        <pc:spChg chg="add mod">
          <ac:chgData name="OKS22 畑中彩波" userId="68ca8b2d-86ce-4f6a-8ee3-ea8ccafbf206" providerId="ADAL" clId="{06FB8064-48D1-4D66-A0F2-4CB09BD0A9FA}" dt="2024-11-12T05:43:11.227" v="25346" actId="20577"/>
          <ac:spMkLst>
            <pc:docMk/>
            <pc:sldMk cId="3003099098" sldId="269"/>
            <ac:spMk id="6" creationId="{2BD06951-08DA-03D5-ECF7-AB6C478D8FB2}"/>
          </ac:spMkLst>
        </pc:spChg>
        <pc:spChg chg="add mod">
          <ac:chgData name="OKS22 畑中彩波" userId="68ca8b2d-86ce-4f6a-8ee3-ea8ccafbf206" providerId="ADAL" clId="{06FB8064-48D1-4D66-A0F2-4CB09BD0A9FA}" dt="2024-11-12T05:43:18.245" v="25348" actId="1076"/>
          <ac:spMkLst>
            <pc:docMk/>
            <pc:sldMk cId="3003099098" sldId="269"/>
            <ac:spMk id="7" creationId="{FB7B4508-5573-9237-EC6D-77126A0C81F1}"/>
          </ac:spMkLst>
        </pc:spChg>
        <pc:graphicFrameChg chg="mod">
          <ac:chgData name="OKS22 畑中彩波" userId="68ca8b2d-86ce-4f6a-8ee3-ea8ccafbf206" providerId="ADAL" clId="{06FB8064-48D1-4D66-A0F2-4CB09BD0A9FA}" dt="2024-11-06T02:13:32.808" v="3090" actId="339"/>
          <ac:graphicFrameMkLst>
            <pc:docMk/>
            <pc:sldMk cId="3003099098" sldId="269"/>
            <ac:graphicFrameMk id="4" creationId="{DFAE128F-9371-3ECD-684D-70648026D170}"/>
          </ac:graphicFrameMkLst>
        </pc:graphicFrameChg>
      </pc:sldChg>
      <pc:sldChg chg="modSp mod ord modShow">
        <pc:chgData name="OKS22 畑中彩波" userId="68ca8b2d-86ce-4f6a-8ee3-ea8ccafbf206" providerId="ADAL" clId="{06FB8064-48D1-4D66-A0F2-4CB09BD0A9FA}" dt="2024-11-08T01:22:29.876" v="6103"/>
        <pc:sldMkLst>
          <pc:docMk/>
          <pc:sldMk cId="808662327" sldId="270"/>
        </pc:sldMkLst>
        <pc:spChg chg="mod">
          <ac:chgData name="OKS22 畑中彩波" userId="68ca8b2d-86ce-4f6a-8ee3-ea8ccafbf206" providerId="ADAL" clId="{06FB8064-48D1-4D66-A0F2-4CB09BD0A9FA}" dt="2024-11-06T05:53:00.514" v="4332"/>
          <ac:spMkLst>
            <pc:docMk/>
            <pc:sldMk cId="808662327" sldId="270"/>
            <ac:spMk id="2" creationId="{BFD510F6-02C2-0A03-8DC7-8550DE6AA1CB}"/>
          </ac:spMkLst>
        </pc:spChg>
        <pc:spChg chg="mod">
          <ac:chgData name="OKS22 畑中彩波" userId="68ca8b2d-86ce-4f6a-8ee3-ea8ccafbf206" providerId="ADAL" clId="{06FB8064-48D1-4D66-A0F2-4CB09BD0A9FA}" dt="2024-11-06T05:53:00.514" v="4332"/>
          <ac:spMkLst>
            <pc:docMk/>
            <pc:sldMk cId="808662327" sldId="270"/>
            <ac:spMk id="3" creationId="{CF53C986-5881-2C39-2815-48706AC79FD0}"/>
          </ac:spMkLst>
        </pc:spChg>
      </pc:sldChg>
      <pc:sldChg chg="modSp">
        <pc:chgData name="OKS22 畑中彩波" userId="68ca8b2d-86ce-4f6a-8ee3-ea8ccafbf206" providerId="ADAL" clId="{06FB8064-48D1-4D66-A0F2-4CB09BD0A9FA}" dt="2024-11-06T05:53:00.514" v="4332"/>
        <pc:sldMkLst>
          <pc:docMk/>
          <pc:sldMk cId="2732988286" sldId="271"/>
        </pc:sldMkLst>
      </pc:sldChg>
      <pc:sldChg chg="addSp delSp modSp new mod ord modClrScheme modShow chgLayout">
        <pc:chgData name="OKS22 畑中彩波" userId="68ca8b2d-86ce-4f6a-8ee3-ea8ccafbf206" providerId="ADAL" clId="{06FB8064-48D1-4D66-A0F2-4CB09BD0A9FA}" dt="2024-11-07T10:39:29.575" v="6048" actId="729"/>
        <pc:sldMkLst>
          <pc:docMk/>
          <pc:sldMk cId="3545540434" sldId="272"/>
        </pc:sldMkLst>
        <pc:spChg chg="add mod ord">
          <ac:chgData name="OKS22 畑中彩波" userId="68ca8b2d-86ce-4f6a-8ee3-ea8ccafbf206" providerId="ADAL" clId="{06FB8064-48D1-4D66-A0F2-4CB09BD0A9FA}" dt="2024-11-06T05:53:00.514" v="4332"/>
          <ac:spMkLst>
            <pc:docMk/>
            <pc:sldMk cId="3545540434" sldId="272"/>
            <ac:spMk id="7" creationId="{0B92BF10-F4DB-BBAA-4E4B-0C75CF3FF8BE}"/>
          </ac:spMkLst>
        </pc:spChg>
        <pc:spChg chg="add mod ord">
          <ac:chgData name="OKS22 畑中彩波" userId="68ca8b2d-86ce-4f6a-8ee3-ea8ccafbf206" providerId="ADAL" clId="{06FB8064-48D1-4D66-A0F2-4CB09BD0A9FA}" dt="2024-11-06T05:53:00.514" v="4332"/>
          <ac:spMkLst>
            <pc:docMk/>
            <pc:sldMk cId="3545540434" sldId="272"/>
            <ac:spMk id="8" creationId="{3B934640-A09B-3882-BCD2-E0B0750FCFC0}"/>
          </ac:spMkLst>
        </pc:spChg>
      </pc:sldChg>
      <pc:sldChg chg="addSp modSp new mod ord modShow modNotesTx">
        <pc:chgData name="OKS22 畑中彩波" userId="68ca8b2d-86ce-4f6a-8ee3-ea8ccafbf206" providerId="ADAL" clId="{06FB8064-48D1-4D66-A0F2-4CB09BD0A9FA}" dt="2024-11-08T01:31:33.580" v="6117"/>
        <pc:sldMkLst>
          <pc:docMk/>
          <pc:sldMk cId="2242170088" sldId="273"/>
        </pc:sldMkLst>
        <pc:spChg chg="mod">
          <ac:chgData name="OKS22 畑中彩波" userId="68ca8b2d-86ce-4f6a-8ee3-ea8ccafbf206" providerId="ADAL" clId="{06FB8064-48D1-4D66-A0F2-4CB09BD0A9FA}" dt="2024-11-06T05:53:00.514" v="4332"/>
          <ac:spMkLst>
            <pc:docMk/>
            <pc:sldMk cId="2242170088" sldId="273"/>
            <ac:spMk id="2" creationId="{523EB4E4-273B-9D8C-A519-3D58F29ED17A}"/>
          </ac:spMkLst>
        </pc:spChg>
        <pc:spChg chg="mod">
          <ac:chgData name="OKS22 畑中彩波" userId="68ca8b2d-86ce-4f6a-8ee3-ea8ccafbf206" providerId="ADAL" clId="{06FB8064-48D1-4D66-A0F2-4CB09BD0A9FA}" dt="2024-11-06T05:52:54.630" v="4330" actId="27636"/>
          <ac:spMkLst>
            <pc:docMk/>
            <pc:sldMk cId="2242170088" sldId="273"/>
            <ac:spMk id="3" creationId="{E8B6B023-D6DF-7FAE-1C6A-E9F7E4F9091C}"/>
          </ac:spMkLst>
        </pc:spChg>
        <pc:picChg chg="add mod">
          <ac:chgData name="OKS22 畑中彩波" userId="68ca8b2d-86ce-4f6a-8ee3-ea8ccafbf206" providerId="ADAL" clId="{06FB8064-48D1-4D66-A0F2-4CB09BD0A9FA}" dt="2024-11-05T05:45:31.334" v="516" actId="1076"/>
          <ac:picMkLst>
            <pc:docMk/>
            <pc:sldMk cId="2242170088" sldId="273"/>
            <ac:picMk id="4" creationId="{2AD00DCE-F0EC-B8C0-18DC-E08913243AFC}"/>
          </ac:picMkLst>
        </pc:picChg>
        <pc:picChg chg="add mod">
          <ac:chgData name="OKS22 畑中彩波" userId="68ca8b2d-86ce-4f6a-8ee3-ea8ccafbf206" providerId="ADAL" clId="{06FB8064-48D1-4D66-A0F2-4CB09BD0A9FA}" dt="2024-11-05T05:45:33.285" v="517" actId="1076"/>
          <ac:picMkLst>
            <pc:docMk/>
            <pc:sldMk cId="2242170088" sldId="273"/>
            <ac:picMk id="5" creationId="{7BB03350-250B-7FB6-BA22-B504E32DC0C7}"/>
          </ac:picMkLst>
        </pc:picChg>
        <pc:picChg chg="add mod">
          <ac:chgData name="OKS22 畑中彩波" userId="68ca8b2d-86ce-4f6a-8ee3-ea8ccafbf206" providerId="ADAL" clId="{06FB8064-48D1-4D66-A0F2-4CB09BD0A9FA}" dt="2024-11-05T05:45:35.541" v="518" actId="1076"/>
          <ac:picMkLst>
            <pc:docMk/>
            <pc:sldMk cId="2242170088" sldId="273"/>
            <ac:picMk id="6" creationId="{34463034-DBC1-CA7B-4DC4-3391586BAF4D}"/>
          </ac:picMkLst>
        </pc:picChg>
        <pc:picChg chg="add mod">
          <ac:chgData name="OKS22 畑中彩波" userId="68ca8b2d-86ce-4f6a-8ee3-ea8ccafbf206" providerId="ADAL" clId="{06FB8064-48D1-4D66-A0F2-4CB09BD0A9FA}" dt="2024-11-05T05:45:55.578" v="522" actId="1076"/>
          <ac:picMkLst>
            <pc:docMk/>
            <pc:sldMk cId="2242170088" sldId="273"/>
            <ac:picMk id="7" creationId="{45586EFF-4FBB-A26B-62FB-4AE28A736E61}"/>
          </ac:picMkLst>
        </pc:picChg>
        <pc:picChg chg="add mod">
          <ac:chgData name="OKS22 畑中彩波" userId="68ca8b2d-86ce-4f6a-8ee3-ea8ccafbf206" providerId="ADAL" clId="{06FB8064-48D1-4D66-A0F2-4CB09BD0A9FA}" dt="2024-11-05T05:46:09.093" v="524" actId="1076"/>
          <ac:picMkLst>
            <pc:docMk/>
            <pc:sldMk cId="2242170088" sldId="273"/>
            <ac:picMk id="8" creationId="{C58C8B7F-0174-7F32-474D-4AAAF8C6EAF7}"/>
          </ac:picMkLst>
        </pc:picChg>
        <pc:picChg chg="add mod">
          <ac:chgData name="OKS22 畑中彩波" userId="68ca8b2d-86ce-4f6a-8ee3-ea8ccafbf206" providerId="ADAL" clId="{06FB8064-48D1-4D66-A0F2-4CB09BD0A9FA}" dt="2024-11-05T05:46:20.111" v="526" actId="1076"/>
          <ac:picMkLst>
            <pc:docMk/>
            <pc:sldMk cId="2242170088" sldId="273"/>
            <ac:picMk id="9" creationId="{9001001A-E84C-542B-A037-F50CD7096C43}"/>
          </ac:picMkLst>
        </pc:picChg>
        <pc:inkChg chg="add">
          <ac:chgData name="OKS22 畑中彩波" userId="68ca8b2d-86ce-4f6a-8ee3-ea8ccafbf206" providerId="ADAL" clId="{06FB8064-48D1-4D66-A0F2-4CB09BD0A9FA}" dt="2024-11-05T05:46:35.559" v="527" actId="9405"/>
          <ac:inkMkLst>
            <pc:docMk/>
            <pc:sldMk cId="2242170088" sldId="273"/>
            <ac:inkMk id="10" creationId="{190C2789-DC0A-6EBF-2CA5-2C609F79BF89}"/>
          </ac:inkMkLst>
        </pc:inkChg>
        <pc:inkChg chg="add">
          <ac:chgData name="OKS22 畑中彩波" userId="68ca8b2d-86ce-4f6a-8ee3-ea8ccafbf206" providerId="ADAL" clId="{06FB8064-48D1-4D66-A0F2-4CB09BD0A9FA}" dt="2024-11-05T05:46:38.241" v="528" actId="9405"/>
          <ac:inkMkLst>
            <pc:docMk/>
            <pc:sldMk cId="2242170088" sldId="273"/>
            <ac:inkMk id="11" creationId="{04D8D13F-1832-8297-3051-AD2B6DF9277A}"/>
          </ac:inkMkLst>
        </pc:inkChg>
        <pc:inkChg chg="add">
          <ac:chgData name="OKS22 畑中彩波" userId="68ca8b2d-86ce-4f6a-8ee3-ea8ccafbf206" providerId="ADAL" clId="{06FB8064-48D1-4D66-A0F2-4CB09BD0A9FA}" dt="2024-11-05T05:46:40.130" v="529" actId="9405"/>
          <ac:inkMkLst>
            <pc:docMk/>
            <pc:sldMk cId="2242170088" sldId="273"/>
            <ac:inkMk id="12" creationId="{A2BCBEFA-9C31-49AB-FB82-3399799C9E34}"/>
          </ac:inkMkLst>
        </pc:inkChg>
        <pc:inkChg chg="add">
          <ac:chgData name="OKS22 畑中彩波" userId="68ca8b2d-86ce-4f6a-8ee3-ea8ccafbf206" providerId="ADAL" clId="{06FB8064-48D1-4D66-A0F2-4CB09BD0A9FA}" dt="2024-11-05T05:46:43.438" v="530" actId="9405"/>
          <ac:inkMkLst>
            <pc:docMk/>
            <pc:sldMk cId="2242170088" sldId="273"/>
            <ac:inkMk id="13" creationId="{E4FC5297-75A3-8C8F-A33E-55F57D0DC69F}"/>
          </ac:inkMkLst>
        </pc:inkChg>
        <pc:inkChg chg="add">
          <ac:chgData name="OKS22 畑中彩波" userId="68ca8b2d-86ce-4f6a-8ee3-ea8ccafbf206" providerId="ADAL" clId="{06FB8064-48D1-4D66-A0F2-4CB09BD0A9FA}" dt="2024-11-05T05:46:46.287" v="531" actId="9405"/>
          <ac:inkMkLst>
            <pc:docMk/>
            <pc:sldMk cId="2242170088" sldId="273"/>
            <ac:inkMk id="14" creationId="{11C7468E-6919-750E-CC60-1B62404B1FD2}"/>
          </ac:inkMkLst>
        </pc:inkChg>
        <pc:inkChg chg="add">
          <ac:chgData name="OKS22 畑中彩波" userId="68ca8b2d-86ce-4f6a-8ee3-ea8ccafbf206" providerId="ADAL" clId="{06FB8064-48D1-4D66-A0F2-4CB09BD0A9FA}" dt="2024-11-05T05:46:47.333" v="532" actId="9405"/>
          <ac:inkMkLst>
            <pc:docMk/>
            <pc:sldMk cId="2242170088" sldId="273"/>
            <ac:inkMk id="15" creationId="{C49958B3-7E2C-DB14-764A-B8C81769B224}"/>
          </ac:inkMkLst>
        </pc:inkChg>
        <pc:inkChg chg="add">
          <ac:chgData name="OKS22 畑中彩波" userId="68ca8b2d-86ce-4f6a-8ee3-ea8ccafbf206" providerId="ADAL" clId="{06FB8064-48D1-4D66-A0F2-4CB09BD0A9FA}" dt="2024-11-05T05:46:50.607" v="533" actId="9405"/>
          <ac:inkMkLst>
            <pc:docMk/>
            <pc:sldMk cId="2242170088" sldId="273"/>
            <ac:inkMk id="16" creationId="{700977F9-9AA7-37D6-E2CF-3E5E540B413E}"/>
          </ac:inkMkLst>
        </pc:inkChg>
        <pc:inkChg chg="add">
          <ac:chgData name="OKS22 畑中彩波" userId="68ca8b2d-86ce-4f6a-8ee3-ea8ccafbf206" providerId="ADAL" clId="{06FB8064-48D1-4D66-A0F2-4CB09BD0A9FA}" dt="2024-11-05T05:46:53.614" v="534" actId="9405"/>
          <ac:inkMkLst>
            <pc:docMk/>
            <pc:sldMk cId="2242170088" sldId="273"/>
            <ac:inkMk id="17" creationId="{3F20C611-7D23-4BE0-7907-F91CF79271A6}"/>
          </ac:inkMkLst>
        </pc:inkChg>
        <pc:inkChg chg="add">
          <ac:chgData name="OKS22 畑中彩波" userId="68ca8b2d-86ce-4f6a-8ee3-ea8ccafbf206" providerId="ADAL" clId="{06FB8064-48D1-4D66-A0F2-4CB09BD0A9FA}" dt="2024-11-05T05:46:56.478" v="535" actId="9405"/>
          <ac:inkMkLst>
            <pc:docMk/>
            <pc:sldMk cId="2242170088" sldId="273"/>
            <ac:inkMk id="18" creationId="{87B0C14E-DA52-0CE6-7DEE-C7A7BC1E001F}"/>
          </ac:inkMkLst>
        </pc:inkChg>
        <pc:inkChg chg="add">
          <ac:chgData name="OKS22 畑中彩波" userId="68ca8b2d-86ce-4f6a-8ee3-ea8ccafbf206" providerId="ADAL" clId="{06FB8064-48D1-4D66-A0F2-4CB09BD0A9FA}" dt="2024-11-05T05:46:58.671" v="536" actId="9405"/>
          <ac:inkMkLst>
            <pc:docMk/>
            <pc:sldMk cId="2242170088" sldId="273"/>
            <ac:inkMk id="19" creationId="{C94B1CC5-7A30-0F7D-21A9-F0C45FB1B995}"/>
          </ac:inkMkLst>
        </pc:inkChg>
        <pc:inkChg chg="add">
          <ac:chgData name="OKS22 畑中彩波" userId="68ca8b2d-86ce-4f6a-8ee3-ea8ccafbf206" providerId="ADAL" clId="{06FB8064-48D1-4D66-A0F2-4CB09BD0A9FA}" dt="2024-11-05T05:47:01.678" v="537" actId="9405"/>
          <ac:inkMkLst>
            <pc:docMk/>
            <pc:sldMk cId="2242170088" sldId="273"/>
            <ac:inkMk id="20" creationId="{C7E66868-F240-F58B-B8FF-C1A4B19D3057}"/>
          </ac:inkMkLst>
        </pc:inkChg>
        <pc:inkChg chg="add">
          <ac:chgData name="OKS22 畑中彩波" userId="68ca8b2d-86ce-4f6a-8ee3-ea8ccafbf206" providerId="ADAL" clId="{06FB8064-48D1-4D66-A0F2-4CB09BD0A9FA}" dt="2024-11-05T05:47:05.186" v="538" actId="9405"/>
          <ac:inkMkLst>
            <pc:docMk/>
            <pc:sldMk cId="2242170088" sldId="273"/>
            <ac:inkMk id="21" creationId="{7780F7E6-0DB7-9598-9604-EEBE7F330CE6}"/>
          </ac:inkMkLst>
        </pc:inkChg>
        <pc:inkChg chg="add">
          <ac:chgData name="OKS22 畑中彩波" userId="68ca8b2d-86ce-4f6a-8ee3-ea8ccafbf206" providerId="ADAL" clId="{06FB8064-48D1-4D66-A0F2-4CB09BD0A9FA}" dt="2024-11-05T05:47:14.762" v="539" actId="9405"/>
          <ac:inkMkLst>
            <pc:docMk/>
            <pc:sldMk cId="2242170088" sldId="273"/>
            <ac:inkMk id="22" creationId="{B1A023EE-C89B-2B0C-8A22-B12C4846D18E}"/>
          </ac:inkMkLst>
        </pc:inkChg>
        <pc:inkChg chg="add">
          <ac:chgData name="OKS22 畑中彩波" userId="68ca8b2d-86ce-4f6a-8ee3-ea8ccafbf206" providerId="ADAL" clId="{06FB8064-48D1-4D66-A0F2-4CB09BD0A9FA}" dt="2024-11-05T05:47:18.105" v="540" actId="9405"/>
          <ac:inkMkLst>
            <pc:docMk/>
            <pc:sldMk cId="2242170088" sldId="273"/>
            <ac:inkMk id="23" creationId="{81E1F09D-CE1F-36A9-DB29-8AD5616C5A30}"/>
          </ac:inkMkLst>
        </pc:inkChg>
        <pc:inkChg chg="add">
          <ac:chgData name="OKS22 畑中彩波" userId="68ca8b2d-86ce-4f6a-8ee3-ea8ccafbf206" providerId="ADAL" clId="{06FB8064-48D1-4D66-A0F2-4CB09BD0A9FA}" dt="2024-11-05T05:47:20.746" v="541" actId="9405"/>
          <ac:inkMkLst>
            <pc:docMk/>
            <pc:sldMk cId="2242170088" sldId="273"/>
            <ac:inkMk id="24" creationId="{FF52E26D-2C06-C47F-5E5E-3C7D3BDECE4B}"/>
          </ac:inkMkLst>
        </pc:inkChg>
        <pc:inkChg chg="add">
          <ac:chgData name="OKS22 畑中彩波" userId="68ca8b2d-86ce-4f6a-8ee3-ea8ccafbf206" providerId="ADAL" clId="{06FB8064-48D1-4D66-A0F2-4CB09BD0A9FA}" dt="2024-11-05T05:47:24.189" v="542" actId="9405"/>
          <ac:inkMkLst>
            <pc:docMk/>
            <pc:sldMk cId="2242170088" sldId="273"/>
            <ac:inkMk id="25" creationId="{81DD1236-ECD7-3D13-536A-5FA43970F213}"/>
          </ac:inkMkLst>
        </pc:inkChg>
        <pc:inkChg chg="add">
          <ac:chgData name="OKS22 畑中彩波" userId="68ca8b2d-86ce-4f6a-8ee3-ea8ccafbf206" providerId="ADAL" clId="{06FB8064-48D1-4D66-A0F2-4CB09BD0A9FA}" dt="2024-11-05T05:47:26.717" v="543" actId="9405"/>
          <ac:inkMkLst>
            <pc:docMk/>
            <pc:sldMk cId="2242170088" sldId="273"/>
            <ac:inkMk id="26" creationId="{E5A7FF63-4394-C1E4-E863-6803E20767AB}"/>
          </ac:inkMkLst>
        </pc:inkChg>
        <pc:inkChg chg="add">
          <ac:chgData name="OKS22 畑中彩波" userId="68ca8b2d-86ce-4f6a-8ee3-ea8ccafbf206" providerId="ADAL" clId="{06FB8064-48D1-4D66-A0F2-4CB09BD0A9FA}" dt="2024-11-05T05:47:29.516" v="544" actId="9405"/>
          <ac:inkMkLst>
            <pc:docMk/>
            <pc:sldMk cId="2242170088" sldId="273"/>
            <ac:inkMk id="27" creationId="{162E8786-ABC1-963F-5730-06C80039C87C}"/>
          </ac:inkMkLst>
        </pc:inkChg>
        <pc:inkChg chg="add">
          <ac:chgData name="OKS22 畑中彩波" userId="68ca8b2d-86ce-4f6a-8ee3-ea8ccafbf206" providerId="ADAL" clId="{06FB8064-48D1-4D66-A0F2-4CB09BD0A9FA}" dt="2024-11-05T05:47:43.263" v="545" actId="9405"/>
          <ac:inkMkLst>
            <pc:docMk/>
            <pc:sldMk cId="2242170088" sldId="273"/>
            <ac:inkMk id="28" creationId="{14AF7570-FA0F-6872-5D4C-A55BA64E623F}"/>
          </ac:inkMkLst>
        </pc:inkChg>
        <pc:inkChg chg="add">
          <ac:chgData name="OKS22 畑中彩波" userId="68ca8b2d-86ce-4f6a-8ee3-ea8ccafbf206" providerId="ADAL" clId="{06FB8064-48D1-4D66-A0F2-4CB09BD0A9FA}" dt="2024-11-05T05:47:46.861" v="546" actId="9405"/>
          <ac:inkMkLst>
            <pc:docMk/>
            <pc:sldMk cId="2242170088" sldId="273"/>
            <ac:inkMk id="29" creationId="{11DC1329-0236-0238-F6BC-1E943684D7E1}"/>
          </ac:inkMkLst>
        </pc:inkChg>
        <pc:inkChg chg="add">
          <ac:chgData name="OKS22 畑中彩波" userId="68ca8b2d-86ce-4f6a-8ee3-ea8ccafbf206" providerId="ADAL" clId="{06FB8064-48D1-4D66-A0F2-4CB09BD0A9FA}" dt="2024-11-05T05:47:50.280" v="547" actId="9405"/>
          <ac:inkMkLst>
            <pc:docMk/>
            <pc:sldMk cId="2242170088" sldId="273"/>
            <ac:inkMk id="30" creationId="{B6CB646A-87AF-22E2-A2A9-1238DFA98DFC}"/>
          </ac:inkMkLst>
        </pc:inkChg>
        <pc:inkChg chg="add">
          <ac:chgData name="OKS22 畑中彩波" userId="68ca8b2d-86ce-4f6a-8ee3-ea8ccafbf206" providerId="ADAL" clId="{06FB8064-48D1-4D66-A0F2-4CB09BD0A9FA}" dt="2024-11-05T05:47:53.570" v="548" actId="9405"/>
          <ac:inkMkLst>
            <pc:docMk/>
            <pc:sldMk cId="2242170088" sldId="273"/>
            <ac:inkMk id="31" creationId="{F5826F0A-EDF1-6D22-32C8-7FC3303CA30E}"/>
          </ac:inkMkLst>
        </pc:inkChg>
        <pc:inkChg chg="add">
          <ac:chgData name="OKS22 畑中彩波" userId="68ca8b2d-86ce-4f6a-8ee3-ea8ccafbf206" providerId="ADAL" clId="{06FB8064-48D1-4D66-A0F2-4CB09BD0A9FA}" dt="2024-11-05T05:47:56.367" v="549" actId="9405"/>
          <ac:inkMkLst>
            <pc:docMk/>
            <pc:sldMk cId="2242170088" sldId="273"/>
            <ac:inkMk id="32" creationId="{E25B4C5F-95AD-084F-C5BE-2901565B2177}"/>
          </ac:inkMkLst>
        </pc:inkChg>
        <pc:inkChg chg="add">
          <ac:chgData name="OKS22 畑中彩波" userId="68ca8b2d-86ce-4f6a-8ee3-ea8ccafbf206" providerId="ADAL" clId="{06FB8064-48D1-4D66-A0F2-4CB09BD0A9FA}" dt="2024-11-05T05:47:59" v="550" actId="9405"/>
          <ac:inkMkLst>
            <pc:docMk/>
            <pc:sldMk cId="2242170088" sldId="273"/>
            <ac:inkMk id="33" creationId="{BCCDD675-DF7F-79BB-4881-8AB5F1DAE1CE}"/>
          </ac:inkMkLst>
        </pc:inkChg>
        <pc:inkChg chg="add">
          <ac:chgData name="OKS22 畑中彩波" userId="68ca8b2d-86ce-4f6a-8ee3-ea8ccafbf206" providerId="ADAL" clId="{06FB8064-48D1-4D66-A0F2-4CB09BD0A9FA}" dt="2024-11-05T05:48:09.119" v="551" actId="9405"/>
          <ac:inkMkLst>
            <pc:docMk/>
            <pc:sldMk cId="2242170088" sldId="273"/>
            <ac:inkMk id="34" creationId="{1588A5D8-EE96-10A7-5579-9CCC8C922DFF}"/>
          </ac:inkMkLst>
        </pc:inkChg>
        <pc:inkChg chg="add">
          <ac:chgData name="OKS22 畑中彩波" userId="68ca8b2d-86ce-4f6a-8ee3-ea8ccafbf206" providerId="ADAL" clId="{06FB8064-48D1-4D66-A0F2-4CB09BD0A9FA}" dt="2024-11-05T05:48:11.599" v="552" actId="9405"/>
          <ac:inkMkLst>
            <pc:docMk/>
            <pc:sldMk cId="2242170088" sldId="273"/>
            <ac:inkMk id="35" creationId="{4A56AD8C-D5EA-74BA-931D-0C697D9E2435}"/>
          </ac:inkMkLst>
        </pc:inkChg>
        <pc:inkChg chg="add">
          <ac:chgData name="OKS22 畑中彩波" userId="68ca8b2d-86ce-4f6a-8ee3-ea8ccafbf206" providerId="ADAL" clId="{06FB8064-48D1-4D66-A0F2-4CB09BD0A9FA}" dt="2024-11-05T05:48:14.505" v="553" actId="9405"/>
          <ac:inkMkLst>
            <pc:docMk/>
            <pc:sldMk cId="2242170088" sldId="273"/>
            <ac:inkMk id="36" creationId="{0163C5C3-9AA6-7701-8E4B-46D6656AB737}"/>
          </ac:inkMkLst>
        </pc:inkChg>
        <pc:inkChg chg="add">
          <ac:chgData name="OKS22 畑中彩波" userId="68ca8b2d-86ce-4f6a-8ee3-ea8ccafbf206" providerId="ADAL" clId="{06FB8064-48D1-4D66-A0F2-4CB09BD0A9FA}" dt="2024-11-05T05:48:17.498" v="554" actId="9405"/>
          <ac:inkMkLst>
            <pc:docMk/>
            <pc:sldMk cId="2242170088" sldId="273"/>
            <ac:inkMk id="37" creationId="{E6CBEC25-3275-2199-2287-0F1441910D1B}"/>
          </ac:inkMkLst>
        </pc:inkChg>
        <pc:inkChg chg="add">
          <ac:chgData name="OKS22 畑中彩波" userId="68ca8b2d-86ce-4f6a-8ee3-ea8ccafbf206" providerId="ADAL" clId="{06FB8064-48D1-4D66-A0F2-4CB09BD0A9FA}" dt="2024-11-05T05:48:20.076" v="555" actId="9405"/>
          <ac:inkMkLst>
            <pc:docMk/>
            <pc:sldMk cId="2242170088" sldId="273"/>
            <ac:inkMk id="38" creationId="{B0EB25BA-11D0-48CD-713A-39132355DA62}"/>
          </ac:inkMkLst>
        </pc:inkChg>
        <pc:inkChg chg="add">
          <ac:chgData name="OKS22 畑中彩波" userId="68ca8b2d-86ce-4f6a-8ee3-ea8ccafbf206" providerId="ADAL" clId="{06FB8064-48D1-4D66-A0F2-4CB09BD0A9FA}" dt="2024-11-05T05:48:24.236" v="556" actId="9405"/>
          <ac:inkMkLst>
            <pc:docMk/>
            <pc:sldMk cId="2242170088" sldId="273"/>
            <ac:inkMk id="39" creationId="{F26AA9E4-3B95-A49A-A9E1-0EC5403CF791}"/>
          </ac:inkMkLst>
        </pc:inkChg>
        <pc:inkChg chg="add">
          <ac:chgData name="OKS22 畑中彩波" userId="68ca8b2d-86ce-4f6a-8ee3-ea8ccafbf206" providerId="ADAL" clId="{06FB8064-48D1-4D66-A0F2-4CB09BD0A9FA}" dt="2024-11-05T05:48:26.535" v="557" actId="9405"/>
          <ac:inkMkLst>
            <pc:docMk/>
            <pc:sldMk cId="2242170088" sldId="273"/>
            <ac:inkMk id="40" creationId="{9B25CF49-56C8-5061-E2D3-26EF9F494398}"/>
          </ac:inkMkLst>
        </pc:inkChg>
        <pc:inkChg chg="add">
          <ac:chgData name="OKS22 畑中彩波" userId="68ca8b2d-86ce-4f6a-8ee3-ea8ccafbf206" providerId="ADAL" clId="{06FB8064-48D1-4D66-A0F2-4CB09BD0A9FA}" dt="2024-11-05T05:48:28.832" v="558" actId="9405"/>
          <ac:inkMkLst>
            <pc:docMk/>
            <pc:sldMk cId="2242170088" sldId="273"/>
            <ac:inkMk id="41" creationId="{B079A092-F716-ED76-29E5-421A56A35C0C}"/>
          </ac:inkMkLst>
        </pc:inkChg>
        <pc:inkChg chg="add">
          <ac:chgData name="OKS22 畑中彩波" userId="68ca8b2d-86ce-4f6a-8ee3-ea8ccafbf206" providerId="ADAL" clId="{06FB8064-48D1-4D66-A0F2-4CB09BD0A9FA}" dt="2024-11-05T05:48:31.282" v="559" actId="9405"/>
          <ac:inkMkLst>
            <pc:docMk/>
            <pc:sldMk cId="2242170088" sldId="273"/>
            <ac:inkMk id="42" creationId="{9BA42AA2-0795-41BC-8B5A-0AFED6680082}"/>
          </ac:inkMkLst>
        </pc:inkChg>
        <pc:inkChg chg="add">
          <ac:chgData name="OKS22 畑中彩波" userId="68ca8b2d-86ce-4f6a-8ee3-ea8ccafbf206" providerId="ADAL" clId="{06FB8064-48D1-4D66-A0F2-4CB09BD0A9FA}" dt="2024-11-05T05:48:34.076" v="560" actId="9405"/>
          <ac:inkMkLst>
            <pc:docMk/>
            <pc:sldMk cId="2242170088" sldId="273"/>
            <ac:inkMk id="43" creationId="{2ECFAC1E-6D89-E0D8-5766-4495E9153CCE}"/>
          </ac:inkMkLst>
        </pc:inkChg>
        <pc:inkChg chg="add">
          <ac:chgData name="OKS22 畑中彩波" userId="68ca8b2d-86ce-4f6a-8ee3-ea8ccafbf206" providerId="ADAL" clId="{06FB8064-48D1-4D66-A0F2-4CB09BD0A9FA}" dt="2024-11-05T05:48:40.015" v="561" actId="9405"/>
          <ac:inkMkLst>
            <pc:docMk/>
            <pc:sldMk cId="2242170088" sldId="273"/>
            <ac:inkMk id="44" creationId="{B43EFF7C-24BD-2A8E-6CE8-A804CF289037}"/>
          </ac:inkMkLst>
        </pc:inkChg>
        <pc:inkChg chg="add">
          <ac:chgData name="OKS22 畑中彩波" userId="68ca8b2d-86ce-4f6a-8ee3-ea8ccafbf206" providerId="ADAL" clId="{06FB8064-48D1-4D66-A0F2-4CB09BD0A9FA}" dt="2024-11-05T05:48:43.201" v="562" actId="9405"/>
          <ac:inkMkLst>
            <pc:docMk/>
            <pc:sldMk cId="2242170088" sldId="273"/>
            <ac:inkMk id="45" creationId="{F0829F3D-FAB1-1DD0-1C69-A5B3397DE195}"/>
          </ac:inkMkLst>
        </pc:inkChg>
        <pc:inkChg chg="add">
          <ac:chgData name="OKS22 畑中彩波" userId="68ca8b2d-86ce-4f6a-8ee3-ea8ccafbf206" providerId="ADAL" clId="{06FB8064-48D1-4D66-A0F2-4CB09BD0A9FA}" dt="2024-11-05T05:48:45.580" v="563" actId="9405"/>
          <ac:inkMkLst>
            <pc:docMk/>
            <pc:sldMk cId="2242170088" sldId="273"/>
            <ac:inkMk id="46" creationId="{D0115653-576C-3D39-B81C-9A977EF69DAC}"/>
          </ac:inkMkLst>
        </pc:inkChg>
      </pc:sldChg>
      <pc:sldChg chg="modSp new mod ord modShow">
        <pc:chgData name="OKS22 畑中彩波" userId="68ca8b2d-86ce-4f6a-8ee3-ea8ccafbf206" providerId="ADAL" clId="{06FB8064-48D1-4D66-A0F2-4CB09BD0A9FA}" dt="2024-11-08T01:27:14.821" v="6111"/>
        <pc:sldMkLst>
          <pc:docMk/>
          <pc:sldMk cId="189722386" sldId="274"/>
        </pc:sldMkLst>
        <pc:spChg chg="mod">
          <ac:chgData name="OKS22 畑中彩波" userId="68ca8b2d-86ce-4f6a-8ee3-ea8ccafbf206" providerId="ADAL" clId="{06FB8064-48D1-4D66-A0F2-4CB09BD0A9FA}" dt="2024-11-06T05:53:00.514" v="4332"/>
          <ac:spMkLst>
            <pc:docMk/>
            <pc:sldMk cId="189722386" sldId="274"/>
            <ac:spMk id="2" creationId="{38D421E0-6EDE-6B38-9EE5-C5B2929AB750}"/>
          </ac:spMkLst>
        </pc:spChg>
        <pc:spChg chg="mod">
          <ac:chgData name="OKS22 畑中彩波" userId="68ca8b2d-86ce-4f6a-8ee3-ea8ccafbf206" providerId="ADAL" clId="{06FB8064-48D1-4D66-A0F2-4CB09BD0A9FA}" dt="2024-11-06T05:53:00.514" v="4332"/>
          <ac:spMkLst>
            <pc:docMk/>
            <pc:sldMk cId="189722386" sldId="274"/>
            <ac:spMk id="3" creationId="{79177672-A749-AB11-BAE9-100332C2F67D}"/>
          </ac:spMkLst>
        </pc:spChg>
      </pc:sldChg>
      <pc:sldChg chg="addSp delSp modSp mod modShow">
        <pc:chgData name="OKS22 畑中彩波" userId="68ca8b2d-86ce-4f6a-8ee3-ea8ccafbf206" providerId="ADAL" clId="{06FB8064-48D1-4D66-A0F2-4CB09BD0A9FA}" dt="2024-11-06T05:53:00.514" v="4332"/>
        <pc:sldMkLst>
          <pc:docMk/>
          <pc:sldMk cId="951652559" sldId="275"/>
        </pc:sldMkLst>
      </pc:sldChg>
      <pc:sldChg chg="mod modShow">
        <pc:chgData name="OKS22 畑中彩波" userId="68ca8b2d-86ce-4f6a-8ee3-ea8ccafbf206" providerId="ADAL" clId="{06FB8064-48D1-4D66-A0F2-4CB09BD0A9FA}" dt="2024-11-06T01:58:23.550" v="2966" actId="729"/>
        <pc:sldMkLst>
          <pc:docMk/>
          <pc:sldMk cId="2917440632" sldId="276"/>
        </pc:sldMkLst>
      </pc:sldChg>
      <pc:sldChg chg="addSp delSp modSp new del mod ord setBg">
        <pc:chgData name="OKS22 畑中彩波" userId="68ca8b2d-86ce-4f6a-8ee3-ea8ccafbf206" providerId="ADAL" clId="{06FB8064-48D1-4D66-A0F2-4CB09BD0A9FA}" dt="2024-11-08T05:28:15.959" v="7884" actId="2696"/>
        <pc:sldMkLst>
          <pc:docMk/>
          <pc:sldMk cId="3063034624" sldId="277"/>
        </pc:sldMkLst>
        <pc:graphicFrameChg chg="add mod modGraphic">
          <ac:chgData name="OKS22 畑中彩波" userId="68ca8b2d-86ce-4f6a-8ee3-ea8ccafbf206" providerId="ADAL" clId="{06FB8064-48D1-4D66-A0F2-4CB09BD0A9FA}" dt="2024-11-07T07:33:11.012" v="5961"/>
          <ac:graphicFrameMkLst>
            <pc:docMk/>
            <pc:sldMk cId="3063034624" sldId="277"/>
            <ac:graphicFrameMk id="5" creationId="{EA914359-0A0E-57B9-A169-B0E30165ECAC}"/>
          </ac:graphicFrameMkLst>
        </pc:graphicFrameChg>
      </pc:sldChg>
      <pc:sldChg chg="addSp delSp modSp new del mod ord modShow">
        <pc:chgData name="OKS22 畑中彩波" userId="68ca8b2d-86ce-4f6a-8ee3-ea8ccafbf206" providerId="ADAL" clId="{06FB8064-48D1-4D66-A0F2-4CB09BD0A9FA}" dt="2024-11-08T05:29:22.842" v="7900" actId="2696"/>
        <pc:sldMkLst>
          <pc:docMk/>
          <pc:sldMk cId="3055016839" sldId="278"/>
        </pc:sldMkLst>
        <pc:spChg chg="add del mod">
          <ac:chgData name="OKS22 畑中彩波" userId="68ca8b2d-86ce-4f6a-8ee3-ea8ccafbf206" providerId="ADAL" clId="{06FB8064-48D1-4D66-A0F2-4CB09BD0A9FA}" dt="2024-11-07T10:38:49.934" v="6042" actId="478"/>
          <ac:spMkLst>
            <pc:docMk/>
            <pc:sldMk cId="3055016839" sldId="278"/>
            <ac:spMk id="3" creationId="{6632355C-525D-9220-F122-033D071F9EC1}"/>
          </ac:spMkLst>
        </pc:spChg>
        <pc:graphicFrameChg chg="add del mod modGraphic">
          <ac:chgData name="OKS22 畑中彩波" userId="68ca8b2d-86ce-4f6a-8ee3-ea8ccafbf206" providerId="ADAL" clId="{06FB8064-48D1-4D66-A0F2-4CB09BD0A9FA}" dt="2024-11-07T07:31:49.667" v="5950"/>
          <ac:graphicFrameMkLst>
            <pc:docMk/>
            <pc:sldMk cId="3055016839" sldId="278"/>
            <ac:graphicFrameMk id="4" creationId="{EE2E37F5-20AD-9BCB-EC0A-524314A4A04F}"/>
          </ac:graphicFrameMkLst>
        </pc:graphicFrameChg>
      </pc:sldChg>
      <pc:sldChg chg="addSp delSp modSp new del mod ord modShow">
        <pc:chgData name="OKS22 畑中彩波" userId="68ca8b2d-86ce-4f6a-8ee3-ea8ccafbf206" providerId="ADAL" clId="{06FB8064-48D1-4D66-A0F2-4CB09BD0A9FA}" dt="2024-11-08T05:28:47.048" v="7892" actId="2696"/>
        <pc:sldMkLst>
          <pc:docMk/>
          <pc:sldMk cId="4201022307" sldId="279"/>
        </pc:sldMkLst>
        <pc:graphicFrameChg chg="add mod modGraphic">
          <ac:chgData name="OKS22 畑中彩波" userId="68ca8b2d-86ce-4f6a-8ee3-ea8ccafbf206" providerId="ADAL" clId="{06FB8064-48D1-4D66-A0F2-4CB09BD0A9FA}" dt="2024-11-07T07:32:29.703" v="5954"/>
          <ac:graphicFrameMkLst>
            <pc:docMk/>
            <pc:sldMk cId="4201022307" sldId="279"/>
            <ac:graphicFrameMk id="4" creationId="{C6FFCC6F-36EF-283D-0D04-3D1AC3E5A8A1}"/>
          </ac:graphicFrameMkLst>
        </pc:graphicFrameChg>
      </pc:sldChg>
      <pc:sldChg chg="modSp mod">
        <pc:chgData name="OKS22 畑中彩波" userId="68ca8b2d-86ce-4f6a-8ee3-ea8ccafbf206" providerId="ADAL" clId="{06FB8064-48D1-4D66-A0F2-4CB09BD0A9FA}" dt="2024-11-06T05:53:00.514" v="4332"/>
        <pc:sldMkLst>
          <pc:docMk/>
          <pc:sldMk cId="3754978010" sldId="280"/>
        </pc:sldMkLst>
      </pc:sldChg>
      <pc:sldChg chg="delSp modSp del mod ord modNotesTx">
        <pc:chgData name="OKS22 畑中彩波" userId="68ca8b2d-86ce-4f6a-8ee3-ea8ccafbf206" providerId="ADAL" clId="{06FB8064-48D1-4D66-A0F2-4CB09BD0A9FA}" dt="2024-11-08T05:31:46.559" v="7940" actId="2696"/>
        <pc:sldMkLst>
          <pc:docMk/>
          <pc:sldMk cId="1818810357" sldId="281"/>
        </pc:sldMkLst>
        <pc:spChg chg="mod">
          <ac:chgData name="OKS22 畑中彩波" userId="68ca8b2d-86ce-4f6a-8ee3-ea8ccafbf206" providerId="ADAL" clId="{06FB8064-48D1-4D66-A0F2-4CB09BD0A9FA}" dt="2024-11-08T05:31:39.388" v="7938" actId="21"/>
          <ac:spMkLst>
            <pc:docMk/>
            <pc:sldMk cId="1818810357" sldId="281"/>
            <ac:spMk id="2" creationId="{7D2739A8-4B1E-C9AD-B834-F25AAE1A85D3}"/>
          </ac:spMkLst>
        </pc:spChg>
        <pc:picChg chg="del">
          <ac:chgData name="OKS22 畑中彩波" userId="68ca8b2d-86ce-4f6a-8ee3-ea8ccafbf206" providerId="ADAL" clId="{06FB8064-48D1-4D66-A0F2-4CB09BD0A9FA}" dt="2024-11-08T05:31:28.167" v="7934" actId="21"/>
          <ac:picMkLst>
            <pc:docMk/>
            <pc:sldMk cId="1818810357" sldId="281"/>
            <ac:picMk id="19" creationId="{AA971ACB-3FF1-2E85-CD38-E3D547C4D2B4}"/>
          </ac:picMkLst>
        </pc:picChg>
      </pc:sldChg>
      <pc:sldChg chg="modSp mod">
        <pc:chgData name="OKS22 畑中彩波" userId="68ca8b2d-86ce-4f6a-8ee3-ea8ccafbf206" providerId="ADAL" clId="{06FB8064-48D1-4D66-A0F2-4CB09BD0A9FA}" dt="2024-11-06T05:52:54.521" v="4327" actId="27636"/>
        <pc:sldMkLst>
          <pc:docMk/>
          <pc:sldMk cId="2565424827" sldId="282"/>
        </pc:sldMkLst>
      </pc:sldChg>
      <pc:sldChg chg="modSp mod ord">
        <pc:chgData name="OKS22 畑中彩波" userId="68ca8b2d-86ce-4f6a-8ee3-ea8ccafbf206" providerId="ADAL" clId="{06FB8064-48D1-4D66-A0F2-4CB09BD0A9FA}" dt="2024-11-07T08:21:31.749" v="6021" actId="20578"/>
        <pc:sldMkLst>
          <pc:docMk/>
          <pc:sldMk cId="3316775344" sldId="284"/>
        </pc:sldMkLst>
        <pc:spChg chg="mod">
          <ac:chgData name="OKS22 畑中彩波" userId="68ca8b2d-86ce-4f6a-8ee3-ea8ccafbf206" providerId="ADAL" clId="{06FB8064-48D1-4D66-A0F2-4CB09BD0A9FA}" dt="2024-11-06T05:53:00.514" v="4332"/>
          <ac:spMkLst>
            <pc:docMk/>
            <pc:sldMk cId="3316775344" sldId="284"/>
            <ac:spMk id="2" creationId="{BFD510F6-02C2-0A03-8DC7-8550DE6AA1CB}"/>
          </ac:spMkLst>
        </pc:spChg>
      </pc:sldChg>
      <pc:sldChg chg="addSp delSp modSp mod ord">
        <pc:chgData name="OKS22 畑中彩波" userId="68ca8b2d-86ce-4f6a-8ee3-ea8ccafbf206" providerId="ADAL" clId="{06FB8064-48D1-4D66-A0F2-4CB09BD0A9FA}" dt="2024-11-12T02:17:14.552" v="23489" actId="20577"/>
        <pc:sldMkLst>
          <pc:docMk/>
          <pc:sldMk cId="2673617868" sldId="285"/>
        </pc:sldMkLst>
        <pc:spChg chg="mod">
          <ac:chgData name="OKS22 畑中彩波" userId="68ca8b2d-86ce-4f6a-8ee3-ea8ccafbf206" providerId="ADAL" clId="{06FB8064-48D1-4D66-A0F2-4CB09BD0A9FA}" dt="2024-11-06T05:53:00.514" v="4332"/>
          <ac:spMkLst>
            <pc:docMk/>
            <pc:sldMk cId="2673617868" sldId="285"/>
            <ac:spMk id="2" creationId="{BFD510F6-02C2-0A03-8DC7-8550DE6AA1CB}"/>
          </ac:spMkLst>
        </pc:spChg>
        <pc:spChg chg="mod">
          <ac:chgData name="OKS22 畑中彩波" userId="68ca8b2d-86ce-4f6a-8ee3-ea8ccafbf206" providerId="ADAL" clId="{06FB8064-48D1-4D66-A0F2-4CB09BD0A9FA}" dt="2024-11-12T02:17:14.552" v="23489" actId="20577"/>
          <ac:spMkLst>
            <pc:docMk/>
            <pc:sldMk cId="2673617868" sldId="285"/>
            <ac:spMk id="3" creationId="{9E5D375E-4227-4DE5-4E6B-815256CD13C4}"/>
          </ac:spMkLst>
        </pc:spChg>
        <pc:spChg chg="add del mod">
          <ac:chgData name="OKS22 畑中彩波" userId="68ca8b2d-86ce-4f6a-8ee3-ea8ccafbf206" providerId="ADAL" clId="{06FB8064-48D1-4D66-A0F2-4CB09BD0A9FA}" dt="2024-11-11T04:48:22.403" v="19140" actId="478"/>
          <ac:spMkLst>
            <pc:docMk/>
            <pc:sldMk cId="2673617868" sldId="285"/>
            <ac:spMk id="6" creationId="{3C28952B-37B8-654E-A36B-D82B6684C882}"/>
          </ac:spMkLst>
        </pc:spChg>
        <pc:spChg chg="add del mod">
          <ac:chgData name="OKS22 畑中彩波" userId="68ca8b2d-86ce-4f6a-8ee3-ea8ccafbf206" providerId="ADAL" clId="{06FB8064-48D1-4D66-A0F2-4CB09BD0A9FA}" dt="2024-11-11T06:14:35.873" v="20178" actId="478"/>
          <ac:spMkLst>
            <pc:docMk/>
            <pc:sldMk cId="2673617868" sldId="285"/>
            <ac:spMk id="11" creationId="{DA16DDBB-7266-DBC1-34C4-1FC7F9551493}"/>
          </ac:spMkLst>
        </pc:spChg>
      </pc:sldChg>
      <pc:sldChg chg="delSp modSp del mod ord">
        <pc:chgData name="OKS22 畑中彩波" userId="68ca8b2d-86ce-4f6a-8ee3-ea8ccafbf206" providerId="ADAL" clId="{06FB8064-48D1-4D66-A0F2-4CB09BD0A9FA}" dt="2024-11-08T05:32:38.523" v="7971" actId="2696"/>
        <pc:sldMkLst>
          <pc:docMk/>
          <pc:sldMk cId="60296677" sldId="286"/>
        </pc:sldMkLst>
        <pc:spChg chg="mod">
          <ac:chgData name="OKS22 畑中彩波" userId="68ca8b2d-86ce-4f6a-8ee3-ea8ccafbf206" providerId="ADAL" clId="{06FB8064-48D1-4D66-A0F2-4CB09BD0A9FA}" dt="2024-11-08T05:32:03.921" v="7945" actId="21"/>
          <ac:spMkLst>
            <pc:docMk/>
            <pc:sldMk cId="60296677" sldId="286"/>
            <ac:spMk id="2" creationId="{7D2739A8-4B1E-C9AD-B834-F25AAE1A85D3}"/>
          </ac:spMkLst>
        </pc:spChg>
        <pc:picChg chg="del">
          <ac:chgData name="OKS22 畑中彩波" userId="68ca8b2d-86ce-4f6a-8ee3-ea8ccafbf206" providerId="ADAL" clId="{06FB8064-48D1-4D66-A0F2-4CB09BD0A9FA}" dt="2024-11-08T05:31:49.389" v="7941" actId="21"/>
          <ac:picMkLst>
            <pc:docMk/>
            <pc:sldMk cId="60296677" sldId="286"/>
            <ac:picMk id="3" creationId="{A1C2A0E9-3FEF-F8FF-EB89-3BF82F6ED0BF}"/>
          </ac:picMkLst>
        </pc:picChg>
      </pc:sldChg>
      <pc:sldChg chg="modSp ord">
        <pc:chgData name="OKS22 畑中彩波" userId="68ca8b2d-86ce-4f6a-8ee3-ea8ccafbf206" providerId="ADAL" clId="{06FB8064-48D1-4D66-A0F2-4CB09BD0A9FA}" dt="2024-11-07T08:21:27.953" v="6019" actId="20578"/>
        <pc:sldMkLst>
          <pc:docMk/>
          <pc:sldMk cId="132087435" sldId="287"/>
        </pc:sldMkLst>
        <pc:spChg chg="mod">
          <ac:chgData name="OKS22 畑中彩波" userId="68ca8b2d-86ce-4f6a-8ee3-ea8ccafbf206" providerId="ADAL" clId="{06FB8064-48D1-4D66-A0F2-4CB09BD0A9FA}" dt="2024-11-06T05:53:00.514" v="4332"/>
          <ac:spMkLst>
            <pc:docMk/>
            <pc:sldMk cId="132087435" sldId="287"/>
            <ac:spMk id="2" creationId="{7CD42286-9FEA-8602-53A0-6144CADC6888}"/>
          </ac:spMkLst>
        </pc:spChg>
      </pc:sldChg>
      <pc:sldChg chg="addSp delSp modSp mod ord">
        <pc:chgData name="OKS22 畑中彩波" userId="68ca8b2d-86ce-4f6a-8ee3-ea8ccafbf206" providerId="ADAL" clId="{06FB8064-48D1-4D66-A0F2-4CB09BD0A9FA}" dt="2024-11-11T06:14:44.821" v="20182" actId="478"/>
        <pc:sldMkLst>
          <pc:docMk/>
          <pc:sldMk cId="1403039" sldId="288"/>
        </pc:sldMkLst>
        <pc:spChg chg="mod">
          <ac:chgData name="OKS22 畑中彩波" userId="68ca8b2d-86ce-4f6a-8ee3-ea8ccafbf206" providerId="ADAL" clId="{06FB8064-48D1-4D66-A0F2-4CB09BD0A9FA}" dt="2024-11-08T05:03:44.381" v="7757"/>
          <ac:spMkLst>
            <pc:docMk/>
            <pc:sldMk cId="1403039" sldId="288"/>
            <ac:spMk id="2" creationId="{9C300BB8-9433-DC37-F449-ABBDE71C98B4}"/>
          </ac:spMkLst>
        </pc:spChg>
        <pc:spChg chg="add del mod">
          <ac:chgData name="OKS22 畑中彩波" userId="68ca8b2d-86ce-4f6a-8ee3-ea8ccafbf206" providerId="ADAL" clId="{06FB8064-48D1-4D66-A0F2-4CB09BD0A9FA}" dt="2024-11-11T06:14:44.821" v="20182" actId="478"/>
          <ac:spMkLst>
            <pc:docMk/>
            <pc:sldMk cId="1403039" sldId="288"/>
            <ac:spMk id="4" creationId="{1980D9B6-717A-C4C9-37E1-9828645D9697}"/>
          </ac:spMkLst>
        </pc:spChg>
      </pc:sldChg>
      <pc:sldChg chg="ord">
        <pc:chgData name="OKS22 畑中彩波" userId="68ca8b2d-86ce-4f6a-8ee3-ea8ccafbf206" providerId="ADAL" clId="{06FB8064-48D1-4D66-A0F2-4CB09BD0A9FA}" dt="2024-11-07T08:21:20.516" v="6015" actId="20578"/>
        <pc:sldMkLst>
          <pc:docMk/>
          <pc:sldMk cId="1602330732" sldId="289"/>
        </pc:sldMkLst>
      </pc:sldChg>
      <pc:sldChg chg="ord">
        <pc:chgData name="OKS22 畑中彩波" userId="68ca8b2d-86ce-4f6a-8ee3-ea8ccafbf206" providerId="ADAL" clId="{06FB8064-48D1-4D66-A0F2-4CB09BD0A9FA}" dt="2024-11-07T08:21:36.595" v="6023" actId="20578"/>
        <pc:sldMkLst>
          <pc:docMk/>
          <pc:sldMk cId="4031974332" sldId="291"/>
        </pc:sldMkLst>
      </pc:sldChg>
      <pc:sldChg chg="ord">
        <pc:chgData name="OKS22 畑中彩波" userId="68ca8b2d-86ce-4f6a-8ee3-ea8ccafbf206" providerId="ADAL" clId="{06FB8064-48D1-4D66-A0F2-4CB09BD0A9FA}" dt="2024-11-07T08:21:30.307" v="6020" actId="20578"/>
        <pc:sldMkLst>
          <pc:docMk/>
          <pc:sldMk cId="3108659036" sldId="292"/>
        </pc:sldMkLst>
      </pc:sldChg>
      <pc:sldChg chg="addSp delSp modSp new mod modNotesTx">
        <pc:chgData name="OKS22 畑中彩波" userId="68ca8b2d-86ce-4f6a-8ee3-ea8ccafbf206" providerId="ADAL" clId="{06FB8064-48D1-4D66-A0F2-4CB09BD0A9FA}" dt="2024-11-07T05:37:47.816" v="4786" actId="21"/>
        <pc:sldMkLst>
          <pc:docMk/>
          <pc:sldMk cId="2465510048" sldId="293"/>
        </pc:sldMkLst>
        <pc:spChg chg="mod">
          <ac:chgData name="OKS22 畑中彩波" userId="68ca8b2d-86ce-4f6a-8ee3-ea8ccafbf206" providerId="ADAL" clId="{06FB8064-48D1-4D66-A0F2-4CB09BD0A9FA}" dt="2024-11-07T05:37:39.749" v="4784" actId="21"/>
          <ac:spMkLst>
            <pc:docMk/>
            <pc:sldMk cId="2465510048" sldId="293"/>
            <ac:spMk id="2" creationId="{CC47BBA8-91FB-F707-856B-2C6C73A1960E}"/>
          </ac:spMkLst>
        </pc:spChg>
        <pc:spChg chg="del mod">
          <ac:chgData name="OKS22 畑中彩波" userId="68ca8b2d-86ce-4f6a-8ee3-ea8ccafbf206" providerId="ADAL" clId="{06FB8064-48D1-4D66-A0F2-4CB09BD0A9FA}" dt="2024-11-07T05:36:46.909" v="4775" actId="478"/>
          <ac:spMkLst>
            <pc:docMk/>
            <pc:sldMk cId="2465510048" sldId="293"/>
            <ac:spMk id="3" creationId="{A29BCFB7-CA6B-E071-72AC-B5960040A2F3}"/>
          </ac:spMkLst>
        </pc:spChg>
        <pc:picChg chg="add del mod">
          <ac:chgData name="OKS22 畑中彩波" userId="68ca8b2d-86ce-4f6a-8ee3-ea8ccafbf206" providerId="ADAL" clId="{06FB8064-48D1-4D66-A0F2-4CB09BD0A9FA}" dt="2024-11-07T05:37:47.816" v="4786" actId="21"/>
          <ac:picMkLst>
            <pc:docMk/>
            <pc:sldMk cId="2465510048" sldId="293"/>
            <ac:picMk id="5" creationId="{2362D4D0-77C4-CE21-CA43-C23F617995C8}"/>
          </ac:picMkLst>
        </pc:picChg>
      </pc:sldChg>
      <pc:sldChg chg="addSp delSp modSp new del mod ord modNotesTx">
        <pc:chgData name="OKS22 畑中彩波" userId="68ca8b2d-86ce-4f6a-8ee3-ea8ccafbf206" providerId="ADAL" clId="{06FB8064-48D1-4D66-A0F2-4CB09BD0A9FA}" dt="2024-11-08T05:30:50.813" v="7924" actId="2696"/>
        <pc:sldMkLst>
          <pc:docMk/>
          <pc:sldMk cId="66379893" sldId="294"/>
        </pc:sldMkLst>
        <pc:spChg chg="mod">
          <ac:chgData name="OKS22 畑中彩波" userId="68ca8b2d-86ce-4f6a-8ee3-ea8ccafbf206" providerId="ADAL" clId="{06FB8064-48D1-4D66-A0F2-4CB09BD0A9FA}" dt="2024-11-07T05:46:20.768" v="4842"/>
          <ac:spMkLst>
            <pc:docMk/>
            <pc:sldMk cId="66379893" sldId="294"/>
            <ac:spMk id="2" creationId="{CD1284D2-939D-514D-C181-80E454E3CA66}"/>
          </ac:spMkLst>
        </pc:spChg>
        <pc:spChg chg="mod">
          <ac:chgData name="OKS22 畑中彩波" userId="68ca8b2d-86ce-4f6a-8ee3-ea8ccafbf206" providerId="ADAL" clId="{06FB8064-48D1-4D66-A0F2-4CB09BD0A9FA}" dt="2024-11-07T05:48:34.402" v="4925" actId="20577"/>
          <ac:spMkLst>
            <pc:docMk/>
            <pc:sldMk cId="66379893" sldId="294"/>
            <ac:spMk id="3" creationId="{3FFDD0A0-CBEF-A969-4490-FE9C72394283}"/>
          </ac:spMkLst>
        </pc:spChg>
        <pc:spChg chg="del">
          <ac:chgData name="OKS22 畑中彩波" userId="68ca8b2d-86ce-4f6a-8ee3-ea8ccafbf206" providerId="ADAL" clId="{06FB8064-48D1-4D66-A0F2-4CB09BD0A9FA}" dt="2024-11-07T05:38:34.847" v="4807" actId="478"/>
          <ac:spMkLst>
            <pc:docMk/>
            <pc:sldMk cId="66379893" sldId="294"/>
            <ac:spMk id="4" creationId="{65B7CFBB-8B77-CECD-9E1F-0F99A8AE8FE8}"/>
          </ac:spMkLst>
        </pc:spChg>
        <pc:spChg chg="mod">
          <ac:chgData name="OKS22 畑中彩波" userId="68ca8b2d-86ce-4f6a-8ee3-ea8ccafbf206" providerId="ADAL" clId="{06FB8064-48D1-4D66-A0F2-4CB09BD0A9FA}" dt="2024-11-07T05:48:28.945" v="4904" actId="27636"/>
          <ac:spMkLst>
            <pc:docMk/>
            <pc:sldMk cId="66379893" sldId="294"/>
            <ac:spMk id="5" creationId="{F593C4A4-3A52-8BCD-6661-F58B5C0A0C06}"/>
          </ac:spMkLst>
        </pc:spChg>
        <pc:spChg chg="del">
          <ac:chgData name="OKS22 畑中彩波" userId="68ca8b2d-86ce-4f6a-8ee3-ea8ccafbf206" providerId="ADAL" clId="{06FB8064-48D1-4D66-A0F2-4CB09BD0A9FA}" dt="2024-11-07T05:37:53.777" v="4787" actId="478"/>
          <ac:spMkLst>
            <pc:docMk/>
            <pc:sldMk cId="66379893" sldId="294"/>
            <ac:spMk id="6" creationId="{703918A9-8924-3107-4A61-A6F95C87B0C7}"/>
          </ac:spMkLst>
        </pc:spChg>
        <pc:picChg chg="add del mod">
          <ac:chgData name="OKS22 畑中彩波" userId="68ca8b2d-86ce-4f6a-8ee3-ea8ccafbf206" providerId="ADAL" clId="{06FB8064-48D1-4D66-A0F2-4CB09BD0A9FA}" dt="2024-11-07T06:11:06.814" v="4929" actId="478"/>
          <ac:picMkLst>
            <pc:docMk/>
            <pc:sldMk cId="66379893" sldId="294"/>
            <ac:picMk id="7" creationId="{2362D4D0-77C4-CE21-CA43-C23F617995C8}"/>
          </ac:picMkLst>
        </pc:picChg>
        <pc:picChg chg="add del mod">
          <ac:chgData name="OKS22 畑中彩波" userId="68ca8b2d-86ce-4f6a-8ee3-ea8ccafbf206" providerId="ADAL" clId="{06FB8064-48D1-4D66-A0F2-4CB09BD0A9FA}" dt="2024-11-07T06:16:19.767" v="4939" actId="478"/>
          <ac:picMkLst>
            <pc:docMk/>
            <pc:sldMk cId="66379893" sldId="294"/>
            <ac:picMk id="9" creationId="{4992ABD6-1567-553E-B5C3-281292C38B40}"/>
          </ac:picMkLst>
        </pc:picChg>
        <pc:picChg chg="add del">
          <ac:chgData name="OKS22 畑中彩波" userId="68ca8b2d-86ce-4f6a-8ee3-ea8ccafbf206" providerId="ADAL" clId="{06FB8064-48D1-4D66-A0F2-4CB09BD0A9FA}" dt="2024-11-07T05:48:10.805" v="4853" actId="478"/>
          <ac:picMkLst>
            <pc:docMk/>
            <pc:sldMk cId="66379893" sldId="294"/>
            <ac:picMk id="11" creationId="{52C8C239-01E3-62F4-C7DE-20C277B42C8B}"/>
          </ac:picMkLst>
        </pc:picChg>
        <pc:picChg chg="add del mod">
          <ac:chgData name="OKS22 畑中彩波" userId="68ca8b2d-86ce-4f6a-8ee3-ea8ccafbf206" providerId="ADAL" clId="{06FB8064-48D1-4D66-A0F2-4CB09BD0A9FA}" dt="2024-11-07T06:16:01.260" v="4935" actId="478"/>
          <ac:picMkLst>
            <pc:docMk/>
            <pc:sldMk cId="66379893" sldId="294"/>
            <ac:picMk id="13" creationId="{6ED6D26F-BB6C-67B0-7850-73EFC98056F7}"/>
          </ac:picMkLst>
        </pc:picChg>
        <pc:picChg chg="add mod">
          <ac:chgData name="OKS22 畑中彩波" userId="68ca8b2d-86ce-4f6a-8ee3-ea8ccafbf206" providerId="ADAL" clId="{06FB8064-48D1-4D66-A0F2-4CB09BD0A9FA}" dt="2024-11-07T06:16:13.803" v="4938" actId="14100"/>
          <ac:picMkLst>
            <pc:docMk/>
            <pc:sldMk cId="66379893" sldId="294"/>
            <ac:picMk id="15" creationId="{F92679CF-3B8A-EA05-ECC4-DBCBDD75A05F}"/>
          </ac:picMkLst>
        </pc:picChg>
        <pc:picChg chg="add del mod">
          <ac:chgData name="OKS22 畑中彩波" userId="68ca8b2d-86ce-4f6a-8ee3-ea8ccafbf206" providerId="ADAL" clId="{06FB8064-48D1-4D66-A0F2-4CB09BD0A9FA}" dt="2024-11-07T07:14:30.767" v="4948" actId="478"/>
          <ac:picMkLst>
            <pc:docMk/>
            <pc:sldMk cId="66379893" sldId="294"/>
            <ac:picMk id="17" creationId="{BF518635-18CF-C376-3ED6-72D29B45280C}"/>
          </ac:picMkLst>
        </pc:picChg>
        <pc:picChg chg="add del mod">
          <ac:chgData name="OKS22 畑中彩波" userId="68ca8b2d-86ce-4f6a-8ee3-ea8ccafbf206" providerId="ADAL" clId="{06FB8064-48D1-4D66-A0F2-4CB09BD0A9FA}" dt="2024-11-07T07:17:38.704" v="4950" actId="478"/>
          <ac:picMkLst>
            <pc:docMk/>
            <pc:sldMk cId="66379893" sldId="294"/>
            <ac:picMk id="19" creationId="{C58652FA-729E-B3EA-2AAE-C37F68C9CA8B}"/>
          </ac:picMkLst>
        </pc:picChg>
        <pc:picChg chg="add mod modCrop">
          <ac:chgData name="OKS22 畑中彩波" userId="68ca8b2d-86ce-4f6a-8ee3-ea8ccafbf206" providerId="ADAL" clId="{06FB8064-48D1-4D66-A0F2-4CB09BD0A9FA}" dt="2024-11-07T07:18:25.216" v="4958" actId="732"/>
          <ac:picMkLst>
            <pc:docMk/>
            <pc:sldMk cId="66379893" sldId="294"/>
            <ac:picMk id="21" creationId="{537488CB-8EE6-9A7C-52F0-6AD89E6C2B1D}"/>
          </ac:picMkLst>
        </pc:picChg>
      </pc:sldChg>
      <pc:sldChg chg="ord">
        <pc:chgData name="OKS22 畑中彩波" userId="68ca8b2d-86ce-4f6a-8ee3-ea8ccafbf206" providerId="ADAL" clId="{06FB8064-48D1-4D66-A0F2-4CB09BD0A9FA}" dt="2024-11-07T08:21:24.354" v="6017" actId="20578"/>
        <pc:sldMkLst>
          <pc:docMk/>
          <pc:sldMk cId="1507828078" sldId="295"/>
        </pc:sldMkLst>
      </pc:sldChg>
      <pc:sldChg chg="ord">
        <pc:chgData name="OKS22 畑中彩波" userId="68ca8b2d-86ce-4f6a-8ee3-ea8ccafbf206" providerId="ADAL" clId="{06FB8064-48D1-4D66-A0F2-4CB09BD0A9FA}" dt="2024-11-07T08:21:21.925" v="6016" actId="20578"/>
        <pc:sldMkLst>
          <pc:docMk/>
          <pc:sldMk cId="2673790604" sldId="297"/>
        </pc:sldMkLst>
      </pc:sldChg>
      <pc:sldChg chg="addSp delSp modSp mod ord modNotesTx">
        <pc:chgData name="OKS22 畑中彩波" userId="68ca8b2d-86ce-4f6a-8ee3-ea8ccafbf206" providerId="ADAL" clId="{06FB8064-48D1-4D66-A0F2-4CB09BD0A9FA}" dt="2024-11-11T04:48:36.728" v="19153"/>
        <pc:sldMkLst>
          <pc:docMk/>
          <pc:sldMk cId="2475766153" sldId="298"/>
        </pc:sldMkLst>
        <pc:spChg chg="add del mod">
          <ac:chgData name="OKS22 畑中彩波" userId="68ca8b2d-86ce-4f6a-8ee3-ea8ccafbf206" providerId="ADAL" clId="{06FB8064-48D1-4D66-A0F2-4CB09BD0A9FA}" dt="2024-11-11T04:48:30.913" v="19147" actId="478"/>
          <ac:spMkLst>
            <pc:docMk/>
            <pc:sldMk cId="2475766153" sldId="298"/>
            <ac:spMk id="2" creationId="{27E859A0-8DB6-6AF9-494B-8490BD0D4806}"/>
          </ac:spMkLst>
        </pc:spChg>
        <pc:spChg chg="add mod">
          <ac:chgData name="OKS22 畑中彩波" userId="68ca8b2d-86ce-4f6a-8ee3-ea8ccafbf206" providerId="ADAL" clId="{06FB8064-48D1-4D66-A0F2-4CB09BD0A9FA}" dt="2024-11-11T04:48:36.728" v="19153"/>
          <ac:spMkLst>
            <pc:docMk/>
            <pc:sldMk cId="2475766153" sldId="298"/>
            <ac:spMk id="5" creationId="{8994D287-B5E7-4923-C7E7-6EAE9C7888E6}"/>
          </ac:spMkLst>
        </pc:spChg>
        <pc:spChg chg="mod">
          <ac:chgData name="OKS22 畑中彩波" userId="68ca8b2d-86ce-4f6a-8ee3-ea8ccafbf206" providerId="ADAL" clId="{06FB8064-48D1-4D66-A0F2-4CB09BD0A9FA}" dt="2024-11-11T00:49:19.788" v="9305" actId="1076"/>
          <ac:spMkLst>
            <pc:docMk/>
            <pc:sldMk cId="2475766153" sldId="298"/>
            <ac:spMk id="10" creationId="{63E2E67D-1CC8-AD7D-1C0B-814377472AAD}"/>
          </ac:spMkLst>
        </pc:spChg>
      </pc:sldChg>
      <pc:sldChg chg="modSp mod ord">
        <pc:chgData name="OKS22 畑中彩波" userId="68ca8b2d-86ce-4f6a-8ee3-ea8ccafbf206" providerId="ADAL" clId="{06FB8064-48D1-4D66-A0F2-4CB09BD0A9FA}" dt="2024-11-08T08:48:43.333" v="7985" actId="113"/>
        <pc:sldMkLst>
          <pc:docMk/>
          <pc:sldMk cId="907633289" sldId="299"/>
        </pc:sldMkLst>
        <pc:spChg chg="mod">
          <ac:chgData name="OKS22 畑中彩波" userId="68ca8b2d-86ce-4f6a-8ee3-ea8ccafbf206" providerId="ADAL" clId="{06FB8064-48D1-4D66-A0F2-4CB09BD0A9FA}" dt="2024-11-08T08:48:43.333" v="7985" actId="113"/>
          <ac:spMkLst>
            <pc:docMk/>
            <pc:sldMk cId="907633289" sldId="299"/>
            <ac:spMk id="5" creationId="{EA918A38-B685-D6D7-CB56-D474ECCFFF6D}"/>
          </ac:spMkLst>
        </pc:spChg>
      </pc:sldChg>
      <pc:sldChg chg="ord">
        <pc:chgData name="OKS22 畑中彩波" userId="68ca8b2d-86ce-4f6a-8ee3-ea8ccafbf206" providerId="ADAL" clId="{06FB8064-48D1-4D66-A0F2-4CB09BD0A9FA}" dt="2024-11-07T08:21:45.964" v="6026" actId="20578"/>
        <pc:sldMkLst>
          <pc:docMk/>
          <pc:sldMk cId="2782802697" sldId="300"/>
        </pc:sldMkLst>
      </pc:sldChg>
      <pc:sldChg chg="addSp delSp modSp mod ord">
        <pc:chgData name="OKS22 畑中彩波" userId="68ca8b2d-86ce-4f6a-8ee3-ea8ccafbf206" providerId="ADAL" clId="{06FB8064-48D1-4D66-A0F2-4CB09BD0A9FA}" dt="2024-11-11T06:14:39.373" v="20179" actId="478"/>
        <pc:sldMkLst>
          <pc:docMk/>
          <pc:sldMk cId="1756572361" sldId="301"/>
        </pc:sldMkLst>
        <pc:spChg chg="add del mod">
          <ac:chgData name="OKS22 畑中彩波" userId="68ca8b2d-86ce-4f6a-8ee3-ea8ccafbf206" providerId="ADAL" clId="{06FB8064-48D1-4D66-A0F2-4CB09BD0A9FA}" dt="2024-11-11T04:48:15.481" v="19133" actId="478"/>
          <ac:spMkLst>
            <pc:docMk/>
            <pc:sldMk cId="1756572361" sldId="301"/>
            <ac:spMk id="3" creationId="{89E05172-10E5-1EC9-767B-499D97550BF7}"/>
          </ac:spMkLst>
        </pc:spChg>
        <pc:spChg chg="add del mod">
          <ac:chgData name="OKS22 畑中彩波" userId="68ca8b2d-86ce-4f6a-8ee3-ea8ccafbf206" providerId="ADAL" clId="{06FB8064-48D1-4D66-A0F2-4CB09BD0A9FA}" dt="2024-11-11T06:14:39.373" v="20179" actId="478"/>
          <ac:spMkLst>
            <pc:docMk/>
            <pc:sldMk cId="1756572361" sldId="301"/>
            <ac:spMk id="7" creationId="{57D266C3-DD24-EBCA-9AE2-8ED337A88404}"/>
          </ac:spMkLst>
        </pc:spChg>
      </pc:sldChg>
      <pc:sldChg chg="ord">
        <pc:chgData name="OKS22 畑中彩波" userId="68ca8b2d-86ce-4f6a-8ee3-ea8ccafbf206" providerId="ADAL" clId="{06FB8064-48D1-4D66-A0F2-4CB09BD0A9FA}" dt="2024-11-07T08:21:39.759" v="6024" actId="20578"/>
        <pc:sldMkLst>
          <pc:docMk/>
          <pc:sldMk cId="3667526165" sldId="302"/>
        </pc:sldMkLst>
      </pc:sldChg>
      <pc:sldChg chg="modSp mod ord modNotesTx">
        <pc:chgData name="OKS22 畑中彩波" userId="68ca8b2d-86ce-4f6a-8ee3-ea8ccafbf206" providerId="ADAL" clId="{06FB8064-48D1-4D66-A0F2-4CB09BD0A9FA}" dt="2024-11-12T02:17:34.671" v="23525" actId="20577"/>
        <pc:sldMkLst>
          <pc:docMk/>
          <pc:sldMk cId="3812566931" sldId="303"/>
        </pc:sldMkLst>
        <pc:spChg chg="mod">
          <ac:chgData name="OKS22 畑中彩波" userId="68ca8b2d-86ce-4f6a-8ee3-ea8ccafbf206" providerId="ADAL" clId="{06FB8064-48D1-4D66-A0F2-4CB09BD0A9FA}" dt="2024-11-12T02:17:34.671" v="23525" actId="20577"/>
          <ac:spMkLst>
            <pc:docMk/>
            <pc:sldMk cId="3812566931" sldId="303"/>
            <ac:spMk id="4" creationId="{D73CFF22-3C90-8E0B-9E50-E7B3D3834065}"/>
          </ac:spMkLst>
        </pc:spChg>
      </pc:sldChg>
      <pc:sldChg chg="ord">
        <pc:chgData name="OKS22 畑中彩波" userId="68ca8b2d-86ce-4f6a-8ee3-ea8ccafbf206" providerId="ADAL" clId="{06FB8064-48D1-4D66-A0F2-4CB09BD0A9FA}" dt="2024-11-07T08:21:10.902" v="6013" actId="20578"/>
        <pc:sldMkLst>
          <pc:docMk/>
          <pc:sldMk cId="953002295" sldId="304"/>
        </pc:sldMkLst>
      </pc:sldChg>
      <pc:sldChg chg="addSp delSp modSp mod">
        <pc:chgData name="OKS22 畑中彩波" userId="68ca8b2d-86ce-4f6a-8ee3-ea8ccafbf206" providerId="ADAL" clId="{06FB8064-48D1-4D66-A0F2-4CB09BD0A9FA}" dt="2024-11-11T06:14:31.369" v="20177" actId="478"/>
        <pc:sldMkLst>
          <pc:docMk/>
          <pc:sldMk cId="4220697191" sldId="305"/>
        </pc:sldMkLst>
        <pc:spChg chg="add del mod">
          <ac:chgData name="OKS22 畑中彩波" userId="68ca8b2d-86ce-4f6a-8ee3-ea8ccafbf206" providerId="ADAL" clId="{06FB8064-48D1-4D66-A0F2-4CB09BD0A9FA}" dt="2024-11-11T04:47:54.502" v="19118" actId="478"/>
          <ac:spMkLst>
            <pc:docMk/>
            <pc:sldMk cId="4220697191" sldId="305"/>
            <ac:spMk id="3" creationId="{916DC2F2-C9EF-23E8-CA80-1A7DFA4157FE}"/>
          </ac:spMkLst>
        </pc:spChg>
        <pc:spChg chg="add del mod">
          <ac:chgData name="OKS22 畑中彩波" userId="68ca8b2d-86ce-4f6a-8ee3-ea8ccafbf206" providerId="ADAL" clId="{06FB8064-48D1-4D66-A0F2-4CB09BD0A9FA}" dt="2024-11-11T06:14:31.369" v="20177" actId="478"/>
          <ac:spMkLst>
            <pc:docMk/>
            <pc:sldMk cId="4220697191" sldId="305"/>
            <ac:spMk id="6" creationId="{3794686E-9555-B2D6-1741-654DD2EF3ED5}"/>
          </ac:spMkLst>
        </pc:spChg>
      </pc:sldChg>
      <pc:sldChg chg="ord">
        <pc:chgData name="OKS22 畑中彩波" userId="68ca8b2d-86ce-4f6a-8ee3-ea8ccafbf206" providerId="ADAL" clId="{06FB8064-48D1-4D66-A0F2-4CB09BD0A9FA}" dt="2024-11-07T08:21:26.152" v="6018" actId="20578"/>
        <pc:sldMkLst>
          <pc:docMk/>
          <pc:sldMk cId="3839291526" sldId="310"/>
        </pc:sldMkLst>
      </pc:sldChg>
      <pc:sldChg chg="addSp delSp modSp new mod ord setBg addAnim delAnim modAnim modShow modNotesTx">
        <pc:chgData name="OKS22 畑中彩波" userId="68ca8b2d-86ce-4f6a-8ee3-ea8ccafbf206" providerId="ADAL" clId="{06FB8064-48D1-4D66-A0F2-4CB09BD0A9FA}" dt="2024-11-11T07:21:36.213" v="21534"/>
        <pc:sldMkLst>
          <pc:docMk/>
          <pc:sldMk cId="3730965231" sldId="313"/>
        </pc:sldMkLst>
        <pc:spChg chg="mod">
          <ac:chgData name="OKS22 畑中彩波" userId="68ca8b2d-86ce-4f6a-8ee3-ea8ccafbf206" providerId="ADAL" clId="{06FB8064-48D1-4D66-A0F2-4CB09BD0A9FA}" dt="2024-11-11T00:52:00.865" v="9521" actId="20577"/>
          <ac:spMkLst>
            <pc:docMk/>
            <pc:sldMk cId="3730965231" sldId="313"/>
            <ac:spMk id="2" creationId="{6992DD4B-2F49-0749-4ED0-2C878567740E}"/>
          </ac:spMkLst>
        </pc:spChg>
        <pc:spChg chg="mod">
          <ac:chgData name="OKS22 畑中彩波" userId="68ca8b2d-86ce-4f6a-8ee3-ea8ccafbf206" providerId="ADAL" clId="{06FB8064-48D1-4D66-A0F2-4CB09BD0A9FA}" dt="2024-11-11T00:52:05.200" v="9531" actId="20577"/>
          <ac:spMkLst>
            <pc:docMk/>
            <pc:sldMk cId="3730965231" sldId="313"/>
            <ac:spMk id="3" creationId="{DCF2CA1E-99A1-AF24-A2DA-26814B90F085}"/>
          </ac:spMkLst>
        </pc:spChg>
        <pc:spChg chg="add del mod">
          <ac:chgData name="OKS22 畑中彩波" userId="68ca8b2d-86ce-4f6a-8ee3-ea8ccafbf206" providerId="ADAL" clId="{06FB8064-48D1-4D66-A0F2-4CB09BD0A9FA}" dt="2024-11-11T04:50:09.910" v="19214" actId="478"/>
          <ac:spMkLst>
            <pc:docMk/>
            <pc:sldMk cId="3730965231" sldId="313"/>
            <ac:spMk id="4" creationId="{1EBC9A12-3B3D-0ED5-9A2F-B202F8A4280D}"/>
          </ac:spMkLst>
        </pc:spChg>
        <pc:spChg chg="add del mod">
          <ac:chgData name="OKS22 畑中彩波" userId="68ca8b2d-86ce-4f6a-8ee3-ea8ccafbf206" providerId="ADAL" clId="{06FB8064-48D1-4D66-A0F2-4CB09BD0A9FA}" dt="2024-11-11T06:14:02.035" v="20168" actId="478"/>
          <ac:spMkLst>
            <pc:docMk/>
            <pc:sldMk cId="3730965231" sldId="313"/>
            <ac:spMk id="7" creationId="{0E9FE967-E569-3CC3-2044-C3F6D3982B97}"/>
          </ac:spMkLst>
        </pc:spChg>
        <pc:spChg chg="add del">
          <ac:chgData name="OKS22 畑中彩波" userId="68ca8b2d-86ce-4f6a-8ee3-ea8ccafbf206" providerId="ADAL" clId="{06FB8064-48D1-4D66-A0F2-4CB09BD0A9FA}" dt="2024-11-08T05:21:55.569" v="7763" actId="26606"/>
          <ac:spMkLst>
            <pc:docMk/>
            <pc:sldMk cId="3730965231" sldId="313"/>
            <ac:spMk id="8" creationId="{DAF1966E-FD40-4A4A-B61B-C4DF7FA05F06}"/>
          </ac:spMkLst>
        </pc:spChg>
        <pc:spChg chg="add del">
          <ac:chgData name="OKS22 畑中彩波" userId="68ca8b2d-86ce-4f6a-8ee3-ea8ccafbf206" providerId="ADAL" clId="{06FB8064-48D1-4D66-A0F2-4CB09BD0A9FA}" dt="2024-11-08T05:21:55.569" v="7763" actId="26606"/>
          <ac:spMkLst>
            <pc:docMk/>
            <pc:sldMk cId="3730965231" sldId="313"/>
            <ac:spMk id="10" creationId="{047BFA19-D45E-416B-A404-7AF2F3F27017}"/>
          </ac:spMkLst>
        </pc:spChg>
        <pc:spChg chg="add del">
          <ac:chgData name="OKS22 畑中彩波" userId="68ca8b2d-86ce-4f6a-8ee3-ea8ccafbf206" providerId="ADAL" clId="{06FB8064-48D1-4D66-A0F2-4CB09BD0A9FA}" dt="2024-11-08T05:21:55.569" v="7763" actId="26606"/>
          <ac:spMkLst>
            <pc:docMk/>
            <pc:sldMk cId="3730965231" sldId="313"/>
            <ac:spMk id="12" creationId="{8E0105E7-23DB-4CF2-8258-FF47C7620F6E}"/>
          </ac:spMkLst>
        </pc:spChg>
        <pc:spChg chg="add del">
          <ac:chgData name="OKS22 畑中彩波" userId="68ca8b2d-86ce-4f6a-8ee3-ea8ccafbf206" providerId="ADAL" clId="{06FB8064-48D1-4D66-A0F2-4CB09BD0A9FA}" dt="2024-11-08T05:21:55.569" v="7763" actId="26606"/>
          <ac:spMkLst>
            <pc:docMk/>
            <pc:sldMk cId="3730965231" sldId="313"/>
            <ac:spMk id="14" creationId="{074B4F7D-14B2-478B-8BF5-01E4E0C5D263}"/>
          </ac:spMkLst>
        </pc:spChg>
        <pc:spChg chg="add">
          <ac:chgData name="OKS22 畑中彩波" userId="68ca8b2d-86ce-4f6a-8ee3-ea8ccafbf206" providerId="ADAL" clId="{06FB8064-48D1-4D66-A0F2-4CB09BD0A9FA}" dt="2024-11-08T05:21:55.583" v="7764" actId="26606"/>
          <ac:spMkLst>
            <pc:docMk/>
            <pc:sldMk cId="3730965231" sldId="313"/>
            <ac:spMk id="16" creationId="{2029D5AD-8348-4446-B191-6A9B6FE03F21}"/>
          </ac:spMkLst>
        </pc:spChg>
        <pc:spChg chg="add">
          <ac:chgData name="OKS22 畑中彩波" userId="68ca8b2d-86ce-4f6a-8ee3-ea8ccafbf206" providerId="ADAL" clId="{06FB8064-48D1-4D66-A0F2-4CB09BD0A9FA}" dt="2024-11-08T05:21:55.583" v="7764" actId="26606"/>
          <ac:spMkLst>
            <pc:docMk/>
            <pc:sldMk cId="3730965231" sldId="313"/>
            <ac:spMk id="17" creationId="{A3F395A2-2B64-4749-BD93-2F159C7E1FB5}"/>
          </ac:spMkLst>
        </pc:spChg>
        <pc:spChg chg="add">
          <ac:chgData name="OKS22 畑中彩波" userId="68ca8b2d-86ce-4f6a-8ee3-ea8ccafbf206" providerId="ADAL" clId="{06FB8064-48D1-4D66-A0F2-4CB09BD0A9FA}" dt="2024-11-08T05:21:55.583" v="7764" actId="26606"/>
          <ac:spMkLst>
            <pc:docMk/>
            <pc:sldMk cId="3730965231" sldId="313"/>
            <ac:spMk id="18" creationId="{5CF0135B-EAB8-4CA0-896C-2D897ECD28BC}"/>
          </ac:spMkLst>
        </pc:spChg>
        <pc:spChg chg="add">
          <ac:chgData name="OKS22 畑中彩波" userId="68ca8b2d-86ce-4f6a-8ee3-ea8ccafbf206" providerId="ADAL" clId="{06FB8064-48D1-4D66-A0F2-4CB09BD0A9FA}" dt="2024-11-08T05:21:55.583" v="7764" actId="26606"/>
          <ac:spMkLst>
            <pc:docMk/>
            <pc:sldMk cId="3730965231" sldId="313"/>
            <ac:spMk id="19" creationId="{92C3387C-D24F-4737-8A37-1DC5CFF09CFA}"/>
          </ac:spMkLst>
        </pc:spChg>
      </pc:sldChg>
      <pc:sldChg chg="addSp delSp modSp new mod ord setBg modShow modNotesTx">
        <pc:chgData name="OKS22 畑中彩波" userId="68ca8b2d-86ce-4f6a-8ee3-ea8ccafbf206" providerId="ADAL" clId="{06FB8064-48D1-4D66-A0F2-4CB09BD0A9FA}" dt="2024-11-12T05:37:15.590" v="25116" actId="729"/>
        <pc:sldMkLst>
          <pc:docMk/>
          <pc:sldMk cId="4195068140" sldId="314"/>
        </pc:sldMkLst>
        <pc:spChg chg="mod">
          <ac:chgData name="OKS22 畑中彩波" userId="68ca8b2d-86ce-4f6a-8ee3-ea8ccafbf206" providerId="ADAL" clId="{06FB8064-48D1-4D66-A0F2-4CB09BD0A9FA}" dt="2024-11-08T05:22:20.168" v="7767" actId="26606"/>
          <ac:spMkLst>
            <pc:docMk/>
            <pc:sldMk cId="4195068140" sldId="314"/>
            <ac:spMk id="2" creationId="{085FFE7A-964E-0E89-A040-027901E404C3}"/>
          </ac:spMkLst>
        </pc:spChg>
        <pc:spChg chg="del mod">
          <ac:chgData name="OKS22 畑中彩波" userId="68ca8b2d-86ce-4f6a-8ee3-ea8ccafbf206" providerId="ADAL" clId="{06FB8064-48D1-4D66-A0F2-4CB09BD0A9FA}" dt="2024-11-08T04:05:23.811" v="6756" actId="21"/>
          <ac:spMkLst>
            <pc:docMk/>
            <pc:sldMk cId="4195068140" sldId="314"/>
            <ac:spMk id="3" creationId="{1F552B26-B8CF-5A6A-9FFB-CC6AAF72E487}"/>
          </ac:spMkLst>
        </pc:spChg>
        <pc:spChg chg="add del mod">
          <ac:chgData name="OKS22 畑中彩波" userId="68ca8b2d-86ce-4f6a-8ee3-ea8ccafbf206" providerId="ADAL" clId="{06FB8064-48D1-4D66-A0F2-4CB09BD0A9FA}" dt="2024-11-11T04:49:57.495" v="19204" actId="478"/>
          <ac:spMkLst>
            <pc:docMk/>
            <pc:sldMk cId="4195068140" sldId="314"/>
            <ac:spMk id="3" creationId="{26F00DD9-CE6D-6154-E4B2-6ACE6D3FB9C1}"/>
          </ac:spMkLst>
        </pc:spChg>
        <pc:spChg chg="add del mod">
          <ac:chgData name="OKS22 畑中彩波" userId="68ca8b2d-86ce-4f6a-8ee3-ea8ccafbf206" providerId="ADAL" clId="{06FB8064-48D1-4D66-A0F2-4CB09BD0A9FA}" dt="2024-11-11T06:14:04.881" v="20169" actId="478"/>
          <ac:spMkLst>
            <pc:docMk/>
            <pc:sldMk cId="4195068140" sldId="314"/>
            <ac:spMk id="6" creationId="{ECC068F1-07C0-C5EC-6D80-8BDDECAFE3BF}"/>
          </ac:spMkLst>
        </pc:spChg>
        <pc:spChg chg="add del mod">
          <ac:chgData name="OKS22 畑中彩波" userId="68ca8b2d-86ce-4f6a-8ee3-ea8ccafbf206" providerId="ADAL" clId="{06FB8064-48D1-4D66-A0F2-4CB09BD0A9FA}" dt="2024-11-08T04:05:30.243" v="6758" actId="478"/>
          <ac:spMkLst>
            <pc:docMk/>
            <pc:sldMk cId="4195068140" sldId="314"/>
            <ac:spMk id="7" creationId="{3C52FCDC-68AB-F861-ABEE-11F8CFB086EA}"/>
          </ac:spMkLst>
        </pc:spChg>
        <pc:spChg chg="mod">
          <ac:chgData name="OKS22 畑中彩波" userId="68ca8b2d-86ce-4f6a-8ee3-ea8ccafbf206" providerId="ADAL" clId="{06FB8064-48D1-4D66-A0F2-4CB09BD0A9FA}" dt="2024-11-08T04:17:05.266" v="6876" actId="18245"/>
          <ac:spMkLst>
            <pc:docMk/>
            <pc:sldMk cId="4195068140" sldId="314"/>
            <ac:spMk id="10" creationId="{D1C76547-3902-ACAE-B627-FBF2A16D4EDB}"/>
          </ac:spMkLst>
        </pc:spChg>
        <pc:spChg chg="mod">
          <ac:chgData name="OKS22 畑中彩波" userId="68ca8b2d-86ce-4f6a-8ee3-ea8ccafbf206" providerId="ADAL" clId="{06FB8064-48D1-4D66-A0F2-4CB09BD0A9FA}" dt="2024-11-08T04:17:05.266" v="6876" actId="18245"/>
          <ac:spMkLst>
            <pc:docMk/>
            <pc:sldMk cId="4195068140" sldId="314"/>
            <ac:spMk id="11" creationId="{BF9E004D-BFF0-767F-7CA9-EC68E5DFF1C6}"/>
          </ac:spMkLst>
        </pc:spChg>
        <pc:spChg chg="mod">
          <ac:chgData name="OKS22 畑中彩波" userId="68ca8b2d-86ce-4f6a-8ee3-ea8ccafbf206" providerId="ADAL" clId="{06FB8064-48D1-4D66-A0F2-4CB09BD0A9FA}" dt="2024-11-08T04:17:05.266" v="6876" actId="18245"/>
          <ac:spMkLst>
            <pc:docMk/>
            <pc:sldMk cId="4195068140" sldId="314"/>
            <ac:spMk id="12" creationId="{BA558713-47B7-6B25-6B68-1AD4233DC5FA}"/>
          </ac:spMkLst>
        </pc:spChg>
        <pc:spChg chg="mod">
          <ac:chgData name="OKS22 畑中彩波" userId="68ca8b2d-86ce-4f6a-8ee3-ea8ccafbf206" providerId="ADAL" clId="{06FB8064-48D1-4D66-A0F2-4CB09BD0A9FA}" dt="2024-11-08T04:17:05.266" v="6876" actId="18245"/>
          <ac:spMkLst>
            <pc:docMk/>
            <pc:sldMk cId="4195068140" sldId="314"/>
            <ac:spMk id="13" creationId="{091BB066-A60E-5BC8-42AD-36A825434EFD}"/>
          </ac:spMkLst>
        </pc:spChg>
        <pc:spChg chg="mod">
          <ac:chgData name="OKS22 畑中彩波" userId="68ca8b2d-86ce-4f6a-8ee3-ea8ccafbf206" providerId="ADAL" clId="{06FB8064-48D1-4D66-A0F2-4CB09BD0A9FA}" dt="2024-11-08T04:17:05.266" v="6876" actId="18245"/>
          <ac:spMkLst>
            <pc:docMk/>
            <pc:sldMk cId="4195068140" sldId="314"/>
            <ac:spMk id="14" creationId="{EEEA85FA-8EAD-D22E-7DF0-A859F818133C}"/>
          </ac:spMkLst>
        </pc:spChg>
        <pc:spChg chg="mod">
          <ac:chgData name="OKS22 畑中彩波" userId="68ca8b2d-86ce-4f6a-8ee3-ea8ccafbf206" providerId="ADAL" clId="{06FB8064-48D1-4D66-A0F2-4CB09BD0A9FA}" dt="2024-11-08T04:16:57.533" v="6875" actId="18245"/>
          <ac:spMkLst>
            <pc:docMk/>
            <pc:sldMk cId="4195068140" sldId="314"/>
            <ac:spMk id="15" creationId="{ADE6AD7B-9713-53EA-C85B-68F92DA18EB5}"/>
          </ac:spMkLst>
        </pc:spChg>
        <pc:spChg chg="mod">
          <ac:chgData name="OKS22 畑中彩波" userId="68ca8b2d-86ce-4f6a-8ee3-ea8ccafbf206" providerId="ADAL" clId="{06FB8064-48D1-4D66-A0F2-4CB09BD0A9FA}" dt="2024-11-08T04:17:57.232" v="6878" actId="18245"/>
          <ac:spMkLst>
            <pc:docMk/>
            <pc:sldMk cId="4195068140" sldId="314"/>
            <ac:spMk id="17" creationId="{D927F720-761D-922C-3CE9-E58A7B5BAE8E}"/>
          </ac:spMkLst>
        </pc:spChg>
        <pc:spChg chg="mod">
          <ac:chgData name="OKS22 畑中彩波" userId="68ca8b2d-86ce-4f6a-8ee3-ea8ccafbf206" providerId="ADAL" clId="{06FB8064-48D1-4D66-A0F2-4CB09BD0A9FA}" dt="2024-11-08T04:17:57.232" v="6878" actId="18245"/>
          <ac:spMkLst>
            <pc:docMk/>
            <pc:sldMk cId="4195068140" sldId="314"/>
            <ac:spMk id="18" creationId="{94470B2F-F184-44E4-AB00-E1929FA53C36}"/>
          </ac:spMkLst>
        </pc:spChg>
        <pc:spChg chg="mod">
          <ac:chgData name="OKS22 畑中彩波" userId="68ca8b2d-86ce-4f6a-8ee3-ea8ccafbf206" providerId="ADAL" clId="{06FB8064-48D1-4D66-A0F2-4CB09BD0A9FA}" dt="2024-11-08T04:17:57.232" v="6878" actId="18245"/>
          <ac:spMkLst>
            <pc:docMk/>
            <pc:sldMk cId="4195068140" sldId="314"/>
            <ac:spMk id="19" creationId="{DAF05730-691C-0A2F-AE6A-2231F40E8538}"/>
          </ac:spMkLst>
        </pc:spChg>
        <pc:spChg chg="mod">
          <ac:chgData name="OKS22 畑中彩波" userId="68ca8b2d-86ce-4f6a-8ee3-ea8ccafbf206" providerId="ADAL" clId="{06FB8064-48D1-4D66-A0F2-4CB09BD0A9FA}" dt="2024-11-08T04:17:57.232" v="6878" actId="18245"/>
          <ac:spMkLst>
            <pc:docMk/>
            <pc:sldMk cId="4195068140" sldId="314"/>
            <ac:spMk id="20" creationId="{10396FEF-A5D3-B5A8-C369-26B1DEEF7654}"/>
          </ac:spMkLst>
        </pc:spChg>
        <pc:spChg chg="mod">
          <ac:chgData name="OKS22 畑中彩波" userId="68ca8b2d-86ce-4f6a-8ee3-ea8ccafbf206" providerId="ADAL" clId="{06FB8064-48D1-4D66-A0F2-4CB09BD0A9FA}" dt="2024-11-08T04:17:57.232" v="6878" actId="18245"/>
          <ac:spMkLst>
            <pc:docMk/>
            <pc:sldMk cId="4195068140" sldId="314"/>
            <ac:spMk id="21" creationId="{C111D231-C281-3842-5CA8-B16C7FEE5755}"/>
          </ac:spMkLst>
        </pc:spChg>
        <pc:spChg chg="mod">
          <ac:chgData name="OKS22 畑中彩波" userId="68ca8b2d-86ce-4f6a-8ee3-ea8ccafbf206" providerId="ADAL" clId="{06FB8064-48D1-4D66-A0F2-4CB09BD0A9FA}" dt="2024-11-08T04:17:13.970" v="6877" actId="18245"/>
          <ac:spMkLst>
            <pc:docMk/>
            <pc:sldMk cId="4195068140" sldId="314"/>
            <ac:spMk id="22" creationId="{B6413243-4BE1-B9F2-C37F-D40AF1EF083C}"/>
          </ac:spMkLst>
        </pc:spChg>
        <pc:spChg chg="mod">
          <ac:chgData name="OKS22 畑中彩波" userId="68ca8b2d-86ce-4f6a-8ee3-ea8ccafbf206" providerId="ADAL" clId="{06FB8064-48D1-4D66-A0F2-4CB09BD0A9FA}" dt="2024-11-08T04:19:02.483" v="6887"/>
          <ac:spMkLst>
            <pc:docMk/>
            <pc:sldMk cId="4195068140" sldId="314"/>
            <ac:spMk id="24" creationId="{C6D34E39-083F-F46E-CAF0-314C5F672979}"/>
          </ac:spMkLst>
        </pc:spChg>
        <pc:spChg chg="mod">
          <ac:chgData name="OKS22 畑中彩波" userId="68ca8b2d-86ce-4f6a-8ee3-ea8ccafbf206" providerId="ADAL" clId="{06FB8064-48D1-4D66-A0F2-4CB09BD0A9FA}" dt="2024-11-12T00:47:43.816" v="22939" actId="20577"/>
          <ac:spMkLst>
            <pc:docMk/>
            <pc:sldMk cId="4195068140" sldId="314"/>
            <ac:spMk id="25" creationId="{5B9B0397-ABBF-29C7-EB6D-01C06DC2A461}"/>
          </ac:spMkLst>
        </pc:spChg>
        <pc:spChg chg="mod">
          <ac:chgData name="OKS22 畑中彩波" userId="68ca8b2d-86ce-4f6a-8ee3-ea8ccafbf206" providerId="ADAL" clId="{06FB8064-48D1-4D66-A0F2-4CB09BD0A9FA}" dt="2024-11-08T04:18:50.043" v="6886" actId="206"/>
          <ac:spMkLst>
            <pc:docMk/>
            <pc:sldMk cId="4195068140" sldId="314"/>
            <ac:spMk id="26" creationId="{3BFAB156-C22E-E7C5-6488-59DFE65DB092}"/>
          </ac:spMkLst>
        </pc:spChg>
        <pc:spChg chg="mod">
          <ac:chgData name="OKS22 畑中彩波" userId="68ca8b2d-86ce-4f6a-8ee3-ea8ccafbf206" providerId="ADAL" clId="{06FB8064-48D1-4D66-A0F2-4CB09BD0A9FA}" dt="2024-11-12T00:48:24.532" v="23006" actId="20577"/>
          <ac:spMkLst>
            <pc:docMk/>
            <pc:sldMk cId="4195068140" sldId="314"/>
            <ac:spMk id="27" creationId="{F06142EF-DB98-5C62-94C7-964C97421265}"/>
          </ac:spMkLst>
        </pc:spChg>
        <pc:spChg chg="mod">
          <ac:chgData name="OKS22 畑中彩波" userId="68ca8b2d-86ce-4f6a-8ee3-ea8ccafbf206" providerId="ADAL" clId="{06FB8064-48D1-4D66-A0F2-4CB09BD0A9FA}" dt="2024-11-12T00:48:19.747" v="22999" actId="20577"/>
          <ac:spMkLst>
            <pc:docMk/>
            <pc:sldMk cId="4195068140" sldId="314"/>
            <ac:spMk id="28" creationId="{53CBC17F-5BB0-2C75-D876-BC1BFD988D1E}"/>
          </ac:spMkLst>
        </pc:spChg>
        <pc:spChg chg="mod">
          <ac:chgData name="OKS22 畑中彩波" userId="68ca8b2d-86ce-4f6a-8ee3-ea8ccafbf206" providerId="ADAL" clId="{06FB8064-48D1-4D66-A0F2-4CB09BD0A9FA}" dt="2024-11-12T00:47:57.860" v="22960" actId="20577"/>
          <ac:spMkLst>
            <pc:docMk/>
            <pc:sldMk cId="4195068140" sldId="314"/>
            <ac:spMk id="29" creationId="{F0CC594D-95CE-E7FF-AAC5-C99388B245B8}"/>
          </ac:spMkLst>
        </pc:spChg>
        <pc:spChg chg="add">
          <ac:chgData name="OKS22 畑中彩波" userId="68ca8b2d-86ce-4f6a-8ee3-ea8ccafbf206" providerId="ADAL" clId="{06FB8064-48D1-4D66-A0F2-4CB09BD0A9FA}" dt="2024-11-08T05:22:20.168" v="7767" actId="26606"/>
          <ac:spMkLst>
            <pc:docMk/>
            <pc:sldMk cId="4195068140" sldId="314"/>
            <ac:spMk id="34" creationId="{53B021B3-DE93-4AB7-8A18-CF5F1CED88B8}"/>
          </ac:spMkLst>
        </pc:spChg>
        <pc:spChg chg="add">
          <ac:chgData name="OKS22 畑中彩波" userId="68ca8b2d-86ce-4f6a-8ee3-ea8ccafbf206" providerId="ADAL" clId="{06FB8064-48D1-4D66-A0F2-4CB09BD0A9FA}" dt="2024-11-08T05:22:20.168" v="7767" actId="26606"/>
          <ac:spMkLst>
            <pc:docMk/>
            <pc:sldMk cId="4195068140" sldId="314"/>
            <ac:spMk id="36" creationId="{52D502E5-F6B4-4D58-B4AE-FC466FF15EE8}"/>
          </ac:spMkLst>
        </pc:spChg>
        <pc:spChg chg="add">
          <ac:chgData name="OKS22 畑中彩波" userId="68ca8b2d-86ce-4f6a-8ee3-ea8ccafbf206" providerId="ADAL" clId="{06FB8064-48D1-4D66-A0F2-4CB09BD0A9FA}" dt="2024-11-08T05:22:20.168" v="7767" actId="26606"/>
          <ac:spMkLst>
            <pc:docMk/>
            <pc:sldMk cId="4195068140" sldId="314"/>
            <ac:spMk id="38" creationId="{9DECDBF4-02B6-4BB4-B65B-B8107AD6A9E8}"/>
          </ac:spMkLst>
        </pc:spChg>
        <pc:grpChg chg="mod">
          <ac:chgData name="OKS22 畑中彩波" userId="68ca8b2d-86ce-4f6a-8ee3-ea8ccafbf206" providerId="ADAL" clId="{06FB8064-48D1-4D66-A0F2-4CB09BD0A9FA}" dt="2024-11-08T04:17:05.266" v="6876" actId="18245"/>
          <ac:grpSpMkLst>
            <pc:docMk/>
            <pc:sldMk cId="4195068140" sldId="314"/>
            <ac:grpSpMk id="9" creationId="{E58ED141-C818-50FF-758F-4BDFD3B73BC2}"/>
          </ac:grpSpMkLst>
        </pc:grpChg>
        <pc:grpChg chg="mod">
          <ac:chgData name="OKS22 畑中彩波" userId="68ca8b2d-86ce-4f6a-8ee3-ea8ccafbf206" providerId="ADAL" clId="{06FB8064-48D1-4D66-A0F2-4CB09BD0A9FA}" dt="2024-11-08T04:17:57.232" v="6878" actId="18245"/>
          <ac:grpSpMkLst>
            <pc:docMk/>
            <pc:sldMk cId="4195068140" sldId="314"/>
            <ac:grpSpMk id="16" creationId="{721CE076-E283-34F3-0F86-0BA96D2E6695}"/>
          </ac:grpSpMkLst>
        </pc:grpChg>
        <pc:grpChg chg="add mod">
          <ac:chgData name="OKS22 畑中彩波" userId="68ca8b2d-86ce-4f6a-8ee3-ea8ccafbf206" providerId="ADAL" clId="{06FB8064-48D1-4D66-A0F2-4CB09BD0A9FA}" dt="2024-11-08T05:22:20.168" v="7767" actId="26606"/>
          <ac:grpSpMkLst>
            <pc:docMk/>
            <pc:sldMk cId="4195068140" sldId="314"/>
            <ac:grpSpMk id="23" creationId="{77D424B0-706A-DB25-ED20-59FA4158FF63}"/>
          </ac:grpSpMkLst>
        </pc:grpChg>
        <pc:graphicFrameChg chg="add del mod modGraphic">
          <ac:chgData name="OKS22 畑中彩波" userId="68ca8b2d-86ce-4f6a-8ee3-ea8ccafbf206" providerId="ADAL" clId="{06FB8064-48D1-4D66-A0F2-4CB09BD0A9FA}" dt="2024-11-08T03:56:51.458" v="6477" actId="478"/>
          <ac:graphicFrameMkLst>
            <pc:docMk/>
            <pc:sldMk cId="4195068140" sldId="314"/>
            <ac:graphicFrameMk id="4" creationId="{83E523AF-BE38-83E5-21D7-79AB73DCC0DA}"/>
          </ac:graphicFrameMkLst>
        </pc:graphicFrameChg>
        <pc:graphicFrameChg chg="add del mod modGraphic">
          <ac:chgData name="OKS22 畑中彩波" userId="68ca8b2d-86ce-4f6a-8ee3-ea8ccafbf206" providerId="ADAL" clId="{06FB8064-48D1-4D66-A0F2-4CB09BD0A9FA}" dt="2024-11-08T04:11:45.100" v="6787" actId="478"/>
          <ac:graphicFrameMkLst>
            <pc:docMk/>
            <pc:sldMk cId="4195068140" sldId="314"/>
            <ac:graphicFrameMk id="5" creationId="{B678F287-8885-EC96-A884-C9184AE2C10B}"/>
          </ac:graphicFrameMkLst>
        </pc:graphicFrameChg>
        <pc:graphicFrameChg chg="add del mod modGraphic">
          <ac:chgData name="OKS22 畑中彩波" userId="68ca8b2d-86ce-4f6a-8ee3-ea8ccafbf206" providerId="ADAL" clId="{06FB8064-48D1-4D66-A0F2-4CB09BD0A9FA}" dt="2024-11-08T04:18:06.219" v="6879" actId="18245"/>
          <ac:graphicFrameMkLst>
            <pc:docMk/>
            <pc:sldMk cId="4195068140" sldId="314"/>
            <ac:graphicFrameMk id="8" creationId="{FCA476EA-0F97-F30D-AD73-6F557B330C1E}"/>
          </ac:graphicFrameMkLst>
        </pc:graphicFrameChg>
      </pc:sldChg>
      <pc:sldChg chg="addSp delSp modSp del mod ord modClrScheme chgLayout">
        <pc:chgData name="OKS22 畑中彩波" userId="68ca8b2d-86ce-4f6a-8ee3-ea8ccafbf206" providerId="ADAL" clId="{06FB8064-48D1-4D66-A0F2-4CB09BD0A9FA}" dt="2024-11-08T05:26:14.973" v="7826" actId="2696"/>
        <pc:sldMkLst>
          <pc:docMk/>
          <pc:sldMk cId="2613979493" sldId="315"/>
        </pc:sldMkLst>
        <pc:spChg chg="add del mod ord">
          <ac:chgData name="OKS22 畑中彩波" userId="68ca8b2d-86ce-4f6a-8ee3-ea8ccafbf206" providerId="ADAL" clId="{06FB8064-48D1-4D66-A0F2-4CB09BD0A9FA}" dt="2024-11-08T03:49:56.482" v="6362" actId="700"/>
          <ac:spMkLst>
            <pc:docMk/>
            <pc:sldMk cId="2613979493" sldId="315"/>
            <ac:spMk id="5" creationId="{DB1CACE1-D4CA-C8EA-CFEF-ECA95F73E983}"/>
          </ac:spMkLst>
        </pc:spChg>
        <pc:spChg chg="add del mod">
          <ac:chgData name="OKS22 畑中彩波" userId="68ca8b2d-86ce-4f6a-8ee3-ea8ccafbf206" providerId="ADAL" clId="{06FB8064-48D1-4D66-A0F2-4CB09BD0A9FA}" dt="2024-11-08T03:50:13.288" v="6365"/>
          <ac:spMkLst>
            <pc:docMk/>
            <pc:sldMk cId="2613979493" sldId="315"/>
            <ac:spMk id="6" creationId="{AFBD5342-2103-B3E3-C48D-E50D1E45E28D}"/>
          </ac:spMkLst>
        </pc:spChg>
        <pc:spChg chg="add del mod">
          <ac:chgData name="OKS22 畑中彩波" userId="68ca8b2d-86ce-4f6a-8ee3-ea8ccafbf206" providerId="ADAL" clId="{06FB8064-48D1-4D66-A0F2-4CB09BD0A9FA}" dt="2024-11-08T05:24:48.349" v="7805" actId="21"/>
          <ac:spMkLst>
            <pc:docMk/>
            <pc:sldMk cId="2613979493" sldId="315"/>
            <ac:spMk id="6" creationId="{B0BFC5E7-2F82-AF43-51DE-367A77427F96}"/>
          </ac:spMkLst>
        </pc:spChg>
        <pc:spChg chg="add mod">
          <ac:chgData name="OKS22 畑中彩波" userId="68ca8b2d-86ce-4f6a-8ee3-ea8ccafbf206" providerId="ADAL" clId="{06FB8064-48D1-4D66-A0F2-4CB09BD0A9FA}" dt="2024-11-08T03:51:23.773" v="6381" actId="1076"/>
          <ac:spMkLst>
            <pc:docMk/>
            <pc:sldMk cId="2613979493" sldId="315"/>
            <ac:spMk id="8" creationId="{2E4966BE-39D7-2E64-D438-1B6B875F4B45}"/>
          </ac:spMkLst>
        </pc:spChg>
        <pc:spChg chg="add del mod">
          <ac:chgData name="OKS22 畑中彩波" userId="68ca8b2d-86ce-4f6a-8ee3-ea8ccafbf206" providerId="ADAL" clId="{06FB8064-48D1-4D66-A0F2-4CB09BD0A9FA}" dt="2024-11-08T05:24:48.349" v="7805" actId="21"/>
          <ac:spMkLst>
            <pc:docMk/>
            <pc:sldMk cId="2613979493" sldId="315"/>
            <ac:spMk id="9" creationId="{7BA46BB5-99FB-DE3C-15E3-D9755F69D186}"/>
          </ac:spMkLst>
        </pc:spChg>
        <pc:spChg chg="add del mod">
          <ac:chgData name="OKS22 畑中彩波" userId="68ca8b2d-86ce-4f6a-8ee3-ea8ccafbf206" providerId="ADAL" clId="{06FB8064-48D1-4D66-A0F2-4CB09BD0A9FA}" dt="2024-11-08T05:24:48.349" v="7805" actId="21"/>
          <ac:spMkLst>
            <pc:docMk/>
            <pc:sldMk cId="2613979493" sldId="315"/>
            <ac:spMk id="10" creationId="{F02D00F6-4F60-2716-2CBB-2BD3462626A0}"/>
          </ac:spMkLst>
        </pc:spChg>
        <pc:spChg chg="del mod">
          <ac:chgData name="OKS22 畑中彩波" userId="68ca8b2d-86ce-4f6a-8ee3-ea8ccafbf206" providerId="ADAL" clId="{06FB8064-48D1-4D66-A0F2-4CB09BD0A9FA}" dt="2024-11-08T05:24:38.681" v="7803" actId="21"/>
          <ac:spMkLst>
            <pc:docMk/>
            <pc:sldMk cId="2613979493" sldId="315"/>
            <ac:spMk id="16" creationId="{F02D00F6-4F60-2716-2CBB-2BD3462626A0}"/>
          </ac:spMkLst>
        </pc:spChg>
        <pc:spChg chg="del mod">
          <ac:chgData name="OKS22 畑中彩波" userId="68ca8b2d-86ce-4f6a-8ee3-ea8ccafbf206" providerId="ADAL" clId="{06FB8064-48D1-4D66-A0F2-4CB09BD0A9FA}" dt="2024-11-08T05:24:38.681" v="7803" actId="21"/>
          <ac:spMkLst>
            <pc:docMk/>
            <pc:sldMk cId="2613979493" sldId="315"/>
            <ac:spMk id="18" creationId="{7BA46BB5-99FB-DE3C-15E3-D9755F69D186}"/>
          </ac:spMkLst>
        </pc:spChg>
        <pc:spChg chg="mod">
          <ac:chgData name="OKS22 畑中彩波" userId="68ca8b2d-86ce-4f6a-8ee3-ea8ccafbf206" providerId="ADAL" clId="{06FB8064-48D1-4D66-A0F2-4CB09BD0A9FA}" dt="2024-11-08T05:24:43.318" v="7804"/>
          <ac:spMkLst>
            <pc:docMk/>
            <pc:sldMk cId="2613979493" sldId="315"/>
            <ac:spMk id="19" creationId="{8EDA9060-EC0D-EE42-64FC-E5E4E283CFE6}"/>
          </ac:spMkLst>
        </pc:spChg>
        <pc:spChg chg="del mod">
          <ac:chgData name="OKS22 畑中彩波" userId="68ca8b2d-86ce-4f6a-8ee3-ea8ccafbf206" providerId="ADAL" clId="{06FB8064-48D1-4D66-A0F2-4CB09BD0A9FA}" dt="2024-11-08T05:24:38.681" v="7803" actId="21"/>
          <ac:spMkLst>
            <pc:docMk/>
            <pc:sldMk cId="2613979493" sldId="315"/>
            <ac:spMk id="23" creationId="{03C5D8DE-6D11-BD42-3F4C-78C40B85F34C}"/>
          </ac:spMkLst>
        </pc:spChg>
        <pc:spChg chg="del mod">
          <ac:chgData name="OKS22 畑中彩波" userId="68ca8b2d-86ce-4f6a-8ee3-ea8ccafbf206" providerId="ADAL" clId="{06FB8064-48D1-4D66-A0F2-4CB09BD0A9FA}" dt="2024-11-08T05:24:38.681" v="7803" actId="21"/>
          <ac:spMkLst>
            <pc:docMk/>
            <pc:sldMk cId="2613979493" sldId="315"/>
            <ac:spMk id="24" creationId="{98960379-2E9B-BC2D-C69B-23459C807205}"/>
          </ac:spMkLst>
        </pc:spChg>
        <pc:spChg chg="del mod">
          <ac:chgData name="OKS22 畑中彩波" userId="68ca8b2d-86ce-4f6a-8ee3-ea8ccafbf206" providerId="ADAL" clId="{06FB8064-48D1-4D66-A0F2-4CB09BD0A9FA}" dt="2024-11-08T05:24:38.681" v="7803" actId="21"/>
          <ac:spMkLst>
            <pc:docMk/>
            <pc:sldMk cId="2613979493" sldId="315"/>
            <ac:spMk id="25" creationId="{4768D53D-CA60-5EAE-52B2-C5F666593B87}"/>
          </ac:spMkLst>
        </pc:spChg>
        <pc:spChg chg="del mod">
          <ac:chgData name="OKS22 畑中彩波" userId="68ca8b2d-86ce-4f6a-8ee3-ea8ccafbf206" providerId="ADAL" clId="{06FB8064-48D1-4D66-A0F2-4CB09BD0A9FA}" dt="2024-11-08T05:24:38.681" v="7803" actId="21"/>
          <ac:spMkLst>
            <pc:docMk/>
            <pc:sldMk cId="2613979493" sldId="315"/>
            <ac:spMk id="26" creationId="{4B349EB7-DF1B-F4F0-E1B9-9E0D63DEEFB5}"/>
          </ac:spMkLst>
        </pc:spChg>
        <pc:spChg chg="del mod">
          <ac:chgData name="OKS22 畑中彩波" userId="68ca8b2d-86ce-4f6a-8ee3-ea8ccafbf206" providerId="ADAL" clId="{06FB8064-48D1-4D66-A0F2-4CB09BD0A9FA}" dt="2024-11-08T05:24:48.349" v="7805" actId="21"/>
          <ac:spMkLst>
            <pc:docMk/>
            <pc:sldMk cId="2613979493" sldId="315"/>
            <ac:spMk id="28" creationId="{E9F6BFB1-F282-E3F9-113D-7E8D17EB0BFF}"/>
          </ac:spMkLst>
        </pc:spChg>
        <pc:spChg chg="del mod">
          <ac:chgData name="OKS22 畑中彩波" userId="68ca8b2d-86ce-4f6a-8ee3-ea8ccafbf206" providerId="ADAL" clId="{06FB8064-48D1-4D66-A0F2-4CB09BD0A9FA}" dt="2024-11-08T05:24:38.681" v="7803" actId="21"/>
          <ac:spMkLst>
            <pc:docMk/>
            <pc:sldMk cId="2613979493" sldId="315"/>
            <ac:spMk id="29" creationId="{BC6F4723-28B6-2A77-8A21-2FE855079667}"/>
          </ac:spMkLst>
        </pc:spChg>
        <pc:spChg chg="mod">
          <ac:chgData name="OKS22 畑中彩波" userId="68ca8b2d-86ce-4f6a-8ee3-ea8ccafbf206" providerId="ADAL" clId="{06FB8064-48D1-4D66-A0F2-4CB09BD0A9FA}" dt="2024-11-08T05:24:43.318" v="7804"/>
          <ac:spMkLst>
            <pc:docMk/>
            <pc:sldMk cId="2613979493" sldId="315"/>
            <ac:spMk id="30" creationId="{31C1F852-74D8-C42A-913E-7D2F80B3E107}"/>
          </ac:spMkLst>
        </pc:spChg>
        <pc:spChg chg="mod">
          <ac:chgData name="OKS22 畑中彩波" userId="68ca8b2d-86ce-4f6a-8ee3-ea8ccafbf206" providerId="ADAL" clId="{06FB8064-48D1-4D66-A0F2-4CB09BD0A9FA}" dt="2024-11-08T05:24:43.318" v="7804"/>
          <ac:spMkLst>
            <pc:docMk/>
            <pc:sldMk cId="2613979493" sldId="315"/>
            <ac:spMk id="32" creationId="{6333E66B-646B-649C-8FC4-D1FE68968E58}"/>
          </ac:spMkLst>
        </pc:spChg>
        <pc:spChg chg="mod">
          <ac:chgData name="OKS22 畑中彩波" userId="68ca8b2d-86ce-4f6a-8ee3-ea8ccafbf206" providerId="ADAL" clId="{06FB8064-48D1-4D66-A0F2-4CB09BD0A9FA}" dt="2024-11-08T05:24:43.318" v="7804"/>
          <ac:spMkLst>
            <pc:docMk/>
            <pc:sldMk cId="2613979493" sldId="315"/>
            <ac:spMk id="33" creationId="{3A9674D2-6680-E9E4-AC34-3322861FC357}"/>
          </ac:spMkLst>
        </pc:spChg>
        <pc:spChg chg="add del mod">
          <ac:chgData name="OKS22 畑中彩波" userId="68ca8b2d-86ce-4f6a-8ee3-ea8ccafbf206" providerId="ADAL" clId="{06FB8064-48D1-4D66-A0F2-4CB09BD0A9FA}" dt="2024-11-08T05:24:48.349" v="7805" actId="21"/>
          <ac:spMkLst>
            <pc:docMk/>
            <pc:sldMk cId="2613979493" sldId="315"/>
            <ac:spMk id="37" creationId="{03C5D8DE-6D11-BD42-3F4C-78C40B85F34C}"/>
          </ac:spMkLst>
        </pc:spChg>
        <pc:spChg chg="add del mod">
          <ac:chgData name="OKS22 畑中彩波" userId="68ca8b2d-86ce-4f6a-8ee3-ea8ccafbf206" providerId="ADAL" clId="{06FB8064-48D1-4D66-A0F2-4CB09BD0A9FA}" dt="2024-11-08T05:24:48.349" v="7805" actId="21"/>
          <ac:spMkLst>
            <pc:docMk/>
            <pc:sldMk cId="2613979493" sldId="315"/>
            <ac:spMk id="38" creationId="{98960379-2E9B-BC2D-C69B-23459C807205}"/>
          </ac:spMkLst>
        </pc:spChg>
        <pc:spChg chg="add del mod">
          <ac:chgData name="OKS22 畑中彩波" userId="68ca8b2d-86ce-4f6a-8ee3-ea8ccafbf206" providerId="ADAL" clId="{06FB8064-48D1-4D66-A0F2-4CB09BD0A9FA}" dt="2024-11-08T05:24:48.349" v="7805" actId="21"/>
          <ac:spMkLst>
            <pc:docMk/>
            <pc:sldMk cId="2613979493" sldId="315"/>
            <ac:spMk id="39" creationId="{4768D53D-CA60-5EAE-52B2-C5F666593B87}"/>
          </ac:spMkLst>
        </pc:spChg>
        <pc:spChg chg="add del mod">
          <ac:chgData name="OKS22 畑中彩波" userId="68ca8b2d-86ce-4f6a-8ee3-ea8ccafbf206" providerId="ADAL" clId="{06FB8064-48D1-4D66-A0F2-4CB09BD0A9FA}" dt="2024-11-08T05:24:48.349" v="7805" actId="21"/>
          <ac:spMkLst>
            <pc:docMk/>
            <pc:sldMk cId="2613979493" sldId="315"/>
            <ac:spMk id="40" creationId="{4B349EB7-DF1B-F4F0-E1B9-9E0D63DEEFB5}"/>
          </ac:spMkLst>
        </pc:spChg>
        <pc:spChg chg="add del mod">
          <ac:chgData name="OKS22 畑中彩波" userId="68ca8b2d-86ce-4f6a-8ee3-ea8ccafbf206" providerId="ADAL" clId="{06FB8064-48D1-4D66-A0F2-4CB09BD0A9FA}" dt="2024-11-08T05:24:48.349" v="7805" actId="21"/>
          <ac:spMkLst>
            <pc:docMk/>
            <pc:sldMk cId="2613979493" sldId="315"/>
            <ac:spMk id="42" creationId="{BC6F4723-28B6-2A77-8A21-2FE855079667}"/>
          </ac:spMkLst>
        </pc:spChg>
        <pc:spChg chg="mod">
          <ac:chgData name="OKS22 畑中彩波" userId="68ca8b2d-86ce-4f6a-8ee3-ea8ccafbf206" providerId="ADAL" clId="{06FB8064-48D1-4D66-A0F2-4CB09BD0A9FA}" dt="2024-11-08T05:24:43.318" v="7804"/>
          <ac:spMkLst>
            <pc:docMk/>
            <pc:sldMk cId="2613979493" sldId="315"/>
            <ac:spMk id="44" creationId="{49DC5DEA-6B67-3861-9F9F-B65F5D07EBEC}"/>
          </ac:spMkLst>
        </pc:spChg>
        <pc:spChg chg="mod">
          <ac:chgData name="OKS22 畑中彩波" userId="68ca8b2d-86ce-4f6a-8ee3-ea8ccafbf206" providerId="ADAL" clId="{06FB8064-48D1-4D66-A0F2-4CB09BD0A9FA}" dt="2024-11-08T05:24:43.318" v="7804"/>
          <ac:spMkLst>
            <pc:docMk/>
            <pc:sldMk cId="2613979493" sldId="315"/>
            <ac:spMk id="45" creationId="{6C697ACD-28B1-AB35-FAD6-8BA5A8ED893D}"/>
          </ac:spMkLst>
        </pc:spChg>
        <pc:spChg chg="add del mod">
          <ac:chgData name="OKS22 畑中彩波" userId="68ca8b2d-86ce-4f6a-8ee3-ea8ccafbf206" providerId="ADAL" clId="{06FB8064-48D1-4D66-A0F2-4CB09BD0A9FA}" dt="2024-11-08T05:24:48.349" v="7805" actId="21"/>
          <ac:spMkLst>
            <pc:docMk/>
            <pc:sldMk cId="2613979493" sldId="315"/>
            <ac:spMk id="47" creationId="{0B762E45-EA31-84A8-93DD-7E7A0B186DCB}"/>
          </ac:spMkLst>
        </pc:spChg>
        <pc:spChg chg="add del mod">
          <ac:chgData name="OKS22 畑中彩波" userId="68ca8b2d-86ce-4f6a-8ee3-ea8ccafbf206" providerId="ADAL" clId="{06FB8064-48D1-4D66-A0F2-4CB09BD0A9FA}" dt="2024-11-08T05:24:48.349" v="7805" actId="21"/>
          <ac:spMkLst>
            <pc:docMk/>
            <pc:sldMk cId="2613979493" sldId="315"/>
            <ac:spMk id="48" creationId="{4522A1CD-A6F3-E6F0-7D9F-B68780806247}"/>
          </ac:spMkLst>
        </pc:spChg>
        <pc:spChg chg="del mod">
          <ac:chgData name="OKS22 畑中彩波" userId="68ca8b2d-86ce-4f6a-8ee3-ea8ccafbf206" providerId="ADAL" clId="{06FB8064-48D1-4D66-A0F2-4CB09BD0A9FA}" dt="2024-11-08T05:24:38.681" v="7803" actId="21"/>
          <ac:spMkLst>
            <pc:docMk/>
            <pc:sldMk cId="2613979493" sldId="315"/>
            <ac:spMk id="395" creationId="{0B762E45-EA31-84A8-93DD-7E7A0B186DCB}"/>
          </ac:spMkLst>
        </pc:spChg>
        <pc:spChg chg="del mod">
          <ac:chgData name="OKS22 畑中彩波" userId="68ca8b2d-86ce-4f6a-8ee3-ea8ccafbf206" providerId="ADAL" clId="{06FB8064-48D1-4D66-A0F2-4CB09BD0A9FA}" dt="2024-11-08T05:24:38.681" v="7803" actId="21"/>
          <ac:spMkLst>
            <pc:docMk/>
            <pc:sldMk cId="2613979493" sldId="315"/>
            <ac:spMk id="396" creationId="{4522A1CD-A6F3-E6F0-7D9F-B68780806247}"/>
          </ac:spMkLst>
        </pc:spChg>
        <pc:grpChg chg="del mod">
          <ac:chgData name="OKS22 畑中彩波" userId="68ca8b2d-86ce-4f6a-8ee3-ea8ccafbf206" providerId="ADAL" clId="{06FB8064-48D1-4D66-A0F2-4CB09BD0A9FA}" dt="2024-11-08T05:24:38.681" v="7803" actId="21"/>
          <ac:grpSpMkLst>
            <pc:docMk/>
            <pc:sldMk cId="2613979493" sldId="315"/>
            <ac:grpSpMk id="12" creationId="{48972CAE-990C-9A48-C00B-D7015718FF00}"/>
          </ac:grpSpMkLst>
        </pc:grpChg>
        <pc:grpChg chg="add del mod">
          <ac:chgData name="OKS22 畑中彩波" userId="68ca8b2d-86ce-4f6a-8ee3-ea8ccafbf206" providerId="ADAL" clId="{06FB8064-48D1-4D66-A0F2-4CB09BD0A9FA}" dt="2024-11-08T05:24:48.349" v="7805" actId="21"/>
          <ac:grpSpMkLst>
            <pc:docMk/>
            <pc:sldMk cId="2613979493" sldId="315"/>
            <ac:grpSpMk id="17" creationId="{48972CAE-990C-9A48-C00B-D7015718FF00}"/>
          </ac:grpSpMkLst>
        </pc:grpChg>
        <pc:grpChg chg="del mod">
          <ac:chgData name="OKS22 畑中彩波" userId="68ca8b2d-86ce-4f6a-8ee3-ea8ccafbf206" providerId="ADAL" clId="{06FB8064-48D1-4D66-A0F2-4CB09BD0A9FA}" dt="2024-11-08T05:24:38.681" v="7803" actId="21"/>
          <ac:grpSpMkLst>
            <pc:docMk/>
            <pc:sldMk cId="2613979493" sldId="315"/>
            <ac:grpSpMk id="20" creationId="{11B9D7CB-6B1D-0EB2-8C95-D3232D120706}"/>
          </ac:grpSpMkLst>
        </pc:grpChg>
        <pc:grpChg chg="add del mod">
          <ac:chgData name="OKS22 畑中彩波" userId="68ca8b2d-86ce-4f6a-8ee3-ea8ccafbf206" providerId="ADAL" clId="{06FB8064-48D1-4D66-A0F2-4CB09BD0A9FA}" dt="2024-11-08T05:24:48.349" v="7805" actId="21"/>
          <ac:grpSpMkLst>
            <pc:docMk/>
            <pc:sldMk cId="2613979493" sldId="315"/>
            <ac:grpSpMk id="31" creationId="{11B9D7CB-6B1D-0EB2-8C95-D3232D120706}"/>
          </ac:grpSpMkLst>
        </pc:grpChg>
        <pc:grpChg chg="del mod">
          <ac:chgData name="OKS22 畑中彩波" userId="68ca8b2d-86ce-4f6a-8ee3-ea8ccafbf206" providerId="ADAL" clId="{06FB8064-48D1-4D66-A0F2-4CB09BD0A9FA}" dt="2024-11-08T05:24:38.681" v="7803" actId="21"/>
          <ac:grpSpMkLst>
            <pc:docMk/>
            <pc:sldMk cId="2613979493" sldId="315"/>
            <ac:grpSpMk id="34" creationId="{4DBFB6E6-169B-E146-22FF-823FA7D93E82}"/>
          </ac:grpSpMkLst>
        </pc:grpChg>
        <pc:grpChg chg="add del mod">
          <ac:chgData name="OKS22 畑中彩波" userId="68ca8b2d-86ce-4f6a-8ee3-ea8ccafbf206" providerId="ADAL" clId="{06FB8064-48D1-4D66-A0F2-4CB09BD0A9FA}" dt="2024-11-08T05:24:48.349" v="7805" actId="21"/>
          <ac:grpSpMkLst>
            <pc:docMk/>
            <pc:sldMk cId="2613979493" sldId="315"/>
            <ac:grpSpMk id="43" creationId="{4DBFB6E6-169B-E146-22FF-823FA7D93E82}"/>
          </ac:grpSpMkLst>
        </pc:grpChg>
        <pc:graphicFrameChg chg="del mod">
          <ac:chgData name="OKS22 畑中彩波" userId="68ca8b2d-86ce-4f6a-8ee3-ea8ccafbf206" providerId="ADAL" clId="{06FB8064-48D1-4D66-A0F2-4CB09BD0A9FA}" dt="2024-11-08T05:24:38.681" v="7803" actId="21"/>
          <ac:graphicFrameMkLst>
            <pc:docMk/>
            <pc:sldMk cId="2613979493" sldId="315"/>
            <ac:graphicFrameMk id="2" creationId="{D7BC8EB4-EA33-0BE2-B3FF-894BD85E406E}"/>
          </ac:graphicFrameMkLst>
        </pc:graphicFrameChg>
        <pc:graphicFrameChg chg="del mod">
          <ac:chgData name="OKS22 畑中彩波" userId="68ca8b2d-86ce-4f6a-8ee3-ea8ccafbf206" providerId="ADAL" clId="{06FB8064-48D1-4D66-A0F2-4CB09BD0A9FA}" dt="2024-11-08T05:24:38.681" v="7803" actId="21"/>
          <ac:graphicFrameMkLst>
            <pc:docMk/>
            <pc:sldMk cId="2613979493" sldId="315"/>
            <ac:graphicFrameMk id="3" creationId="{27A7FDFF-FF53-DA60-BDBD-D96A7C2EBA0C}"/>
          </ac:graphicFrameMkLst>
        </pc:graphicFrameChg>
        <pc:graphicFrameChg chg="del mod">
          <ac:chgData name="OKS22 畑中彩波" userId="68ca8b2d-86ce-4f6a-8ee3-ea8ccafbf206" providerId="ADAL" clId="{06FB8064-48D1-4D66-A0F2-4CB09BD0A9FA}" dt="2024-11-08T05:24:38.681" v="7803" actId="21"/>
          <ac:graphicFrameMkLst>
            <pc:docMk/>
            <pc:sldMk cId="2613979493" sldId="315"/>
            <ac:graphicFrameMk id="4" creationId="{10A20A84-893C-FB8F-FEA5-C238A052CFEC}"/>
          </ac:graphicFrameMkLst>
        </pc:graphicFrameChg>
        <pc:graphicFrameChg chg="del mod ord">
          <ac:chgData name="OKS22 畑中彩波" userId="68ca8b2d-86ce-4f6a-8ee3-ea8ccafbf206" providerId="ADAL" clId="{06FB8064-48D1-4D66-A0F2-4CB09BD0A9FA}" dt="2024-11-08T05:24:38.681" v="7803" actId="21"/>
          <ac:graphicFrameMkLst>
            <pc:docMk/>
            <pc:sldMk cId="2613979493" sldId="315"/>
            <ac:graphicFrameMk id="7" creationId="{EFD4E969-46DC-BCC3-6F9A-DB573909AB32}"/>
          </ac:graphicFrameMkLst>
        </pc:graphicFrameChg>
        <pc:graphicFrameChg chg="add del mod">
          <ac:chgData name="OKS22 畑中彩波" userId="68ca8b2d-86ce-4f6a-8ee3-ea8ccafbf206" providerId="ADAL" clId="{06FB8064-48D1-4D66-A0F2-4CB09BD0A9FA}" dt="2024-11-08T05:24:48.349" v="7805" actId="21"/>
          <ac:graphicFrameMkLst>
            <pc:docMk/>
            <pc:sldMk cId="2613979493" sldId="315"/>
            <ac:graphicFrameMk id="11" creationId="{EFD4E969-46DC-BCC3-6F9A-DB573909AB32}"/>
          </ac:graphicFrameMkLst>
        </pc:graphicFrameChg>
        <pc:graphicFrameChg chg="add del mod">
          <ac:chgData name="OKS22 畑中彩波" userId="68ca8b2d-86ce-4f6a-8ee3-ea8ccafbf206" providerId="ADAL" clId="{06FB8064-48D1-4D66-A0F2-4CB09BD0A9FA}" dt="2024-11-08T05:24:48.349" v="7805" actId="21"/>
          <ac:graphicFrameMkLst>
            <pc:docMk/>
            <pc:sldMk cId="2613979493" sldId="315"/>
            <ac:graphicFrameMk id="15" creationId="{27A7FDFF-FF53-DA60-BDBD-D96A7C2EBA0C}"/>
          </ac:graphicFrameMkLst>
        </pc:graphicFrameChg>
        <pc:graphicFrameChg chg="del mod">
          <ac:chgData name="OKS22 畑中彩波" userId="68ca8b2d-86ce-4f6a-8ee3-ea8ccafbf206" providerId="ADAL" clId="{06FB8064-48D1-4D66-A0F2-4CB09BD0A9FA}" dt="2024-11-08T05:24:38.681" v="7803" actId="21"/>
          <ac:graphicFrameMkLst>
            <pc:docMk/>
            <pc:sldMk cId="2613979493" sldId="315"/>
            <ac:graphicFrameMk id="27" creationId="{5FA16775-DB5D-67F9-8FE5-AEC3C75D8871}"/>
          </ac:graphicFrameMkLst>
        </pc:graphicFrameChg>
        <pc:graphicFrameChg chg="add del mod">
          <ac:chgData name="OKS22 畑中彩波" userId="68ca8b2d-86ce-4f6a-8ee3-ea8ccafbf206" providerId="ADAL" clId="{06FB8064-48D1-4D66-A0F2-4CB09BD0A9FA}" dt="2024-11-08T05:24:48.349" v="7805" actId="21"/>
          <ac:graphicFrameMkLst>
            <pc:docMk/>
            <pc:sldMk cId="2613979493" sldId="315"/>
            <ac:graphicFrameMk id="41" creationId="{5FA16775-DB5D-67F9-8FE5-AEC3C75D8871}"/>
          </ac:graphicFrameMkLst>
        </pc:graphicFrameChg>
        <pc:graphicFrameChg chg="add del mod">
          <ac:chgData name="OKS22 畑中彩波" userId="68ca8b2d-86ce-4f6a-8ee3-ea8ccafbf206" providerId="ADAL" clId="{06FB8064-48D1-4D66-A0F2-4CB09BD0A9FA}" dt="2024-11-08T05:24:48.349" v="7805" actId="21"/>
          <ac:graphicFrameMkLst>
            <pc:docMk/>
            <pc:sldMk cId="2613979493" sldId="315"/>
            <ac:graphicFrameMk id="46" creationId="{1D5407E4-FCA1-E641-98FC-BD7A067B646A}"/>
          </ac:graphicFrameMkLst>
        </pc:graphicFrameChg>
        <pc:graphicFrameChg chg="add del mod">
          <ac:chgData name="OKS22 畑中彩波" userId="68ca8b2d-86ce-4f6a-8ee3-ea8ccafbf206" providerId="ADAL" clId="{06FB8064-48D1-4D66-A0F2-4CB09BD0A9FA}" dt="2024-11-08T05:24:48.349" v="7805" actId="21"/>
          <ac:graphicFrameMkLst>
            <pc:docMk/>
            <pc:sldMk cId="2613979493" sldId="315"/>
            <ac:graphicFrameMk id="49" creationId="{D7BC8EB4-EA33-0BE2-B3FF-894BD85E406E}"/>
          </ac:graphicFrameMkLst>
        </pc:graphicFrameChg>
        <pc:graphicFrameChg chg="add del mod">
          <ac:chgData name="OKS22 畑中彩波" userId="68ca8b2d-86ce-4f6a-8ee3-ea8ccafbf206" providerId="ADAL" clId="{06FB8064-48D1-4D66-A0F2-4CB09BD0A9FA}" dt="2024-11-08T05:24:48.349" v="7805" actId="21"/>
          <ac:graphicFrameMkLst>
            <pc:docMk/>
            <pc:sldMk cId="2613979493" sldId="315"/>
            <ac:graphicFrameMk id="50" creationId="{10A20A84-893C-FB8F-FEA5-C238A052CFEC}"/>
          </ac:graphicFrameMkLst>
        </pc:graphicFrameChg>
        <pc:graphicFrameChg chg="del mod">
          <ac:chgData name="OKS22 畑中彩波" userId="68ca8b2d-86ce-4f6a-8ee3-ea8ccafbf206" providerId="ADAL" clId="{06FB8064-48D1-4D66-A0F2-4CB09BD0A9FA}" dt="2024-11-08T05:24:38.681" v="7803" actId="21"/>
          <ac:graphicFrameMkLst>
            <pc:docMk/>
            <pc:sldMk cId="2613979493" sldId="315"/>
            <ac:graphicFrameMk id="308" creationId="{1D5407E4-FCA1-E641-98FC-BD7A067B646A}"/>
          </ac:graphicFrameMkLst>
        </pc:graphicFrameChg>
      </pc:sldChg>
      <pc:sldChg chg="addSp delSp modSp mod">
        <pc:chgData name="OKS22 畑中彩波" userId="68ca8b2d-86ce-4f6a-8ee3-ea8ccafbf206" providerId="ADAL" clId="{06FB8064-48D1-4D66-A0F2-4CB09BD0A9FA}" dt="2024-11-11T06:14:28.674" v="20176" actId="478"/>
        <pc:sldMkLst>
          <pc:docMk/>
          <pc:sldMk cId="3318838863" sldId="318"/>
        </pc:sldMkLst>
        <pc:spChg chg="add del mod">
          <ac:chgData name="OKS22 畑中彩波" userId="68ca8b2d-86ce-4f6a-8ee3-ea8ccafbf206" providerId="ADAL" clId="{06FB8064-48D1-4D66-A0F2-4CB09BD0A9FA}" dt="2024-11-11T04:48:02.494" v="19125" actId="478"/>
          <ac:spMkLst>
            <pc:docMk/>
            <pc:sldMk cId="3318838863" sldId="318"/>
            <ac:spMk id="2" creationId="{390D9D78-C9D2-182D-5623-185F278CEF70}"/>
          </ac:spMkLst>
        </pc:spChg>
        <pc:spChg chg="add del mod">
          <ac:chgData name="OKS22 畑中彩波" userId="68ca8b2d-86ce-4f6a-8ee3-ea8ccafbf206" providerId="ADAL" clId="{06FB8064-48D1-4D66-A0F2-4CB09BD0A9FA}" dt="2024-11-11T06:14:28.674" v="20176" actId="478"/>
          <ac:spMkLst>
            <pc:docMk/>
            <pc:sldMk cId="3318838863" sldId="318"/>
            <ac:spMk id="5" creationId="{D1E3874D-1FAA-10F0-4DDB-30BF5299A30E}"/>
          </ac:spMkLst>
        </pc:spChg>
      </pc:sldChg>
      <pc:sldChg chg="addSp modSp mod ord modShow modNotesTx">
        <pc:chgData name="OKS22 畑中彩波" userId="68ca8b2d-86ce-4f6a-8ee3-ea8ccafbf206" providerId="ADAL" clId="{06FB8064-48D1-4D66-A0F2-4CB09BD0A9FA}" dt="2024-11-11T03:32:30.936" v="17184"/>
        <pc:sldMkLst>
          <pc:docMk/>
          <pc:sldMk cId="3843732842" sldId="319"/>
        </pc:sldMkLst>
        <pc:spChg chg="add mod">
          <ac:chgData name="OKS22 畑中彩波" userId="68ca8b2d-86ce-4f6a-8ee3-ea8ccafbf206" providerId="ADAL" clId="{06FB8064-48D1-4D66-A0F2-4CB09BD0A9FA}" dt="2024-11-11T02:02:36.148" v="16512"/>
          <ac:spMkLst>
            <pc:docMk/>
            <pc:sldMk cId="3843732842" sldId="319"/>
            <ac:spMk id="2" creationId="{60648D62-1496-21E7-1155-1DC48484DF4D}"/>
          </ac:spMkLst>
        </pc:spChg>
      </pc:sldChg>
      <pc:sldChg chg="addSp delSp modSp new mod setBg modShow modNotesTx">
        <pc:chgData name="OKS22 畑中彩波" userId="68ca8b2d-86ce-4f6a-8ee3-ea8ccafbf206" providerId="ADAL" clId="{06FB8064-48D1-4D66-A0F2-4CB09BD0A9FA}" dt="2024-11-12T05:37:15.590" v="25116" actId="729"/>
        <pc:sldMkLst>
          <pc:docMk/>
          <pc:sldMk cId="1896100159" sldId="320"/>
        </pc:sldMkLst>
        <pc:spChg chg="mod">
          <ac:chgData name="OKS22 畑中彩波" userId="68ca8b2d-86ce-4f6a-8ee3-ea8ccafbf206" providerId="ADAL" clId="{06FB8064-48D1-4D66-A0F2-4CB09BD0A9FA}" dt="2024-11-08T05:23:34.682" v="7790" actId="26606"/>
          <ac:spMkLst>
            <pc:docMk/>
            <pc:sldMk cId="1896100159" sldId="320"/>
            <ac:spMk id="2" creationId="{00022C63-1569-FD16-0EAB-3FD7AD879C5B}"/>
          </ac:spMkLst>
        </pc:spChg>
        <pc:spChg chg="add del mod">
          <ac:chgData name="OKS22 畑中彩波" userId="68ca8b2d-86ce-4f6a-8ee3-ea8ccafbf206" providerId="ADAL" clId="{06FB8064-48D1-4D66-A0F2-4CB09BD0A9FA}" dt="2024-11-08T05:23:23.410" v="7788" actId="478"/>
          <ac:spMkLst>
            <pc:docMk/>
            <pc:sldMk cId="1896100159" sldId="320"/>
            <ac:spMk id="3" creationId="{514AC19F-459D-2F5B-D79A-87B74443744B}"/>
          </ac:spMkLst>
        </pc:spChg>
        <pc:spChg chg="add del mod">
          <ac:chgData name="OKS22 畑中彩波" userId="68ca8b2d-86ce-4f6a-8ee3-ea8ccafbf206" providerId="ADAL" clId="{06FB8064-48D1-4D66-A0F2-4CB09BD0A9FA}" dt="2024-11-11T01:01:01.214" v="10564" actId="478"/>
          <ac:spMkLst>
            <pc:docMk/>
            <pc:sldMk cId="1896100159" sldId="320"/>
            <ac:spMk id="3" creationId="{6C671DD1-B60C-6126-365C-911DEEA20464}"/>
          </ac:spMkLst>
        </pc:spChg>
        <pc:spChg chg="del">
          <ac:chgData name="OKS22 畑中彩波" userId="68ca8b2d-86ce-4f6a-8ee3-ea8ccafbf206" providerId="ADAL" clId="{06FB8064-48D1-4D66-A0F2-4CB09BD0A9FA}" dt="2024-11-08T04:20:23.120" v="6927" actId="478"/>
          <ac:spMkLst>
            <pc:docMk/>
            <pc:sldMk cId="1896100159" sldId="320"/>
            <ac:spMk id="3" creationId="{FB09F3B2-213A-1580-56F0-CCB0F9008D66}"/>
          </ac:spMkLst>
        </pc:spChg>
        <pc:spChg chg="add mod">
          <ac:chgData name="OKS22 畑中彩波" userId="68ca8b2d-86ce-4f6a-8ee3-ea8ccafbf206" providerId="ADAL" clId="{06FB8064-48D1-4D66-A0F2-4CB09BD0A9FA}" dt="2024-11-11T07:28:08.170" v="21876" actId="1076"/>
          <ac:spMkLst>
            <pc:docMk/>
            <pc:sldMk cId="1896100159" sldId="320"/>
            <ac:spMk id="4" creationId="{6ED82E69-569C-FF82-EB6A-058CBB67882C}"/>
          </ac:spMkLst>
        </pc:spChg>
        <pc:spChg chg="add del mod">
          <ac:chgData name="OKS22 畑中彩波" userId="68ca8b2d-86ce-4f6a-8ee3-ea8ccafbf206" providerId="ADAL" clId="{06FB8064-48D1-4D66-A0F2-4CB09BD0A9FA}" dt="2024-11-08T05:22:42.932" v="7769" actId="21"/>
          <ac:spMkLst>
            <pc:docMk/>
            <pc:sldMk cId="1896100159" sldId="320"/>
            <ac:spMk id="5" creationId="{B27CEE22-3F47-9E44-D2CA-C5D2E1BE1410}"/>
          </ac:spMkLst>
        </pc:spChg>
        <pc:spChg chg="add mod">
          <ac:chgData name="OKS22 畑中彩波" userId="68ca8b2d-86ce-4f6a-8ee3-ea8ccafbf206" providerId="ADAL" clId="{06FB8064-48D1-4D66-A0F2-4CB09BD0A9FA}" dt="2024-11-11T07:27:31.260" v="21857" actId="1076"/>
          <ac:spMkLst>
            <pc:docMk/>
            <pc:sldMk cId="1896100159" sldId="320"/>
            <ac:spMk id="5" creationId="{B4D29446-AFC4-2E5D-1363-DA90C7AE6D22}"/>
          </ac:spMkLst>
        </pc:spChg>
        <pc:spChg chg="mod">
          <ac:chgData name="OKS22 畑中彩波" userId="68ca8b2d-86ce-4f6a-8ee3-ea8ccafbf206" providerId="ADAL" clId="{06FB8064-48D1-4D66-A0F2-4CB09BD0A9FA}" dt="2024-11-08T05:23:24.204" v="7789"/>
          <ac:spMkLst>
            <pc:docMk/>
            <pc:sldMk cId="1896100159" sldId="320"/>
            <ac:spMk id="6" creationId="{4999128B-8005-B128-0473-3D7273CC4038}"/>
          </ac:spMkLst>
        </pc:spChg>
        <pc:spChg chg="add del mod">
          <ac:chgData name="OKS22 畑中彩波" userId="68ca8b2d-86ce-4f6a-8ee3-ea8ccafbf206" providerId="ADAL" clId="{06FB8064-48D1-4D66-A0F2-4CB09BD0A9FA}" dt="2024-11-08T04:33:23.459" v="7009" actId="478"/>
          <ac:spMkLst>
            <pc:docMk/>
            <pc:sldMk cId="1896100159" sldId="320"/>
            <ac:spMk id="6" creationId="{DCF5A54E-E9F8-2B33-85AC-50C3B7B22297}"/>
          </ac:spMkLst>
        </pc:spChg>
        <pc:spChg chg="add del mod">
          <ac:chgData name="OKS22 畑中彩波" userId="68ca8b2d-86ce-4f6a-8ee3-ea8ccafbf206" providerId="ADAL" clId="{06FB8064-48D1-4D66-A0F2-4CB09BD0A9FA}" dt="2024-11-08T05:22:42.932" v="7769" actId="21"/>
          <ac:spMkLst>
            <pc:docMk/>
            <pc:sldMk cId="1896100159" sldId="320"/>
            <ac:spMk id="7" creationId="{CB8CF23A-DF95-E1EF-58D9-8694DA43F6A5}"/>
          </ac:spMkLst>
        </pc:spChg>
        <pc:spChg chg="add del mod">
          <ac:chgData name="OKS22 畑中彩波" userId="68ca8b2d-86ce-4f6a-8ee3-ea8ccafbf206" providerId="ADAL" clId="{06FB8064-48D1-4D66-A0F2-4CB09BD0A9FA}" dt="2024-11-08T05:22:42.932" v="7769" actId="21"/>
          <ac:spMkLst>
            <pc:docMk/>
            <pc:sldMk cId="1896100159" sldId="320"/>
            <ac:spMk id="8" creationId="{BF5FBAD3-23D0-44CE-7DB1-32CFB3D3D6E4}"/>
          </ac:spMkLst>
        </pc:spChg>
        <pc:spChg chg="add del mod">
          <ac:chgData name="OKS22 畑中彩波" userId="68ca8b2d-86ce-4f6a-8ee3-ea8ccafbf206" providerId="ADAL" clId="{06FB8064-48D1-4D66-A0F2-4CB09BD0A9FA}" dt="2024-11-08T05:22:42.932" v="7769" actId="21"/>
          <ac:spMkLst>
            <pc:docMk/>
            <pc:sldMk cId="1896100159" sldId="320"/>
            <ac:spMk id="9" creationId="{7362DE89-2D47-6075-BD00-BD0221B1704F}"/>
          </ac:spMkLst>
        </pc:spChg>
        <pc:spChg chg="mod">
          <ac:chgData name="OKS22 畑中彩波" userId="68ca8b2d-86ce-4f6a-8ee3-ea8ccafbf206" providerId="ADAL" clId="{06FB8064-48D1-4D66-A0F2-4CB09BD0A9FA}" dt="2024-11-08T05:23:24.204" v="7789"/>
          <ac:spMkLst>
            <pc:docMk/>
            <pc:sldMk cId="1896100159" sldId="320"/>
            <ac:spMk id="10" creationId="{3FD46309-9C6B-9989-29FD-6FFD35BB9C87}"/>
          </ac:spMkLst>
        </pc:spChg>
        <pc:spChg chg="mod">
          <ac:chgData name="OKS22 畑中彩波" userId="68ca8b2d-86ce-4f6a-8ee3-ea8ccafbf206" providerId="ADAL" clId="{06FB8064-48D1-4D66-A0F2-4CB09BD0A9FA}" dt="2024-11-11T07:33:29.696" v="22302" actId="14100"/>
          <ac:spMkLst>
            <pc:docMk/>
            <pc:sldMk cId="1896100159" sldId="320"/>
            <ac:spMk id="10" creationId="{671D261D-FC8C-B5D7-91ED-9627C2BF7CAD}"/>
          </ac:spMkLst>
        </pc:spChg>
        <pc:spChg chg="mod">
          <ac:chgData name="OKS22 畑中彩波" userId="68ca8b2d-86ce-4f6a-8ee3-ea8ccafbf206" providerId="ADAL" clId="{06FB8064-48D1-4D66-A0F2-4CB09BD0A9FA}" dt="2024-11-08T05:23:24.204" v="7789"/>
          <ac:spMkLst>
            <pc:docMk/>
            <pc:sldMk cId="1896100159" sldId="320"/>
            <ac:spMk id="11" creationId="{2D07926D-034F-77F0-5F59-B4D373382D15}"/>
          </ac:spMkLst>
        </pc:spChg>
        <pc:spChg chg="mod">
          <ac:chgData name="OKS22 畑中彩波" userId="68ca8b2d-86ce-4f6a-8ee3-ea8ccafbf206" providerId="ADAL" clId="{06FB8064-48D1-4D66-A0F2-4CB09BD0A9FA}" dt="2024-11-11T07:36:00.154" v="22336"/>
          <ac:spMkLst>
            <pc:docMk/>
            <pc:sldMk cId="1896100159" sldId="320"/>
            <ac:spMk id="11" creationId="{BFA951BD-9D8D-25EA-1894-782769262395}"/>
          </ac:spMkLst>
        </pc:spChg>
        <pc:spChg chg="mod">
          <ac:chgData name="OKS22 畑中彩波" userId="68ca8b2d-86ce-4f6a-8ee3-ea8ccafbf206" providerId="ADAL" clId="{06FB8064-48D1-4D66-A0F2-4CB09BD0A9FA}" dt="2024-11-08T05:23:24.204" v="7789"/>
          <ac:spMkLst>
            <pc:docMk/>
            <pc:sldMk cId="1896100159" sldId="320"/>
            <ac:spMk id="12" creationId="{7FB6D180-E185-9EF5-16AF-F3EC7C032E76}"/>
          </ac:spMkLst>
        </pc:spChg>
        <pc:spChg chg="add del mod">
          <ac:chgData name="OKS22 畑中彩波" userId="68ca8b2d-86ce-4f6a-8ee3-ea8ccafbf206" providerId="ADAL" clId="{06FB8064-48D1-4D66-A0F2-4CB09BD0A9FA}" dt="2024-11-11T04:49:37.991" v="19190" actId="478"/>
          <ac:spMkLst>
            <pc:docMk/>
            <pc:sldMk cId="1896100159" sldId="320"/>
            <ac:spMk id="12" creationId="{899E176C-A872-1880-0ECD-E050D0B93A39}"/>
          </ac:spMkLst>
        </pc:spChg>
        <pc:spChg chg="mod">
          <ac:chgData name="OKS22 畑中彩波" userId="68ca8b2d-86ce-4f6a-8ee3-ea8ccafbf206" providerId="ADAL" clId="{06FB8064-48D1-4D66-A0F2-4CB09BD0A9FA}" dt="2024-11-08T05:23:24.204" v="7789"/>
          <ac:spMkLst>
            <pc:docMk/>
            <pc:sldMk cId="1896100159" sldId="320"/>
            <ac:spMk id="13" creationId="{39A1D9EB-4E4A-4FE3-A2BC-19EE17A4F86C}"/>
          </ac:spMkLst>
        </pc:spChg>
        <pc:spChg chg="mod">
          <ac:chgData name="OKS22 畑中彩波" userId="68ca8b2d-86ce-4f6a-8ee3-ea8ccafbf206" providerId="ADAL" clId="{06FB8064-48D1-4D66-A0F2-4CB09BD0A9FA}" dt="2024-11-08T04:42:18.377" v="7198" actId="18245"/>
          <ac:spMkLst>
            <pc:docMk/>
            <pc:sldMk cId="1896100159" sldId="320"/>
            <ac:spMk id="13" creationId="{880EF0BF-067C-B192-08B6-DBD3307B973D}"/>
          </ac:spMkLst>
        </pc:spChg>
        <pc:spChg chg="mod">
          <ac:chgData name="OKS22 畑中彩波" userId="68ca8b2d-86ce-4f6a-8ee3-ea8ccafbf206" providerId="ADAL" clId="{06FB8064-48D1-4D66-A0F2-4CB09BD0A9FA}" dt="2024-11-08T05:23:24.204" v="7789"/>
          <ac:spMkLst>
            <pc:docMk/>
            <pc:sldMk cId="1896100159" sldId="320"/>
            <ac:spMk id="14" creationId="{46E5F0C1-D160-DA41-4CB8-748F70C6FA16}"/>
          </ac:spMkLst>
        </pc:spChg>
        <pc:spChg chg="mod">
          <ac:chgData name="OKS22 畑中彩波" userId="68ca8b2d-86ce-4f6a-8ee3-ea8ccafbf206" providerId="ADAL" clId="{06FB8064-48D1-4D66-A0F2-4CB09BD0A9FA}" dt="2024-11-08T04:42:18.377" v="7198" actId="18245"/>
          <ac:spMkLst>
            <pc:docMk/>
            <pc:sldMk cId="1896100159" sldId="320"/>
            <ac:spMk id="14" creationId="{87F403AE-A74B-598A-9D7E-201E427ECB56}"/>
          </ac:spMkLst>
        </pc:spChg>
        <pc:spChg chg="add del mod">
          <ac:chgData name="OKS22 畑中彩波" userId="68ca8b2d-86ce-4f6a-8ee3-ea8ccafbf206" providerId="ADAL" clId="{06FB8064-48D1-4D66-A0F2-4CB09BD0A9FA}" dt="2024-11-11T06:22:13.636" v="20206" actId="478"/>
          <ac:spMkLst>
            <pc:docMk/>
            <pc:sldMk cId="1896100159" sldId="320"/>
            <ac:spMk id="15" creationId="{DF4A5FF9-C7B0-DE5D-790E-CA3474927A00}"/>
          </ac:spMkLst>
        </pc:spChg>
        <pc:spChg chg="mod">
          <ac:chgData name="OKS22 畑中彩波" userId="68ca8b2d-86ce-4f6a-8ee3-ea8ccafbf206" providerId="ADAL" clId="{06FB8064-48D1-4D66-A0F2-4CB09BD0A9FA}" dt="2024-11-08T04:42:18.377" v="7198" actId="18245"/>
          <ac:spMkLst>
            <pc:docMk/>
            <pc:sldMk cId="1896100159" sldId="320"/>
            <ac:spMk id="15" creationId="{E5711317-0F22-497E-962C-4103119567A6}"/>
          </ac:spMkLst>
        </pc:spChg>
        <pc:spChg chg="mod">
          <ac:chgData name="OKS22 畑中彩波" userId="68ca8b2d-86ce-4f6a-8ee3-ea8ccafbf206" providerId="ADAL" clId="{06FB8064-48D1-4D66-A0F2-4CB09BD0A9FA}" dt="2024-11-08T04:41:26.133" v="7178" actId="18245"/>
          <ac:spMkLst>
            <pc:docMk/>
            <pc:sldMk cId="1896100159" sldId="320"/>
            <ac:spMk id="16" creationId="{94E06EB6-476C-6AFB-3EB0-CD661B5452B7}"/>
          </ac:spMkLst>
        </pc:spChg>
        <pc:spChg chg="mod">
          <ac:chgData name="OKS22 畑中彩波" userId="68ca8b2d-86ce-4f6a-8ee3-ea8ccafbf206" providerId="ADAL" clId="{06FB8064-48D1-4D66-A0F2-4CB09BD0A9FA}" dt="2024-11-08T04:49:21.867" v="7466" actId="207"/>
          <ac:spMkLst>
            <pc:docMk/>
            <pc:sldMk cId="1896100159" sldId="320"/>
            <ac:spMk id="18" creationId="{E6CBA8EB-42B3-413A-D42E-477C620B6386}"/>
          </ac:spMkLst>
        </pc:spChg>
        <pc:spChg chg="add mod">
          <ac:chgData name="OKS22 畑中彩波" userId="68ca8b2d-86ce-4f6a-8ee3-ea8ccafbf206" providerId="ADAL" clId="{06FB8064-48D1-4D66-A0F2-4CB09BD0A9FA}" dt="2024-11-11T07:27:27.855" v="21856" actId="1076"/>
          <ac:spMkLst>
            <pc:docMk/>
            <pc:sldMk cId="1896100159" sldId="320"/>
            <ac:spMk id="19" creationId="{3FDA7E30-1815-48DF-4FA3-F4FB62E26B5E}"/>
          </ac:spMkLst>
        </pc:spChg>
        <pc:spChg chg="mod">
          <ac:chgData name="OKS22 畑中彩波" userId="68ca8b2d-86ce-4f6a-8ee3-ea8ccafbf206" providerId="ADAL" clId="{06FB8064-48D1-4D66-A0F2-4CB09BD0A9FA}" dt="2024-11-08T04:50:45.662" v="7473" actId="207"/>
          <ac:spMkLst>
            <pc:docMk/>
            <pc:sldMk cId="1896100159" sldId="320"/>
            <ac:spMk id="19" creationId="{EC8EDD09-9BE4-CFBA-3A38-2E744D862413}"/>
          </ac:spMkLst>
        </pc:spChg>
        <pc:spChg chg="add mod">
          <ac:chgData name="OKS22 畑中彩波" userId="68ca8b2d-86ce-4f6a-8ee3-ea8ccafbf206" providerId="ADAL" clId="{06FB8064-48D1-4D66-A0F2-4CB09BD0A9FA}" dt="2024-11-11T07:32:05.405" v="22292" actId="1076"/>
          <ac:spMkLst>
            <pc:docMk/>
            <pc:sldMk cId="1896100159" sldId="320"/>
            <ac:spMk id="20" creationId="{60391C59-F8B3-1AF4-7BBC-5965765C316E}"/>
          </ac:spMkLst>
        </pc:spChg>
        <pc:spChg chg="mod">
          <ac:chgData name="OKS22 畑中彩波" userId="68ca8b2d-86ce-4f6a-8ee3-ea8ccafbf206" providerId="ADAL" clId="{06FB8064-48D1-4D66-A0F2-4CB09BD0A9FA}" dt="2024-11-08T04:49:25.944" v="7470" actId="207"/>
          <ac:spMkLst>
            <pc:docMk/>
            <pc:sldMk cId="1896100159" sldId="320"/>
            <ac:spMk id="21" creationId="{DB889070-ECFD-DBAB-812C-C9C218FFACF3}"/>
          </ac:spMkLst>
        </pc:spChg>
        <pc:spChg chg="mod">
          <ac:chgData name="OKS22 畑中彩波" userId="68ca8b2d-86ce-4f6a-8ee3-ea8ccafbf206" providerId="ADAL" clId="{06FB8064-48D1-4D66-A0F2-4CB09BD0A9FA}" dt="2024-11-08T04:50:38.037" v="7471" actId="207"/>
          <ac:spMkLst>
            <pc:docMk/>
            <pc:sldMk cId="1896100159" sldId="320"/>
            <ac:spMk id="22" creationId="{BBE7E22B-3DA0-ABBA-DAE2-4D44F9071F82}"/>
          </ac:spMkLst>
        </pc:spChg>
        <pc:spChg chg="mod">
          <ac:chgData name="OKS22 畑中彩波" userId="68ca8b2d-86ce-4f6a-8ee3-ea8ccafbf206" providerId="ADAL" clId="{06FB8064-48D1-4D66-A0F2-4CB09BD0A9FA}" dt="2024-11-11T07:28:02.644" v="21874"/>
          <ac:spMkLst>
            <pc:docMk/>
            <pc:sldMk cId="1896100159" sldId="320"/>
            <ac:spMk id="22" creationId="{F5C0753C-CD59-0121-D234-C237B5D04095}"/>
          </ac:spMkLst>
        </pc:spChg>
        <pc:spChg chg="mod">
          <ac:chgData name="OKS22 畑中彩波" userId="68ca8b2d-86ce-4f6a-8ee3-ea8ccafbf206" providerId="ADAL" clId="{06FB8064-48D1-4D66-A0F2-4CB09BD0A9FA}" dt="2024-11-11T07:28:02.644" v="21874"/>
          <ac:spMkLst>
            <pc:docMk/>
            <pc:sldMk cId="1896100159" sldId="320"/>
            <ac:spMk id="23" creationId="{48D801F0-B170-E460-8DB5-A54B48CC70FD}"/>
          </ac:spMkLst>
        </pc:spChg>
        <pc:spChg chg="mod">
          <ac:chgData name="OKS22 畑中彩波" userId="68ca8b2d-86ce-4f6a-8ee3-ea8ccafbf206" providerId="ADAL" clId="{06FB8064-48D1-4D66-A0F2-4CB09BD0A9FA}" dt="2024-11-08T04:49:22.766" v="7467" actId="207"/>
          <ac:spMkLst>
            <pc:docMk/>
            <pc:sldMk cId="1896100159" sldId="320"/>
            <ac:spMk id="23" creationId="{70601A06-93CD-5065-E974-1E6BFE55A4A7}"/>
          </ac:spMkLst>
        </pc:spChg>
        <pc:spChg chg="mod">
          <ac:chgData name="OKS22 畑中彩波" userId="68ca8b2d-86ce-4f6a-8ee3-ea8ccafbf206" providerId="ADAL" clId="{06FB8064-48D1-4D66-A0F2-4CB09BD0A9FA}" dt="2024-11-08T04:50:42.370" v="7472" actId="207"/>
          <ac:spMkLst>
            <pc:docMk/>
            <pc:sldMk cId="1896100159" sldId="320"/>
            <ac:spMk id="24" creationId="{B94DDA6C-7B16-7228-D8C8-D3107E6D0B99}"/>
          </ac:spMkLst>
        </pc:spChg>
        <pc:spChg chg="add">
          <ac:chgData name="OKS22 畑中彩波" userId="68ca8b2d-86ce-4f6a-8ee3-ea8ccafbf206" providerId="ADAL" clId="{06FB8064-48D1-4D66-A0F2-4CB09BD0A9FA}" dt="2024-11-08T05:23:34.682" v="7790" actId="26606"/>
          <ac:spMkLst>
            <pc:docMk/>
            <pc:sldMk cId="1896100159" sldId="320"/>
            <ac:spMk id="25" creationId="{53B021B3-DE93-4AB7-8A18-CF5F1CED88B8}"/>
          </ac:spMkLst>
        </pc:spChg>
        <pc:spChg chg="add">
          <ac:chgData name="OKS22 畑中彩波" userId="68ca8b2d-86ce-4f6a-8ee3-ea8ccafbf206" providerId="ADAL" clId="{06FB8064-48D1-4D66-A0F2-4CB09BD0A9FA}" dt="2024-11-08T05:23:34.682" v="7790" actId="26606"/>
          <ac:spMkLst>
            <pc:docMk/>
            <pc:sldMk cId="1896100159" sldId="320"/>
            <ac:spMk id="26" creationId="{52D502E5-F6B4-4D58-B4AE-FC466FF15EE8}"/>
          </ac:spMkLst>
        </pc:spChg>
        <pc:spChg chg="add">
          <ac:chgData name="OKS22 畑中彩波" userId="68ca8b2d-86ce-4f6a-8ee3-ea8ccafbf206" providerId="ADAL" clId="{06FB8064-48D1-4D66-A0F2-4CB09BD0A9FA}" dt="2024-11-08T05:23:34.682" v="7790" actId="26606"/>
          <ac:spMkLst>
            <pc:docMk/>
            <pc:sldMk cId="1896100159" sldId="320"/>
            <ac:spMk id="27" creationId="{9DECDBF4-02B6-4BB4-B65B-B8107AD6A9E8}"/>
          </ac:spMkLst>
        </pc:spChg>
        <pc:spChg chg="mod">
          <ac:chgData name="OKS22 畑中彩波" userId="68ca8b2d-86ce-4f6a-8ee3-ea8ccafbf206" providerId="ADAL" clId="{06FB8064-48D1-4D66-A0F2-4CB09BD0A9FA}" dt="2024-11-11T07:32:36.834" v="22295" actId="18245"/>
          <ac:spMkLst>
            <pc:docMk/>
            <pc:sldMk cId="1896100159" sldId="320"/>
            <ac:spMk id="29" creationId="{78E941F9-A129-9976-6805-24CC216DB737}"/>
          </ac:spMkLst>
        </pc:spChg>
        <pc:spChg chg="mod">
          <ac:chgData name="OKS22 畑中彩波" userId="68ca8b2d-86ce-4f6a-8ee3-ea8ccafbf206" providerId="ADAL" clId="{06FB8064-48D1-4D66-A0F2-4CB09BD0A9FA}" dt="2024-11-11T07:33:03.240" v="22297" actId="207"/>
          <ac:spMkLst>
            <pc:docMk/>
            <pc:sldMk cId="1896100159" sldId="320"/>
            <ac:spMk id="30" creationId="{2BF95052-AFC1-676C-C1AC-4B4B44BB9431}"/>
          </ac:spMkLst>
        </pc:spChg>
        <pc:spChg chg="mod">
          <ac:chgData name="OKS22 畑中彩波" userId="68ca8b2d-86ce-4f6a-8ee3-ea8ccafbf206" providerId="ADAL" clId="{06FB8064-48D1-4D66-A0F2-4CB09BD0A9FA}" dt="2024-11-11T07:32:36.834" v="22295" actId="18245"/>
          <ac:spMkLst>
            <pc:docMk/>
            <pc:sldMk cId="1896100159" sldId="320"/>
            <ac:spMk id="31" creationId="{7173DE39-8C20-8D9E-5810-EBFDCFD997EE}"/>
          </ac:spMkLst>
        </pc:spChg>
        <pc:spChg chg="mod">
          <ac:chgData name="OKS22 畑中彩波" userId="68ca8b2d-86ce-4f6a-8ee3-ea8ccafbf206" providerId="ADAL" clId="{06FB8064-48D1-4D66-A0F2-4CB09BD0A9FA}" dt="2024-11-11T07:33:06.547" v="22298" actId="207"/>
          <ac:spMkLst>
            <pc:docMk/>
            <pc:sldMk cId="1896100159" sldId="320"/>
            <ac:spMk id="32" creationId="{C4B9B2D7-5F87-7C35-614A-7C43F961176D}"/>
          </ac:spMkLst>
        </pc:spChg>
        <pc:grpChg chg="add del mod">
          <ac:chgData name="OKS22 畑中彩波" userId="68ca8b2d-86ce-4f6a-8ee3-ea8ccafbf206" providerId="ADAL" clId="{06FB8064-48D1-4D66-A0F2-4CB09BD0A9FA}" dt="2024-11-08T05:23:36.911" v="7791" actId="478"/>
          <ac:grpSpMkLst>
            <pc:docMk/>
            <pc:sldMk cId="1896100159" sldId="320"/>
            <ac:grpSpMk id="4" creationId="{AE56A94B-A5AE-5CD5-DB15-B9324B876931}"/>
          </ac:grpSpMkLst>
        </pc:grpChg>
        <pc:grpChg chg="mod">
          <ac:chgData name="OKS22 畑中彩波" userId="68ca8b2d-86ce-4f6a-8ee3-ea8ccafbf206" providerId="ADAL" clId="{06FB8064-48D1-4D66-A0F2-4CB09BD0A9FA}" dt="2024-11-11T07:33:22.387" v="22301" actId="1076"/>
          <ac:grpSpMkLst>
            <pc:docMk/>
            <pc:sldMk cId="1896100159" sldId="320"/>
            <ac:grpSpMk id="9" creationId="{81B86DDC-BC15-458E-4920-3930C46EEB33}"/>
          </ac:grpSpMkLst>
        </pc:grpChg>
        <pc:grpChg chg="mod">
          <ac:chgData name="OKS22 畑中彩波" userId="68ca8b2d-86ce-4f6a-8ee3-ea8ccafbf206" providerId="ADAL" clId="{06FB8064-48D1-4D66-A0F2-4CB09BD0A9FA}" dt="2024-11-08T04:42:18.377" v="7198" actId="18245"/>
          <ac:grpSpMkLst>
            <pc:docMk/>
            <pc:sldMk cId="1896100159" sldId="320"/>
            <ac:grpSpMk id="12" creationId="{F98190A5-85FB-BB2B-0C68-BF758D1FFE5B}"/>
          </ac:grpSpMkLst>
        </pc:grpChg>
        <pc:grpChg chg="del mod">
          <ac:chgData name="OKS22 畑中彩波" userId="68ca8b2d-86ce-4f6a-8ee3-ea8ccafbf206" providerId="ADAL" clId="{06FB8064-48D1-4D66-A0F2-4CB09BD0A9FA}" dt="2024-11-08T05:22:42.932" v="7769" actId="21"/>
          <ac:grpSpMkLst>
            <pc:docMk/>
            <pc:sldMk cId="1896100159" sldId="320"/>
            <ac:grpSpMk id="17" creationId="{36B6F022-F411-1F9A-02ED-BA6752A3A6A8}"/>
          </ac:grpSpMkLst>
        </pc:grpChg>
        <pc:grpChg chg="add del mod">
          <ac:chgData name="OKS22 畑中彩波" userId="68ca8b2d-86ce-4f6a-8ee3-ea8ccafbf206" providerId="ADAL" clId="{06FB8064-48D1-4D66-A0F2-4CB09BD0A9FA}" dt="2024-11-08T05:22:42.932" v="7769" actId="21"/>
          <ac:grpSpMkLst>
            <pc:docMk/>
            <pc:sldMk cId="1896100159" sldId="320"/>
            <ac:grpSpMk id="20" creationId="{3F2BE3F9-A7A5-BA5A-B28F-C5540B5F33BE}"/>
          </ac:grpSpMkLst>
        </pc:grpChg>
        <pc:grpChg chg="add del mod">
          <ac:chgData name="OKS22 畑中彩波" userId="68ca8b2d-86ce-4f6a-8ee3-ea8ccafbf206" providerId="ADAL" clId="{06FB8064-48D1-4D66-A0F2-4CB09BD0A9FA}" dt="2024-11-11T07:28:29.452" v="21878" actId="478"/>
          <ac:grpSpMkLst>
            <pc:docMk/>
            <pc:sldMk cId="1896100159" sldId="320"/>
            <ac:grpSpMk id="21" creationId="{4214A1C8-614B-3245-2A89-D786FA10A53D}"/>
          </ac:grpSpMkLst>
        </pc:grpChg>
        <pc:grpChg chg="mod">
          <ac:chgData name="OKS22 畑中彩波" userId="68ca8b2d-86ce-4f6a-8ee3-ea8ccafbf206" providerId="ADAL" clId="{06FB8064-48D1-4D66-A0F2-4CB09BD0A9FA}" dt="2024-11-11T07:33:41.506" v="22306" actId="14100"/>
          <ac:grpSpMkLst>
            <pc:docMk/>
            <pc:sldMk cId="1896100159" sldId="320"/>
            <ac:grpSpMk id="28" creationId="{A518E6E4-90B3-2F8D-0007-95995A44B866}"/>
          </ac:grpSpMkLst>
        </pc:grpChg>
        <pc:graphicFrameChg chg="add del mod modGraphic">
          <ac:chgData name="OKS22 畑中彩波" userId="68ca8b2d-86ce-4f6a-8ee3-ea8ccafbf206" providerId="ADAL" clId="{06FB8064-48D1-4D66-A0F2-4CB09BD0A9FA}" dt="2024-11-08T04:32:23.219" v="7001" actId="478"/>
          <ac:graphicFrameMkLst>
            <pc:docMk/>
            <pc:sldMk cId="1896100159" sldId="320"/>
            <ac:graphicFrameMk id="4" creationId="{8BFF5C1E-E9A0-A2A0-FACD-170B91E382AD}"/>
          </ac:graphicFrameMkLst>
        </pc:graphicFrameChg>
        <pc:graphicFrameChg chg="add del mod modGraphic">
          <ac:chgData name="OKS22 畑中彩波" userId="68ca8b2d-86ce-4f6a-8ee3-ea8ccafbf206" providerId="ADAL" clId="{06FB8064-48D1-4D66-A0F2-4CB09BD0A9FA}" dt="2024-11-11T01:07:13.414" v="10831" actId="18245"/>
          <ac:graphicFrameMkLst>
            <pc:docMk/>
            <pc:sldMk cId="1896100159" sldId="320"/>
            <ac:graphicFrameMk id="8" creationId="{1139D6B7-B660-5CA6-4226-E8BFEED816C6}"/>
          </ac:graphicFrameMkLst>
        </pc:graphicFrameChg>
        <pc:graphicFrameChg chg="add del mod modGraphic">
          <ac:chgData name="OKS22 畑中彩波" userId="68ca8b2d-86ce-4f6a-8ee3-ea8ccafbf206" providerId="ADAL" clId="{06FB8064-48D1-4D66-A0F2-4CB09BD0A9FA}" dt="2024-11-08T04:43:24.323" v="7218" actId="18245"/>
          <ac:graphicFrameMkLst>
            <pc:docMk/>
            <pc:sldMk cId="1896100159" sldId="320"/>
            <ac:graphicFrameMk id="10" creationId="{21599EF4-C24A-8A60-AEFC-ED70D58F7347}"/>
          </ac:graphicFrameMkLst>
        </pc:graphicFrameChg>
        <pc:graphicFrameChg chg="add del mod modGraphic">
          <ac:chgData name="OKS22 畑中彩波" userId="68ca8b2d-86ce-4f6a-8ee3-ea8ccafbf206" providerId="ADAL" clId="{06FB8064-48D1-4D66-A0F2-4CB09BD0A9FA}" dt="2024-11-08T04:43:03.752" v="7216" actId="18245"/>
          <ac:graphicFrameMkLst>
            <pc:docMk/>
            <pc:sldMk cId="1896100159" sldId="320"/>
            <ac:graphicFrameMk id="11" creationId="{50B1E596-34D3-9215-DCC2-37722DCB7842}"/>
          </ac:graphicFrameMkLst>
        </pc:graphicFrameChg>
        <pc:graphicFrameChg chg="add del mod modGraphic">
          <ac:chgData name="OKS22 畑中彩波" userId="68ca8b2d-86ce-4f6a-8ee3-ea8ccafbf206" providerId="ADAL" clId="{06FB8064-48D1-4D66-A0F2-4CB09BD0A9FA}" dt="2024-11-11T07:32:36.834" v="22295" actId="18245"/>
          <ac:graphicFrameMkLst>
            <pc:docMk/>
            <pc:sldMk cId="1896100159" sldId="320"/>
            <ac:graphicFrameMk id="24" creationId="{6928874F-A586-8800-3E51-817A4ED0492B}"/>
          </ac:graphicFrameMkLst>
        </pc:graphicFrameChg>
        <pc:picChg chg="add del mod modCrop">
          <ac:chgData name="OKS22 畑中彩波" userId="68ca8b2d-86ce-4f6a-8ee3-ea8ccafbf206" providerId="ADAL" clId="{06FB8064-48D1-4D66-A0F2-4CB09BD0A9FA}" dt="2024-11-11T07:33:11.613" v="22299" actId="478"/>
          <ac:picMkLst>
            <pc:docMk/>
            <pc:sldMk cId="1896100159" sldId="320"/>
            <ac:picMk id="16" creationId="{266CA974-0B85-56C6-70F9-76F4AA7F6B0D}"/>
          </ac:picMkLst>
        </pc:picChg>
      </pc:sldChg>
      <pc:sldChg chg="addSp delSp modSp new mod setBg modShow modNotesTx">
        <pc:chgData name="OKS22 畑中彩波" userId="68ca8b2d-86ce-4f6a-8ee3-ea8ccafbf206" providerId="ADAL" clId="{06FB8064-48D1-4D66-A0F2-4CB09BD0A9FA}" dt="2024-11-12T05:37:15.590" v="25116" actId="729"/>
        <pc:sldMkLst>
          <pc:docMk/>
          <pc:sldMk cId="2118938232" sldId="321"/>
        </pc:sldMkLst>
        <pc:spChg chg="mod">
          <ac:chgData name="OKS22 畑中彩波" userId="68ca8b2d-86ce-4f6a-8ee3-ea8ccafbf206" providerId="ADAL" clId="{06FB8064-48D1-4D66-A0F2-4CB09BD0A9FA}" dt="2024-11-08T05:22:23.804" v="7768" actId="26606"/>
          <ac:spMkLst>
            <pc:docMk/>
            <pc:sldMk cId="2118938232" sldId="321"/>
            <ac:spMk id="2" creationId="{1D791F0B-E0FF-ED9D-9357-31F67CB196DE}"/>
          </ac:spMkLst>
        </pc:spChg>
        <pc:spChg chg="del">
          <ac:chgData name="OKS22 畑中彩波" userId="68ca8b2d-86ce-4f6a-8ee3-ea8ccafbf206" providerId="ADAL" clId="{06FB8064-48D1-4D66-A0F2-4CB09BD0A9FA}" dt="2024-11-08T04:58:56.823" v="7475"/>
          <ac:spMkLst>
            <pc:docMk/>
            <pc:sldMk cId="2118938232" sldId="321"/>
            <ac:spMk id="3" creationId="{60EED867-1051-65CE-11B5-3F89A1ED6BD4}"/>
          </ac:spMkLst>
        </pc:spChg>
        <pc:spChg chg="add del mod">
          <ac:chgData name="OKS22 畑中彩波" userId="68ca8b2d-86ce-4f6a-8ee3-ea8ccafbf206" providerId="ADAL" clId="{06FB8064-48D1-4D66-A0F2-4CB09BD0A9FA}" dt="2024-11-11T04:49:47.024" v="19197" actId="478"/>
          <ac:spMkLst>
            <pc:docMk/>
            <pc:sldMk cId="2118938232" sldId="321"/>
            <ac:spMk id="3" creationId="{D1E1A78D-0434-D134-92C7-BB808F6A71BF}"/>
          </ac:spMkLst>
        </pc:spChg>
        <pc:spChg chg="add del mod">
          <ac:chgData name="OKS22 畑中彩波" userId="68ca8b2d-86ce-4f6a-8ee3-ea8ccafbf206" providerId="ADAL" clId="{06FB8064-48D1-4D66-A0F2-4CB09BD0A9FA}" dt="2024-11-08T04:59:15.667" v="7477" actId="1032"/>
          <ac:spMkLst>
            <pc:docMk/>
            <pc:sldMk cId="2118938232" sldId="321"/>
            <ac:spMk id="4" creationId="{172271E4-0A46-84C7-B8AC-04C61E48A8AF}"/>
          </ac:spMkLst>
        </pc:spChg>
        <pc:spChg chg="add del mod">
          <ac:chgData name="OKS22 畑中彩波" userId="68ca8b2d-86ce-4f6a-8ee3-ea8ccafbf206" providerId="ADAL" clId="{06FB8064-48D1-4D66-A0F2-4CB09BD0A9FA}" dt="2024-11-11T06:14:07.362" v="20170" actId="478"/>
          <ac:spMkLst>
            <pc:docMk/>
            <pc:sldMk cId="2118938232" sldId="321"/>
            <ac:spMk id="6" creationId="{966B2D31-627D-DE6D-5E9C-AF1E6D7CF38A}"/>
          </ac:spMkLst>
        </pc:spChg>
        <pc:spChg chg="add del mod">
          <ac:chgData name="OKS22 畑中彩波" userId="68ca8b2d-86ce-4f6a-8ee3-ea8ccafbf206" providerId="ADAL" clId="{06FB8064-48D1-4D66-A0F2-4CB09BD0A9FA}" dt="2024-11-08T04:59:29.594" v="7481"/>
          <ac:spMkLst>
            <pc:docMk/>
            <pc:sldMk cId="2118938232" sldId="321"/>
            <ac:spMk id="7" creationId="{6895124C-0541-E266-6DD7-0C2F57A0006D}"/>
          </ac:spMkLst>
        </pc:spChg>
        <pc:spChg chg="add del mod">
          <ac:chgData name="OKS22 畑中彩波" userId="68ca8b2d-86ce-4f6a-8ee3-ea8ccafbf206" providerId="ADAL" clId="{06FB8064-48D1-4D66-A0F2-4CB09BD0A9FA}" dt="2024-11-08T04:59:50.309" v="7487" actId="478"/>
          <ac:spMkLst>
            <pc:docMk/>
            <pc:sldMk cId="2118938232" sldId="321"/>
            <ac:spMk id="8" creationId="{A8D5EF1F-AEAD-A939-5B4D-C7B09D2C298B}"/>
          </ac:spMkLst>
        </pc:spChg>
        <pc:spChg chg="add mod">
          <ac:chgData name="OKS22 畑中彩波" userId="68ca8b2d-86ce-4f6a-8ee3-ea8ccafbf206" providerId="ADAL" clId="{06FB8064-48D1-4D66-A0F2-4CB09BD0A9FA}" dt="2024-11-11T03:22:00.114" v="16736" actId="1076"/>
          <ac:spMkLst>
            <pc:docMk/>
            <pc:sldMk cId="2118938232" sldId="321"/>
            <ac:spMk id="9" creationId="{56D55040-4482-187B-C214-3E9F89A902CE}"/>
          </ac:spMkLst>
        </pc:spChg>
        <pc:spChg chg="add">
          <ac:chgData name="OKS22 畑中彩波" userId="68ca8b2d-86ce-4f6a-8ee3-ea8ccafbf206" providerId="ADAL" clId="{06FB8064-48D1-4D66-A0F2-4CB09BD0A9FA}" dt="2024-11-08T05:22:23.804" v="7768" actId="26606"/>
          <ac:spMkLst>
            <pc:docMk/>
            <pc:sldMk cId="2118938232" sldId="321"/>
            <ac:spMk id="14" creationId="{DAF1966E-FD40-4A4A-B61B-C4DF7FA05F06}"/>
          </ac:spMkLst>
        </pc:spChg>
        <pc:spChg chg="add">
          <ac:chgData name="OKS22 畑中彩波" userId="68ca8b2d-86ce-4f6a-8ee3-ea8ccafbf206" providerId="ADAL" clId="{06FB8064-48D1-4D66-A0F2-4CB09BD0A9FA}" dt="2024-11-08T05:22:23.804" v="7768" actId="26606"/>
          <ac:spMkLst>
            <pc:docMk/>
            <pc:sldMk cId="2118938232" sldId="321"/>
            <ac:spMk id="16" creationId="{047BFA19-D45E-416B-A404-7AF2F3F27017}"/>
          </ac:spMkLst>
        </pc:spChg>
        <pc:spChg chg="add">
          <ac:chgData name="OKS22 畑中彩波" userId="68ca8b2d-86ce-4f6a-8ee3-ea8ccafbf206" providerId="ADAL" clId="{06FB8064-48D1-4D66-A0F2-4CB09BD0A9FA}" dt="2024-11-08T05:22:23.804" v="7768" actId="26606"/>
          <ac:spMkLst>
            <pc:docMk/>
            <pc:sldMk cId="2118938232" sldId="321"/>
            <ac:spMk id="18" creationId="{8E0105E7-23DB-4CF2-8258-FF47C7620F6E}"/>
          </ac:spMkLst>
        </pc:spChg>
        <pc:spChg chg="add">
          <ac:chgData name="OKS22 畑中彩波" userId="68ca8b2d-86ce-4f6a-8ee3-ea8ccafbf206" providerId="ADAL" clId="{06FB8064-48D1-4D66-A0F2-4CB09BD0A9FA}" dt="2024-11-08T05:22:23.804" v="7768" actId="26606"/>
          <ac:spMkLst>
            <pc:docMk/>
            <pc:sldMk cId="2118938232" sldId="321"/>
            <ac:spMk id="20" creationId="{074B4F7D-14B2-478B-8BF5-01E4E0C5D263}"/>
          </ac:spMkLst>
        </pc:spChg>
        <pc:graphicFrameChg chg="add del mod modGraphic">
          <ac:chgData name="OKS22 畑中彩波" userId="68ca8b2d-86ce-4f6a-8ee3-ea8ccafbf206" providerId="ADAL" clId="{06FB8064-48D1-4D66-A0F2-4CB09BD0A9FA}" dt="2024-11-08T04:59:26.932" v="7480" actId="478"/>
          <ac:graphicFrameMkLst>
            <pc:docMk/>
            <pc:sldMk cId="2118938232" sldId="321"/>
            <ac:graphicFrameMk id="5" creationId="{2B375A14-34EA-EBC8-082F-00A1A8C2D698}"/>
          </ac:graphicFrameMkLst>
        </pc:graphicFrameChg>
      </pc:sldChg>
      <pc:sldChg chg="addSp delSp modSp add mod modShow modNotesTx">
        <pc:chgData name="OKS22 畑中彩波" userId="68ca8b2d-86ce-4f6a-8ee3-ea8ccafbf206" providerId="ADAL" clId="{06FB8064-48D1-4D66-A0F2-4CB09BD0A9FA}" dt="2024-11-12T05:37:15.590" v="25116" actId="729"/>
        <pc:sldMkLst>
          <pc:docMk/>
          <pc:sldMk cId="2767895259" sldId="322"/>
        </pc:sldMkLst>
        <pc:spChg chg="mod">
          <ac:chgData name="OKS22 畑中彩波" userId="68ca8b2d-86ce-4f6a-8ee3-ea8ccafbf206" providerId="ADAL" clId="{06FB8064-48D1-4D66-A0F2-4CB09BD0A9FA}" dt="2024-11-11T04:27:26.106" v="18717" actId="1076"/>
          <ac:spMkLst>
            <pc:docMk/>
            <pc:sldMk cId="2767895259" sldId="322"/>
            <ac:spMk id="2" creationId="{15CD8AF4-CDEE-836B-5FA9-8AF7312982A9}"/>
          </ac:spMkLst>
        </pc:spChg>
        <pc:spChg chg="add del mod ord">
          <ac:chgData name="OKS22 畑中彩波" userId="68ca8b2d-86ce-4f6a-8ee3-ea8ccafbf206" providerId="ADAL" clId="{06FB8064-48D1-4D66-A0F2-4CB09BD0A9FA}" dt="2024-11-12T01:57:27.413" v="23247" actId="478"/>
          <ac:spMkLst>
            <pc:docMk/>
            <pc:sldMk cId="2767895259" sldId="322"/>
            <ac:spMk id="3" creationId="{2E21C572-EE09-6A72-A909-DF342CD43816}"/>
          </ac:spMkLst>
        </pc:spChg>
        <pc:spChg chg="add del">
          <ac:chgData name="OKS22 畑中彩波" userId="68ca8b2d-86ce-4f6a-8ee3-ea8ccafbf206" providerId="ADAL" clId="{06FB8064-48D1-4D66-A0F2-4CB09BD0A9FA}" dt="2024-11-11T04:24:20.048" v="18512" actId="478"/>
          <ac:spMkLst>
            <pc:docMk/>
            <pc:sldMk cId="2767895259" sldId="322"/>
            <ac:spMk id="3" creationId="{93099627-C614-8A82-B3C4-3D989762A3EF}"/>
          </ac:spMkLst>
        </pc:spChg>
        <pc:spChg chg="add del ord">
          <ac:chgData name="OKS22 畑中彩波" userId="68ca8b2d-86ce-4f6a-8ee3-ea8ccafbf206" providerId="ADAL" clId="{06FB8064-48D1-4D66-A0F2-4CB09BD0A9FA}" dt="2024-11-12T01:57:55.406" v="23251" actId="11529"/>
          <ac:spMkLst>
            <pc:docMk/>
            <pc:sldMk cId="2767895259" sldId="322"/>
            <ac:spMk id="4" creationId="{02AF9087-AB44-6663-A7E6-2D9865CC4FC9}"/>
          </ac:spMkLst>
        </pc:spChg>
        <pc:spChg chg="add del mod">
          <ac:chgData name="OKS22 畑中彩波" userId="68ca8b2d-86ce-4f6a-8ee3-ea8ccafbf206" providerId="ADAL" clId="{06FB8064-48D1-4D66-A0F2-4CB09BD0A9FA}" dt="2024-11-11T04:49:28.927" v="19186" actId="478"/>
          <ac:spMkLst>
            <pc:docMk/>
            <pc:sldMk cId="2767895259" sldId="322"/>
            <ac:spMk id="4" creationId="{1EAF6D45-3E46-B4C6-AD49-EE409A00ABB5}"/>
          </ac:spMkLst>
        </pc:spChg>
        <pc:spChg chg="add del mod">
          <ac:chgData name="OKS22 畑中彩波" userId="68ca8b2d-86ce-4f6a-8ee3-ea8ccafbf206" providerId="ADAL" clId="{06FB8064-48D1-4D66-A0F2-4CB09BD0A9FA}" dt="2024-11-08T05:25:03.570" v="7809" actId="478"/>
          <ac:spMkLst>
            <pc:docMk/>
            <pc:sldMk cId="2767895259" sldId="322"/>
            <ac:spMk id="6" creationId="{B0BFC5E7-2F82-AF43-51DE-367A77427F96}"/>
          </ac:spMkLst>
        </pc:spChg>
        <pc:spChg chg="add del mod">
          <ac:chgData name="OKS22 畑中彩波" userId="68ca8b2d-86ce-4f6a-8ee3-ea8ccafbf206" providerId="ADAL" clId="{06FB8064-48D1-4D66-A0F2-4CB09BD0A9FA}" dt="2024-11-11T06:19:16.378" v="20194" actId="478"/>
          <ac:spMkLst>
            <pc:docMk/>
            <pc:sldMk cId="2767895259" sldId="322"/>
            <ac:spMk id="7" creationId="{90565284-4F83-9FDA-0B38-43BA8305237E}"/>
          </ac:spMkLst>
        </pc:spChg>
        <pc:spChg chg="add mod">
          <ac:chgData name="OKS22 畑中彩波" userId="68ca8b2d-86ce-4f6a-8ee3-ea8ccafbf206" providerId="ADAL" clId="{06FB8064-48D1-4D66-A0F2-4CB09BD0A9FA}" dt="2024-11-12T00:49:07.889" v="23007" actId="14100"/>
          <ac:spMkLst>
            <pc:docMk/>
            <pc:sldMk cId="2767895259" sldId="322"/>
            <ac:spMk id="9" creationId="{7BA46BB5-99FB-DE3C-15E3-D9755F69D186}"/>
          </ac:spMkLst>
        </pc:spChg>
        <pc:spChg chg="add mod">
          <ac:chgData name="OKS22 畑中彩波" userId="68ca8b2d-86ce-4f6a-8ee3-ea8ccafbf206" providerId="ADAL" clId="{06FB8064-48D1-4D66-A0F2-4CB09BD0A9FA}" dt="2024-11-11T07:06:20.744" v="20704" actId="14100"/>
          <ac:spMkLst>
            <pc:docMk/>
            <pc:sldMk cId="2767895259" sldId="322"/>
            <ac:spMk id="10" creationId="{F02D00F6-4F60-2716-2CBB-2BD3462626A0}"/>
          </ac:spMkLst>
        </pc:spChg>
        <pc:spChg chg="mod">
          <ac:chgData name="OKS22 畑中彩波" userId="68ca8b2d-86ce-4f6a-8ee3-ea8ccafbf206" providerId="ADAL" clId="{06FB8064-48D1-4D66-A0F2-4CB09BD0A9FA}" dt="2024-11-11T07:07:11.272" v="20708" actId="1076"/>
          <ac:spMkLst>
            <pc:docMk/>
            <pc:sldMk cId="2767895259" sldId="322"/>
            <ac:spMk id="12" creationId="{249758D7-9124-C701-B04A-7FE60C2B3477}"/>
          </ac:spMkLst>
        </pc:spChg>
        <pc:spChg chg="mod">
          <ac:chgData name="OKS22 畑中彩波" userId="68ca8b2d-86ce-4f6a-8ee3-ea8ccafbf206" providerId="ADAL" clId="{06FB8064-48D1-4D66-A0F2-4CB09BD0A9FA}" dt="2024-11-08T05:24:53.267" v="7807"/>
          <ac:spMkLst>
            <pc:docMk/>
            <pc:sldMk cId="2767895259" sldId="322"/>
            <ac:spMk id="19" creationId="{8EDA9060-EC0D-EE42-64FC-E5E4E283CFE6}"/>
          </ac:spMkLst>
        </pc:spChg>
        <pc:spChg chg="add mod">
          <ac:chgData name="OKS22 畑中彩波" userId="68ca8b2d-86ce-4f6a-8ee3-ea8ccafbf206" providerId="ADAL" clId="{06FB8064-48D1-4D66-A0F2-4CB09BD0A9FA}" dt="2024-11-12T00:49:46.121" v="23013" actId="1076"/>
          <ac:spMkLst>
            <pc:docMk/>
            <pc:sldMk cId="2767895259" sldId="322"/>
            <ac:spMk id="28" creationId="{E9F6BFB1-F282-E3F9-113D-7E8D17EB0BFF}"/>
          </ac:spMkLst>
        </pc:spChg>
        <pc:spChg chg="mod">
          <ac:chgData name="OKS22 畑中彩波" userId="68ca8b2d-86ce-4f6a-8ee3-ea8ccafbf206" providerId="ADAL" clId="{06FB8064-48D1-4D66-A0F2-4CB09BD0A9FA}" dt="2024-11-08T05:24:53.267" v="7807"/>
          <ac:spMkLst>
            <pc:docMk/>
            <pc:sldMk cId="2767895259" sldId="322"/>
            <ac:spMk id="30" creationId="{31C1F852-74D8-C42A-913E-7D2F80B3E107}"/>
          </ac:spMkLst>
        </pc:spChg>
        <pc:spChg chg="mod">
          <ac:chgData name="OKS22 畑中彩波" userId="68ca8b2d-86ce-4f6a-8ee3-ea8ccafbf206" providerId="ADAL" clId="{06FB8064-48D1-4D66-A0F2-4CB09BD0A9FA}" dt="2024-11-08T05:24:53.267" v="7807"/>
          <ac:spMkLst>
            <pc:docMk/>
            <pc:sldMk cId="2767895259" sldId="322"/>
            <ac:spMk id="32" creationId="{6333E66B-646B-649C-8FC4-D1FE68968E58}"/>
          </ac:spMkLst>
        </pc:spChg>
        <pc:spChg chg="mod">
          <ac:chgData name="OKS22 畑中彩波" userId="68ca8b2d-86ce-4f6a-8ee3-ea8ccafbf206" providerId="ADAL" clId="{06FB8064-48D1-4D66-A0F2-4CB09BD0A9FA}" dt="2024-11-08T05:24:53.267" v="7807"/>
          <ac:spMkLst>
            <pc:docMk/>
            <pc:sldMk cId="2767895259" sldId="322"/>
            <ac:spMk id="33" creationId="{3A9674D2-6680-E9E4-AC34-3322861FC357}"/>
          </ac:spMkLst>
        </pc:spChg>
        <pc:spChg chg="add del mod ord">
          <ac:chgData name="OKS22 畑中彩波" userId="68ca8b2d-86ce-4f6a-8ee3-ea8ccafbf206" providerId="ADAL" clId="{06FB8064-48D1-4D66-A0F2-4CB09BD0A9FA}" dt="2024-11-12T02:02:19.520" v="23311" actId="478"/>
          <ac:spMkLst>
            <pc:docMk/>
            <pc:sldMk cId="2767895259" sldId="322"/>
            <ac:spMk id="35" creationId="{D3B5AE8F-46FD-3D9C-AB73-C58B20837F4D}"/>
          </ac:spMkLst>
        </pc:spChg>
        <pc:spChg chg="add mod">
          <ac:chgData name="OKS22 畑中彩波" userId="68ca8b2d-86ce-4f6a-8ee3-ea8ccafbf206" providerId="ADAL" clId="{06FB8064-48D1-4D66-A0F2-4CB09BD0A9FA}" dt="2024-11-11T04:27:41.653" v="18718" actId="1076"/>
          <ac:spMkLst>
            <pc:docMk/>
            <pc:sldMk cId="2767895259" sldId="322"/>
            <ac:spMk id="37" creationId="{03C5D8DE-6D11-BD42-3F4C-78C40B85F34C}"/>
          </ac:spMkLst>
        </pc:spChg>
        <pc:spChg chg="add mod">
          <ac:chgData name="OKS22 畑中彩波" userId="68ca8b2d-86ce-4f6a-8ee3-ea8ccafbf206" providerId="ADAL" clId="{06FB8064-48D1-4D66-A0F2-4CB09BD0A9FA}" dt="2024-11-12T00:49:56.875" v="23016" actId="14100"/>
          <ac:spMkLst>
            <pc:docMk/>
            <pc:sldMk cId="2767895259" sldId="322"/>
            <ac:spMk id="38" creationId="{98960379-2E9B-BC2D-C69B-23459C807205}"/>
          </ac:spMkLst>
        </pc:spChg>
        <pc:spChg chg="add mod">
          <ac:chgData name="OKS22 畑中彩波" userId="68ca8b2d-86ce-4f6a-8ee3-ea8ccafbf206" providerId="ADAL" clId="{06FB8064-48D1-4D66-A0F2-4CB09BD0A9FA}" dt="2024-11-12T00:49:51.182" v="23014" actId="1076"/>
          <ac:spMkLst>
            <pc:docMk/>
            <pc:sldMk cId="2767895259" sldId="322"/>
            <ac:spMk id="39" creationId="{4768D53D-CA60-5EAE-52B2-C5F666593B87}"/>
          </ac:spMkLst>
        </pc:spChg>
        <pc:spChg chg="add mod">
          <ac:chgData name="OKS22 畑中彩波" userId="68ca8b2d-86ce-4f6a-8ee3-ea8ccafbf206" providerId="ADAL" clId="{06FB8064-48D1-4D66-A0F2-4CB09BD0A9FA}" dt="2024-11-11T07:07:11.272" v="20708" actId="1076"/>
          <ac:spMkLst>
            <pc:docMk/>
            <pc:sldMk cId="2767895259" sldId="322"/>
            <ac:spMk id="40" creationId="{4B349EB7-DF1B-F4F0-E1B9-9E0D63DEEFB5}"/>
          </ac:spMkLst>
        </pc:spChg>
        <pc:spChg chg="add mod">
          <ac:chgData name="OKS22 畑中彩波" userId="68ca8b2d-86ce-4f6a-8ee3-ea8ccafbf206" providerId="ADAL" clId="{06FB8064-48D1-4D66-A0F2-4CB09BD0A9FA}" dt="2024-11-12T00:50:01.879" v="23017" actId="1076"/>
          <ac:spMkLst>
            <pc:docMk/>
            <pc:sldMk cId="2767895259" sldId="322"/>
            <ac:spMk id="42" creationId="{BC6F4723-28B6-2A77-8A21-2FE855079667}"/>
          </ac:spMkLst>
        </pc:spChg>
        <pc:spChg chg="mod">
          <ac:chgData name="OKS22 畑中彩波" userId="68ca8b2d-86ce-4f6a-8ee3-ea8ccafbf206" providerId="ADAL" clId="{06FB8064-48D1-4D66-A0F2-4CB09BD0A9FA}" dt="2024-11-08T05:24:53.267" v="7807"/>
          <ac:spMkLst>
            <pc:docMk/>
            <pc:sldMk cId="2767895259" sldId="322"/>
            <ac:spMk id="44" creationId="{49DC5DEA-6B67-3861-9F9F-B65F5D07EBEC}"/>
          </ac:spMkLst>
        </pc:spChg>
        <pc:spChg chg="mod">
          <ac:chgData name="OKS22 畑中彩波" userId="68ca8b2d-86ce-4f6a-8ee3-ea8ccafbf206" providerId="ADAL" clId="{06FB8064-48D1-4D66-A0F2-4CB09BD0A9FA}" dt="2024-11-08T05:24:53.267" v="7807"/>
          <ac:spMkLst>
            <pc:docMk/>
            <pc:sldMk cId="2767895259" sldId="322"/>
            <ac:spMk id="45" creationId="{6C697ACD-28B1-AB35-FAD6-8BA5A8ED893D}"/>
          </ac:spMkLst>
        </pc:spChg>
        <pc:spChg chg="add mod">
          <ac:chgData name="OKS22 畑中彩波" userId="68ca8b2d-86ce-4f6a-8ee3-ea8ccafbf206" providerId="ADAL" clId="{06FB8064-48D1-4D66-A0F2-4CB09BD0A9FA}" dt="2024-11-12T02:03:30.234" v="23362"/>
          <ac:spMkLst>
            <pc:docMk/>
            <pc:sldMk cId="2767895259" sldId="322"/>
            <ac:spMk id="46" creationId="{717F0603-E27B-4C23-0923-21EABE1653C2}"/>
          </ac:spMkLst>
        </pc:spChg>
        <pc:spChg chg="add del mod">
          <ac:chgData name="OKS22 畑中彩波" userId="68ca8b2d-86ce-4f6a-8ee3-ea8ccafbf206" providerId="ADAL" clId="{06FB8064-48D1-4D66-A0F2-4CB09BD0A9FA}" dt="2024-11-12T02:04:14.855" v="23373" actId="478"/>
          <ac:spMkLst>
            <pc:docMk/>
            <pc:sldMk cId="2767895259" sldId="322"/>
            <ac:spMk id="47" creationId="{0B762E45-EA31-84A8-93DD-7E7A0B186DCB}"/>
          </ac:spMkLst>
        </pc:spChg>
        <pc:spChg chg="add del mod">
          <ac:chgData name="OKS22 畑中彩波" userId="68ca8b2d-86ce-4f6a-8ee3-ea8ccafbf206" providerId="ADAL" clId="{06FB8064-48D1-4D66-A0F2-4CB09BD0A9FA}" dt="2024-11-12T02:04:17.319" v="23374" actId="478"/>
          <ac:spMkLst>
            <pc:docMk/>
            <pc:sldMk cId="2767895259" sldId="322"/>
            <ac:spMk id="48" creationId="{4522A1CD-A6F3-E6F0-7D9F-B68780806247}"/>
          </ac:spMkLst>
        </pc:spChg>
        <pc:spChg chg="add mod">
          <ac:chgData name="OKS22 畑中彩波" userId="68ca8b2d-86ce-4f6a-8ee3-ea8ccafbf206" providerId="ADAL" clId="{06FB8064-48D1-4D66-A0F2-4CB09BD0A9FA}" dt="2024-11-12T02:03:30.234" v="23362"/>
          <ac:spMkLst>
            <pc:docMk/>
            <pc:sldMk cId="2767895259" sldId="322"/>
            <ac:spMk id="51" creationId="{A758310D-AE4A-DAA0-5851-7F8452CE33BC}"/>
          </ac:spMkLst>
        </pc:spChg>
        <pc:spChg chg="mod">
          <ac:chgData name="OKS22 畑中彩波" userId="68ca8b2d-86ce-4f6a-8ee3-ea8ccafbf206" providerId="ADAL" clId="{06FB8064-48D1-4D66-A0F2-4CB09BD0A9FA}" dt="2024-11-12T02:04:08.954" v="23371"/>
          <ac:spMkLst>
            <pc:docMk/>
            <pc:sldMk cId="2767895259" sldId="322"/>
            <ac:spMk id="53" creationId="{DF89E85D-0E61-BFC7-1EBD-C02813F75421}"/>
          </ac:spMkLst>
        </pc:spChg>
        <pc:spChg chg="mod">
          <ac:chgData name="OKS22 畑中彩波" userId="68ca8b2d-86ce-4f6a-8ee3-ea8ccafbf206" providerId="ADAL" clId="{06FB8064-48D1-4D66-A0F2-4CB09BD0A9FA}" dt="2024-11-12T02:04:08.954" v="23371"/>
          <ac:spMkLst>
            <pc:docMk/>
            <pc:sldMk cId="2767895259" sldId="322"/>
            <ac:spMk id="54" creationId="{0631274C-DCDC-ACD1-4726-47915F1759FB}"/>
          </ac:spMkLst>
        </pc:spChg>
        <pc:spChg chg="mod">
          <ac:chgData name="OKS22 畑中彩波" userId="68ca8b2d-86ce-4f6a-8ee3-ea8ccafbf206" providerId="ADAL" clId="{06FB8064-48D1-4D66-A0F2-4CB09BD0A9FA}" dt="2024-11-12T02:03:03.493" v="23352" actId="207"/>
          <ac:spMkLst>
            <pc:docMk/>
            <pc:sldMk cId="2767895259" sldId="322"/>
            <ac:spMk id="173" creationId="{5820F3CD-6E30-8FF7-10B4-32C1842BC4E2}"/>
          </ac:spMkLst>
        </pc:spChg>
        <pc:spChg chg="mod">
          <ac:chgData name="OKS22 畑中彩波" userId="68ca8b2d-86ce-4f6a-8ee3-ea8ccafbf206" providerId="ADAL" clId="{06FB8064-48D1-4D66-A0F2-4CB09BD0A9FA}" dt="2024-11-12T02:03:09.154" v="23360" actId="207"/>
          <ac:spMkLst>
            <pc:docMk/>
            <pc:sldMk cId="2767895259" sldId="322"/>
            <ac:spMk id="196" creationId="{DAC57D08-75F3-A7F2-4EC2-AD134BF386EA}"/>
          </ac:spMkLst>
        </pc:spChg>
        <pc:grpChg chg="add mod">
          <ac:chgData name="OKS22 畑中彩波" userId="68ca8b2d-86ce-4f6a-8ee3-ea8ccafbf206" providerId="ADAL" clId="{06FB8064-48D1-4D66-A0F2-4CB09BD0A9FA}" dt="2024-11-11T04:23:25.553" v="18485" actId="1076"/>
          <ac:grpSpMkLst>
            <pc:docMk/>
            <pc:sldMk cId="2767895259" sldId="322"/>
            <ac:grpSpMk id="17" creationId="{48972CAE-990C-9A48-C00B-D7015718FF00}"/>
          </ac:grpSpMkLst>
        </pc:grpChg>
        <pc:grpChg chg="add mod">
          <ac:chgData name="OKS22 畑中彩波" userId="68ca8b2d-86ce-4f6a-8ee3-ea8ccafbf206" providerId="ADAL" clId="{06FB8064-48D1-4D66-A0F2-4CB09BD0A9FA}" dt="2024-11-12T02:02:32.736" v="23313" actId="1076"/>
          <ac:grpSpMkLst>
            <pc:docMk/>
            <pc:sldMk cId="2767895259" sldId="322"/>
            <ac:grpSpMk id="31" creationId="{11B9D7CB-6B1D-0EB2-8C95-D3232D120706}"/>
          </ac:grpSpMkLst>
        </pc:grpChg>
        <pc:grpChg chg="add mod">
          <ac:chgData name="OKS22 畑中彩波" userId="68ca8b2d-86ce-4f6a-8ee3-ea8ccafbf206" providerId="ADAL" clId="{06FB8064-48D1-4D66-A0F2-4CB09BD0A9FA}" dt="2024-11-12T02:04:01.588" v="23369" actId="1076"/>
          <ac:grpSpMkLst>
            <pc:docMk/>
            <pc:sldMk cId="2767895259" sldId="322"/>
            <ac:grpSpMk id="36" creationId="{E82FCF31-36D2-C6E9-FCE5-960B327F8793}"/>
          </ac:grpSpMkLst>
        </pc:grpChg>
        <pc:grpChg chg="add mod">
          <ac:chgData name="OKS22 畑中彩波" userId="68ca8b2d-86ce-4f6a-8ee3-ea8ccafbf206" providerId="ADAL" clId="{06FB8064-48D1-4D66-A0F2-4CB09BD0A9FA}" dt="2024-11-11T04:27:22.399" v="18715" actId="1076"/>
          <ac:grpSpMkLst>
            <pc:docMk/>
            <pc:sldMk cId="2767895259" sldId="322"/>
            <ac:grpSpMk id="43" creationId="{4DBFB6E6-169B-E146-22FF-823FA7D93E82}"/>
          </ac:grpSpMkLst>
        </pc:grpChg>
        <pc:grpChg chg="add mod">
          <ac:chgData name="OKS22 畑中彩波" userId="68ca8b2d-86ce-4f6a-8ee3-ea8ccafbf206" providerId="ADAL" clId="{06FB8064-48D1-4D66-A0F2-4CB09BD0A9FA}" dt="2024-11-12T02:04:12.648" v="23372" actId="1076"/>
          <ac:grpSpMkLst>
            <pc:docMk/>
            <pc:sldMk cId="2767895259" sldId="322"/>
            <ac:grpSpMk id="52" creationId="{274C4258-8720-0F61-C32E-5A2C9F0A011C}"/>
          </ac:grpSpMkLst>
        </pc:grpChg>
        <pc:graphicFrameChg chg="add mod modGraphic">
          <ac:chgData name="OKS22 畑中彩波" userId="68ca8b2d-86ce-4f6a-8ee3-ea8ccafbf206" providerId="ADAL" clId="{06FB8064-48D1-4D66-A0F2-4CB09BD0A9FA}" dt="2024-11-12T02:03:22.870" v="23361"/>
          <ac:graphicFrameMkLst>
            <pc:docMk/>
            <pc:sldMk cId="2767895259" sldId="322"/>
            <ac:graphicFrameMk id="11" creationId="{EFD4E969-46DC-BCC3-6F9A-DB573909AB32}"/>
          </ac:graphicFrameMkLst>
        </pc:graphicFrameChg>
        <pc:graphicFrameChg chg="add mod modGraphic">
          <ac:chgData name="OKS22 畑中彩波" userId="68ca8b2d-86ce-4f6a-8ee3-ea8ccafbf206" providerId="ADAL" clId="{06FB8064-48D1-4D66-A0F2-4CB09BD0A9FA}" dt="2024-11-12T00:49:28.698" v="23011" actId="1076"/>
          <ac:graphicFrameMkLst>
            <pc:docMk/>
            <pc:sldMk cId="2767895259" sldId="322"/>
            <ac:graphicFrameMk id="15" creationId="{27A7FDFF-FF53-DA60-BDBD-D96A7C2EBA0C}"/>
          </ac:graphicFrameMkLst>
        </pc:graphicFrameChg>
        <pc:graphicFrameChg chg="add mod">
          <ac:chgData name="OKS22 畑中彩波" userId="68ca8b2d-86ce-4f6a-8ee3-ea8ccafbf206" providerId="ADAL" clId="{06FB8064-48D1-4D66-A0F2-4CB09BD0A9FA}" dt="2024-11-12T02:04:34.904" v="23380" actId="20577"/>
          <ac:graphicFrameMkLst>
            <pc:docMk/>
            <pc:sldMk cId="2767895259" sldId="322"/>
            <ac:graphicFrameMk id="41" creationId="{5FA16775-DB5D-67F9-8FE5-AEC3C75D8871}"/>
          </ac:graphicFrameMkLst>
        </pc:graphicFrameChg>
        <pc:graphicFrameChg chg="add mod">
          <ac:chgData name="OKS22 畑中彩波" userId="68ca8b2d-86ce-4f6a-8ee3-ea8ccafbf206" providerId="ADAL" clId="{06FB8064-48D1-4D66-A0F2-4CB09BD0A9FA}" dt="2024-11-11T01:23:14.946" v="13010" actId="20577"/>
          <ac:graphicFrameMkLst>
            <pc:docMk/>
            <pc:sldMk cId="2767895259" sldId="322"/>
            <ac:graphicFrameMk id="46" creationId="{1D5407E4-FCA1-E641-98FC-BD7A067B646A}"/>
          </ac:graphicFrameMkLst>
        </pc:graphicFrameChg>
        <pc:graphicFrameChg chg="add mod">
          <ac:chgData name="OKS22 畑中彩波" userId="68ca8b2d-86ce-4f6a-8ee3-ea8ccafbf206" providerId="ADAL" clId="{06FB8064-48D1-4D66-A0F2-4CB09BD0A9FA}" dt="2024-11-11T07:07:11.272" v="20708" actId="1076"/>
          <ac:graphicFrameMkLst>
            <pc:docMk/>
            <pc:sldMk cId="2767895259" sldId="322"/>
            <ac:graphicFrameMk id="49" creationId="{D7BC8EB4-EA33-0BE2-B3FF-894BD85E406E}"/>
          </ac:graphicFrameMkLst>
        </pc:graphicFrameChg>
        <pc:graphicFrameChg chg="add mod">
          <ac:chgData name="OKS22 畑中彩波" userId="68ca8b2d-86ce-4f6a-8ee3-ea8ccafbf206" providerId="ADAL" clId="{06FB8064-48D1-4D66-A0F2-4CB09BD0A9FA}" dt="2024-11-11T07:07:11.272" v="20708" actId="1076"/>
          <ac:graphicFrameMkLst>
            <pc:docMk/>
            <pc:sldMk cId="2767895259" sldId="322"/>
            <ac:graphicFrameMk id="50" creationId="{10A20A84-893C-FB8F-FEA5-C238A052CFEC}"/>
          </ac:graphicFrameMkLst>
        </pc:graphicFrameChg>
        <pc:picChg chg="del">
          <ac:chgData name="OKS22 畑中彩波" userId="68ca8b2d-86ce-4f6a-8ee3-ea8ccafbf206" providerId="ADAL" clId="{06FB8064-48D1-4D66-A0F2-4CB09BD0A9FA}" dt="2024-11-08T05:24:51.775" v="7806" actId="478"/>
          <ac:picMkLst>
            <pc:docMk/>
            <pc:sldMk cId="2767895259" sldId="322"/>
            <ac:picMk id="16" creationId="{6ECD4CD7-8CA0-CC2B-C238-B71FC9124258}"/>
          </ac:picMkLst>
        </pc:picChg>
        <pc:cxnChg chg="add del mod">
          <ac:chgData name="OKS22 畑中彩波" userId="68ca8b2d-86ce-4f6a-8ee3-ea8ccafbf206" providerId="ADAL" clId="{06FB8064-48D1-4D66-A0F2-4CB09BD0A9FA}" dt="2024-11-12T01:59:41.896" v="23271" actId="478"/>
          <ac:cxnSpMkLst>
            <pc:docMk/>
            <pc:sldMk cId="2767895259" sldId="322"/>
            <ac:cxnSpMk id="6" creationId="{D3F6E805-788F-0BED-C27F-FA951BF6A909}"/>
          </ac:cxnSpMkLst>
        </pc:cxnChg>
        <pc:cxnChg chg="add del mod">
          <ac:chgData name="OKS22 畑中彩波" userId="68ca8b2d-86ce-4f6a-8ee3-ea8ccafbf206" providerId="ADAL" clId="{06FB8064-48D1-4D66-A0F2-4CB09BD0A9FA}" dt="2024-11-12T01:59:40.423" v="23270" actId="478"/>
          <ac:cxnSpMkLst>
            <pc:docMk/>
            <pc:sldMk cId="2767895259" sldId="322"/>
            <ac:cxnSpMk id="8" creationId="{DD61CC31-AAEF-DEC9-CE50-E8898A30F2F5}"/>
          </ac:cxnSpMkLst>
        </pc:cxnChg>
        <pc:cxnChg chg="add del mod">
          <ac:chgData name="OKS22 畑中彩波" userId="68ca8b2d-86ce-4f6a-8ee3-ea8ccafbf206" providerId="ADAL" clId="{06FB8064-48D1-4D66-A0F2-4CB09BD0A9FA}" dt="2024-11-12T01:59:38.930" v="23269" actId="478"/>
          <ac:cxnSpMkLst>
            <pc:docMk/>
            <pc:sldMk cId="2767895259" sldId="322"/>
            <ac:cxnSpMk id="13" creationId="{7C024F85-2035-32A0-964B-B75F0E198D51}"/>
          </ac:cxnSpMkLst>
        </pc:cxnChg>
        <pc:cxnChg chg="add del mod">
          <ac:chgData name="OKS22 畑中彩波" userId="68ca8b2d-86ce-4f6a-8ee3-ea8ccafbf206" providerId="ADAL" clId="{06FB8064-48D1-4D66-A0F2-4CB09BD0A9FA}" dt="2024-11-12T01:59:38.143" v="23268" actId="478"/>
          <ac:cxnSpMkLst>
            <pc:docMk/>
            <pc:sldMk cId="2767895259" sldId="322"/>
            <ac:cxnSpMk id="14" creationId="{9191D206-E719-7877-387F-EFA660F6EB3D}"/>
          </ac:cxnSpMkLst>
        </pc:cxnChg>
      </pc:sldChg>
      <pc:sldChg chg="addSp delSp modSp add mod ord modShow modNotesTx">
        <pc:chgData name="OKS22 畑中彩波" userId="68ca8b2d-86ce-4f6a-8ee3-ea8ccafbf206" providerId="ADAL" clId="{06FB8064-48D1-4D66-A0F2-4CB09BD0A9FA}" dt="2024-11-12T05:37:15.590" v="25116" actId="729"/>
        <pc:sldMkLst>
          <pc:docMk/>
          <pc:sldMk cId="105127176" sldId="323"/>
        </pc:sldMkLst>
        <pc:spChg chg="mod">
          <ac:chgData name="OKS22 畑中彩波" userId="68ca8b2d-86ce-4f6a-8ee3-ea8ccafbf206" providerId="ADAL" clId="{06FB8064-48D1-4D66-A0F2-4CB09BD0A9FA}" dt="2024-11-08T05:32:24.142" v="7961" actId="20577"/>
          <ac:spMkLst>
            <pc:docMk/>
            <pc:sldMk cId="105127176" sldId="323"/>
            <ac:spMk id="2" creationId="{0F7C8C6C-A70A-E3AE-CC36-B2BC81C0CB25}"/>
          </ac:spMkLst>
        </pc:spChg>
        <pc:spChg chg="add del mod">
          <ac:chgData name="OKS22 畑中彩波" userId="68ca8b2d-86ce-4f6a-8ee3-ea8ccafbf206" providerId="ADAL" clId="{06FB8064-48D1-4D66-A0F2-4CB09BD0A9FA}" dt="2024-11-11T04:42:09.748" v="18941" actId="478"/>
          <ac:spMkLst>
            <pc:docMk/>
            <pc:sldMk cId="105127176" sldId="323"/>
            <ac:spMk id="4" creationId="{9D775328-5538-8882-F196-A48B35F92C42}"/>
          </ac:spMkLst>
        </pc:spChg>
        <pc:spChg chg="add mod">
          <ac:chgData name="OKS22 畑中彩波" userId="68ca8b2d-86ce-4f6a-8ee3-ea8ccafbf206" providerId="ADAL" clId="{06FB8064-48D1-4D66-A0F2-4CB09BD0A9FA}" dt="2024-11-11T06:52:13.282" v="20386" actId="20577"/>
          <ac:spMkLst>
            <pc:docMk/>
            <pc:sldMk cId="105127176" sldId="323"/>
            <ac:spMk id="5" creationId="{00FE4FA4-273B-4517-CEB0-370FBBE4B34F}"/>
          </ac:spMkLst>
        </pc:spChg>
        <pc:spChg chg="add del mod">
          <ac:chgData name="OKS22 畑中彩波" userId="68ca8b2d-86ce-4f6a-8ee3-ea8ccafbf206" providerId="ADAL" clId="{06FB8064-48D1-4D66-A0F2-4CB09BD0A9FA}" dt="2024-11-11T04:49:14.371" v="19171" actId="478"/>
          <ac:spMkLst>
            <pc:docMk/>
            <pc:sldMk cId="105127176" sldId="323"/>
            <ac:spMk id="8" creationId="{6B53799F-5AFF-4AEF-CDC8-DDEC221730DE}"/>
          </ac:spMkLst>
        </pc:spChg>
        <pc:spChg chg="del">
          <ac:chgData name="OKS22 畑中彩波" userId="68ca8b2d-86ce-4f6a-8ee3-ea8ccafbf206" providerId="ADAL" clId="{06FB8064-48D1-4D66-A0F2-4CB09BD0A9FA}" dt="2024-11-08T05:26:57.282" v="7828" actId="478"/>
          <ac:spMkLst>
            <pc:docMk/>
            <pc:sldMk cId="105127176" sldId="323"/>
            <ac:spMk id="9" creationId="{0C875070-14E9-DE10-CD76-FCDAA7FC4560}"/>
          </ac:spMkLst>
        </pc:spChg>
        <pc:spChg chg="add del mod">
          <ac:chgData name="OKS22 畑中彩波" userId="68ca8b2d-86ce-4f6a-8ee3-ea8ccafbf206" providerId="ADAL" clId="{06FB8064-48D1-4D66-A0F2-4CB09BD0A9FA}" dt="2024-11-11T04:49:17.688" v="19179" actId="478"/>
          <ac:spMkLst>
            <pc:docMk/>
            <pc:sldMk cId="105127176" sldId="323"/>
            <ac:spMk id="9" creationId="{48637110-4C9A-63A3-6429-54AF6E0B5B10}"/>
          </ac:spMkLst>
        </pc:spChg>
        <pc:spChg chg="del">
          <ac:chgData name="OKS22 畑中彩波" userId="68ca8b2d-86ce-4f6a-8ee3-ea8ccafbf206" providerId="ADAL" clId="{06FB8064-48D1-4D66-A0F2-4CB09BD0A9FA}" dt="2024-11-08T05:26:57.282" v="7828" actId="478"/>
          <ac:spMkLst>
            <pc:docMk/>
            <pc:sldMk cId="105127176" sldId="323"/>
            <ac:spMk id="10" creationId="{4BC051E0-86A5-7DF8-596E-5D412E230B5E}"/>
          </ac:spMkLst>
        </pc:spChg>
        <pc:spChg chg="add del mod">
          <ac:chgData name="OKS22 畑中彩波" userId="68ca8b2d-86ce-4f6a-8ee3-ea8ccafbf206" providerId="ADAL" clId="{06FB8064-48D1-4D66-A0F2-4CB09BD0A9FA}" dt="2024-11-11T06:14:15.016" v="20173" actId="478"/>
          <ac:spMkLst>
            <pc:docMk/>
            <pc:sldMk cId="105127176" sldId="323"/>
            <ac:spMk id="10" creationId="{B7F3632E-420D-4E1F-8C07-FA2E4B70EE77}"/>
          </ac:spMkLst>
        </pc:spChg>
        <pc:spChg chg="del">
          <ac:chgData name="OKS22 畑中彩波" userId="68ca8b2d-86ce-4f6a-8ee3-ea8ccafbf206" providerId="ADAL" clId="{06FB8064-48D1-4D66-A0F2-4CB09BD0A9FA}" dt="2024-11-08T05:26:57.282" v="7828" actId="478"/>
          <ac:spMkLst>
            <pc:docMk/>
            <pc:sldMk cId="105127176" sldId="323"/>
            <ac:spMk id="28" creationId="{DB3DB0BE-224A-D7EB-904D-4B19330FCF53}"/>
          </ac:spMkLst>
        </pc:spChg>
        <pc:spChg chg="del">
          <ac:chgData name="OKS22 畑中彩波" userId="68ca8b2d-86ce-4f6a-8ee3-ea8ccafbf206" providerId="ADAL" clId="{06FB8064-48D1-4D66-A0F2-4CB09BD0A9FA}" dt="2024-11-08T05:26:57.282" v="7828" actId="478"/>
          <ac:spMkLst>
            <pc:docMk/>
            <pc:sldMk cId="105127176" sldId="323"/>
            <ac:spMk id="37" creationId="{DA36A79C-0CFE-B402-A4F1-A0B1C8591CDA}"/>
          </ac:spMkLst>
        </pc:spChg>
        <pc:spChg chg="del">
          <ac:chgData name="OKS22 畑中彩波" userId="68ca8b2d-86ce-4f6a-8ee3-ea8ccafbf206" providerId="ADAL" clId="{06FB8064-48D1-4D66-A0F2-4CB09BD0A9FA}" dt="2024-11-08T05:26:57.282" v="7828" actId="478"/>
          <ac:spMkLst>
            <pc:docMk/>
            <pc:sldMk cId="105127176" sldId="323"/>
            <ac:spMk id="38" creationId="{43A72B95-D021-0E4C-F24F-C644B3E45BFF}"/>
          </ac:spMkLst>
        </pc:spChg>
        <pc:spChg chg="del">
          <ac:chgData name="OKS22 畑中彩波" userId="68ca8b2d-86ce-4f6a-8ee3-ea8ccafbf206" providerId="ADAL" clId="{06FB8064-48D1-4D66-A0F2-4CB09BD0A9FA}" dt="2024-11-08T05:26:57.282" v="7828" actId="478"/>
          <ac:spMkLst>
            <pc:docMk/>
            <pc:sldMk cId="105127176" sldId="323"/>
            <ac:spMk id="39" creationId="{A6CD1E4A-32F2-1732-8FA3-1B19CFA816A1}"/>
          </ac:spMkLst>
        </pc:spChg>
        <pc:spChg chg="del">
          <ac:chgData name="OKS22 畑中彩波" userId="68ca8b2d-86ce-4f6a-8ee3-ea8ccafbf206" providerId="ADAL" clId="{06FB8064-48D1-4D66-A0F2-4CB09BD0A9FA}" dt="2024-11-08T05:26:57.282" v="7828" actId="478"/>
          <ac:spMkLst>
            <pc:docMk/>
            <pc:sldMk cId="105127176" sldId="323"/>
            <ac:spMk id="40" creationId="{4D001CBB-7753-A1C3-F996-2FE06F07FE97}"/>
          </ac:spMkLst>
        </pc:spChg>
        <pc:spChg chg="del">
          <ac:chgData name="OKS22 畑中彩波" userId="68ca8b2d-86ce-4f6a-8ee3-ea8ccafbf206" providerId="ADAL" clId="{06FB8064-48D1-4D66-A0F2-4CB09BD0A9FA}" dt="2024-11-08T05:26:57.282" v="7828" actId="478"/>
          <ac:spMkLst>
            <pc:docMk/>
            <pc:sldMk cId="105127176" sldId="323"/>
            <ac:spMk id="42" creationId="{9394358F-4652-8E66-23C3-62AEE609E907}"/>
          </ac:spMkLst>
        </pc:spChg>
        <pc:spChg chg="del">
          <ac:chgData name="OKS22 畑中彩波" userId="68ca8b2d-86ce-4f6a-8ee3-ea8ccafbf206" providerId="ADAL" clId="{06FB8064-48D1-4D66-A0F2-4CB09BD0A9FA}" dt="2024-11-08T05:26:57.282" v="7828" actId="478"/>
          <ac:spMkLst>
            <pc:docMk/>
            <pc:sldMk cId="105127176" sldId="323"/>
            <ac:spMk id="47" creationId="{980FE9F5-8F78-44FE-938A-F87183DA84D0}"/>
          </ac:spMkLst>
        </pc:spChg>
        <pc:spChg chg="del">
          <ac:chgData name="OKS22 畑中彩波" userId="68ca8b2d-86ce-4f6a-8ee3-ea8ccafbf206" providerId="ADAL" clId="{06FB8064-48D1-4D66-A0F2-4CB09BD0A9FA}" dt="2024-11-08T05:26:57.282" v="7828" actId="478"/>
          <ac:spMkLst>
            <pc:docMk/>
            <pc:sldMk cId="105127176" sldId="323"/>
            <ac:spMk id="48" creationId="{BB856995-B54F-1050-4994-F7E46FAC47DA}"/>
          </ac:spMkLst>
        </pc:spChg>
        <pc:grpChg chg="del">
          <ac:chgData name="OKS22 畑中彩波" userId="68ca8b2d-86ce-4f6a-8ee3-ea8ccafbf206" providerId="ADAL" clId="{06FB8064-48D1-4D66-A0F2-4CB09BD0A9FA}" dt="2024-11-08T05:26:57.282" v="7828" actId="478"/>
          <ac:grpSpMkLst>
            <pc:docMk/>
            <pc:sldMk cId="105127176" sldId="323"/>
            <ac:grpSpMk id="17" creationId="{0808EF55-4950-97DB-A157-ABCD98807742}"/>
          </ac:grpSpMkLst>
        </pc:grpChg>
        <pc:grpChg chg="del">
          <ac:chgData name="OKS22 畑中彩波" userId="68ca8b2d-86ce-4f6a-8ee3-ea8ccafbf206" providerId="ADAL" clId="{06FB8064-48D1-4D66-A0F2-4CB09BD0A9FA}" dt="2024-11-08T05:26:57.282" v="7828" actId="478"/>
          <ac:grpSpMkLst>
            <pc:docMk/>
            <pc:sldMk cId="105127176" sldId="323"/>
            <ac:grpSpMk id="31" creationId="{33A901F7-F7A4-8BF3-AC41-14DCA37D1A2B}"/>
          </ac:grpSpMkLst>
        </pc:grpChg>
        <pc:grpChg chg="del">
          <ac:chgData name="OKS22 畑中彩波" userId="68ca8b2d-86ce-4f6a-8ee3-ea8ccafbf206" providerId="ADAL" clId="{06FB8064-48D1-4D66-A0F2-4CB09BD0A9FA}" dt="2024-11-08T05:26:57.282" v="7828" actId="478"/>
          <ac:grpSpMkLst>
            <pc:docMk/>
            <pc:sldMk cId="105127176" sldId="323"/>
            <ac:grpSpMk id="43" creationId="{D03F2CDF-D29A-1388-921C-B2878765AA59}"/>
          </ac:grpSpMkLst>
        </pc:grpChg>
        <pc:graphicFrameChg chg="add del modGraphic">
          <ac:chgData name="OKS22 畑中彩波" userId="68ca8b2d-86ce-4f6a-8ee3-ea8ccafbf206" providerId="ADAL" clId="{06FB8064-48D1-4D66-A0F2-4CB09BD0A9FA}" dt="2024-11-08T08:52:05.879" v="7988" actId="478"/>
          <ac:graphicFrameMkLst>
            <pc:docMk/>
            <pc:sldMk cId="105127176" sldId="323"/>
            <ac:graphicFrameMk id="4" creationId="{6C4321AA-A64F-3ACC-97AF-C795D36343FD}"/>
          </ac:graphicFrameMkLst>
        </pc:graphicFrameChg>
        <pc:graphicFrameChg chg="del">
          <ac:chgData name="OKS22 畑中彩波" userId="68ca8b2d-86ce-4f6a-8ee3-ea8ccafbf206" providerId="ADAL" clId="{06FB8064-48D1-4D66-A0F2-4CB09BD0A9FA}" dt="2024-11-08T05:26:57.282" v="7828" actId="478"/>
          <ac:graphicFrameMkLst>
            <pc:docMk/>
            <pc:sldMk cId="105127176" sldId="323"/>
            <ac:graphicFrameMk id="11" creationId="{17894CFA-BEBB-01D4-B87C-F949AAA40BB7}"/>
          </ac:graphicFrameMkLst>
        </pc:graphicFrameChg>
        <pc:graphicFrameChg chg="del">
          <ac:chgData name="OKS22 畑中彩波" userId="68ca8b2d-86ce-4f6a-8ee3-ea8ccafbf206" providerId="ADAL" clId="{06FB8064-48D1-4D66-A0F2-4CB09BD0A9FA}" dt="2024-11-08T05:26:57.282" v="7828" actId="478"/>
          <ac:graphicFrameMkLst>
            <pc:docMk/>
            <pc:sldMk cId="105127176" sldId="323"/>
            <ac:graphicFrameMk id="15" creationId="{1E5AFD16-2BAA-EC12-1EE1-773BA37B67EA}"/>
          </ac:graphicFrameMkLst>
        </pc:graphicFrameChg>
        <pc:graphicFrameChg chg="del">
          <ac:chgData name="OKS22 畑中彩波" userId="68ca8b2d-86ce-4f6a-8ee3-ea8ccafbf206" providerId="ADAL" clId="{06FB8064-48D1-4D66-A0F2-4CB09BD0A9FA}" dt="2024-11-08T05:26:57.282" v="7828" actId="478"/>
          <ac:graphicFrameMkLst>
            <pc:docMk/>
            <pc:sldMk cId="105127176" sldId="323"/>
            <ac:graphicFrameMk id="41" creationId="{99B3A70A-834B-C5C8-0D3B-274C51B3136A}"/>
          </ac:graphicFrameMkLst>
        </pc:graphicFrameChg>
        <pc:graphicFrameChg chg="del">
          <ac:chgData name="OKS22 畑中彩波" userId="68ca8b2d-86ce-4f6a-8ee3-ea8ccafbf206" providerId="ADAL" clId="{06FB8064-48D1-4D66-A0F2-4CB09BD0A9FA}" dt="2024-11-08T05:26:57.282" v="7828" actId="478"/>
          <ac:graphicFrameMkLst>
            <pc:docMk/>
            <pc:sldMk cId="105127176" sldId="323"/>
            <ac:graphicFrameMk id="46" creationId="{1D78E7EF-E5A1-40B5-D8F4-CD349572F164}"/>
          </ac:graphicFrameMkLst>
        </pc:graphicFrameChg>
        <pc:graphicFrameChg chg="del">
          <ac:chgData name="OKS22 畑中彩波" userId="68ca8b2d-86ce-4f6a-8ee3-ea8ccafbf206" providerId="ADAL" clId="{06FB8064-48D1-4D66-A0F2-4CB09BD0A9FA}" dt="2024-11-08T05:26:57.282" v="7828" actId="478"/>
          <ac:graphicFrameMkLst>
            <pc:docMk/>
            <pc:sldMk cId="105127176" sldId="323"/>
            <ac:graphicFrameMk id="49" creationId="{3F6B3C71-7C92-2469-4E73-C400940E7B95}"/>
          </ac:graphicFrameMkLst>
        </pc:graphicFrameChg>
        <pc:graphicFrameChg chg="mod">
          <ac:chgData name="OKS22 畑中彩波" userId="68ca8b2d-86ce-4f6a-8ee3-ea8ccafbf206" providerId="ADAL" clId="{06FB8064-48D1-4D66-A0F2-4CB09BD0A9FA}" dt="2024-11-08T05:27:02.493" v="7829" actId="478"/>
          <ac:graphicFrameMkLst>
            <pc:docMk/>
            <pc:sldMk cId="105127176" sldId="323"/>
            <ac:graphicFrameMk id="50" creationId="{D927F8C4-ECDB-551D-F90B-70018A59C6CE}"/>
          </ac:graphicFrameMkLst>
        </pc:graphicFrameChg>
        <pc:picChg chg="add mod">
          <ac:chgData name="OKS22 畑中彩波" userId="68ca8b2d-86ce-4f6a-8ee3-ea8ccafbf206" providerId="ADAL" clId="{06FB8064-48D1-4D66-A0F2-4CB09BD0A9FA}" dt="2024-11-08T08:51:41.146" v="7986" actId="1076"/>
          <ac:picMkLst>
            <pc:docMk/>
            <pc:sldMk cId="105127176" sldId="323"/>
            <ac:picMk id="3" creationId="{AA971ACB-3FF1-2E85-CD38-E3D547C4D2B4}"/>
          </ac:picMkLst>
        </pc:picChg>
      </pc:sldChg>
      <pc:sldChg chg="addSp modSp add mod ord modShow modNotesTx">
        <pc:chgData name="OKS22 畑中彩波" userId="68ca8b2d-86ce-4f6a-8ee3-ea8ccafbf206" providerId="ADAL" clId="{06FB8064-48D1-4D66-A0F2-4CB09BD0A9FA}" dt="2024-11-11T03:32:39.482" v="17186"/>
        <pc:sldMkLst>
          <pc:docMk/>
          <pc:sldMk cId="1528930302" sldId="324"/>
        </pc:sldMkLst>
        <pc:spChg chg="mod">
          <ac:chgData name="OKS22 畑中彩波" userId="68ca8b2d-86ce-4f6a-8ee3-ea8ccafbf206" providerId="ADAL" clId="{06FB8064-48D1-4D66-A0F2-4CB09BD0A9FA}" dt="2024-11-08T05:27:41.440" v="7877"/>
          <ac:spMkLst>
            <pc:docMk/>
            <pc:sldMk cId="1528930302" sldId="324"/>
            <ac:spMk id="2" creationId="{09FD2207-9ED1-D31F-830F-48C62A916136}"/>
          </ac:spMkLst>
        </pc:spChg>
        <pc:spChg chg="add mod">
          <ac:chgData name="OKS22 畑中彩波" userId="68ca8b2d-86ce-4f6a-8ee3-ea8ccafbf206" providerId="ADAL" clId="{06FB8064-48D1-4D66-A0F2-4CB09BD0A9FA}" dt="2024-11-11T02:02:33.491" v="16511"/>
          <ac:spMkLst>
            <pc:docMk/>
            <pc:sldMk cId="1528930302" sldId="324"/>
            <ac:spMk id="4" creationId="{4A0BFF99-2F92-0384-E8E4-1E4621FBDEF4}"/>
          </ac:spMkLst>
        </pc:spChg>
        <pc:graphicFrameChg chg="add mod">
          <ac:chgData name="OKS22 畑中彩波" userId="68ca8b2d-86ce-4f6a-8ee3-ea8ccafbf206" providerId="ADAL" clId="{06FB8064-48D1-4D66-A0F2-4CB09BD0A9FA}" dt="2024-11-08T05:27:57.148" v="7880" actId="1076"/>
          <ac:graphicFrameMkLst>
            <pc:docMk/>
            <pc:sldMk cId="1528930302" sldId="324"/>
            <ac:graphicFrameMk id="3" creationId="{90503B91-4C1D-43C1-633B-CD9AEE630018}"/>
          </ac:graphicFrameMkLst>
        </pc:graphicFrameChg>
      </pc:sldChg>
      <pc:sldChg chg="addSp modSp add mod ord modShow modNotesTx">
        <pc:chgData name="OKS22 畑中彩波" userId="68ca8b2d-86ce-4f6a-8ee3-ea8ccafbf206" providerId="ADAL" clId="{06FB8064-48D1-4D66-A0F2-4CB09BD0A9FA}" dt="2024-11-11T03:32:49.416" v="17188"/>
        <pc:sldMkLst>
          <pc:docMk/>
          <pc:sldMk cId="1834298354" sldId="325"/>
        </pc:sldMkLst>
        <pc:spChg chg="mod">
          <ac:chgData name="OKS22 畑中彩波" userId="68ca8b2d-86ce-4f6a-8ee3-ea8ccafbf206" providerId="ADAL" clId="{06FB8064-48D1-4D66-A0F2-4CB09BD0A9FA}" dt="2024-11-08T05:28:22.625" v="7885"/>
          <ac:spMkLst>
            <pc:docMk/>
            <pc:sldMk cId="1834298354" sldId="325"/>
            <ac:spMk id="2" creationId="{8DEF5390-71B7-FED1-5E3F-5AA48975006D}"/>
          </ac:spMkLst>
        </pc:spChg>
        <pc:spChg chg="add mod">
          <ac:chgData name="OKS22 畑中彩波" userId="68ca8b2d-86ce-4f6a-8ee3-ea8ccafbf206" providerId="ADAL" clId="{06FB8064-48D1-4D66-A0F2-4CB09BD0A9FA}" dt="2024-11-11T02:02:40.153" v="16513"/>
          <ac:spMkLst>
            <pc:docMk/>
            <pc:sldMk cId="1834298354" sldId="325"/>
            <ac:spMk id="4" creationId="{63920571-D04E-36E6-1D53-5B5B46665B05}"/>
          </ac:spMkLst>
        </pc:spChg>
        <pc:graphicFrameChg chg="add mod">
          <ac:chgData name="OKS22 畑中彩波" userId="68ca8b2d-86ce-4f6a-8ee3-ea8ccafbf206" providerId="ADAL" clId="{06FB8064-48D1-4D66-A0F2-4CB09BD0A9FA}" dt="2024-11-11T01:30:16.836" v="14226" actId="20577"/>
          <ac:graphicFrameMkLst>
            <pc:docMk/>
            <pc:sldMk cId="1834298354" sldId="325"/>
            <ac:graphicFrameMk id="3" creationId="{E591399A-0066-F92A-A717-6B4B9BB8D908}"/>
          </ac:graphicFrameMkLst>
        </pc:graphicFrameChg>
      </pc:sldChg>
      <pc:sldChg chg="addSp delSp modSp add mod ord modShow modNotesTx">
        <pc:chgData name="OKS22 畑中彩波" userId="68ca8b2d-86ce-4f6a-8ee3-ea8ccafbf206" providerId="ADAL" clId="{06FB8064-48D1-4D66-A0F2-4CB09BD0A9FA}" dt="2024-11-12T05:37:25.556" v="25117" actId="729"/>
        <pc:sldMkLst>
          <pc:docMk/>
          <pc:sldMk cId="2567032053" sldId="326"/>
        </pc:sldMkLst>
        <pc:spChg chg="mod">
          <ac:chgData name="OKS22 畑中彩波" userId="68ca8b2d-86ce-4f6a-8ee3-ea8ccafbf206" providerId="ADAL" clId="{06FB8064-48D1-4D66-A0F2-4CB09BD0A9FA}" dt="2024-11-08T05:29:17.815" v="7898"/>
          <ac:spMkLst>
            <pc:docMk/>
            <pc:sldMk cId="2567032053" sldId="326"/>
            <ac:spMk id="2" creationId="{C6323F0F-31FC-E89A-CA26-721388C07A75}"/>
          </ac:spMkLst>
        </pc:spChg>
        <pc:spChg chg="add del mod">
          <ac:chgData name="OKS22 畑中彩波" userId="68ca8b2d-86ce-4f6a-8ee3-ea8ccafbf206" providerId="ADAL" clId="{06FB8064-48D1-4D66-A0F2-4CB09BD0A9FA}" dt="2024-11-11T04:48:39.815" v="19154" actId="478"/>
          <ac:spMkLst>
            <pc:docMk/>
            <pc:sldMk cId="2567032053" sldId="326"/>
            <ac:spMk id="4" creationId="{23654714-18E0-A08A-9AD3-10CD713D8B40}"/>
          </ac:spMkLst>
        </pc:spChg>
        <pc:spChg chg="add del mod">
          <ac:chgData name="OKS22 畑中彩波" userId="68ca8b2d-86ce-4f6a-8ee3-ea8ccafbf206" providerId="ADAL" clId="{06FB8064-48D1-4D66-A0F2-4CB09BD0A9FA}" dt="2024-11-11T06:14:23.857" v="20175" actId="478"/>
          <ac:spMkLst>
            <pc:docMk/>
            <pc:sldMk cId="2567032053" sldId="326"/>
            <ac:spMk id="7" creationId="{124A0079-461C-90FC-706E-D7E79D2D21C8}"/>
          </ac:spMkLst>
        </pc:spChg>
        <pc:graphicFrameChg chg="add mod">
          <ac:chgData name="OKS22 畑中彩波" userId="68ca8b2d-86ce-4f6a-8ee3-ea8ccafbf206" providerId="ADAL" clId="{06FB8064-48D1-4D66-A0F2-4CB09BD0A9FA}" dt="2024-11-11T01:34:24.324" v="15153" actId="20577"/>
          <ac:graphicFrameMkLst>
            <pc:docMk/>
            <pc:sldMk cId="2567032053" sldId="326"/>
            <ac:graphicFrameMk id="3" creationId="{BED42296-B394-BF3D-B297-1D01EB25E3A3}"/>
          </ac:graphicFrameMkLst>
        </pc:graphicFrameChg>
      </pc:sldChg>
      <pc:sldChg chg="addSp delSp modSp add mod ord modShow modNotesTx">
        <pc:chgData name="OKS22 畑中彩波" userId="68ca8b2d-86ce-4f6a-8ee3-ea8ccafbf206" providerId="ADAL" clId="{06FB8064-48D1-4D66-A0F2-4CB09BD0A9FA}" dt="2024-11-11T03:32:17.270" v="17180"/>
        <pc:sldMkLst>
          <pc:docMk/>
          <pc:sldMk cId="1762557435" sldId="327"/>
        </pc:sldMkLst>
        <pc:spChg chg="mod">
          <ac:chgData name="OKS22 畑中彩波" userId="68ca8b2d-86ce-4f6a-8ee3-ea8ccafbf206" providerId="ADAL" clId="{06FB8064-48D1-4D66-A0F2-4CB09BD0A9FA}" dt="2024-11-08T05:29:53.276" v="7910" actId="404"/>
          <ac:spMkLst>
            <pc:docMk/>
            <pc:sldMk cId="1762557435" sldId="327"/>
            <ac:spMk id="2" creationId="{A465B449-6E8A-6BC3-F019-0453B631C4E5}"/>
          </ac:spMkLst>
        </pc:spChg>
        <pc:spChg chg="add del mod">
          <ac:chgData name="OKS22 畑中彩波" userId="68ca8b2d-86ce-4f6a-8ee3-ea8ccafbf206" providerId="ADAL" clId="{06FB8064-48D1-4D66-A0F2-4CB09BD0A9FA}" dt="2024-11-11T00:37:25.304" v="9304" actId="20577"/>
          <ac:spMkLst>
            <pc:docMk/>
            <pc:sldMk cId="1762557435" sldId="327"/>
            <ac:spMk id="3" creationId="{F279587E-DAB7-2858-4847-CC6200C371A6}"/>
          </ac:spMkLst>
        </pc:spChg>
        <pc:spChg chg="add del mod">
          <ac:chgData name="OKS22 畑中彩波" userId="68ca8b2d-86ce-4f6a-8ee3-ea8ccafbf206" providerId="ADAL" clId="{06FB8064-48D1-4D66-A0F2-4CB09BD0A9FA}" dt="2024-11-08T05:30:44.783" v="7923" actId="14100"/>
          <ac:spMkLst>
            <pc:docMk/>
            <pc:sldMk cId="1762557435" sldId="327"/>
            <ac:spMk id="4" creationId="{28A46745-2634-3D7A-72FB-F60CEFC16231}"/>
          </ac:spMkLst>
        </pc:spChg>
        <pc:spChg chg="add mod">
          <ac:chgData name="OKS22 畑中彩波" userId="68ca8b2d-86ce-4f6a-8ee3-ea8ccafbf206" providerId="ADAL" clId="{06FB8064-48D1-4D66-A0F2-4CB09BD0A9FA}" dt="2024-11-11T02:02:11.046" v="16508" actId="20577"/>
          <ac:spMkLst>
            <pc:docMk/>
            <pc:sldMk cId="1762557435" sldId="327"/>
            <ac:spMk id="7" creationId="{966693CB-B2A9-EF09-CCCC-708C77031196}"/>
          </ac:spMkLst>
        </pc:spChg>
        <pc:graphicFrameChg chg="add del mod">
          <ac:chgData name="OKS22 畑中彩波" userId="68ca8b2d-86ce-4f6a-8ee3-ea8ccafbf206" providerId="ADAL" clId="{06FB8064-48D1-4D66-A0F2-4CB09BD0A9FA}" dt="2024-11-08T05:30:26.691" v="7919" actId="478"/>
          <ac:graphicFrameMkLst>
            <pc:docMk/>
            <pc:sldMk cId="1762557435" sldId="327"/>
            <ac:graphicFrameMk id="50" creationId="{DE58C9FB-8323-5208-AE2F-028D2971CF54}"/>
          </ac:graphicFrameMkLst>
        </pc:graphicFrameChg>
        <pc:picChg chg="add del mod">
          <ac:chgData name="OKS22 畑中彩波" userId="68ca8b2d-86ce-4f6a-8ee3-ea8ccafbf206" providerId="ADAL" clId="{06FB8064-48D1-4D66-A0F2-4CB09BD0A9FA}" dt="2024-11-08T05:30:44.783" v="7923" actId="14100"/>
          <ac:picMkLst>
            <pc:docMk/>
            <pc:sldMk cId="1762557435" sldId="327"/>
            <ac:picMk id="5" creationId="{27452F51-A8F5-5643-85F3-ADC0C940B24E}"/>
          </ac:picMkLst>
        </pc:picChg>
        <pc:picChg chg="add del mod">
          <ac:chgData name="OKS22 畑中彩波" userId="68ca8b2d-86ce-4f6a-8ee3-ea8ccafbf206" providerId="ADAL" clId="{06FB8064-48D1-4D66-A0F2-4CB09BD0A9FA}" dt="2024-11-08T05:30:44.783" v="7923" actId="14100"/>
          <ac:picMkLst>
            <pc:docMk/>
            <pc:sldMk cId="1762557435" sldId="327"/>
            <ac:picMk id="6" creationId="{F41E1417-2431-0AF6-9348-1B1C43CB04FB}"/>
          </ac:picMkLst>
        </pc:picChg>
      </pc:sldChg>
      <pc:sldChg chg="modSp add mod ord">
        <pc:chgData name="OKS22 畑中彩波" userId="68ca8b2d-86ce-4f6a-8ee3-ea8ccafbf206" providerId="ADAL" clId="{06FB8064-48D1-4D66-A0F2-4CB09BD0A9FA}" dt="2024-11-08T08:34:22.895" v="7975" actId="1076"/>
        <pc:sldMkLst>
          <pc:docMk/>
          <pc:sldMk cId="3902643815" sldId="328"/>
        </pc:sldMkLst>
        <pc:spChg chg="mod">
          <ac:chgData name="OKS22 畑中彩波" userId="68ca8b2d-86ce-4f6a-8ee3-ea8ccafbf206" providerId="ADAL" clId="{06FB8064-48D1-4D66-A0F2-4CB09BD0A9FA}" dt="2024-11-08T08:34:22.895" v="7975" actId="1076"/>
          <ac:spMkLst>
            <pc:docMk/>
            <pc:sldMk cId="3902643815" sldId="328"/>
            <ac:spMk id="2" creationId="{B5524189-BEAB-8321-AE02-0D24E7C880F1}"/>
          </ac:spMkLst>
        </pc:spChg>
      </pc:sldChg>
      <pc:sldChg chg="addSp delSp modSp add mod ord modShow modNotesTx">
        <pc:chgData name="OKS22 畑中彩波" userId="68ca8b2d-86ce-4f6a-8ee3-ea8ccafbf206" providerId="ADAL" clId="{06FB8064-48D1-4D66-A0F2-4CB09BD0A9FA}" dt="2024-11-12T05:37:15.590" v="25116" actId="729"/>
        <pc:sldMkLst>
          <pc:docMk/>
          <pc:sldMk cId="4217109785" sldId="329"/>
        </pc:sldMkLst>
        <pc:spChg chg="mod">
          <ac:chgData name="OKS22 畑中彩波" userId="68ca8b2d-86ce-4f6a-8ee3-ea8ccafbf206" providerId="ADAL" clId="{06FB8064-48D1-4D66-A0F2-4CB09BD0A9FA}" dt="2024-11-08T05:32:31.055" v="7970" actId="20577"/>
          <ac:spMkLst>
            <pc:docMk/>
            <pc:sldMk cId="4217109785" sldId="329"/>
            <ac:spMk id="2" creationId="{181AEB9F-F1A1-12B4-7BDF-8A9CE629B412}"/>
          </ac:spMkLst>
        </pc:spChg>
        <pc:spChg chg="add del mod">
          <ac:chgData name="OKS22 畑中彩波" userId="68ca8b2d-86ce-4f6a-8ee3-ea8ccafbf206" providerId="ADAL" clId="{06FB8064-48D1-4D66-A0F2-4CB09BD0A9FA}" dt="2024-11-11T04:42:04.486" v="18939" actId="478"/>
          <ac:spMkLst>
            <pc:docMk/>
            <pc:sldMk cId="4217109785" sldId="329"/>
            <ac:spMk id="4" creationId="{F07AD405-499B-2B8A-3077-C5ACA725180C}"/>
          </ac:spMkLst>
        </pc:spChg>
        <pc:spChg chg="add del mod">
          <ac:chgData name="OKS22 畑中彩波" userId="68ca8b2d-86ce-4f6a-8ee3-ea8ccafbf206" providerId="ADAL" clId="{06FB8064-48D1-4D66-A0F2-4CB09BD0A9FA}" dt="2024-11-11T04:48:58.416" v="19163" actId="478"/>
          <ac:spMkLst>
            <pc:docMk/>
            <pc:sldMk cId="4217109785" sldId="329"/>
            <ac:spMk id="8" creationId="{D1097709-5BEA-CFD3-F736-09C222E69DB6}"/>
          </ac:spMkLst>
        </pc:spChg>
        <pc:spChg chg="add del mod">
          <ac:chgData name="OKS22 畑中彩波" userId="68ca8b2d-86ce-4f6a-8ee3-ea8ccafbf206" providerId="ADAL" clId="{06FB8064-48D1-4D66-A0F2-4CB09BD0A9FA}" dt="2024-11-11T06:14:20.962" v="20174" actId="478"/>
          <ac:spMkLst>
            <pc:docMk/>
            <pc:sldMk cId="4217109785" sldId="329"/>
            <ac:spMk id="9" creationId="{82B71841-961E-6D73-13D3-6459F87CB057}"/>
          </ac:spMkLst>
        </pc:spChg>
        <pc:picChg chg="add mod">
          <ac:chgData name="OKS22 畑中彩波" userId="68ca8b2d-86ce-4f6a-8ee3-ea8ccafbf206" providerId="ADAL" clId="{06FB8064-48D1-4D66-A0F2-4CB09BD0A9FA}" dt="2024-11-08T05:31:58.377" v="7944" actId="1076"/>
          <ac:picMkLst>
            <pc:docMk/>
            <pc:sldMk cId="4217109785" sldId="329"/>
            <ac:picMk id="3" creationId="{A1C2A0E9-3FEF-F8FF-EB89-3BF82F6ED0BF}"/>
          </ac:picMkLst>
        </pc:picChg>
      </pc:sldChg>
      <pc:sldChg chg="addSp delSp modSp new del mod ord modClrScheme modShow chgLayout">
        <pc:chgData name="OKS22 畑中彩波" userId="68ca8b2d-86ce-4f6a-8ee3-ea8ccafbf206" providerId="ADAL" clId="{06FB8064-48D1-4D66-A0F2-4CB09BD0A9FA}" dt="2024-11-11T01:51:16.932" v="16271" actId="2696"/>
        <pc:sldMkLst>
          <pc:docMk/>
          <pc:sldMk cId="3121746319" sldId="330"/>
        </pc:sldMkLst>
        <pc:spChg chg="mod ord">
          <ac:chgData name="OKS22 畑中彩波" userId="68ca8b2d-86ce-4f6a-8ee3-ea8ccafbf206" providerId="ADAL" clId="{06FB8064-48D1-4D66-A0F2-4CB09BD0A9FA}" dt="2024-11-11T01:46:50.802" v="15773" actId="1076"/>
          <ac:spMkLst>
            <pc:docMk/>
            <pc:sldMk cId="3121746319" sldId="330"/>
            <ac:spMk id="2" creationId="{E086E801-FE52-F058-5A98-075DAD58FDB0}"/>
          </ac:spMkLst>
        </pc:spChg>
        <pc:spChg chg="del mod ord">
          <ac:chgData name="OKS22 畑中彩波" userId="68ca8b2d-86ce-4f6a-8ee3-ea8ccafbf206" providerId="ADAL" clId="{06FB8064-48D1-4D66-A0F2-4CB09BD0A9FA}" dt="2024-11-11T01:46:36.886" v="15770" actId="700"/>
          <ac:spMkLst>
            <pc:docMk/>
            <pc:sldMk cId="3121746319" sldId="330"/>
            <ac:spMk id="3" creationId="{543A9A5D-A1AB-D693-7B90-91CBD4FAACCD}"/>
          </ac:spMkLst>
        </pc:spChg>
        <pc:spChg chg="add mod ord">
          <ac:chgData name="OKS22 畑中彩波" userId="68ca8b2d-86ce-4f6a-8ee3-ea8ccafbf206" providerId="ADAL" clId="{06FB8064-48D1-4D66-A0F2-4CB09BD0A9FA}" dt="2024-11-11T01:46:52.761" v="15774" actId="1076"/>
          <ac:spMkLst>
            <pc:docMk/>
            <pc:sldMk cId="3121746319" sldId="330"/>
            <ac:spMk id="4" creationId="{1A06EE54-CD79-334F-7321-1D070A4BA942}"/>
          </ac:spMkLst>
        </pc:spChg>
      </pc:sldChg>
      <pc:sldChg chg="modSp new del mod modShow">
        <pc:chgData name="OKS22 畑中彩波" userId="68ca8b2d-86ce-4f6a-8ee3-ea8ccafbf206" providerId="ADAL" clId="{06FB8064-48D1-4D66-A0F2-4CB09BD0A9FA}" dt="2024-11-11T03:24:10.826" v="16809" actId="2696"/>
        <pc:sldMkLst>
          <pc:docMk/>
          <pc:sldMk cId="305473320" sldId="331"/>
        </pc:sldMkLst>
        <pc:spChg chg="mod">
          <ac:chgData name="OKS22 畑中彩波" userId="68ca8b2d-86ce-4f6a-8ee3-ea8ccafbf206" providerId="ADAL" clId="{06FB8064-48D1-4D66-A0F2-4CB09BD0A9FA}" dt="2024-11-11T01:47:33.552" v="15831" actId="20577"/>
          <ac:spMkLst>
            <pc:docMk/>
            <pc:sldMk cId="305473320" sldId="331"/>
            <ac:spMk id="2" creationId="{9D49BFCB-3E8C-3CC1-BEB5-73016748AA7E}"/>
          </ac:spMkLst>
        </pc:spChg>
        <pc:spChg chg="mod">
          <ac:chgData name="OKS22 畑中彩波" userId="68ca8b2d-86ce-4f6a-8ee3-ea8ccafbf206" providerId="ADAL" clId="{06FB8064-48D1-4D66-A0F2-4CB09BD0A9FA}" dt="2024-11-11T01:47:40.978" v="15859" actId="20577"/>
          <ac:spMkLst>
            <pc:docMk/>
            <pc:sldMk cId="305473320" sldId="331"/>
            <ac:spMk id="3" creationId="{233F5D81-A991-1299-FD70-BC3B4C0EFCAA}"/>
          </ac:spMkLst>
        </pc:spChg>
      </pc:sldChg>
      <pc:sldChg chg="modSp new del mod modShow">
        <pc:chgData name="OKS22 畑中彩波" userId="68ca8b2d-86ce-4f6a-8ee3-ea8ccafbf206" providerId="ADAL" clId="{06FB8064-48D1-4D66-A0F2-4CB09BD0A9FA}" dt="2024-11-11T03:24:07.115" v="16808" actId="2696"/>
        <pc:sldMkLst>
          <pc:docMk/>
          <pc:sldMk cId="2290431821" sldId="332"/>
        </pc:sldMkLst>
        <pc:spChg chg="mod">
          <ac:chgData name="OKS22 畑中彩波" userId="68ca8b2d-86ce-4f6a-8ee3-ea8ccafbf206" providerId="ADAL" clId="{06FB8064-48D1-4D66-A0F2-4CB09BD0A9FA}" dt="2024-11-11T01:48:01.575" v="15895" actId="20577"/>
          <ac:spMkLst>
            <pc:docMk/>
            <pc:sldMk cId="2290431821" sldId="332"/>
            <ac:spMk id="2" creationId="{12F79CF0-D60B-3FF8-69F9-A73400A36172}"/>
          </ac:spMkLst>
        </pc:spChg>
        <pc:spChg chg="mod">
          <ac:chgData name="OKS22 畑中彩波" userId="68ca8b2d-86ce-4f6a-8ee3-ea8ccafbf206" providerId="ADAL" clId="{06FB8064-48D1-4D66-A0F2-4CB09BD0A9FA}" dt="2024-11-11T03:23:59.379" v="16806" actId="1076"/>
          <ac:spMkLst>
            <pc:docMk/>
            <pc:sldMk cId="2290431821" sldId="332"/>
            <ac:spMk id="3" creationId="{43DC3ECC-C34C-FB1F-F202-ED08D4A9BBE6}"/>
          </ac:spMkLst>
        </pc:spChg>
      </pc:sldChg>
      <pc:sldChg chg="addSp modSp add mod ord modShow">
        <pc:chgData name="OKS22 畑中彩波" userId="68ca8b2d-86ce-4f6a-8ee3-ea8ccafbf206" providerId="ADAL" clId="{06FB8064-48D1-4D66-A0F2-4CB09BD0A9FA}" dt="2024-11-11T06:15:48.444" v="20187"/>
        <pc:sldMkLst>
          <pc:docMk/>
          <pc:sldMk cId="363424449" sldId="333"/>
        </pc:sldMkLst>
        <pc:spChg chg="mod">
          <ac:chgData name="OKS22 畑中彩波" userId="68ca8b2d-86ce-4f6a-8ee3-ea8ccafbf206" providerId="ADAL" clId="{06FB8064-48D1-4D66-A0F2-4CB09BD0A9FA}" dt="2024-11-11T03:30:05.955" v="17052" actId="20577"/>
          <ac:spMkLst>
            <pc:docMk/>
            <pc:sldMk cId="363424449" sldId="333"/>
            <ac:spMk id="2" creationId="{28D03F2A-C12C-2EB3-8171-C554E197FC69}"/>
          </ac:spMkLst>
        </pc:spChg>
        <pc:spChg chg="add mod">
          <ac:chgData name="OKS22 畑中彩波" userId="68ca8b2d-86ce-4f6a-8ee3-ea8ccafbf206" providerId="ADAL" clId="{06FB8064-48D1-4D66-A0F2-4CB09BD0A9FA}" dt="2024-11-11T01:52:23.143" v="16362" actId="20577"/>
          <ac:spMkLst>
            <pc:docMk/>
            <pc:sldMk cId="363424449" sldId="333"/>
            <ac:spMk id="4" creationId="{1D3A97F0-05DF-2D59-4633-243DF7624F04}"/>
          </ac:spMkLst>
        </pc:spChg>
        <pc:spChg chg="mod">
          <ac:chgData name="OKS22 畑中彩波" userId="68ca8b2d-86ce-4f6a-8ee3-ea8ccafbf206" providerId="ADAL" clId="{06FB8064-48D1-4D66-A0F2-4CB09BD0A9FA}" dt="2024-11-11T06:15:48.444" v="20187"/>
          <ac:spMkLst>
            <pc:docMk/>
            <pc:sldMk cId="363424449" sldId="333"/>
            <ac:spMk id="7" creationId="{74BECFF1-04A8-3CE5-DF71-F30C624AC683}"/>
          </ac:spMkLst>
        </pc:spChg>
      </pc:sldChg>
      <pc:sldChg chg="addSp delSp modSp add del mod ord">
        <pc:chgData name="OKS22 畑中彩波" userId="68ca8b2d-86ce-4f6a-8ee3-ea8ccafbf206" providerId="ADAL" clId="{06FB8064-48D1-4D66-A0F2-4CB09BD0A9FA}" dt="2024-11-11T03:22:56.526" v="16764" actId="2696"/>
        <pc:sldMkLst>
          <pc:docMk/>
          <pc:sldMk cId="496086623" sldId="334"/>
        </pc:sldMkLst>
        <pc:spChg chg="mod">
          <ac:chgData name="OKS22 畑中彩波" userId="68ca8b2d-86ce-4f6a-8ee3-ea8ccafbf206" providerId="ADAL" clId="{06FB8064-48D1-4D66-A0F2-4CB09BD0A9FA}" dt="2024-11-11T03:22:30.275" v="16759" actId="20577"/>
          <ac:spMkLst>
            <pc:docMk/>
            <pc:sldMk cId="496086623" sldId="334"/>
            <ac:spMk id="2" creationId="{ACE88AFA-BD96-ED87-1D34-8A550AA8DFC9}"/>
          </ac:spMkLst>
        </pc:spChg>
        <pc:spChg chg="del">
          <ac:chgData name="OKS22 畑中彩波" userId="68ca8b2d-86ce-4f6a-8ee3-ea8ccafbf206" providerId="ADAL" clId="{06FB8064-48D1-4D66-A0F2-4CB09BD0A9FA}" dt="2024-11-11T03:22:16.943" v="16740" actId="478"/>
          <ac:spMkLst>
            <pc:docMk/>
            <pc:sldMk cId="496086623" sldId="334"/>
            <ac:spMk id="3" creationId="{422CF4EA-8CB2-F291-8D29-8095C72ED636}"/>
          </ac:spMkLst>
        </pc:spChg>
        <pc:spChg chg="add mod">
          <ac:chgData name="OKS22 畑中彩波" userId="68ca8b2d-86ce-4f6a-8ee3-ea8ccafbf206" providerId="ADAL" clId="{06FB8064-48D1-4D66-A0F2-4CB09BD0A9FA}" dt="2024-11-11T03:22:16.943" v="16740" actId="478"/>
          <ac:spMkLst>
            <pc:docMk/>
            <pc:sldMk cId="496086623" sldId="334"/>
            <ac:spMk id="5" creationId="{EA8124E1-7499-0D8E-F2F2-0410B5956B1F}"/>
          </ac:spMkLst>
        </pc:spChg>
      </pc:sldChg>
      <pc:sldChg chg="addSp delSp modSp add mod ord modShow modNotesTx">
        <pc:chgData name="OKS22 畑中彩波" userId="68ca8b2d-86ce-4f6a-8ee3-ea8ccafbf206" providerId="ADAL" clId="{06FB8064-48D1-4D66-A0F2-4CB09BD0A9FA}" dt="2024-11-11T06:13:31.574" v="20165"/>
        <pc:sldMkLst>
          <pc:docMk/>
          <pc:sldMk cId="3220116666" sldId="335"/>
        </pc:sldMkLst>
        <pc:spChg chg="mod">
          <ac:chgData name="OKS22 畑中彩波" userId="68ca8b2d-86ce-4f6a-8ee3-ea8ccafbf206" providerId="ADAL" clId="{06FB8064-48D1-4D66-A0F2-4CB09BD0A9FA}" dt="2024-11-11T03:23:12.093" v="16782" actId="20577"/>
          <ac:spMkLst>
            <pc:docMk/>
            <pc:sldMk cId="3220116666" sldId="335"/>
            <ac:spMk id="2" creationId="{21573613-3E65-0BFC-2577-486B8F48DA5E}"/>
          </ac:spMkLst>
        </pc:spChg>
        <pc:spChg chg="add mod">
          <ac:chgData name="OKS22 畑中彩波" userId="68ca8b2d-86ce-4f6a-8ee3-ea8ccafbf206" providerId="ADAL" clId="{06FB8064-48D1-4D66-A0F2-4CB09BD0A9FA}" dt="2024-11-11T03:29:47.493" v="17047" actId="20577"/>
          <ac:spMkLst>
            <pc:docMk/>
            <pc:sldMk cId="3220116666" sldId="335"/>
            <ac:spMk id="3" creationId="{47418404-3990-146E-4D92-22FE9BD5A53B}"/>
          </ac:spMkLst>
        </pc:spChg>
        <pc:grpChg chg="del">
          <ac:chgData name="OKS22 畑中彩波" userId="68ca8b2d-86ce-4f6a-8ee3-ea8ccafbf206" providerId="ADAL" clId="{06FB8064-48D1-4D66-A0F2-4CB09BD0A9FA}" dt="2024-11-11T03:22:51.874" v="16763" actId="478"/>
          <ac:grpSpMkLst>
            <pc:docMk/>
            <pc:sldMk cId="3220116666" sldId="335"/>
            <ac:grpSpMk id="23" creationId="{EA299269-6BD0-6214-1DF6-5210FB154157}"/>
          </ac:grpSpMkLst>
        </pc:grpChg>
      </pc:sldChg>
      <pc:sldChg chg="addSp modSp add mod ord">
        <pc:chgData name="OKS22 畑中彩波" userId="68ca8b2d-86ce-4f6a-8ee3-ea8ccafbf206" providerId="ADAL" clId="{06FB8064-48D1-4D66-A0F2-4CB09BD0A9FA}" dt="2024-11-11T06:13:31.574" v="20165"/>
        <pc:sldMkLst>
          <pc:docMk/>
          <pc:sldMk cId="1064793628" sldId="336"/>
        </pc:sldMkLst>
        <pc:spChg chg="mod">
          <ac:chgData name="OKS22 畑中彩波" userId="68ca8b2d-86ce-4f6a-8ee3-ea8ccafbf206" providerId="ADAL" clId="{06FB8064-48D1-4D66-A0F2-4CB09BD0A9FA}" dt="2024-11-11T03:23:44.979" v="16805" actId="20577"/>
          <ac:spMkLst>
            <pc:docMk/>
            <pc:sldMk cId="1064793628" sldId="336"/>
            <ac:spMk id="2" creationId="{ABEF7309-BEDA-7A09-78A6-3F820912E454}"/>
          </ac:spMkLst>
        </pc:spChg>
        <pc:spChg chg="add mod">
          <ac:chgData name="OKS22 畑中彩波" userId="68ca8b2d-86ce-4f6a-8ee3-ea8ccafbf206" providerId="ADAL" clId="{06FB8064-48D1-4D66-A0F2-4CB09BD0A9FA}" dt="2024-11-11T03:24:03.179" v="16807"/>
          <ac:spMkLst>
            <pc:docMk/>
            <pc:sldMk cId="1064793628" sldId="336"/>
            <ac:spMk id="3" creationId="{628FC060-1975-575B-9278-D3C1E9D463AA}"/>
          </ac:spMkLst>
        </pc:spChg>
      </pc:sldChg>
      <pc:sldChg chg="modSp add mod ord">
        <pc:chgData name="OKS22 畑中彩波" userId="68ca8b2d-86ce-4f6a-8ee3-ea8ccafbf206" providerId="ADAL" clId="{06FB8064-48D1-4D66-A0F2-4CB09BD0A9FA}" dt="2024-11-11T06:13:31.574" v="20165"/>
        <pc:sldMkLst>
          <pc:docMk/>
          <pc:sldMk cId="2874511439" sldId="337"/>
        </pc:sldMkLst>
        <pc:spChg chg="mod">
          <ac:chgData name="OKS22 畑中彩波" userId="68ca8b2d-86ce-4f6a-8ee3-ea8ccafbf206" providerId="ADAL" clId="{06FB8064-48D1-4D66-A0F2-4CB09BD0A9FA}" dt="2024-11-11T03:30:59.332" v="17172" actId="20577"/>
          <ac:spMkLst>
            <pc:docMk/>
            <pc:sldMk cId="2874511439" sldId="337"/>
            <ac:spMk id="2" creationId="{0CB9CB67-7BE3-ADAC-FEA5-9689EB9B7D88}"/>
          </ac:spMkLst>
        </pc:spChg>
        <pc:spChg chg="mod">
          <ac:chgData name="OKS22 畑中彩波" userId="68ca8b2d-86ce-4f6a-8ee3-ea8ccafbf206" providerId="ADAL" clId="{06FB8064-48D1-4D66-A0F2-4CB09BD0A9FA}" dt="2024-11-11T03:30:31.602" v="17055" actId="20577"/>
          <ac:spMkLst>
            <pc:docMk/>
            <pc:sldMk cId="2874511439" sldId="337"/>
            <ac:spMk id="3" creationId="{6B49CFB6-346A-5E2C-0114-42755E420645}"/>
          </ac:spMkLst>
        </pc:spChg>
      </pc:sldChg>
      <pc:sldChg chg="modSp new mod">
        <pc:chgData name="OKS22 畑中彩波" userId="68ca8b2d-86ce-4f6a-8ee3-ea8ccafbf206" providerId="ADAL" clId="{06FB8064-48D1-4D66-A0F2-4CB09BD0A9FA}" dt="2024-11-12T05:40:35.736" v="25286" actId="20577"/>
        <pc:sldMkLst>
          <pc:docMk/>
          <pc:sldMk cId="2405093227" sldId="339"/>
        </pc:sldMkLst>
        <pc:spChg chg="mod">
          <ac:chgData name="OKS22 畑中彩波" userId="68ca8b2d-86ce-4f6a-8ee3-ea8ccafbf206" providerId="ADAL" clId="{06FB8064-48D1-4D66-A0F2-4CB09BD0A9FA}" dt="2024-11-12T05:32:09.358" v="24541" actId="20577"/>
          <ac:spMkLst>
            <pc:docMk/>
            <pc:sldMk cId="2405093227" sldId="339"/>
            <ac:spMk id="2" creationId="{8545E400-C0D9-350D-A536-04051344CF20}"/>
          </ac:spMkLst>
        </pc:spChg>
        <pc:spChg chg="mod">
          <ac:chgData name="OKS22 畑中彩波" userId="68ca8b2d-86ce-4f6a-8ee3-ea8ccafbf206" providerId="ADAL" clId="{06FB8064-48D1-4D66-A0F2-4CB09BD0A9FA}" dt="2024-11-12T05:40:35.736" v="25286" actId="20577"/>
          <ac:spMkLst>
            <pc:docMk/>
            <pc:sldMk cId="2405093227" sldId="339"/>
            <ac:spMk id="3" creationId="{0DA41A96-C0F9-5DCE-6428-8321EBFDA527}"/>
          </ac:spMkLst>
        </pc:spChg>
      </pc:sldChg>
      <pc:sldChg chg="addSp modSp new mod">
        <pc:chgData name="OKS22 畑中彩波" userId="68ca8b2d-86ce-4f6a-8ee3-ea8ccafbf206" providerId="ADAL" clId="{06FB8064-48D1-4D66-A0F2-4CB09BD0A9FA}" dt="2024-11-12T05:57:18.182" v="25452" actId="20577"/>
        <pc:sldMkLst>
          <pc:docMk/>
          <pc:sldMk cId="590572022" sldId="340"/>
        </pc:sldMkLst>
        <pc:spChg chg="mod">
          <ac:chgData name="OKS22 畑中彩波" userId="68ca8b2d-86ce-4f6a-8ee3-ea8ccafbf206" providerId="ADAL" clId="{06FB8064-48D1-4D66-A0F2-4CB09BD0A9FA}" dt="2024-11-12T05:57:18.182" v="25452" actId="20577"/>
          <ac:spMkLst>
            <pc:docMk/>
            <pc:sldMk cId="590572022" sldId="340"/>
            <ac:spMk id="2" creationId="{704F651E-3AFD-10A2-CE73-0E4F153E2E61}"/>
          </ac:spMkLst>
        </pc:spChg>
        <pc:spChg chg="mod">
          <ac:chgData name="OKS22 畑中彩波" userId="68ca8b2d-86ce-4f6a-8ee3-ea8ccafbf206" providerId="ADAL" clId="{06FB8064-48D1-4D66-A0F2-4CB09BD0A9FA}" dt="2024-11-12T05:45:29.891" v="25396" actId="20577"/>
          <ac:spMkLst>
            <pc:docMk/>
            <pc:sldMk cId="590572022" sldId="340"/>
            <ac:spMk id="3" creationId="{755C3BC2-31A0-F4B1-FA5E-DF43408D8189}"/>
          </ac:spMkLst>
        </pc:spChg>
        <pc:picChg chg="add mod">
          <ac:chgData name="OKS22 畑中彩波" userId="68ca8b2d-86ce-4f6a-8ee3-ea8ccafbf206" providerId="ADAL" clId="{06FB8064-48D1-4D66-A0F2-4CB09BD0A9FA}" dt="2024-11-12T05:45:28.073" v="25393" actId="1076"/>
          <ac:picMkLst>
            <pc:docMk/>
            <pc:sldMk cId="590572022" sldId="340"/>
            <ac:picMk id="6" creationId="{204D6F84-E7EE-69F5-268D-6CCF1BA23D03}"/>
          </ac:picMkLst>
        </pc:picChg>
      </pc:sldChg>
      <pc:sldChg chg="modSp new mod">
        <pc:chgData name="OKS22 畑中彩波" userId="68ca8b2d-86ce-4f6a-8ee3-ea8ccafbf206" providerId="ADAL" clId="{06FB8064-48D1-4D66-A0F2-4CB09BD0A9FA}" dt="2024-11-12T05:43:38.916" v="25359" actId="20577"/>
        <pc:sldMkLst>
          <pc:docMk/>
          <pc:sldMk cId="2878658358" sldId="341"/>
        </pc:sldMkLst>
        <pc:spChg chg="mod">
          <ac:chgData name="OKS22 畑中彩波" userId="68ca8b2d-86ce-4f6a-8ee3-ea8ccafbf206" providerId="ADAL" clId="{06FB8064-48D1-4D66-A0F2-4CB09BD0A9FA}" dt="2024-11-12T05:43:38.916" v="25359" actId="20577"/>
          <ac:spMkLst>
            <pc:docMk/>
            <pc:sldMk cId="2878658358" sldId="341"/>
            <ac:spMk id="2" creationId="{3CF72D7E-F101-E9A3-1656-B55009A24FEE}"/>
          </ac:spMkLst>
        </pc:spChg>
      </pc:sldChg>
      <pc:sldChg chg="addSp modSp new mod">
        <pc:chgData name="OKS22 畑中彩波" userId="68ca8b2d-86ce-4f6a-8ee3-ea8ccafbf206" providerId="ADAL" clId="{06FB8064-48D1-4D66-A0F2-4CB09BD0A9FA}" dt="2024-11-12T05:57:25.163" v="25467"/>
        <pc:sldMkLst>
          <pc:docMk/>
          <pc:sldMk cId="1884430848" sldId="342"/>
        </pc:sldMkLst>
        <pc:spChg chg="mod">
          <ac:chgData name="OKS22 畑中彩波" userId="68ca8b2d-86ce-4f6a-8ee3-ea8ccafbf206" providerId="ADAL" clId="{06FB8064-48D1-4D66-A0F2-4CB09BD0A9FA}" dt="2024-11-12T05:57:25.163" v="25467"/>
          <ac:spMkLst>
            <pc:docMk/>
            <pc:sldMk cId="1884430848" sldId="342"/>
            <ac:spMk id="2" creationId="{C8102561-2B97-0D5A-C931-A361739CB2F2}"/>
          </ac:spMkLst>
        </pc:spChg>
        <pc:picChg chg="add mod">
          <ac:chgData name="OKS22 畑中彩波" userId="68ca8b2d-86ce-4f6a-8ee3-ea8ccafbf206" providerId="ADAL" clId="{06FB8064-48D1-4D66-A0F2-4CB09BD0A9FA}" dt="2024-11-12T05:46:30.776" v="25406" actId="14100"/>
          <ac:picMkLst>
            <pc:docMk/>
            <pc:sldMk cId="1884430848" sldId="342"/>
            <ac:picMk id="6" creationId="{5E4796F7-44A1-C9FB-4D87-325977CBA10C}"/>
          </ac:picMkLst>
        </pc:picChg>
      </pc:sldChg>
      <pc:sldChg chg="addSp modSp new mod">
        <pc:chgData name="OKS22 畑中彩波" userId="68ca8b2d-86ce-4f6a-8ee3-ea8ccafbf206" providerId="ADAL" clId="{06FB8064-48D1-4D66-A0F2-4CB09BD0A9FA}" dt="2024-11-12T05:57:00.247" v="25433"/>
        <pc:sldMkLst>
          <pc:docMk/>
          <pc:sldMk cId="3174720202" sldId="343"/>
        </pc:sldMkLst>
        <pc:spChg chg="mod">
          <ac:chgData name="OKS22 畑中彩波" userId="68ca8b2d-86ce-4f6a-8ee3-ea8ccafbf206" providerId="ADAL" clId="{06FB8064-48D1-4D66-A0F2-4CB09BD0A9FA}" dt="2024-11-12T05:57:00.247" v="25433"/>
          <ac:spMkLst>
            <pc:docMk/>
            <pc:sldMk cId="3174720202" sldId="343"/>
            <ac:spMk id="2" creationId="{6F08744D-5F38-0F45-7C0E-BA898BDF44B4}"/>
          </ac:spMkLst>
        </pc:spChg>
        <pc:picChg chg="add mod">
          <ac:chgData name="OKS22 畑中彩波" userId="68ca8b2d-86ce-4f6a-8ee3-ea8ccafbf206" providerId="ADAL" clId="{06FB8064-48D1-4D66-A0F2-4CB09BD0A9FA}" dt="2024-11-12T05:47:17.679" v="25408" actId="1076"/>
          <ac:picMkLst>
            <pc:docMk/>
            <pc:sldMk cId="3174720202" sldId="343"/>
            <ac:picMk id="6" creationId="{99E737F5-C482-977E-EF8F-7EBAFB8459AF}"/>
          </ac:picMkLst>
        </pc:picChg>
      </pc:sldChg>
      <pc:sldChg chg="addSp modSp new mod">
        <pc:chgData name="OKS22 畑中彩波" userId="68ca8b2d-86ce-4f6a-8ee3-ea8ccafbf206" providerId="ADAL" clId="{06FB8064-48D1-4D66-A0F2-4CB09BD0A9FA}" dt="2024-11-12T05:56:54.244" v="25423" actId="20577"/>
        <pc:sldMkLst>
          <pc:docMk/>
          <pc:sldMk cId="3461756795" sldId="344"/>
        </pc:sldMkLst>
        <pc:spChg chg="mod">
          <ac:chgData name="OKS22 畑中彩波" userId="68ca8b2d-86ce-4f6a-8ee3-ea8ccafbf206" providerId="ADAL" clId="{06FB8064-48D1-4D66-A0F2-4CB09BD0A9FA}" dt="2024-11-12T05:56:54.244" v="25423" actId="20577"/>
          <ac:spMkLst>
            <pc:docMk/>
            <pc:sldMk cId="3461756795" sldId="344"/>
            <ac:spMk id="2" creationId="{56DFF0DC-2582-EDC5-5C2D-246107AAA095}"/>
          </ac:spMkLst>
        </pc:spChg>
        <pc:picChg chg="add mod">
          <ac:chgData name="OKS22 畑中彩波" userId="68ca8b2d-86ce-4f6a-8ee3-ea8ccafbf206" providerId="ADAL" clId="{06FB8064-48D1-4D66-A0F2-4CB09BD0A9FA}" dt="2024-11-12T05:56:49.082" v="25410" actId="1076"/>
          <ac:picMkLst>
            <pc:docMk/>
            <pc:sldMk cId="3461756795" sldId="344"/>
            <ac:picMk id="6" creationId="{5DE17110-01A7-1F61-A5B2-6B5AC4022E8D}"/>
          </ac:picMkLst>
        </pc:picChg>
      </pc:sldChg>
      <pc:sldChg chg="addSp delSp modSp new mod">
        <pc:chgData name="OKS22 畑中彩波" userId="68ca8b2d-86ce-4f6a-8ee3-ea8ccafbf206" providerId="ADAL" clId="{06FB8064-48D1-4D66-A0F2-4CB09BD0A9FA}" dt="2024-11-12T05:57:49.476" v="25476" actId="22"/>
        <pc:sldMkLst>
          <pc:docMk/>
          <pc:sldMk cId="1421258991" sldId="345"/>
        </pc:sldMkLst>
        <pc:spChg chg="mod">
          <ac:chgData name="OKS22 畑中彩波" userId="68ca8b2d-86ce-4f6a-8ee3-ea8ccafbf206" providerId="ADAL" clId="{06FB8064-48D1-4D66-A0F2-4CB09BD0A9FA}" dt="2024-11-12T05:57:31.494" v="25475" actId="20577"/>
          <ac:spMkLst>
            <pc:docMk/>
            <pc:sldMk cId="1421258991" sldId="345"/>
            <ac:spMk id="2" creationId="{6FE6DAA1-76EF-1255-BA17-DD5B5B23430A}"/>
          </ac:spMkLst>
        </pc:spChg>
        <pc:spChg chg="del">
          <ac:chgData name="OKS22 畑中彩波" userId="68ca8b2d-86ce-4f6a-8ee3-ea8ccafbf206" providerId="ADAL" clId="{06FB8064-48D1-4D66-A0F2-4CB09BD0A9FA}" dt="2024-11-12T05:57:49.476" v="25476" actId="22"/>
          <ac:spMkLst>
            <pc:docMk/>
            <pc:sldMk cId="1421258991" sldId="345"/>
            <ac:spMk id="3" creationId="{7F74B696-E457-B329-C138-E59714FBDE20}"/>
          </ac:spMkLst>
        </pc:spChg>
        <pc:picChg chg="add mod ord">
          <ac:chgData name="OKS22 畑中彩波" userId="68ca8b2d-86ce-4f6a-8ee3-ea8ccafbf206" providerId="ADAL" clId="{06FB8064-48D1-4D66-A0F2-4CB09BD0A9FA}" dt="2024-11-12T05:57:49.476" v="25476" actId="22"/>
          <ac:picMkLst>
            <pc:docMk/>
            <pc:sldMk cId="1421258991" sldId="345"/>
            <ac:picMk id="6" creationId="{F0732BB0-F88C-6441-9E20-3647A7E377FF}"/>
          </ac:picMkLst>
        </pc:picChg>
      </pc:sldChg>
      <pc:sldChg chg="modSp new mod ord">
        <pc:chgData name="OKS22 畑中彩波" userId="68ca8b2d-86ce-4f6a-8ee3-ea8ccafbf206" providerId="ADAL" clId="{06FB8064-48D1-4D66-A0F2-4CB09BD0A9FA}" dt="2024-11-12T05:59:38.016" v="25670" actId="5793"/>
        <pc:sldMkLst>
          <pc:docMk/>
          <pc:sldMk cId="1110959331" sldId="346"/>
        </pc:sldMkLst>
        <pc:spChg chg="mod">
          <ac:chgData name="OKS22 畑中彩波" userId="68ca8b2d-86ce-4f6a-8ee3-ea8ccafbf206" providerId="ADAL" clId="{06FB8064-48D1-4D66-A0F2-4CB09BD0A9FA}" dt="2024-11-12T05:59:03.893" v="25542" actId="20577"/>
          <ac:spMkLst>
            <pc:docMk/>
            <pc:sldMk cId="1110959331" sldId="346"/>
            <ac:spMk id="2" creationId="{7935FB53-F419-53EF-F979-0F148F91F15B}"/>
          </ac:spMkLst>
        </pc:spChg>
        <pc:spChg chg="mod">
          <ac:chgData name="OKS22 畑中彩波" userId="68ca8b2d-86ce-4f6a-8ee3-ea8ccafbf206" providerId="ADAL" clId="{06FB8064-48D1-4D66-A0F2-4CB09BD0A9FA}" dt="2024-11-12T05:59:38.016" v="25670" actId="5793"/>
          <ac:spMkLst>
            <pc:docMk/>
            <pc:sldMk cId="1110959331" sldId="346"/>
            <ac:spMk id="3" creationId="{F081D2AC-53F2-E271-6B52-F2E85DD36919}"/>
          </ac:spMkLst>
        </pc:spChg>
      </pc:sldChg>
      <pc:sldChg chg="addSp delSp modSp new mod">
        <pc:chgData name="OKS22 畑中彩波" userId="68ca8b2d-86ce-4f6a-8ee3-ea8ccafbf206" providerId="ADAL" clId="{06FB8064-48D1-4D66-A0F2-4CB09BD0A9FA}" dt="2024-11-12T06:00:32.468" v="25694" actId="1076"/>
        <pc:sldMkLst>
          <pc:docMk/>
          <pc:sldMk cId="1836252067" sldId="348"/>
        </pc:sldMkLst>
        <pc:spChg chg="mod">
          <ac:chgData name="OKS22 畑中彩波" userId="68ca8b2d-86ce-4f6a-8ee3-ea8ccafbf206" providerId="ADAL" clId="{06FB8064-48D1-4D66-A0F2-4CB09BD0A9FA}" dt="2024-11-12T06:00:29.143" v="25692"/>
          <ac:spMkLst>
            <pc:docMk/>
            <pc:sldMk cId="1836252067" sldId="348"/>
            <ac:spMk id="2" creationId="{74DEB54E-3EE5-7904-0C7A-74C17B5BEF19}"/>
          </ac:spMkLst>
        </pc:spChg>
        <pc:spChg chg="del">
          <ac:chgData name="OKS22 畑中彩波" userId="68ca8b2d-86ce-4f6a-8ee3-ea8ccafbf206" providerId="ADAL" clId="{06FB8064-48D1-4D66-A0F2-4CB09BD0A9FA}" dt="2024-11-12T06:00:29.992" v="25693" actId="22"/>
          <ac:spMkLst>
            <pc:docMk/>
            <pc:sldMk cId="1836252067" sldId="348"/>
            <ac:spMk id="3" creationId="{038F0D57-D42B-D825-ADA2-53CBC757179A}"/>
          </ac:spMkLst>
        </pc:spChg>
        <pc:picChg chg="add mod ord">
          <ac:chgData name="OKS22 畑中彩波" userId="68ca8b2d-86ce-4f6a-8ee3-ea8ccafbf206" providerId="ADAL" clId="{06FB8064-48D1-4D66-A0F2-4CB09BD0A9FA}" dt="2024-11-12T06:00:32.468" v="25694" actId="1076"/>
          <ac:picMkLst>
            <pc:docMk/>
            <pc:sldMk cId="1836252067" sldId="348"/>
            <ac:picMk id="6" creationId="{E03F5A48-ED59-B46D-982E-3C119BE07197}"/>
          </ac:picMkLst>
        </pc:picChg>
      </pc:sldChg>
      <pc:sldChg chg="addSp delSp modSp add mod">
        <pc:chgData name="OKS22 畑中彩波" userId="68ca8b2d-86ce-4f6a-8ee3-ea8ccafbf206" providerId="ADAL" clId="{06FB8064-48D1-4D66-A0F2-4CB09BD0A9FA}" dt="2024-11-12T06:00:51.992" v="25698" actId="1076"/>
        <pc:sldMkLst>
          <pc:docMk/>
          <pc:sldMk cId="1216839500" sldId="349"/>
        </pc:sldMkLst>
        <pc:spChg chg="del mod">
          <ac:chgData name="OKS22 畑中彩波" userId="68ca8b2d-86ce-4f6a-8ee3-ea8ccafbf206" providerId="ADAL" clId="{06FB8064-48D1-4D66-A0F2-4CB09BD0A9FA}" dt="2024-11-12T06:00:36.863" v="25696" actId="478"/>
          <ac:spMkLst>
            <pc:docMk/>
            <pc:sldMk cId="1216839500" sldId="349"/>
            <ac:spMk id="3" creationId="{98F37A90-4A9D-0759-E9EE-665DAFC12618}"/>
          </ac:spMkLst>
        </pc:spChg>
        <pc:picChg chg="add mod">
          <ac:chgData name="OKS22 畑中彩波" userId="68ca8b2d-86ce-4f6a-8ee3-ea8ccafbf206" providerId="ADAL" clId="{06FB8064-48D1-4D66-A0F2-4CB09BD0A9FA}" dt="2024-11-12T06:00:51.992" v="25698" actId="1076"/>
          <ac:picMkLst>
            <pc:docMk/>
            <pc:sldMk cId="1216839500" sldId="349"/>
            <ac:picMk id="6" creationId="{22625C25-C3ED-830F-1FEF-F5A0EC9F3D35}"/>
          </ac:picMkLst>
        </pc:picChg>
      </pc:sldChg>
      <pc:sldChg chg="addSp delSp modSp add mod">
        <pc:chgData name="OKS22 畑中彩波" userId="68ca8b2d-86ce-4f6a-8ee3-ea8ccafbf206" providerId="ADAL" clId="{06FB8064-48D1-4D66-A0F2-4CB09BD0A9FA}" dt="2024-11-12T06:01:08.293" v="25702" actId="1076"/>
        <pc:sldMkLst>
          <pc:docMk/>
          <pc:sldMk cId="922073692" sldId="350"/>
        </pc:sldMkLst>
        <pc:spChg chg="del mod">
          <ac:chgData name="OKS22 畑中彩波" userId="68ca8b2d-86ce-4f6a-8ee3-ea8ccafbf206" providerId="ADAL" clId="{06FB8064-48D1-4D66-A0F2-4CB09BD0A9FA}" dt="2024-11-12T06:01:06.414" v="25700" actId="478"/>
          <ac:spMkLst>
            <pc:docMk/>
            <pc:sldMk cId="922073692" sldId="350"/>
            <ac:spMk id="3" creationId="{7FB76A93-EB2C-24C8-6489-3531F4B8E891}"/>
          </ac:spMkLst>
        </pc:spChg>
        <pc:picChg chg="add mod">
          <ac:chgData name="OKS22 畑中彩波" userId="68ca8b2d-86ce-4f6a-8ee3-ea8ccafbf206" providerId="ADAL" clId="{06FB8064-48D1-4D66-A0F2-4CB09BD0A9FA}" dt="2024-11-12T06:01:08.293" v="25702" actId="1076"/>
          <ac:picMkLst>
            <pc:docMk/>
            <pc:sldMk cId="922073692" sldId="350"/>
            <ac:picMk id="6" creationId="{1EA3ED2E-0196-1CC0-1326-DCFF5C9880AC}"/>
          </ac:picMkLst>
        </pc:picChg>
      </pc:sldChg>
      <pc:sldChg chg="addSp delSp add mod">
        <pc:chgData name="OKS22 畑中彩波" userId="68ca8b2d-86ce-4f6a-8ee3-ea8ccafbf206" providerId="ADAL" clId="{06FB8064-48D1-4D66-A0F2-4CB09BD0A9FA}" dt="2024-11-12T06:01:21.690" v="25704" actId="22"/>
        <pc:sldMkLst>
          <pc:docMk/>
          <pc:sldMk cId="3846357549" sldId="351"/>
        </pc:sldMkLst>
        <pc:spChg chg="del">
          <ac:chgData name="OKS22 畑中彩波" userId="68ca8b2d-86ce-4f6a-8ee3-ea8ccafbf206" providerId="ADAL" clId="{06FB8064-48D1-4D66-A0F2-4CB09BD0A9FA}" dt="2024-11-12T06:01:21.309" v="25703" actId="478"/>
          <ac:spMkLst>
            <pc:docMk/>
            <pc:sldMk cId="3846357549" sldId="351"/>
            <ac:spMk id="3" creationId="{C6500E3E-0D3F-A36B-E736-2492CF9C31C4}"/>
          </ac:spMkLst>
        </pc:spChg>
        <pc:picChg chg="add">
          <ac:chgData name="OKS22 畑中彩波" userId="68ca8b2d-86ce-4f6a-8ee3-ea8ccafbf206" providerId="ADAL" clId="{06FB8064-48D1-4D66-A0F2-4CB09BD0A9FA}" dt="2024-11-12T06:01:21.690" v="25704" actId="22"/>
          <ac:picMkLst>
            <pc:docMk/>
            <pc:sldMk cId="3846357549" sldId="351"/>
            <ac:picMk id="6" creationId="{C53C2FC7-E1C2-F446-35A6-7B0032D8063F}"/>
          </ac:picMkLst>
        </pc:picChg>
      </pc:sldChg>
      <pc:sldChg chg="addSp delSp modSp add mod">
        <pc:chgData name="OKS22 畑中彩波" userId="68ca8b2d-86ce-4f6a-8ee3-ea8ccafbf206" providerId="ADAL" clId="{06FB8064-48D1-4D66-A0F2-4CB09BD0A9FA}" dt="2024-11-12T06:01:55.798" v="25710" actId="14100"/>
        <pc:sldMkLst>
          <pc:docMk/>
          <pc:sldMk cId="296374331" sldId="352"/>
        </pc:sldMkLst>
        <pc:spChg chg="del">
          <ac:chgData name="OKS22 畑中彩波" userId="68ca8b2d-86ce-4f6a-8ee3-ea8ccafbf206" providerId="ADAL" clId="{06FB8064-48D1-4D66-A0F2-4CB09BD0A9FA}" dt="2024-11-12T06:01:41.667" v="25705" actId="478"/>
          <ac:spMkLst>
            <pc:docMk/>
            <pc:sldMk cId="296374331" sldId="352"/>
            <ac:spMk id="3" creationId="{72C17C70-B78D-942C-9A14-F9BA93EED4FE}"/>
          </ac:spMkLst>
        </pc:spChg>
        <pc:picChg chg="add mod modCrop">
          <ac:chgData name="OKS22 畑中彩波" userId="68ca8b2d-86ce-4f6a-8ee3-ea8ccafbf206" providerId="ADAL" clId="{06FB8064-48D1-4D66-A0F2-4CB09BD0A9FA}" dt="2024-11-12T06:01:55.798" v="25710" actId="14100"/>
          <ac:picMkLst>
            <pc:docMk/>
            <pc:sldMk cId="296374331" sldId="352"/>
            <ac:picMk id="6" creationId="{F44DEE9D-00D6-B3AE-FC6F-8354E31B1CAD}"/>
          </ac:picMkLst>
        </pc:picChg>
      </pc:sldChg>
      <pc:sldChg chg="addSp delSp modSp add mod">
        <pc:chgData name="OKS22 畑中彩波" userId="68ca8b2d-86ce-4f6a-8ee3-ea8ccafbf206" providerId="ADAL" clId="{06FB8064-48D1-4D66-A0F2-4CB09BD0A9FA}" dt="2024-11-12T06:02:25.990" v="25737" actId="1076"/>
        <pc:sldMkLst>
          <pc:docMk/>
          <pc:sldMk cId="509659083" sldId="353"/>
        </pc:sldMkLst>
        <pc:spChg chg="mod">
          <ac:chgData name="OKS22 畑中彩波" userId="68ca8b2d-86ce-4f6a-8ee3-ea8ccafbf206" providerId="ADAL" clId="{06FB8064-48D1-4D66-A0F2-4CB09BD0A9FA}" dt="2024-11-12T06:02:20.576" v="25734" actId="20577"/>
          <ac:spMkLst>
            <pc:docMk/>
            <pc:sldMk cId="509659083" sldId="353"/>
            <ac:spMk id="2" creationId="{56C6AAC8-1B92-ABC3-3959-E434F5EB670E}"/>
          </ac:spMkLst>
        </pc:spChg>
        <pc:spChg chg="del">
          <ac:chgData name="OKS22 畑中彩波" userId="68ca8b2d-86ce-4f6a-8ee3-ea8ccafbf206" providerId="ADAL" clId="{06FB8064-48D1-4D66-A0F2-4CB09BD0A9FA}" dt="2024-11-12T06:02:23.137" v="25735" actId="478"/>
          <ac:spMkLst>
            <pc:docMk/>
            <pc:sldMk cId="509659083" sldId="353"/>
            <ac:spMk id="3" creationId="{33EA3688-74DD-3199-0025-AD85A44A9351}"/>
          </ac:spMkLst>
        </pc:spChg>
        <pc:picChg chg="add mod">
          <ac:chgData name="OKS22 畑中彩波" userId="68ca8b2d-86ce-4f6a-8ee3-ea8ccafbf206" providerId="ADAL" clId="{06FB8064-48D1-4D66-A0F2-4CB09BD0A9FA}" dt="2024-11-12T06:02:25.990" v="25737" actId="1076"/>
          <ac:picMkLst>
            <pc:docMk/>
            <pc:sldMk cId="509659083" sldId="353"/>
            <ac:picMk id="6" creationId="{1A3F4E3D-ACF7-6B77-F8A2-C40A2E17CB59}"/>
          </ac:picMkLst>
        </pc:picChg>
      </pc:sldChg>
      <pc:sldChg chg="addSp delSp modSp add mod">
        <pc:chgData name="OKS22 畑中彩波" userId="68ca8b2d-86ce-4f6a-8ee3-ea8ccafbf206" providerId="ADAL" clId="{06FB8064-48D1-4D66-A0F2-4CB09BD0A9FA}" dt="2024-11-12T06:04:03.870" v="25760" actId="14100"/>
        <pc:sldMkLst>
          <pc:docMk/>
          <pc:sldMk cId="1066429063" sldId="354"/>
        </pc:sldMkLst>
        <pc:spChg chg="mod">
          <ac:chgData name="OKS22 畑中彩波" userId="68ca8b2d-86ce-4f6a-8ee3-ea8ccafbf206" providerId="ADAL" clId="{06FB8064-48D1-4D66-A0F2-4CB09BD0A9FA}" dt="2024-11-12T06:02:32.082" v="25757" actId="20577"/>
          <ac:spMkLst>
            <pc:docMk/>
            <pc:sldMk cId="1066429063" sldId="354"/>
            <ac:spMk id="2" creationId="{FFAE3B94-C3AE-9E0A-D9B3-7F2C9A77942A}"/>
          </ac:spMkLst>
        </pc:spChg>
        <pc:spChg chg="del">
          <ac:chgData name="OKS22 畑中彩波" userId="68ca8b2d-86ce-4f6a-8ee3-ea8ccafbf206" providerId="ADAL" clId="{06FB8064-48D1-4D66-A0F2-4CB09BD0A9FA}" dt="2024-11-12T06:04:00.187" v="25758" actId="478"/>
          <ac:spMkLst>
            <pc:docMk/>
            <pc:sldMk cId="1066429063" sldId="354"/>
            <ac:spMk id="3" creationId="{892799A5-5A95-0BC8-8E48-C57E91F3710D}"/>
          </ac:spMkLst>
        </pc:spChg>
        <pc:picChg chg="add mod">
          <ac:chgData name="OKS22 畑中彩波" userId="68ca8b2d-86ce-4f6a-8ee3-ea8ccafbf206" providerId="ADAL" clId="{06FB8064-48D1-4D66-A0F2-4CB09BD0A9FA}" dt="2024-11-12T06:04:03.870" v="25760" actId="14100"/>
          <ac:picMkLst>
            <pc:docMk/>
            <pc:sldMk cId="1066429063" sldId="354"/>
            <ac:picMk id="6" creationId="{83147154-AB16-A58D-F629-8F6FFE829911}"/>
          </ac:picMkLst>
        </pc:picChg>
      </pc:sldChg>
      <pc:sldChg chg="addSp delSp modSp add mod">
        <pc:chgData name="OKS22 畑中彩波" userId="68ca8b2d-86ce-4f6a-8ee3-ea8ccafbf206" providerId="ADAL" clId="{06FB8064-48D1-4D66-A0F2-4CB09BD0A9FA}" dt="2024-11-12T06:06:59.688" v="25800" actId="20577"/>
        <pc:sldMkLst>
          <pc:docMk/>
          <pc:sldMk cId="918626060" sldId="355"/>
        </pc:sldMkLst>
        <pc:spChg chg="mod">
          <ac:chgData name="OKS22 畑中彩波" userId="68ca8b2d-86ce-4f6a-8ee3-ea8ccafbf206" providerId="ADAL" clId="{06FB8064-48D1-4D66-A0F2-4CB09BD0A9FA}" dt="2024-11-12T06:06:59.688" v="25800" actId="20577"/>
          <ac:spMkLst>
            <pc:docMk/>
            <pc:sldMk cId="918626060" sldId="355"/>
            <ac:spMk id="2" creationId="{5479D9CF-5A90-1E6B-2898-2B37A78C0EFB}"/>
          </ac:spMkLst>
        </pc:spChg>
        <pc:spChg chg="del">
          <ac:chgData name="OKS22 畑中彩波" userId="68ca8b2d-86ce-4f6a-8ee3-ea8ccafbf206" providerId="ADAL" clId="{06FB8064-48D1-4D66-A0F2-4CB09BD0A9FA}" dt="2024-11-12T06:04:30.560" v="25769" actId="478"/>
          <ac:spMkLst>
            <pc:docMk/>
            <pc:sldMk cId="918626060" sldId="355"/>
            <ac:spMk id="3" creationId="{3C19D582-5A3A-F9BC-4DA6-035F6238F6D5}"/>
          </ac:spMkLst>
        </pc:spChg>
        <pc:picChg chg="add del mod">
          <ac:chgData name="OKS22 畑中彩波" userId="68ca8b2d-86ce-4f6a-8ee3-ea8ccafbf206" providerId="ADAL" clId="{06FB8064-48D1-4D66-A0F2-4CB09BD0A9FA}" dt="2024-11-12T06:06:37.620" v="25789" actId="478"/>
          <ac:picMkLst>
            <pc:docMk/>
            <pc:sldMk cId="918626060" sldId="355"/>
            <ac:picMk id="6" creationId="{C9EE409E-A214-A577-8F94-AD3AC5C21E1A}"/>
          </ac:picMkLst>
        </pc:picChg>
        <pc:picChg chg="add mod">
          <ac:chgData name="OKS22 畑中彩波" userId="68ca8b2d-86ce-4f6a-8ee3-ea8ccafbf206" providerId="ADAL" clId="{06FB8064-48D1-4D66-A0F2-4CB09BD0A9FA}" dt="2024-11-12T06:06:54.481" v="25791" actId="1076"/>
          <ac:picMkLst>
            <pc:docMk/>
            <pc:sldMk cId="918626060" sldId="355"/>
            <ac:picMk id="8" creationId="{AE5DDEE6-6BC2-6649-823A-CD1FD694986B}"/>
          </ac:picMkLst>
        </pc:picChg>
      </pc:sldChg>
      <pc:sldChg chg="add">
        <pc:chgData name="OKS22 畑中彩波" userId="68ca8b2d-86ce-4f6a-8ee3-ea8ccafbf206" providerId="ADAL" clId="{06FB8064-48D1-4D66-A0F2-4CB09BD0A9FA}" dt="2024-11-12T06:00:07.300" v="25681"/>
        <pc:sldMkLst>
          <pc:docMk/>
          <pc:sldMk cId="2102729137" sldId="356"/>
        </pc:sldMkLst>
      </pc:sldChg>
      <pc:sldChg chg="add">
        <pc:chgData name="OKS22 畑中彩波" userId="68ca8b2d-86ce-4f6a-8ee3-ea8ccafbf206" providerId="ADAL" clId="{06FB8064-48D1-4D66-A0F2-4CB09BD0A9FA}" dt="2024-11-12T06:00:07.450" v="25682"/>
        <pc:sldMkLst>
          <pc:docMk/>
          <pc:sldMk cId="3302840515" sldId="357"/>
        </pc:sldMkLst>
      </pc:sldChg>
      <pc:sldChg chg="modSp new mod ord">
        <pc:chgData name="OKS22 畑中彩波" userId="68ca8b2d-86ce-4f6a-8ee3-ea8ccafbf206" providerId="ADAL" clId="{06FB8064-48D1-4D66-A0F2-4CB09BD0A9FA}" dt="2024-11-12T06:08:49.756" v="26010" actId="20577"/>
        <pc:sldMkLst>
          <pc:docMk/>
          <pc:sldMk cId="801094916" sldId="360"/>
        </pc:sldMkLst>
        <pc:spChg chg="mod">
          <ac:chgData name="OKS22 畑中彩波" userId="68ca8b2d-86ce-4f6a-8ee3-ea8ccafbf206" providerId="ADAL" clId="{06FB8064-48D1-4D66-A0F2-4CB09BD0A9FA}" dt="2024-11-12T06:08:09.813" v="25901" actId="20577"/>
          <ac:spMkLst>
            <pc:docMk/>
            <pc:sldMk cId="801094916" sldId="360"/>
            <ac:spMk id="2" creationId="{C2FB2E94-8CD7-E41D-770F-AFBE14D75900}"/>
          </ac:spMkLst>
        </pc:spChg>
        <pc:spChg chg="mod">
          <ac:chgData name="OKS22 畑中彩波" userId="68ca8b2d-86ce-4f6a-8ee3-ea8ccafbf206" providerId="ADAL" clId="{06FB8064-48D1-4D66-A0F2-4CB09BD0A9FA}" dt="2024-11-12T06:08:49.756" v="26010" actId="20577"/>
          <ac:spMkLst>
            <pc:docMk/>
            <pc:sldMk cId="801094916" sldId="360"/>
            <ac:spMk id="3" creationId="{39663F77-74D2-0F97-B03C-7B8F564C1A73}"/>
          </ac:spMkLst>
        </pc:spChg>
      </pc:sldChg>
      <pc:sldMasterChg chg="modSp mod addSldLayout modSldLayout">
        <pc:chgData name="OKS22 畑中彩波" userId="68ca8b2d-86ce-4f6a-8ee3-ea8ccafbf206" providerId="ADAL" clId="{06FB8064-48D1-4D66-A0F2-4CB09BD0A9FA}" dt="2024-11-12T00:44:43.150" v="22879" actId="20577"/>
        <pc:sldMasterMkLst>
          <pc:docMk/>
          <pc:sldMasterMk cId="1411962014" sldId="2147483762"/>
        </pc:sldMasterMkLst>
        <pc:spChg chg="mod">
          <ac:chgData name="OKS22 畑中彩波" userId="68ca8b2d-86ce-4f6a-8ee3-ea8ccafbf206" providerId="ADAL" clId="{06FB8064-48D1-4D66-A0F2-4CB09BD0A9FA}" dt="2024-11-12T00:44:04.398" v="22876" actId="20577"/>
          <ac:spMkLst>
            <pc:docMk/>
            <pc:sldMasterMk cId="1411962014" sldId="2147483762"/>
            <ac:spMk id="6" creationId="{00000000-0000-0000-0000-000000000000}"/>
          </ac:spMkLst>
        </pc:spChg>
        <pc:sldLayoutChg chg="addSp delSp modSp mod">
          <pc:chgData name="OKS22 畑中彩波" userId="68ca8b2d-86ce-4f6a-8ee3-ea8ccafbf206" providerId="ADAL" clId="{06FB8064-48D1-4D66-A0F2-4CB09BD0A9FA}" dt="2024-11-12T00:44:43.150" v="22879" actId="20577"/>
          <pc:sldLayoutMkLst>
            <pc:docMk/>
            <pc:sldMasterMk cId="1411962014" sldId="2147483762"/>
            <pc:sldLayoutMk cId="301959067" sldId="2147483763"/>
          </pc:sldLayoutMkLst>
          <pc:spChg chg="del">
            <ac:chgData name="OKS22 畑中彩波" userId="68ca8b2d-86ce-4f6a-8ee3-ea8ccafbf206" providerId="ADAL" clId="{06FB8064-48D1-4D66-A0F2-4CB09BD0A9FA}" dt="2024-11-11T06:15:48.444" v="20187"/>
            <ac:spMkLst>
              <pc:docMk/>
              <pc:sldMasterMk cId="1411962014" sldId="2147483762"/>
              <pc:sldLayoutMk cId="301959067" sldId="2147483763"/>
              <ac:spMk id="4" creationId="{00000000-0000-0000-0000-000000000000}"/>
            </ac:spMkLst>
          </pc:spChg>
          <pc:spChg chg="del">
            <ac:chgData name="OKS22 畑中彩波" userId="68ca8b2d-86ce-4f6a-8ee3-ea8ccafbf206" providerId="ADAL" clId="{06FB8064-48D1-4D66-A0F2-4CB09BD0A9FA}" dt="2024-11-11T06:15:48.444" v="20187"/>
            <ac:spMkLst>
              <pc:docMk/>
              <pc:sldMasterMk cId="1411962014" sldId="2147483762"/>
              <pc:sldLayoutMk cId="301959067" sldId="2147483763"/>
              <ac:spMk id="5" creationId="{00000000-0000-0000-0000-000000000000}"/>
            </ac:spMkLst>
          </pc:spChg>
          <pc:spChg chg="del mod">
            <ac:chgData name="OKS22 畑中彩波" userId="68ca8b2d-86ce-4f6a-8ee3-ea8ccafbf206" providerId="ADAL" clId="{06FB8064-48D1-4D66-A0F2-4CB09BD0A9FA}" dt="2024-11-11T06:15:48.444" v="20187"/>
            <ac:spMkLst>
              <pc:docMk/>
              <pc:sldMasterMk cId="1411962014" sldId="2147483762"/>
              <pc:sldLayoutMk cId="301959067" sldId="2147483763"/>
              <ac:spMk id="6" creationId="{00000000-0000-0000-0000-000000000000}"/>
            </ac:spMkLst>
          </pc:spChg>
          <pc:spChg chg="add mod">
            <ac:chgData name="OKS22 畑中彩波" userId="68ca8b2d-86ce-4f6a-8ee3-ea8ccafbf206" providerId="ADAL" clId="{06FB8064-48D1-4D66-A0F2-4CB09BD0A9FA}" dt="2024-11-11T06:15:49.518" v="20188"/>
            <ac:spMkLst>
              <pc:docMk/>
              <pc:sldMasterMk cId="1411962014" sldId="2147483762"/>
              <pc:sldLayoutMk cId="301959067" sldId="2147483763"/>
              <ac:spMk id="7" creationId="{5D12047A-368C-809E-0177-53D767084E2F}"/>
            </ac:spMkLst>
          </pc:spChg>
          <pc:spChg chg="add mod">
            <ac:chgData name="OKS22 畑中彩波" userId="68ca8b2d-86ce-4f6a-8ee3-ea8ccafbf206" providerId="ADAL" clId="{06FB8064-48D1-4D66-A0F2-4CB09BD0A9FA}" dt="2024-11-11T06:15:49.518" v="20188"/>
            <ac:spMkLst>
              <pc:docMk/>
              <pc:sldMasterMk cId="1411962014" sldId="2147483762"/>
              <pc:sldLayoutMk cId="301959067" sldId="2147483763"/>
              <ac:spMk id="8" creationId="{D0067D73-8880-6241-3D13-4B3C0B021BC4}"/>
            </ac:spMkLst>
          </pc:spChg>
          <pc:spChg chg="add mod">
            <ac:chgData name="OKS22 畑中彩波" userId="68ca8b2d-86ce-4f6a-8ee3-ea8ccafbf206" providerId="ADAL" clId="{06FB8064-48D1-4D66-A0F2-4CB09BD0A9FA}" dt="2024-11-12T00:44:43.150" v="22879" actId="20577"/>
            <ac:spMkLst>
              <pc:docMk/>
              <pc:sldMasterMk cId="1411962014" sldId="2147483762"/>
              <pc:sldLayoutMk cId="301959067" sldId="2147483763"/>
              <ac:spMk id="9" creationId="{2320653E-6765-EA16-6699-B824A331C85D}"/>
            </ac:spMkLst>
          </pc:spChg>
        </pc:sldLayoutChg>
        <pc:sldLayoutChg chg="modSp mod">
          <pc:chgData name="OKS22 畑中彩波" userId="68ca8b2d-86ce-4f6a-8ee3-ea8ccafbf206" providerId="ADAL" clId="{06FB8064-48D1-4D66-A0F2-4CB09BD0A9FA}" dt="2024-11-11T06:15:30.990" v="20185" actId="1076"/>
          <pc:sldLayoutMkLst>
            <pc:docMk/>
            <pc:sldMasterMk cId="1411962014" sldId="2147483762"/>
            <pc:sldLayoutMk cId="1733541479" sldId="2147483764"/>
          </pc:sldLayoutMkLst>
          <pc:spChg chg="mod">
            <ac:chgData name="OKS22 畑中彩波" userId="68ca8b2d-86ce-4f6a-8ee3-ea8ccafbf206" providerId="ADAL" clId="{06FB8064-48D1-4D66-A0F2-4CB09BD0A9FA}" dt="2024-11-11T06:15:30.990" v="20185" actId="1076"/>
            <ac:spMkLst>
              <pc:docMk/>
              <pc:sldMasterMk cId="1411962014" sldId="2147483762"/>
              <pc:sldLayoutMk cId="1733541479" sldId="2147483764"/>
              <ac:spMk id="6" creationId="{00000000-0000-0000-0000-000000000000}"/>
            </ac:spMkLst>
          </pc:spChg>
        </pc:sldLayoutChg>
        <pc:sldLayoutChg chg="modSp add mod modTransition">
          <pc:chgData name="OKS22 畑中彩波" userId="68ca8b2d-86ce-4f6a-8ee3-ea8ccafbf206" providerId="ADAL" clId="{06FB8064-48D1-4D66-A0F2-4CB09BD0A9FA}" dt="2024-11-11T06:21:19.149" v="20201" actId="1076"/>
          <pc:sldLayoutMkLst>
            <pc:docMk/>
            <pc:sldMasterMk cId="1411962014" sldId="2147483762"/>
            <pc:sldLayoutMk cId="1419514891" sldId="2147483774"/>
          </pc:sldLayoutMkLst>
          <pc:spChg chg="mod">
            <ac:chgData name="OKS22 畑中彩波" userId="68ca8b2d-86ce-4f6a-8ee3-ea8ccafbf206" providerId="ADAL" clId="{06FB8064-48D1-4D66-A0F2-4CB09BD0A9FA}" dt="2024-11-11T06:21:19.149" v="20201" actId="1076"/>
            <ac:spMkLst>
              <pc:docMk/>
              <pc:sldMasterMk cId="1411962014" sldId="2147483762"/>
              <pc:sldLayoutMk cId="1419514891" sldId="2147483774"/>
              <ac:spMk id="9" creationId="{2320653E-6765-EA16-6699-B824A331C85D}"/>
            </ac:spMkLst>
          </pc:spChg>
        </pc:sldLayoutChg>
      </pc:sldMasterChg>
      <pc:sldMasterChg chg="new del mod addSldLayout">
        <pc:chgData name="OKS22 畑中彩波" userId="68ca8b2d-86ce-4f6a-8ee3-ea8ccafbf206" providerId="ADAL" clId="{06FB8064-48D1-4D66-A0F2-4CB09BD0A9FA}" dt="2024-11-11T06:20:54.364" v="20199" actId="2696"/>
        <pc:sldMasterMkLst>
          <pc:docMk/>
          <pc:sldMasterMk cId="153930983" sldId="2147483774"/>
        </pc:sldMasterMkLst>
        <pc:sldLayoutChg chg="new replId">
          <pc:chgData name="OKS22 畑中彩波" userId="68ca8b2d-86ce-4f6a-8ee3-ea8ccafbf206" providerId="ADAL" clId="{06FB8064-48D1-4D66-A0F2-4CB09BD0A9FA}" dt="2024-11-11T06:20:48.102" v="20198" actId="6938"/>
          <pc:sldLayoutMkLst>
            <pc:docMk/>
            <pc:sldMasterMk cId="153930983" sldId="2147483774"/>
            <pc:sldLayoutMk cId="3511661782" sldId="2147483775"/>
          </pc:sldLayoutMkLst>
        </pc:sldLayoutChg>
        <pc:sldLayoutChg chg="new replId">
          <pc:chgData name="OKS22 畑中彩波" userId="68ca8b2d-86ce-4f6a-8ee3-ea8ccafbf206" providerId="ADAL" clId="{06FB8064-48D1-4D66-A0F2-4CB09BD0A9FA}" dt="2024-11-11T06:20:48.102" v="20198" actId="6938"/>
          <pc:sldLayoutMkLst>
            <pc:docMk/>
            <pc:sldMasterMk cId="153930983" sldId="2147483774"/>
            <pc:sldLayoutMk cId="4162901687" sldId="2147483776"/>
          </pc:sldLayoutMkLst>
        </pc:sldLayoutChg>
        <pc:sldLayoutChg chg="new replId">
          <pc:chgData name="OKS22 畑中彩波" userId="68ca8b2d-86ce-4f6a-8ee3-ea8ccafbf206" providerId="ADAL" clId="{06FB8064-48D1-4D66-A0F2-4CB09BD0A9FA}" dt="2024-11-11T06:20:48.102" v="20198" actId="6938"/>
          <pc:sldLayoutMkLst>
            <pc:docMk/>
            <pc:sldMasterMk cId="153930983" sldId="2147483774"/>
            <pc:sldLayoutMk cId="3469882740" sldId="2147483777"/>
          </pc:sldLayoutMkLst>
        </pc:sldLayoutChg>
        <pc:sldLayoutChg chg="new replId">
          <pc:chgData name="OKS22 畑中彩波" userId="68ca8b2d-86ce-4f6a-8ee3-ea8ccafbf206" providerId="ADAL" clId="{06FB8064-48D1-4D66-A0F2-4CB09BD0A9FA}" dt="2024-11-11T06:20:48.102" v="20198" actId="6938"/>
          <pc:sldLayoutMkLst>
            <pc:docMk/>
            <pc:sldMasterMk cId="153930983" sldId="2147483774"/>
            <pc:sldLayoutMk cId="4158021801" sldId="2147483778"/>
          </pc:sldLayoutMkLst>
        </pc:sldLayoutChg>
        <pc:sldLayoutChg chg="new replId">
          <pc:chgData name="OKS22 畑中彩波" userId="68ca8b2d-86ce-4f6a-8ee3-ea8ccafbf206" providerId="ADAL" clId="{06FB8064-48D1-4D66-A0F2-4CB09BD0A9FA}" dt="2024-11-11T06:20:48.102" v="20198" actId="6938"/>
          <pc:sldLayoutMkLst>
            <pc:docMk/>
            <pc:sldMasterMk cId="153930983" sldId="2147483774"/>
            <pc:sldLayoutMk cId="1633652716" sldId="2147483779"/>
          </pc:sldLayoutMkLst>
        </pc:sldLayoutChg>
        <pc:sldLayoutChg chg="new replId">
          <pc:chgData name="OKS22 畑中彩波" userId="68ca8b2d-86ce-4f6a-8ee3-ea8ccafbf206" providerId="ADAL" clId="{06FB8064-48D1-4D66-A0F2-4CB09BD0A9FA}" dt="2024-11-11T06:20:48.102" v="20198" actId="6938"/>
          <pc:sldLayoutMkLst>
            <pc:docMk/>
            <pc:sldMasterMk cId="153930983" sldId="2147483774"/>
            <pc:sldLayoutMk cId="384508868" sldId="2147483780"/>
          </pc:sldLayoutMkLst>
        </pc:sldLayoutChg>
        <pc:sldLayoutChg chg="new replId">
          <pc:chgData name="OKS22 畑中彩波" userId="68ca8b2d-86ce-4f6a-8ee3-ea8ccafbf206" providerId="ADAL" clId="{06FB8064-48D1-4D66-A0F2-4CB09BD0A9FA}" dt="2024-11-11T06:20:48.102" v="20198" actId="6938"/>
          <pc:sldLayoutMkLst>
            <pc:docMk/>
            <pc:sldMasterMk cId="153930983" sldId="2147483774"/>
            <pc:sldLayoutMk cId="4100057062" sldId="2147483781"/>
          </pc:sldLayoutMkLst>
        </pc:sldLayoutChg>
        <pc:sldLayoutChg chg="new replId">
          <pc:chgData name="OKS22 畑中彩波" userId="68ca8b2d-86ce-4f6a-8ee3-ea8ccafbf206" providerId="ADAL" clId="{06FB8064-48D1-4D66-A0F2-4CB09BD0A9FA}" dt="2024-11-11T06:20:48.102" v="20198" actId="6938"/>
          <pc:sldLayoutMkLst>
            <pc:docMk/>
            <pc:sldMasterMk cId="153930983" sldId="2147483774"/>
            <pc:sldLayoutMk cId="3065830273" sldId="2147483782"/>
          </pc:sldLayoutMkLst>
        </pc:sldLayoutChg>
        <pc:sldLayoutChg chg="new replId">
          <pc:chgData name="OKS22 畑中彩波" userId="68ca8b2d-86ce-4f6a-8ee3-ea8ccafbf206" providerId="ADAL" clId="{06FB8064-48D1-4D66-A0F2-4CB09BD0A9FA}" dt="2024-11-11T06:20:48.102" v="20198" actId="6938"/>
          <pc:sldLayoutMkLst>
            <pc:docMk/>
            <pc:sldMasterMk cId="153930983" sldId="2147483774"/>
            <pc:sldLayoutMk cId="1949949857" sldId="2147483783"/>
          </pc:sldLayoutMkLst>
        </pc:sldLayoutChg>
        <pc:sldLayoutChg chg="new replId">
          <pc:chgData name="OKS22 畑中彩波" userId="68ca8b2d-86ce-4f6a-8ee3-ea8ccafbf206" providerId="ADAL" clId="{06FB8064-48D1-4D66-A0F2-4CB09BD0A9FA}" dt="2024-11-11T06:20:48.102" v="20198" actId="6938"/>
          <pc:sldLayoutMkLst>
            <pc:docMk/>
            <pc:sldMasterMk cId="153930983" sldId="2147483774"/>
            <pc:sldLayoutMk cId="477879095" sldId="2147483784"/>
          </pc:sldLayoutMkLst>
        </pc:sldLayoutChg>
        <pc:sldLayoutChg chg="new replId">
          <pc:chgData name="OKS22 畑中彩波" userId="68ca8b2d-86ce-4f6a-8ee3-ea8ccafbf206" providerId="ADAL" clId="{06FB8064-48D1-4D66-A0F2-4CB09BD0A9FA}" dt="2024-11-11T06:20:48.102" v="20198" actId="6938"/>
          <pc:sldLayoutMkLst>
            <pc:docMk/>
            <pc:sldMasterMk cId="153930983" sldId="2147483774"/>
            <pc:sldLayoutMk cId="529259050" sldId="2147483785"/>
          </pc:sldLayoutMkLst>
        </pc:sldLayoutChg>
      </pc:sldMasterChg>
      <pc:sldMasterChg chg="new del mod addSldLayout delSldLayout">
        <pc:chgData name="OKS22 畑中彩波" userId="68ca8b2d-86ce-4f6a-8ee3-ea8ccafbf206" providerId="ADAL" clId="{06FB8064-48D1-4D66-A0F2-4CB09BD0A9FA}" dt="2024-11-11T06:16:08.643" v="20190" actId="6938"/>
        <pc:sldMasterMkLst>
          <pc:docMk/>
          <pc:sldMasterMk cId="539565769" sldId="2147483774"/>
        </pc:sldMasterMkLst>
        <pc:sldLayoutChg chg="new del replId">
          <pc:chgData name="OKS22 畑中彩波" userId="68ca8b2d-86ce-4f6a-8ee3-ea8ccafbf206" providerId="ADAL" clId="{06FB8064-48D1-4D66-A0F2-4CB09BD0A9FA}" dt="2024-11-11T06:16:08.643" v="20190" actId="6938"/>
          <pc:sldLayoutMkLst>
            <pc:docMk/>
            <pc:sldMasterMk cId="539565769" sldId="2147483774"/>
            <pc:sldLayoutMk cId="3894970171" sldId="2147483775"/>
          </pc:sldLayoutMkLst>
        </pc:sldLayoutChg>
        <pc:sldLayoutChg chg="new del replId">
          <pc:chgData name="OKS22 畑中彩波" userId="68ca8b2d-86ce-4f6a-8ee3-ea8ccafbf206" providerId="ADAL" clId="{06FB8064-48D1-4D66-A0F2-4CB09BD0A9FA}" dt="2024-11-11T06:16:08.643" v="20190" actId="6938"/>
          <pc:sldLayoutMkLst>
            <pc:docMk/>
            <pc:sldMasterMk cId="539565769" sldId="2147483774"/>
            <pc:sldLayoutMk cId="3104177364" sldId="2147483776"/>
          </pc:sldLayoutMkLst>
        </pc:sldLayoutChg>
        <pc:sldLayoutChg chg="new del replId">
          <pc:chgData name="OKS22 畑中彩波" userId="68ca8b2d-86ce-4f6a-8ee3-ea8ccafbf206" providerId="ADAL" clId="{06FB8064-48D1-4D66-A0F2-4CB09BD0A9FA}" dt="2024-11-11T06:16:08.643" v="20190" actId="6938"/>
          <pc:sldLayoutMkLst>
            <pc:docMk/>
            <pc:sldMasterMk cId="539565769" sldId="2147483774"/>
            <pc:sldLayoutMk cId="2998361865" sldId="2147483777"/>
          </pc:sldLayoutMkLst>
        </pc:sldLayoutChg>
        <pc:sldLayoutChg chg="new del replId">
          <pc:chgData name="OKS22 畑中彩波" userId="68ca8b2d-86ce-4f6a-8ee3-ea8ccafbf206" providerId="ADAL" clId="{06FB8064-48D1-4D66-A0F2-4CB09BD0A9FA}" dt="2024-11-11T06:16:08.643" v="20190" actId="6938"/>
          <pc:sldLayoutMkLst>
            <pc:docMk/>
            <pc:sldMasterMk cId="539565769" sldId="2147483774"/>
            <pc:sldLayoutMk cId="1842457994" sldId="2147483778"/>
          </pc:sldLayoutMkLst>
        </pc:sldLayoutChg>
        <pc:sldLayoutChg chg="new del replId">
          <pc:chgData name="OKS22 畑中彩波" userId="68ca8b2d-86ce-4f6a-8ee3-ea8ccafbf206" providerId="ADAL" clId="{06FB8064-48D1-4D66-A0F2-4CB09BD0A9FA}" dt="2024-11-11T06:16:08.643" v="20190" actId="6938"/>
          <pc:sldLayoutMkLst>
            <pc:docMk/>
            <pc:sldMasterMk cId="539565769" sldId="2147483774"/>
            <pc:sldLayoutMk cId="3033936880" sldId="2147483779"/>
          </pc:sldLayoutMkLst>
        </pc:sldLayoutChg>
        <pc:sldLayoutChg chg="new del replId">
          <pc:chgData name="OKS22 畑中彩波" userId="68ca8b2d-86ce-4f6a-8ee3-ea8ccafbf206" providerId="ADAL" clId="{06FB8064-48D1-4D66-A0F2-4CB09BD0A9FA}" dt="2024-11-11T06:16:08.643" v="20190" actId="6938"/>
          <pc:sldLayoutMkLst>
            <pc:docMk/>
            <pc:sldMasterMk cId="539565769" sldId="2147483774"/>
            <pc:sldLayoutMk cId="370534990" sldId="2147483780"/>
          </pc:sldLayoutMkLst>
        </pc:sldLayoutChg>
        <pc:sldLayoutChg chg="new del replId">
          <pc:chgData name="OKS22 畑中彩波" userId="68ca8b2d-86ce-4f6a-8ee3-ea8ccafbf206" providerId="ADAL" clId="{06FB8064-48D1-4D66-A0F2-4CB09BD0A9FA}" dt="2024-11-11T06:16:08.643" v="20190" actId="6938"/>
          <pc:sldLayoutMkLst>
            <pc:docMk/>
            <pc:sldMasterMk cId="539565769" sldId="2147483774"/>
            <pc:sldLayoutMk cId="398489040" sldId="2147483781"/>
          </pc:sldLayoutMkLst>
        </pc:sldLayoutChg>
        <pc:sldLayoutChg chg="new del replId">
          <pc:chgData name="OKS22 畑中彩波" userId="68ca8b2d-86ce-4f6a-8ee3-ea8ccafbf206" providerId="ADAL" clId="{06FB8064-48D1-4D66-A0F2-4CB09BD0A9FA}" dt="2024-11-11T06:16:08.643" v="20190" actId="6938"/>
          <pc:sldLayoutMkLst>
            <pc:docMk/>
            <pc:sldMasterMk cId="539565769" sldId="2147483774"/>
            <pc:sldLayoutMk cId="1541880529" sldId="2147483782"/>
          </pc:sldLayoutMkLst>
        </pc:sldLayoutChg>
        <pc:sldLayoutChg chg="new del replId">
          <pc:chgData name="OKS22 畑中彩波" userId="68ca8b2d-86ce-4f6a-8ee3-ea8ccafbf206" providerId="ADAL" clId="{06FB8064-48D1-4D66-A0F2-4CB09BD0A9FA}" dt="2024-11-11T06:16:08.643" v="20190" actId="6938"/>
          <pc:sldLayoutMkLst>
            <pc:docMk/>
            <pc:sldMasterMk cId="539565769" sldId="2147483774"/>
            <pc:sldLayoutMk cId="1930283521" sldId="2147483783"/>
          </pc:sldLayoutMkLst>
        </pc:sldLayoutChg>
        <pc:sldLayoutChg chg="new del replId">
          <pc:chgData name="OKS22 畑中彩波" userId="68ca8b2d-86ce-4f6a-8ee3-ea8ccafbf206" providerId="ADAL" clId="{06FB8064-48D1-4D66-A0F2-4CB09BD0A9FA}" dt="2024-11-11T06:16:08.643" v="20190" actId="6938"/>
          <pc:sldLayoutMkLst>
            <pc:docMk/>
            <pc:sldMasterMk cId="539565769" sldId="2147483774"/>
            <pc:sldLayoutMk cId="2276310959" sldId="2147483784"/>
          </pc:sldLayoutMkLst>
        </pc:sldLayoutChg>
        <pc:sldLayoutChg chg="new del replId">
          <pc:chgData name="OKS22 畑中彩波" userId="68ca8b2d-86ce-4f6a-8ee3-ea8ccafbf206" providerId="ADAL" clId="{06FB8064-48D1-4D66-A0F2-4CB09BD0A9FA}" dt="2024-11-11T06:16:08.643" v="20190" actId="6938"/>
          <pc:sldLayoutMkLst>
            <pc:docMk/>
            <pc:sldMasterMk cId="539565769" sldId="2147483774"/>
            <pc:sldLayoutMk cId="2527094404" sldId="2147483785"/>
          </pc:sldLayoutMkLst>
        </pc:sldLayoutChg>
      </pc:sldMasterChg>
      <pc:sldMasterChg chg="new del mod addSldLayout">
        <pc:chgData name="OKS22 畑中彩波" userId="68ca8b2d-86ce-4f6a-8ee3-ea8ccafbf206" providerId="ADAL" clId="{06FB8064-48D1-4D66-A0F2-4CB09BD0A9FA}" dt="2024-11-11T06:21:26.628" v="20203" actId="2696"/>
        <pc:sldMasterMkLst>
          <pc:docMk/>
          <pc:sldMasterMk cId="2001891829" sldId="2147483775"/>
        </pc:sldMasterMkLst>
        <pc:sldLayoutChg chg="new replId">
          <pc:chgData name="OKS22 畑中彩波" userId="68ca8b2d-86ce-4f6a-8ee3-ea8ccafbf206" providerId="ADAL" clId="{06FB8064-48D1-4D66-A0F2-4CB09BD0A9FA}" dt="2024-11-11T06:21:22.859" v="20202" actId="6938"/>
          <pc:sldLayoutMkLst>
            <pc:docMk/>
            <pc:sldMasterMk cId="2001891829" sldId="2147483775"/>
            <pc:sldLayoutMk cId="4155516702" sldId="2147483776"/>
          </pc:sldLayoutMkLst>
        </pc:sldLayoutChg>
        <pc:sldLayoutChg chg="new replId">
          <pc:chgData name="OKS22 畑中彩波" userId="68ca8b2d-86ce-4f6a-8ee3-ea8ccafbf206" providerId="ADAL" clId="{06FB8064-48D1-4D66-A0F2-4CB09BD0A9FA}" dt="2024-11-11T06:21:22.859" v="20202" actId="6938"/>
          <pc:sldLayoutMkLst>
            <pc:docMk/>
            <pc:sldMasterMk cId="2001891829" sldId="2147483775"/>
            <pc:sldLayoutMk cId="3868965352" sldId="2147483777"/>
          </pc:sldLayoutMkLst>
        </pc:sldLayoutChg>
        <pc:sldLayoutChg chg="new replId">
          <pc:chgData name="OKS22 畑中彩波" userId="68ca8b2d-86ce-4f6a-8ee3-ea8ccafbf206" providerId="ADAL" clId="{06FB8064-48D1-4D66-A0F2-4CB09BD0A9FA}" dt="2024-11-11T06:21:22.859" v="20202" actId="6938"/>
          <pc:sldLayoutMkLst>
            <pc:docMk/>
            <pc:sldMasterMk cId="2001891829" sldId="2147483775"/>
            <pc:sldLayoutMk cId="1723959838" sldId="2147483778"/>
          </pc:sldLayoutMkLst>
        </pc:sldLayoutChg>
        <pc:sldLayoutChg chg="new replId">
          <pc:chgData name="OKS22 畑中彩波" userId="68ca8b2d-86ce-4f6a-8ee3-ea8ccafbf206" providerId="ADAL" clId="{06FB8064-48D1-4D66-A0F2-4CB09BD0A9FA}" dt="2024-11-11T06:21:22.859" v="20202" actId="6938"/>
          <pc:sldLayoutMkLst>
            <pc:docMk/>
            <pc:sldMasterMk cId="2001891829" sldId="2147483775"/>
            <pc:sldLayoutMk cId="963874187" sldId="2147483779"/>
          </pc:sldLayoutMkLst>
        </pc:sldLayoutChg>
        <pc:sldLayoutChg chg="new replId">
          <pc:chgData name="OKS22 畑中彩波" userId="68ca8b2d-86ce-4f6a-8ee3-ea8ccafbf206" providerId="ADAL" clId="{06FB8064-48D1-4D66-A0F2-4CB09BD0A9FA}" dt="2024-11-11T06:21:22.859" v="20202" actId="6938"/>
          <pc:sldLayoutMkLst>
            <pc:docMk/>
            <pc:sldMasterMk cId="2001891829" sldId="2147483775"/>
            <pc:sldLayoutMk cId="382914156" sldId="2147483780"/>
          </pc:sldLayoutMkLst>
        </pc:sldLayoutChg>
        <pc:sldLayoutChg chg="new replId">
          <pc:chgData name="OKS22 畑中彩波" userId="68ca8b2d-86ce-4f6a-8ee3-ea8ccafbf206" providerId="ADAL" clId="{06FB8064-48D1-4D66-A0F2-4CB09BD0A9FA}" dt="2024-11-11T06:21:22.859" v="20202" actId="6938"/>
          <pc:sldLayoutMkLst>
            <pc:docMk/>
            <pc:sldMasterMk cId="2001891829" sldId="2147483775"/>
            <pc:sldLayoutMk cId="2410057138" sldId="2147483781"/>
          </pc:sldLayoutMkLst>
        </pc:sldLayoutChg>
        <pc:sldLayoutChg chg="new replId">
          <pc:chgData name="OKS22 畑中彩波" userId="68ca8b2d-86ce-4f6a-8ee3-ea8ccafbf206" providerId="ADAL" clId="{06FB8064-48D1-4D66-A0F2-4CB09BD0A9FA}" dt="2024-11-11T06:21:22.859" v="20202" actId="6938"/>
          <pc:sldLayoutMkLst>
            <pc:docMk/>
            <pc:sldMasterMk cId="2001891829" sldId="2147483775"/>
            <pc:sldLayoutMk cId="1644293310" sldId="2147483782"/>
          </pc:sldLayoutMkLst>
        </pc:sldLayoutChg>
        <pc:sldLayoutChg chg="new replId">
          <pc:chgData name="OKS22 畑中彩波" userId="68ca8b2d-86ce-4f6a-8ee3-ea8ccafbf206" providerId="ADAL" clId="{06FB8064-48D1-4D66-A0F2-4CB09BD0A9FA}" dt="2024-11-11T06:21:22.859" v="20202" actId="6938"/>
          <pc:sldLayoutMkLst>
            <pc:docMk/>
            <pc:sldMasterMk cId="2001891829" sldId="2147483775"/>
            <pc:sldLayoutMk cId="4197662340" sldId="2147483783"/>
          </pc:sldLayoutMkLst>
        </pc:sldLayoutChg>
        <pc:sldLayoutChg chg="new replId">
          <pc:chgData name="OKS22 畑中彩波" userId="68ca8b2d-86ce-4f6a-8ee3-ea8ccafbf206" providerId="ADAL" clId="{06FB8064-48D1-4D66-A0F2-4CB09BD0A9FA}" dt="2024-11-11T06:21:22.859" v="20202" actId="6938"/>
          <pc:sldLayoutMkLst>
            <pc:docMk/>
            <pc:sldMasterMk cId="2001891829" sldId="2147483775"/>
            <pc:sldLayoutMk cId="2630896789" sldId="2147483784"/>
          </pc:sldLayoutMkLst>
        </pc:sldLayoutChg>
        <pc:sldLayoutChg chg="new replId">
          <pc:chgData name="OKS22 畑中彩波" userId="68ca8b2d-86ce-4f6a-8ee3-ea8ccafbf206" providerId="ADAL" clId="{06FB8064-48D1-4D66-A0F2-4CB09BD0A9FA}" dt="2024-11-11T06:21:22.859" v="20202" actId="6938"/>
          <pc:sldLayoutMkLst>
            <pc:docMk/>
            <pc:sldMasterMk cId="2001891829" sldId="2147483775"/>
            <pc:sldLayoutMk cId="3813551508" sldId="2147483785"/>
          </pc:sldLayoutMkLst>
        </pc:sldLayoutChg>
        <pc:sldLayoutChg chg="new replId">
          <pc:chgData name="OKS22 畑中彩波" userId="68ca8b2d-86ce-4f6a-8ee3-ea8ccafbf206" providerId="ADAL" clId="{06FB8064-48D1-4D66-A0F2-4CB09BD0A9FA}" dt="2024-11-11T06:21:22.859" v="20202" actId="6938"/>
          <pc:sldLayoutMkLst>
            <pc:docMk/>
            <pc:sldMasterMk cId="2001891829" sldId="2147483775"/>
            <pc:sldLayoutMk cId="826587994" sldId="2147483786"/>
          </pc:sldLayoutMkLst>
        </pc:sldLayoutChg>
      </pc:sldMasterChg>
    </pc:docChg>
  </pc:docChgLst>
  <pc:docChgLst>
    <pc:chgData name="OKS22 南裕斗" userId="S::ok220184@oks.iput.ac.jp::4d702e03-5945-4733-988a-40a2a2b9758a" providerId="AD" clId="Web-{6D1EDB1A-F90F-43D0-B472-C64303307F20}"/>
    <pc:docChg chg="modSld">
      <pc:chgData name="OKS22 南裕斗" userId="S::ok220184@oks.iput.ac.jp::4d702e03-5945-4733-988a-40a2a2b9758a" providerId="AD" clId="Web-{6D1EDB1A-F90F-43D0-B472-C64303307F20}" dt="2024-11-11T07:36:06.971" v="980"/>
      <pc:docMkLst>
        <pc:docMk/>
      </pc:docMkLst>
      <pc:sldChg chg="modSp modNotes">
        <pc:chgData name="OKS22 南裕斗" userId="S::ok220184@oks.iput.ac.jp::4d702e03-5945-4733-988a-40a2a2b9758a" providerId="AD" clId="Web-{6D1EDB1A-F90F-43D0-B472-C64303307F20}" dt="2024-11-11T07:14:17.599" v="835" actId="20577"/>
        <pc:sldMkLst>
          <pc:docMk/>
          <pc:sldMk cId="2673617868" sldId="285"/>
        </pc:sldMkLst>
        <pc:spChg chg="mod">
          <ac:chgData name="OKS22 南裕斗" userId="S::ok220184@oks.iput.ac.jp::4d702e03-5945-4733-988a-40a2a2b9758a" providerId="AD" clId="Web-{6D1EDB1A-F90F-43D0-B472-C64303307F20}" dt="2024-11-11T07:14:17.599" v="835" actId="20577"/>
          <ac:spMkLst>
            <pc:docMk/>
            <pc:sldMk cId="2673617868" sldId="285"/>
            <ac:spMk id="3" creationId="{9E5D375E-4227-4DE5-4E6B-815256CD13C4}"/>
          </ac:spMkLst>
        </pc:spChg>
        <pc:spChg chg="mod">
          <ac:chgData name="OKS22 南裕斗" userId="S::ok220184@oks.iput.ac.jp::4d702e03-5945-4733-988a-40a2a2b9758a" providerId="AD" clId="Web-{6D1EDB1A-F90F-43D0-B472-C64303307F20}" dt="2024-11-11T07:13:50.130" v="809" actId="14100"/>
          <ac:spMkLst>
            <pc:docMk/>
            <pc:sldMk cId="2673617868" sldId="285"/>
            <ac:spMk id="4" creationId="{CC330730-BB4D-795A-4170-F045A5BCCFDE}"/>
          </ac:spMkLst>
        </pc:spChg>
        <pc:spChg chg="mod">
          <ac:chgData name="OKS22 南裕斗" userId="S::ok220184@oks.iput.ac.jp::4d702e03-5945-4733-988a-40a2a2b9758a" providerId="AD" clId="Web-{6D1EDB1A-F90F-43D0-B472-C64303307F20}" dt="2024-11-11T06:45:55.652" v="329" actId="1076"/>
          <ac:spMkLst>
            <pc:docMk/>
            <pc:sldMk cId="2673617868" sldId="285"/>
            <ac:spMk id="7" creationId="{A793A9E7-FC38-E946-FDDC-A543E26F6B87}"/>
          </ac:spMkLst>
        </pc:spChg>
        <pc:spChg chg="mod">
          <ac:chgData name="OKS22 南裕斗" userId="S::ok220184@oks.iput.ac.jp::4d702e03-5945-4733-988a-40a2a2b9758a" providerId="AD" clId="Web-{6D1EDB1A-F90F-43D0-B472-C64303307F20}" dt="2024-11-11T06:47:24.123" v="353" actId="1076"/>
          <ac:spMkLst>
            <pc:docMk/>
            <pc:sldMk cId="2673617868" sldId="285"/>
            <ac:spMk id="16" creationId="{506E29CA-C054-6456-0141-8FE6AA2F0BE1}"/>
          </ac:spMkLst>
        </pc:spChg>
      </pc:sldChg>
      <pc:sldChg chg="modSp">
        <pc:chgData name="OKS22 南裕斗" userId="S::ok220184@oks.iput.ac.jp::4d702e03-5945-4733-988a-40a2a2b9758a" providerId="AD" clId="Web-{6D1EDB1A-F90F-43D0-B472-C64303307F20}" dt="2024-11-11T06:36:09.570" v="255" actId="20577"/>
        <pc:sldMkLst>
          <pc:docMk/>
          <pc:sldMk cId="1403039" sldId="288"/>
        </pc:sldMkLst>
        <pc:spChg chg="mod">
          <ac:chgData name="OKS22 南裕斗" userId="S::ok220184@oks.iput.ac.jp::4d702e03-5945-4733-988a-40a2a2b9758a" providerId="AD" clId="Web-{6D1EDB1A-F90F-43D0-B472-C64303307F20}" dt="2024-11-11T06:36:09.570" v="255" actId="20577"/>
          <ac:spMkLst>
            <pc:docMk/>
            <pc:sldMk cId="1403039" sldId="288"/>
            <ac:spMk id="3" creationId="{74B7F7EE-8B10-5B5D-4482-FA50A2A53FEB}"/>
          </ac:spMkLst>
        </pc:spChg>
      </pc:sldChg>
      <pc:sldChg chg="modSp modNotes">
        <pc:chgData name="OKS22 南裕斗" userId="S::ok220184@oks.iput.ac.jp::4d702e03-5945-4733-988a-40a2a2b9758a" providerId="AD" clId="Web-{6D1EDB1A-F90F-43D0-B472-C64303307F20}" dt="2024-11-11T07:24:40.886" v="917" actId="20577"/>
        <pc:sldMkLst>
          <pc:docMk/>
          <pc:sldMk cId="1756572361" sldId="301"/>
        </pc:sldMkLst>
        <pc:spChg chg="mod">
          <ac:chgData name="OKS22 南裕斗" userId="S::ok220184@oks.iput.ac.jp::4d702e03-5945-4733-988a-40a2a2b9758a" providerId="AD" clId="Web-{6D1EDB1A-F90F-43D0-B472-C64303307F20}" dt="2024-11-11T07:24:40.886" v="917" actId="20577"/>
          <ac:spMkLst>
            <pc:docMk/>
            <pc:sldMk cId="1756572361" sldId="301"/>
            <ac:spMk id="6" creationId="{2C416804-A0AA-F523-11FE-15E806EBECC3}"/>
          </ac:spMkLst>
        </pc:spChg>
      </pc:sldChg>
      <pc:sldChg chg="modSp modNotes">
        <pc:chgData name="OKS22 南裕斗" userId="S::ok220184@oks.iput.ac.jp::4d702e03-5945-4733-988a-40a2a2b9758a" providerId="AD" clId="Web-{6D1EDB1A-F90F-43D0-B472-C64303307F20}" dt="2024-11-11T07:33:56.592" v="969" actId="20577"/>
        <pc:sldMkLst>
          <pc:docMk/>
          <pc:sldMk cId="3812566931" sldId="303"/>
        </pc:sldMkLst>
        <pc:spChg chg="mod">
          <ac:chgData name="OKS22 南裕斗" userId="S::ok220184@oks.iput.ac.jp::4d702e03-5945-4733-988a-40a2a2b9758a" providerId="AD" clId="Web-{6D1EDB1A-F90F-43D0-B472-C64303307F20}" dt="2024-11-11T07:33:56.592" v="969" actId="20577"/>
          <ac:spMkLst>
            <pc:docMk/>
            <pc:sldMk cId="3812566931" sldId="303"/>
            <ac:spMk id="3" creationId="{E6C71A38-3D9A-5094-EE11-C1A7D519F4BD}"/>
          </ac:spMkLst>
        </pc:spChg>
      </pc:sldChg>
      <pc:sldChg chg="modNotes">
        <pc:chgData name="OKS22 南裕斗" userId="S::ok220184@oks.iput.ac.jp::4d702e03-5945-4733-988a-40a2a2b9758a" providerId="AD" clId="Web-{6D1EDB1A-F90F-43D0-B472-C64303307F20}" dt="2024-11-11T07:36:06.971" v="980"/>
        <pc:sldMkLst>
          <pc:docMk/>
          <pc:sldMk cId="4220697191" sldId="305"/>
        </pc:sldMkLst>
      </pc:sldChg>
      <pc:sldChg chg="modNotes">
        <pc:chgData name="OKS22 南裕斗" userId="S::ok220184@oks.iput.ac.jp::4d702e03-5945-4733-988a-40a2a2b9758a" providerId="AD" clId="Web-{6D1EDB1A-F90F-43D0-B472-C64303307F20}" dt="2024-11-11T07:28:14.737" v="931"/>
        <pc:sldMkLst>
          <pc:docMk/>
          <pc:sldMk cId="2767895259" sldId="322"/>
        </pc:sldMkLst>
      </pc:sldChg>
      <pc:sldChg chg="modSp">
        <pc:chgData name="OKS22 南裕斗" userId="S::ok220184@oks.iput.ac.jp::4d702e03-5945-4733-988a-40a2a2b9758a" providerId="AD" clId="Web-{6D1EDB1A-F90F-43D0-B472-C64303307F20}" dt="2024-11-11T06:36:52.259" v="265" actId="20577"/>
        <pc:sldMkLst>
          <pc:docMk/>
          <pc:sldMk cId="363424449" sldId="333"/>
        </pc:sldMkLst>
        <pc:spChg chg="mod">
          <ac:chgData name="OKS22 南裕斗" userId="S::ok220184@oks.iput.ac.jp::4d702e03-5945-4733-988a-40a2a2b9758a" providerId="AD" clId="Web-{6D1EDB1A-F90F-43D0-B472-C64303307F20}" dt="2024-11-11T06:36:52.259" v="265" actId="20577"/>
          <ac:spMkLst>
            <pc:docMk/>
            <pc:sldMk cId="363424449" sldId="333"/>
            <ac:spMk id="4" creationId="{1D3A97F0-05DF-2D59-4633-243DF7624F04}"/>
          </ac:spMkLst>
        </pc:spChg>
      </pc:sldChg>
    </pc:docChg>
  </pc:docChgLst>
  <pc:docChgLst>
    <pc:chgData name="OKS22 南裕斗" userId="S::ok220184@oks.iput.ac.jp::4d702e03-5945-4733-988a-40a2a2b9758a" providerId="AD" clId="Web-{980B0E94-2521-47E3-8F2C-264458DA6836}"/>
    <pc:docChg chg="modSld">
      <pc:chgData name="OKS22 南裕斗" userId="S::ok220184@oks.iput.ac.jp::4d702e03-5945-4733-988a-40a2a2b9758a" providerId="AD" clId="Web-{980B0E94-2521-47E3-8F2C-264458DA6836}" dt="2024-11-08T01:20:09.024" v="26" actId="14100"/>
      <pc:docMkLst>
        <pc:docMk/>
      </pc:docMkLst>
      <pc:sldChg chg="modSp">
        <pc:chgData name="OKS22 南裕斗" userId="S::ok220184@oks.iput.ac.jp::4d702e03-5945-4733-988a-40a2a2b9758a" providerId="AD" clId="Web-{980B0E94-2521-47E3-8F2C-264458DA6836}" dt="2024-11-08T01:20:09.024" v="26" actId="14100"/>
        <pc:sldMkLst>
          <pc:docMk/>
          <pc:sldMk cId="132087435" sldId="287"/>
        </pc:sldMkLst>
        <pc:spChg chg="mod">
          <ac:chgData name="OKS22 南裕斗" userId="S::ok220184@oks.iput.ac.jp::4d702e03-5945-4733-988a-40a2a2b9758a" providerId="AD" clId="Web-{980B0E94-2521-47E3-8F2C-264458DA6836}" dt="2024-11-08T01:20:09.024" v="26" actId="14100"/>
          <ac:spMkLst>
            <pc:docMk/>
            <pc:sldMk cId="132087435" sldId="287"/>
            <ac:spMk id="19" creationId="{59BF744A-9086-AA0B-9660-068904F54337}"/>
          </ac:spMkLst>
        </pc:spChg>
      </pc:sldChg>
      <pc:sldChg chg="modSp">
        <pc:chgData name="OKS22 南裕斗" userId="S::ok220184@oks.iput.ac.jp::4d702e03-5945-4733-988a-40a2a2b9758a" providerId="AD" clId="Web-{980B0E94-2521-47E3-8F2C-264458DA6836}" dt="2024-11-08T01:17:51.849" v="3" actId="20577"/>
        <pc:sldMkLst>
          <pc:docMk/>
          <pc:sldMk cId="1602330732" sldId="289"/>
        </pc:sldMkLst>
        <pc:spChg chg="mod">
          <ac:chgData name="OKS22 南裕斗" userId="S::ok220184@oks.iput.ac.jp::4d702e03-5945-4733-988a-40a2a2b9758a" providerId="AD" clId="Web-{980B0E94-2521-47E3-8F2C-264458DA6836}" dt="2024-11-08T01:17:51.849" v="3" actId="20577"/>
          <ac:spMkLst>
            <pc:docMk/>
            <pc:sldMk cId="1602330732" sldId="289"/>
            <ac:spMk id="2" creationId="{7CD42286-9FEA-8602-53A0-6144CADC6888}"/>
          </ac:spMkLst>
        </pc:spChg>
      </pc:sldChg>
      <pc:sldChg chg="modSp">
        <pc:chgData name="OKS22 南裕斗" userId="S::ok220184@oks.iput.ac.jp::4d702e03-5945-4733-988a-40a2a2b9758a" providerId="AD" clId="Web-{980B0E94-2521-47E3-8F2C-264458DA6836}" dt="2024-11-08T01:19:28.054" v="18" actId="20577"/>
        <pc:sldMkLst>
          <pc:docMk/>
          <pc:sldMk cId="1507828078" sldId="295"/>
        </pc:sldMkLst>
        <pc:spChg chg="mod">
          <ac:chgData name="OKS22 南裕斗" userId="S::ok220184@oks.iput.ac.jp::4d702e03-5945-4733-988a-40a2a2b9758a" providerId="AD" clId="Web-{980B0E94-2521-47E3-8F2C-264458DA6836}" dt="2024-11-08T01:19:28.054" v="18" actId="20577"/>
          <ac:spMkLst>
            <pc:docMk/>
            <pc:sldMk cId="1507828078" sldId="295"/>
            <ac:spMk id="16" creationId="{3829A94B-3C5A-056D-CAD5-51B1879CA23B}"/>
          </ac:spMkLst>
        </pc:spChg>
      </pc:sldChg>
    </pc:docChg>
  </pc:docChgLst>
  <pc:docChgLst>
    <pc:chgData name="OKS22 南裕斗" userId="S::ok220184@oks.iput.ac.jp::4d702e03-5945-4733-988a-40a2a2b9758a" providerId="AD" clId="Web-{345A984D-C6A5-4889-8F21-E9934F5E4D62}"/>
    <pc:docChg chg="addSld modSld modSection">
      <pc:chgData name="OKS22 南裕斗" userId="S::ok220184@oks.iput.ac.jp::4d702e03-5945-4733-988a-40a2a2b9758a" providerId="AD" clId="Web-{345A984D-C6A5-4889-8F21-E9934F5E4D62}" dt="2024-11-08T06:43:27.025" v="295"/>
      <pc:docMkLst>
        <pc:docMk/>
      </pc:docMkLst>
      <pc:sldChg chg="modSp">
        <pc:chgData name="OKS22 南裕斗" userId="S::ok220184@oks.iput.ac.jp::4d702e03-5945-4733-988a-40a2a2b9758a" providerId="AD" clId="Web-{345A984D-C6A5-4889-8F21-E9934F5E4D62}" dt="2024-11-08T06:39:03.378" v="188" actId="20577"/>
        <pc:sldMkLst>
          <pc:docMk/>
          <pc:sldMk cId="3044730708" sldId="256"/>
        </pc:sldMkLst>
        <pc:spChg chg="mod">
          <ac:chgData name="OKS22 南裕斗" userId="S::ok220184@oks.iput.ac.jp::4d702e03-5945-4733-988a-40a2a2b9758a" providerId="AD" clId="Web-{345A984D-C6A5-4889-8F21-E9934F5E4D62}" dt="2024-11-08T06:39:03.378" v="188" actId="20577"/>
          <ac:spMkLst>
            <pc:docMk/>
            <pc:sldMk cId="3044730708" sldId="256"/>
            <ac:spMk id="2" creationId="{01B68C20-A484-C922-155D-0FAE9486C12F}"/>
          </ac:spMkLst>
        </pc:spChg>
      </pc:sldChg>
      <pc:sldChg chg="modSp">
        <pc:chgData name="OKS22 南裕斗" userId="S::ok220184@oks.iput.ac.jp::4d702e03-5945-4733-988a-40a2a2b9758a" providerId="AD" clId="Web-{345A984D-C6A5-4889-8F21-E9934F5E4D62}" dt="2024-11-08T06:39:10.800" v="190" actId="20577"/>
        <pc:sldMkLst>
          <pc:docMk/>
          <pc:sldMk cId="2070416616" sldId="257"/>
        </pc:sldMkLst>
        <pc:spChg chg="mod">
          <ac:chgData name="OKS22 南裕斗" userId="S::ok220184@oks.iput.ac.jp::4d702e03-5945-4733-988a-40a2a2b9758a" providerId="AD" clId="Web-{345A984D-C6A5-4889-8F21-E9934F5E4D62}" dt="2024-11-08T06:39:07.893" v="189" actId="20577"/>
          <ac:spMkLst>
            <pc:docMk/>
            <pc:sldMk cId="2070416616" sldId="257"/>
            <ac:spMk id="2" creationId="{DA9B581A-874B-4BD8-3758-BEB128BD0A9A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39:10.800" v="190" actId="20577"/>
          <ac:spMkLst>
            <pc:docMk/>
            <pc:sldMk cId="2070416616" sldId="257"/>
            <ac:spMk id="3" creationId="{B6BAFDEB-D509-2E3B-5E34-A83DCD141831}"/>
          </ac:spMkLst>
        </pc:spChg>
      </pc:sldChg>
      <pc:sldChg chg="modSp">
        <pc:chgData name="OKS22 南裕斗" userId="S::ok220184@oks.iput.ac.jp::4d702e03-5945-4733-988a-40a2a2b9758a" providerId="AD" clId="Web-{345A984D-C6A5-4889-8F21-E9934F5E4D62}" dt="2024-11-08T06:33:56.682" v="106" actId="20577"/>
        <pc:sldMkLst>
          <pc:docMk/>
          <pc:sldMk cId="2704247500" sldId="261"/>
        </pc:sldMkLst>
        <pc:spChg chg="mod">
          <ac:chgData name="OKS22 南裕斗" userId="S::ok220184@oks.iput.ac.jp::4d702e03-5945-4733-988a-40a2a2b9758a" providerId="AD" clId="Web-{345A984D-C6A5-4889-8F21-E9934F5E4D62}" dt="2024-11-08T06:33:56.682" v="106" actId="20577"/>
          <ac:spMkLst>
            <pc:docMk/>
            <pc:sldMk cId="2704247500" sldId="261"/>
            <ac:spMk id="2" creationId="{9C300BB8-9433-DC37-F449-ABBDE71C98B4}"/>
          </ac:spMkLst>
        </pc:spChg>
      </pc:sldChg>
      <pc:sldChg chg="modSp modNotes">
        <pc:chgData name="OKS22 南裕斗" userId="S::ok220184@oks.iput.ac.jp::4d702e03-5945-4733-988a-40a2a2b9758a" providerId="AD" clId="Web-{345A984D-C6A5-4889-8F21-E9934F5E4D62}" dt="2024-11-08T06:42:59.525" v="281"/>
        <pc:sldMkLst>
          <pc:docMk/>
          <pc:sldMk cId="2673617868" sldId="285"/>
        </pc:sldMkLst>
        <pc:spChg chg="mod">
          <ac:chgData name="OKS22 南裕斗" userId="S::ok220184@oks.iput.ac.jp::4d702e03-5945-4733-988a-40a2a2b9758a" providerId="AD" clId="Web-{345A984D-C6A5-4889-8F21-E9934F5E4D62}" dt="2024-11-08T06:42:59.384" v="273"/>
          <ac:spMkLst>
            <pc:docMk/>
            <pc:sldMk cId="2673617868" sldId="285"/>
            <ac:spMk id="2" creationId="{BFD510F6-02C2-0A03-8DC7-8550DE6AA1CB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42:59.400" v="277"/>
          <ac:spMkLst>
            <pc:docMk/>
            <pc:sldMk cId="2673617868" sldId="285"/>
            <ac:spMk id="3" creationId="{9E5D375E-4227-4DE5-4E6B-815256CD13C4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42:59.400" v="278"/>
          <ac:spMkLst>
            <pc:docMk/>
            <pc:sldMk cId="2673617868" sldId="285"/>
            <ac:spMk id="4" creationId="{CC330730-BB4D-795A-4170-F045A5BCCFDE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42:59.384" v="274"/>
          <ac:spMkLst>
            <pc:docMk/>
            <pc:sldMk cId="2673617868" sldId="285"/>
            <ac:spMk id="5" creationId="{C26C825E-7A13-222B-E690-C9877BDF8F76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42:59.400" v="279"/>
          <ac:spMkLst>
            <pc:docMk/>
            <pc:sldMk cId="2673617868" sldId="285"/>
            <ac:spMk id="7" creationId="{A793A9E7-FC38-E946-FDDC-A543E26F6B87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42:59.384" v="275"/>
          <ac:spMkLst>
            <pc:docMk/>
            <pc:sldMk cId="2673617868" sldId="285"/>
            <ac:spMk id="10" creationId="{250F2CA9-9C54-C541-B096-8F8A96F215AB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42:59.400" v="276"/>
          <ac:spMkLst>
            <pc:docMk/>
            <pc:sldMk cId="2673617868" sldId="285"/>
            <ac:spMk id="12" creationId="{367E8D0A-1E17-0EEC-9F1C-9BF2A4DC3A2E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42:59.415" v="280"/>
          <ac:spMkLst>
            <pc:docMk/>
            <pc:sldMk cId="2673617868" sldId="285"/>
            <ac:spMk id="15" creationId="{DC4C83AB-4275-26CD-2846-C89D436F3C3F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42:59.525" v="281"/>
          <ac:spMkLst>
            <pc:docMk/>
            <pc:sldMk cId="2673617868" sldId="285"/>
            <ac:spMk id="16" creationId="{506E29CA-C054-6456-0141-8FE6AA2F0BE1}"/>
          </ac:spMkLst>
        </pc:spChg>
      </pc:sldChg>
      <pc:sldChg chg="modSp">
        <pc:chgData name="OKS22 南裕斗" userId="S::ok220184@oks.iput.ac.jp::4d702e03-5945-4733-988a-40a2a2b9758a" providerId="AD" clId="Web-{345A984D-C6A5-4889-8F21-E9934F5E4D62}" dt="2024-11-08T06:38:31.939" v="187" actId="20577"/>
        <pc:sldMkLst>
          <pc:docMk/>
          <pc:sldMk cId="1403039" sldId="288"/>
        </pc:sldMkLst>
        <pc:spChg chg="mod">
          <ac:chgData name="OKS22 南裕斗" userId="S::ok220184@oks.iput.ac.jp::4d702e03-5945-4733-988a-40a2a2b9758a" providerId="AD" clId="Web-{345A984D-C6A5-4889-8F21-E9934F5E4D62}" dt="2024-11-08T06:34:00.651" v="107" actId="20577"/>
          <ac:spMkLst>
            <pc:docMk/>
            <pc:sldMk cId="1403039" sldId="288"/>
            <ac:spMk id="2" creationId="{9C300BB8-9433-DC37-F449-ABBDE71C98B4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38:31.939" v="187" actId="20577"/>
          <ac:spMkLst>
            <pc:docMk/>
            <pc:sldMk cId="1403039" sldId="288"/>
            <ac:spMk id="3" creationId="{74B7F7EE-8B10-5B5D-4482-FA50A2A53FEB}"/>
          </ac:spMkLst>
        </pc:spChg>
      </pc:sldChg>
      <pc:sldChg chg="modNotes">
        <pc:chgData name="OKS22 南裕斗" userId="S::ok220184@oks.iput.ac.jp::4d702e03-5945-4733-988a-40a2a2b9758a" providerId="AD" clId="Web-{345A984D-C6A5-4889-8F21-E9934F5E4D62}" dt="2024-11-08T06:25:32.091" v="53"/>
        <pc:sldMkLst>
          <pc:docMk/>
          <pc:sldMk cId="2673790604" sldId="297"/>
        </pc:sldMkLst>
      </pc:sldChg>
      <pc:sldChg chg="modSp">
        <pc:chgData name="OKS22 南裕斗" userId="S::ok220184@oks.iput.ac.jp::4d702e03-5945-4733-988a-40a2a2b9758a" providerId="AD" clId="Web-{345A984D-C6A5-4889-8F21-E9934F5E4D62}" dt="2024-11-08T06:42:49.821" v="260"/>
        <pc:sldMkLst>
          <pc:docMk/>
          <pc:sldMk cId="907633289" sldId="299"/>
        </pc:sldMkLst>
        <pc:spChg chg="mod">
          <ac:chgData name="OKS22 南裕斗" userId="S::ok220184@oks.iput.ac.jp::4d702e03-5945-4733-988a-40a2a2b9758a" providerId="AD" clId="Web-{345A984D-C6A5-4889-8F21-E9934F5E4D62}" dt="2024-11-08T06:42:49.759" v="257"/>
          <ac:spMkLst>
            <pc:docMk/>
            <pc:sldMk cId="907633289" sldId="299"/>
            <ac:spMk id="2" creationId="{65E16C9C-BFFE-E9C5-148F-8B9152A1526D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42:49.759" v="258"/>
          <ac:spMkLst>
            <pc:docMk/>
            <pc:sldMk cId="907633289" sldId="299"/>
            <ac:spMk id="5" creationId="{EA918A38-B685-D6D7-CB56-D474ECCFFF6D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42:49.774" v="259"/>
          <ac:spMkLst>
            <pc:docMk/>
            <pc:sldMk cId="907633289" sldId="299"/>
            <ac:spMk id="7" creationId="{13727A3C-6BF6-662C-02C1-3A81E5AFB326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42:49.821" v="260"/>
          <ac:spMkLst>
            <pc:docMk/>
            <pc:sldMk cId="907633289" sldId="299"/>
            <ac:spMk id="13" creationId="{609CD413-BC82-89F6-86A7-5CDCE1758CF3}"/>
          </ac:spMkLst>
        </pc:spChg>
      </pc:sldChg>
      <pc:sldChg chg="modSp">
        <pc:chgData name="OKS22 南裕斗" userId="S::ok220184@oks.iput.ac.jp::4d702e03-5945-4733-988a-40a2a2b9758a" providerId="AD" clId="Web-{345A984D-C6A5-4889-8F21-E9934F5E4D62}" dt="2024-11-08T06:42:54.431" v="272"/>
        <pc:sldMkLst>
          <pc:docMk/>
          <pc:sldMk cId="2782802697" sldId="300"/>
        </pc:sldMkLst>
        <pc:spChg chg="mod">
          <ac:chgData name="OKS22 南裕斗" userId="S::ok220184@oks.iput.ac.jp::4d702e03-5945-4733-988a-40a2a2b9758a" providerId="AD" clId="Web-{345A984D-C6A5-4889-8F21-E9934F5E4D62}" dt="2024-11-08T06:42:54.259" v="261"/>
          <ac:spMkLst>
            <pc:docMk/>
            <pc:sldMk cId="2782802697" sldId="300"/>
            <ac:spMk id="2" creationId="{16DC36BA-EC45-D73D-0DA4-49B98B90944A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42:54.290" v="271"/>
          <ac:spMkLst>
            <pc:docMk/>
            <pc:sldMk cId="2782802697" sldId="300"/>
            <ac:spMk id="3" creationId="{1945B395-9711-B2C8-3798-B16A939352E8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42:54.431" v="272"/>
          <ac:spMkLst>
            <pc:docMk/>
            <pc:sldMk cId="2782802697" sldId="300"/>
            <ac:spMk id="4" creationId="{599795FD-55E5-D50D-EDD7-1E4E1C77351B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42:54.259" v="262"/>
          <ac:spMkLst>
            <pc:docMk/>
            <pc:sldMk cId="2782802697" sldId="300"/>
            <ac:spMk id="5" creationId="{3D1BD20E-0689-3BD1-8E29-7E5D7549D487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42:54.274" v="263"/>
          <ac:spMkLst>
            <pc:docMk/>
            <pc:sldMk cId="2782802697" sldId="300"/>
            <ac:spMk id="7" creationId="{75D2D210-7C56-F093-3392-0B279DF750E5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42:54.274" v="268"/>
          <ac:spMkLst>
            <pc:docMk/>
            <pc:sldMk cId="2782802697" sldId="300"/>
            <ac:spMk id="9" creationId="{5E54255C-C289-46EC-1CEC-A0C43BA5DCA5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42:54.274" v="264"/>
          <ac:spMkLst>
            <pc:docMk/>
            <pc:sldMk cId="2782802697" sldId="300"/>
            <ac:spMk id="11" creationId="{12185EE0-AC0F-E3A3-D8D0-97A69E39900B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42:54.274" v="265"/>
          <ac:spMkLst>
            <pc:docMk/>
            <pc:sldMk cId="2782802697" sldId="300"/>
            <ac:spMk id="13" creationId="{FBBFD083-86A8-5E7D-8D62-5338F51AA248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42:54.274" v="266"/>
          <ac:spMkLst>
            <pc:docMk/>
            <pc:sldMk cId="2782802697" sldId="300"/>
            <ac:spMk id="15" creationId="{E76E3E31-1654-BEEA-C581-0D8E03A7527C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42:54.290" v="270"/>
          <ac:spMkLst>
            <pc:docMk/>
            <pc:sldMk cId="2782802697" sldId="300"/>
            <ac:spMk id="17" creationId="{E7CC7B4A-3F6F-64AA-8C6B-A34098671719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42:54.290" v="269"/>
          <ac:spMkLst>
            <pc:docMk/>
            <pc:sldMk cId="2782802697" sldId="300"/>
            <ac:spMk id="18" creationId="{9E7322DC-EC6D-90C2-7F88-F9127AE5B362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42:54.274" v="267"/>
          <ac:spMkLst>
            <pc:docMk/>
            <pc:sldMk cId="2782802697" sldId="300"/>
            <ac:spMk id="21" creationId="{254C6C5E-D074-156A-8946-0937001A0497}"/>
          </ac:spMkLst>
        </pc:spChg>
      </pc:sldChg>
      <pc:sldChg chg="modSp">
        <pc:chgData name="OKS22 南裕斗" userId="S::ok220184@oks.iput.ac.jp::4d702e03-5945-4733-988a-40a2a2b9758a" providerId="AD" clId="Web-{345A984D-C6A5-4889-8F21-E9934F5E4D62}" dt="2024-11-08T06:43:05.009" v="283"/>
        <pc:sldMkLst>
          <pc:docMk/>
          <pc:sldMk cId="1756572361" sldId="301"/>
        </pc:sldMkLst>
        <pc:spChg chg="mod">
          <ac:chgData name="OKS22 南裕斗" userId="S::ok220184@oks.iput.ac.jp::4d702e03-5945-4733-988a-40a2a2b9758a" providerId="AD" clId="Web-{345A984D-C6A5-4889-8F21-E9934F5E4D62}" dt="2024-11-08T06:43:04.978" v="282"/>
          <ac:spMkLst>
            <pc:docMk/>
            <pc:sldMk cId="1756572361" sldId="301"/>
            <ac:spMk id="2" creationId="{5B81D975-522D-DB7C-65F5-1197F0A807CA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43:05.009" v="283"/>
          <ac:spMkLst>
            <pc:docMk/>
            <pc:sldMk cId="1756572361" sldId="301"/>
            <ac:spMk id="6" creationId="{2C416804-A0AA-F523-11FE-15E806EBECC3}"/>
          </ac:spMkLst>
        </pc:spChg>
      </pc:sldChg>
      <pc:sldChg chg="modSp">
        <pc:chgData name="OKS22 南裕斗" userId="S::ok220184@oks.iput.ac.jp::4d702e03-5945-4733-988a-40a2a2b9758a" providerId="AD" clId="Web-{345A984D-C6A5-4889-8F21-E9934F5E4D62}" dt="2024-11-08T06:43:27.025" v="295"/>
        <pc:sldMkLst>
          <pc:docMk/>
          <pc:sldMk cId="4220697191" sldId="305"/>
        </pc:sldMkLst>
        <pc:spChg chg="mod">
          <ac:chgData name="OKS22 南裕斗" userId="S::ok220184@oks.iput.ac.jp::4d702e03-5945-4733-988a-40a2a2b9758a" providerId="AD" clId="Web-{345A984D-C6A5-4889-8F21-E9934F5E4D62}" dt="2024-11-08T06:43:26.869" v="284"/>
          <ac:spMkLst>
            <pc:docMk/>
            <pc:sldMk cId="4220697191" sldId="305"/>
            <ac:spMk id="10" creationId="{840D8075-E4A8-E0DB-3E2A-8F1FE3B5A79B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43:26.869" v="285"/>
          <ac:spMkLst>
            <pc:docMk/>
            <pc:sldMk cId="4220697191" sldId="305"/>
            <ac:spMk id="11" creationId="{16A85061-9A50-4D75-C1FF-154447027339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43:26.869" v="286"/>
          <ac:spMkLst>
            <pc:docMk/>
            <pc:sldMk cId="4220697191" sldId="305"/>
            <ac:spMk id="12" creationId="{AB9E5ACE-E6AC-32F9-2A48-8BF6C4FA7DC5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43:26.869" v="287"/>
          <ac:spMkLst>
            <pc:docMk/>
            <pc:sldMk cId="4220697191" sldId="305"/>
            <ac:spMk id="13" creationId="{8C8BE55F-6C04-1F03-6C8B-02E903297A18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43:26.869" v="288"/>
          <ac:spMkLst>
            <pc:docMk/>
            <pc:sldMk cId="4220697191" sldId="305"/>
            <ac:spMk id="14" creationId="{B4F3DB0A-69CA-4AE9-E6E1-45C573A0C371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43:26.869" v="289"/>
          <ac:spMkLst>
            <pc:docMk/>
            <pc:sldMk cId="4220697191" sldId="305"/>
            <ac:spMk id="21" creationId="{D3051B55-A0D4-3D2F-136B-F812F218A0E0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43:26.885" v="290"/>
          <ac:spMkLst>
            <pc:docMk/>
            <pc:sldMk cId="4220697191" sldId="305"/>
            <ac:spMk id="22" creationId="{5011351F-EA58-7802-407F-95455C1AFB73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43:26.885" v="291"/>
          <ac:spMkLst>
            <pc:docMk/>
            <pc:sldMk cId="4220697191" sldId="305"/>
            <ac:spMk id="28" creationId="{37F965FD-69AF-87C6-07BB-E49BC37A310E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43:26.885" v="292"/>
          <ac:spMkLst>
            <pc:docMk/>
            <pc:sldMk cId="4220697191" sldId="305"/>
            <ac:spMk id="32" creationId="{154EA697-499D-46E3-6CFD-E788ECCB8D8C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43:26.885" v="293"/>
          <ac:spMkLst>
            <pc:docMk/>
            <pc:sldMk cId="4220697191" sldId="305"/>
            <ac:spMk id="35" creationId="{72BE8925-3B50-01CA-F1EE-30AFDC090E2A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43:26.885" v="294"/>
          <ac:spMkLst>
            <pc:docMk/>
            <pc:sldMk cId="4220697191" sldId="305"/>
            <ac:spMk id="39" creationId="{281030BF-3A88-8A80-8FF5-47D36C0FBCC9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43:27.025" v="295"/>
          <ac:spMkLst>
            <pc:docMk/>
            <pc:sldMk cId="4220697191" sldId="305"/>
            <ac:spMk id="41" creationId="{B72516AC-0438-FCB8-9642-AE47644A049B}"/>
          </ac:spMkLst>
        </pc:spChg>
      </pc:sldChg>
      <pc:sldChg chg="modSp">
        <pc:chgData name="OKS22 南裕斗" userId="S::ok220184@oks.iput.ac.jp::4d702e03-5945-4733-988a-40a2a2b9758a" providerId="AD" clId="Web-{345A984D-C6A5-4889-8F21-E9934F5E4D62}" dt="2024-11-08T06:39:17.222" v="192" actId="20577"/>
        <pc:sldMkLst>
          <pc:docMk/>
          <pc:sldMk cId="3730965231" sldId="313"/>
        </pc:sldMkLst>
        <pc:spChg chg="mod">
          <ac:chgData name="OKS22 南裕斗" userId="S::ok220184@oks.iput.ac.jp::4d702e03-5945-4733-988a-40a2a2b9758a" providerId="AD" clId="Web-{345A984D-C6A5-4889-8F21-E9934F5E4D62}" dt="2024-11-08T06:39:14.737" v="191" actId="20577"/>
          <ac:spMkLst>
            <pc:docMk/>
            <pc:sldMk cId="3730965231" sldId="313"/>
            <ac:spMk id="2" creationId="{6992DD4B-2F49-0749-4ED0-2C878567740E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39:17.222" v="192" actId="20577"/>
          <ac:spMkLst>
            <pc:docMk/>
            <pc:sldMk cId="3730965231" sldId="313"/>
            <ac:spMk id="3" creationId="{DCF2CA1E-99A1-AF24-A2DA-26814B90F085}"/>
          </ac:spMkLst>
        </pc:spChg>
      </pc:sldChg>
      <pc:sldChg chg="modSp">
        <pc:chgData name="OKS22 南裕斗" userId="S::ok220184@oks.iput.ac.jp::4d702e03-5945-4733-988a-40a2a2b9758a" providerId="AD" clId="Web-{345A984D-C6A5-4889-8F21-E9934F5E4D62}" dt="2024-11-08T06:39:40.644" v="204" actId="20577"/>
        <pc:sldMkLst>
          <pc:docMk/>
          <pc:sldMk cId="4195068140" sldId="314"/>
        </pc:sldMkLst>
        <pc:spChg chg="mod">
          <ac:chgData name="OKS22 南裕斗" userId="S::ok220184@oks.iput.ac.jp::4d702e03-5945-4733-988a-40a2a2b9758a" providerId="AD" clId="Web-{345A984D-C6A5-4889-8F21-E9934F5E4D62}" dt="2024-11-08T06:39:40.644" v="204" actId="20577"/>
          <ac:spMkLst>
            <pc:docMk/>
            <pc:sldMk cId="4195068140" sldId="314"/>
            <ac:spMk id="2" creationId="{085FFE7A-964E-0E89-A040-027901E404C3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39:21.597" v="193" actId="20577"/>
          <ac:spMkLst>
            <pc:docMk/>
            <pc:sldMk cId="4195068140" sldId="314"/>
            <ac:spMk id="24" creationId="{C6D34E39-083F-F46E-CAF0-314C5F672979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39:27.894" v="197" actId="20577"/>
          <ac:spMkLst>
            <pc:docMk/>
            <pc:sldMk cId="4195068140" sldId="314"/>
            <ac:spMk id="25" creationId="{5B9B0397-ABBF-29C7-EB6D-01C06DC2A461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39:34.097" v="201" actId="20577"/>
          <ac:spMkLst>
            <pc:docMk/>
            <pc:sldMk cId="4195068140" sldId="314"/>
            <ac:spMk id="26" creationId="{3BFAB156-C22E-E7C5-6488-59DFE65DB092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39:25.097" v="195" actId="20577"/>
          <ac:spMkLst>
            <pc:docMk/>
            <pc:sldMk cId="4195068140" sldId="314"/>
            <ac:spMk id="27" creationId="{F06142EF-DB98-5C62-94C7-964C97421265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39:30.816" v="199" actId="20577"/>
          <ac:spMkLst>
            <pc:docMk/>
            <pc:sldMk cId="4195068140" sldId="314"/>
            <ac:spMk id="28" creationId="{53CBC17F-5BB0-2C75-D876-BC1BFD988D1E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39:37.629" v="203" actId="20577"/>
          <ac:spMkLst>
            <pc:docMk/>
            <pc:sldMk cId="4195068140" sldId="314"/>
            <ac:spMk id="29" creationId="{F0CC594D-95CE-E7FF-AAC5-C99388B245B8}"/>
          </ac:spMkLst>
        </pc:spChg>
      </pc:sldChg>
      <pc:sldChg chg="modSp">
        <pc:chgData name="OKS22 南裕斗" userId="S::ok220184@oks.iput.ac.jp::4d702e03-5945-4733-988a-40a2a2b9758a" providerId="AD" clId="Web-{345A984D-C6A5-4889-8F21-E9934F5E4D62}" dt="2024-11-08T06:42:42.837" v="256" actId="20577"/>
        <pc:sldMkLst>
          <pc:docMk/>
          <pc:sldMk cId="1616645414" sldId="316"/>
        </pc:sldMkLst>
        <pc:spChg chg="mod">
          <ac:chgData name="OKS22 南裕斗" userId="S::ok220184@oks.iput.ac.jp::4d702e03-5945-4733-988a-40a2a2b9758a" providerId="AD" clId="Web-{345A984D-C6A5-4889-8F21-E9934F5E4D62}" dt="2024-11-08T06:42:20.695" v="247" actId="20577"/>
          <ac:spMkLst>
            <pc:docMk/>
            <pc:sldMk cId="1616645414" sldId="316"/>
            <ac:spMk id="2" creationId="{D6C38289-6B33-2419-7B6F-78EF97F8BD0C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42:25.008" v="248" actId="20577"/>
          <ac:spMkLst>
            <pc:docMk/>
            <pc:sldMk cId="1616645414" sldId="316"/>
            <ac:spMk id="4" creationId="{E0E05A91-CCC0-BAD7-480E-C8AD8C67817D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42:28.071" v="249" actId="20577"/>
          <ac:spMkLst>
            <pc:docMk/>
            <pc:sldMk cId="1616645414" sldId="316"/>
            <ac:spMk id="5" creationId="{F99A8626-B4D0-CEA8-2CFE-DD4DABC09B4F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42:34.289" v="252" actId="20577"/>
          <ac:spMkLst>
            <pc:docMk/>
            <pc:sldMk cId="1616645414" sldId="316"/>
            <ac:spMk id="8" creationId="{3F77F513-1A38-8A18-F61A-86497F991EF5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42:30.836" v="250" actId="20577"/>
          <ac:spMkLst>
            <pc:docMk/>
            <pc:sldMk cId="1616645414" sldId="316"/>
            <ac:spMk id="9" creationId="{17DE335C-1F33-5C58-DCF4-2426867FA658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42:37.821" v="254" actId="20577"/>
          <ac:spMkLst>
            <pc:docMk/>
            <pc:sldMk cId="1616645414" sldId="316"/>
            <ac:spMk id="22" creationId="{5EFE7B5E-DAAE-0409-EFCB-27A4D59C237D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42:42.837" v="256" actId="20577"/>
          <ac:spMkLst>
            <pc:docMk/>
            <pc:sldMk cId="1616645414" sldId="316"/>
            <ac:spMk id="23" creationId="{4A4D2128-7EDD-860B-FB4C-1C61E9334198}"/>
          </ac:spMkLst>
        </pc:spChg>
      </pc:sldChg>
      <pc:sldChg chg="modNotes">
        <pc:chgData name="OKS22 南裕斗" userId="S::ok220184@oks.iput.ac.jp::4d702e03-5945-4733-988a-40a2a2b9758a" providerId="AD" clId="Web-{345A984D-C6A5-4889-8F21-E9934F5E4D62}" dt="2024-11-08T06:26:51.093" v="59"/>
        <pc:sldMkLst>
          <pc:docMk/>
          <pc:sldMk cId="3451389028" sldId="317"/>
        </pc:sldMkLst>
      </pc:sldChg>
      <pc:sldChg chg="modSp modNotes">
        <pc:chgData name="OKS22 南裕斗" userId="S::ok220184@oks.iput.ac.jp::4d702e03-5945-4733-988a-40a2a2b9758a" providerId="AD" clId="Web-{345A984D-C6A5-4889-8F21-E9934F5E4D62}" dt="2024-11-08T06:30:18.676" v="87" actId="20577"/>
        <pc:sldMkLst>
          <pc:docMk/>
          <pc:sldMk cId="3318838863" sldId="318"/>
        </pc:sldMkLst>
        <pc:spChg chg="mod">
          <ac:chgData name="OKS22 南裕斗" userId="S::ok220184@oks.iput.ac.jp::4d702e03-5945-4733-988a-40a2a2b9758a" providerId="AD" clId="Web-{345A984D-C6A5-4889-8F21-E9934F5E4D62}" dt="2024-11-08T06:30:18.676" v="87" actId="20577"/>
          <ac:spMkLst>
            <pc:docMk/>
            <pc:sldMk cId="3318838863" sldId="318"/>
            <ac:spMk id="7" creationId="{02047943-F844-54A3-24BB-F6CE6547F965}"/>
          </ac:spMkLst>
        </pc:spChg>
      </pc:sldChg>
      <pc:sldChg chg="modNotes">
        <pc:chgData name="OKS22 南裕斗" userId="S::ok220184@oks.iput.ac.jp::4d702e03-5945-4733-988a-40a2a2b9758a" providerId="AD" clId="Web-{345A984D-C6A5-4889-8F21-E9934F5E4D62}" dt="2024-11-08T06:26:46.343" v="58"/>
        <pc:sldMkLst>
          <pc:docMk/>
          <pc:sldMk cId="3843732842" sldId="319"/>
        </pc:sldMkLst>
      </pc:sldChg>
      <pc:sldChg chg="modSp">
        <pc:chgData name="OKS22 南裕斗" userId="S::ok220184@oks.iput.ac.jp::4d702e03-5945-4733-988a-40a2a2b9758a" providerId="AD" clId="Web-{345A984D-C6A5-4889-8F21-E9934F5E4D62}" dt="2024-11-08T06:40:07.442" v="221" actId="20577"/>
        <pc:sldMkLst>
          <pc:docMk/>
          <pc:sldMk cId="1896100159" sldId="320"/>
        </pc:sldMkLst>
        <pc:spChg chg="mod">
          <ac:chgData name="OKS22 南裕斗" userId="S::ok220184@oks.iput.ac.jp::4d702e03-5945-4733-988a-40a2a2b9758a" providerId="AD" clId="Web-{345A984D-C6A5-4889-8F21-E9934F5E4D62}" dt="2024-11-08T06:40:07.442" v="221" actId="20577"/>
          <ac:spMkLst>
            <pc:docMk/>
            <pc:sldMk cId="1896100159" sldId="320"/>
            <ac:spMk id="2" creationId="{00022C63-1569-FD16-0EAB-3FD7AD879C5B}"/>
          </ac:spMkLst>
        </pc:spChg>
      </pc:sldChg>
      <pc:sldChg chg="modSp">
        <pc:chgData name="OKS22 南裕斗" userId="S::ok220184@oks.iput.ac.jp::4d702e03-5945-4733-988a-40a2a2b9758a" providerId="AD" clId="Web-{345A984D-C6A5-4889-8F21-E9934F5E4D62}" dt="2024-11-08T06:39:53.098" v="209" actId="20577"/>
        <pc:sldMkLst>
          <pc:docMk/>
          <pc:sldMk cId="2118938232" sldId="321"/>
        </pc:sldMkLst>
        <pc:spChg chg="mod">
          <ac:chgData name="OKS22 南裕斗" userId="S::ok220184@oks.iput.ac.jp::4d702e03-5945-4733-988a-40a2a2b9758a" providerId="AD" clId="Web-{345A984D-C6A5-4889-8F21-E9934F5E4D62}" dt="2024-11-08T06:39:53.098" v="209" actId="20577"/>
          <ac:spMkLst>
            <pc:docMk/>
            <pc:sldMk cId="2118938232" sldId="321"/>
            <ac:spMk id="2" creationId="{1D791F0B-E0FF-ED9D-9357-31F67CB196DE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39:49.379" v="207" actId="20577"/>
          <ac:spMkLst>
            <pc:docMk/>
            <pc:sldMk cId="2118938232" sldId="321"/>
            <ac:spMk id="9" creationId="{56D55040-4482-187B-C214-3E9F89A902CE}"/>
          </ac:spMkLst>
        </pc:spChg>
      </pc:sldChg>
      <pc:sldChg chg="modSp">
        <pc:chgData name="OKS22 南裕斗" userId="S::ok220184@oks.iput.ac.jp::4d702e03-5945-4733-988a-40a2a2b9758a" providerId="AD" clId="Web-{345A984D-C6A5-4889-8F21-E9934F5E4D62}" dt="2024-11-08T06:41:06.662" v="232" actId="20577"/>
        <pc:sldMkLst>
          <pc:docMk/>
          <pc:sldMk cId="2767895259" sldId="322"/>
        </pc:sldMkLst>
        <pc:spChg chg="mod">
          <ac:chgData name="OKS22 南裕斗" userId="S::ok220184@oks.iput.ac.jp::4d702e03-5945-4733-988a-40a2a2b9758a" providerId="AD" clId="Web-{345A984D-C6A5-4889-8F21-E9934F5E4D62}" dt="2024-11-08T06:40:13.973" v="222" actId="20577"/>
          <ac:spMkLst>
            <pc:docMk/>
            <pc:sldMk cId="2767895259" sldId="322"/>
            <ac:spMk id="2" creationId="{15CD8AF4-CDEE-836B-5FA9-8AF7312982A9}"/>
          </ac:spMkLst>
        </pc:spChg>
        <pc:graphicFrameChg chg="modGraphic">
          <ac:chgData name="OKS22 南裕斗" userId="S::ok220184@oks.iput.ac.jp::4d702e03-5945-4733-988a-40a2a2b9758a" providerId="AD" clId="Web-{345A984D-C6A5-4889-8F21-E9934F5E4D62}" dt="2024-11-08T06:40:58.896" v="230" actId="20577"/>
          <ac:graphicFrameMkLst>
            <pc:docMk/>
            <pc:sldMk cId="2767895259" sldId="322"/>
            <ac:graphicFrameMk id="11" creationId="{EFD4E969-46DC-BCC3-6F9A-DB573909AB32}"/>
          </ac:graphicFrameMkLst>
        </pc:graphicFrameChg>
        <pc:graphicFrameChg chg="modGraphic">
          <ac:chgData name="OKS22 南裕斗" userId="S::ok220184@oks.iput.ac.jp::4d702e03-5945-4733-988a-40a2a2b9758a" providerId="AD" clId="Web-{345A984D-C6A5-4889-8F21-E9934F5E4D62}" dt="2024-11-08T06:41:06.662" v="232" actId="20577"/>
          <ac:graphicFrameMkLst>
            <pc:docMk/>
            <pc:sldMk cId="2767895259" sldId="322"/>
            <ac:graphicFrameMk id="15" creationId="{27A7FDFF-FF53-DA60-BDBD-D96A7C2EBA0C}"/>
          </ac:graphicFrameMkLst>
        </pc:graphicFrameChg>
        <pc:graphicFrameChg chg="modGraphic">
          <ac:chgData name="OKS22 南裕斗" userId="S::ok220184@oks.iput.ac.jp::4d702e03-5945-4733-988a-40a2a2b9758a" providerId="AD" clId="Web-{345A984D-C6A5-4889-8F21-E9934F5E4D62}" dt="2024-11-08T06:40:52.865" v="228" actId="20577"/>
          <ac:graphicFrameMkLst>
            <pc:docMk/>
            <pc:sldMk cId="2767895259" sldId="322"/>
            <ac:graphicFrameMk id="41" creationId="{5FA16775-DB5D-67F9-8FE5-AEC3C75D8871}"/>
          </ac:graphicFrameMkLst>
        </pc:graphicFrameChg>
        <pc:graphicFrameChg chg="modGraphic">
          <ac:chgData name="OKS22 南裕斗" userId="S::ok220184@oks.iput.ac.jp::4d702e03-5945-4733-988a-40a2a2b9758a" providerId="AD" clId="Web-{345A984D-C6A5-4889-8F21-E9934F5E4D62}" dt="2024-11-08T06:40:29.333" v="223" actId="20577"/>
          <ac:graphicFrameMkLst>
            <pc:docMk/>
            <pc:sldMk cId="2767895259" sldId="322"/>
            <ac:graphicFrameMk id="46" creationId="{1D5407E4-FCA1-E641-98FC-BD7A067B646A}"/>
          </ac:graphicFrameMkLst>
        </pc:graphicFrameChg>
        <pc:graphicFrameChg chg="modGraphic">
          <ac:chgData name="OKS22 南裕斗" userId="S::ok220184@oks.iput.ac.jp::4d702e03-5945-4733-988a-40a2a2b9758a" providerId="AD" clId="Web-{345A984D-C6A5-4889-8F21-E9934F5E4D62}" dt="2024-11-08T06:40:39.255" v="225" actId="20577"/>
          <ac:graphicFrameMkLst>
            <pc:docMk/>
            <pc:sldMk cId="2767895259" sldId="322"/>
            <ac:graphicFrameMk id="49" creationId="{D7BC8EB4-EA33-0BE2-B3FF-894BD85E406E}"/>
          </ac:graphicFrameMkLst>
        </pc:graphicFrameChg>
        <pc:graphicFrameChg chg="modGraphic">
          <ac:chgData name="OKS22 南裕斗" userId="S::ok220184@oks.iput.ac.jp::4d702e03-5945-4733-988a-40a2a2b9758a" providerId="AD" clId="Web-{345A984D-C6A5-4889-8F21-E9934F5E4D62}" dt="2024-11-08T06:40:45.083" v="226" actId="20577"/>
          <ac:graphicFrameMkLst>
            <pc:docMk/>
            <pc:sldMk cId="2767895259" sldId="322"/>
            <ac:graphicFrameMk id="50" creationId="{10A20A84-893C-FB8F-FEA5-C238A052CFEC}"/>
          </ac:graphicFrameMkLst>
        </pc:graphicFrameChg>
      </pc:sldChg>
      <pc:sldChg chg="modSp">
        <pc:chgData name="OKS22 南裕斗" userId="S::ok220184@oks.iput.ac.jp::4d702e03-5945-4733-988a-40a2a2b9758a" providerId="AD" clId="Web-{345A984D-C6A5-4889-8F21-E9934F5E4D62}" dt="2024-11-08T06:41:13.990" v="233" actId="20577"/>
        <pc:sldMkLst>
          <pc:docMk/>
          <pc:sldMk cId="105127176" sldId="323"/>
        </pc:sldMkLst>
        <pc:spChg chg="mod">
          <ac:chgData name="OKS22 南裕斗" userId="S::ok220184@oks.iput.ac.jp::4d702e03-5945-4733-988a-40a2a2b9758a" providerId="AD" clId="Web-{345A984D-C6A5-4889-8F21-E9934F5E4D62}" dt="2024-11-08T06:41:13.990" v="233" actId="20577"/>
          <ac:spMkLst>
            <pc:docMk/>
            <pc:sldMk cId="105127176" sldId="323"/>
            <ac:spMk id="2" creationId="{0F7C8C6C-A70A-E3AE-CC36-B2BC81C0CB25}"/>
          </ac:spMkLst>
        </pc:spChg>
      </pc:sldChg>
      <pc:sldChg chg="modSp">
        <pc:chgData name="OKS22 南裕斗" userId="S::ok220184@oks.iput.ac.jp::4d702e03-5945-4733-988a-40a2a2b9758a" providerId="AD" clId="Web-{345A984D-C6A5-4889-8F21-E9934F5E4D62}" dt="2024-11-08T06:41:33.944" v="237" actId="20577"/>
        <pc:sldMkLst>
          <pc:docMk/>
          <pc:sldMk cId="1528930302" sldId="324"/>
        </pc:sldMkLst>
        <pc:spChg chg="mod">
          <ac:chgData name="OKS22 南裕斗" userId="S::ok220184@oks.iput.ac.jp::4d702e03-5945-4733-988a-40a2a2b9758a" providerId="AD" clId="Web-{345A984D-C6A5-4889-8F21-E9934F5E4D62}" dt="2024-11-08T06:41:27.585" v="235" actId="20577"/>
          <ac:spMkLst>
            <pc:docMk/>
            <pc:sldMk cId="1528930302" sldId="324"/>
            <ac:spMk id="2" creationId="{09FD2207-9ED1-D31F-830F-48C62A916136}"/>
          </ac:spMkLst>
        </pc:spChg>
        <pc:graphicFrameChg chg="modGraphic">
          <ac:chgData name="OKS22 南裕斗" userId="S::ok220184@oks.iput.ac.jp::4d702e03-5945-4733-988a-40a2a2b9758a" providerId="AD" clId="Web-{345A984D-C6A5-4889-8F21-E9934F5E4D62}" dt="2024-11-08T06:41:33.944" v="237" actId="20577"/>
          <ac:graphicFrameMkLst>
            <pc:docMk/>
            <pc:sldMk cId="1528930302" sldId="324"/>
            <ac:graphicFrameMk id="3" creationId="{90503B91-4C1D-43C1-633B-CD9AEE630018}"/>
          </ac:graphicFrameMkLst>
        </pc:graphicFrameChg>
      </pc:sldChg>
      <pc:sldChg chg="modSp">
        <pc:chgData name="OKS22 南裕斗" userId="S::ok220184@oks.iput.ac.jp::4d702e03-5945-4733-988a-40a2a2b9758a" providerId="AD" clId="Web-{345A984D-C6A5-4889-8F21-E9934F5E4D62}" dt="2024-11-08T06:41:43.585" v="240" actId="20577"/>
        <pc:sldMkLst>
          <pc:docMk/>
          <pc:sldMk cId="1834298354" sldId="325"/>
        </pc:sldMkLst>
        <pc:spChg chg="mod">
          <ac:chgData name="OKS22 南裕斗" userId="S::ok220184@oks.iput.ac.jp::4d702e03-5945-4733-988a-40a2a2b9758a" providerId="AD" clId="Web-{345A984D-C6A5-4889-8F21-E9934F5E4D62}" dt="2024-11-08T06:41:38.647" v="238" actId="20577"/>
          <ac:spMkLst>
            <pc:docMk/>
            <pc:sldMk cId="1834298354" sldId="325"/>
            <ac:spMk id="2" creationId="{8DEF5390-71B7-FED1-5E3F-5AA48975006D}"/>
          </ac:spMkLst>
        </pc:spChg>
        <pc:graphicFrameChg chg="modGraphic">
          <ac:chgData name="OKS22 南裕斗" userId="S::ok220184@oks.iput.ac.jp::4d702e03-5945-4733-988a-40a2a2b9758a" providerId="AD" clId="Web-{345A984D-C6A5-4889-8F21-E9934F5E4D62}" dt="2024-11-08T06:41:43.585" v="240" actId="20577"/>
          <ac:graphicFrameMkLst>
            <pc:docMk/>
            <pc:sldMk cId="1834298354" sldId="325"/>
            <ac:graphicFrameMk id="3" creationId="{E591399A-0066-F92A-A717-6B4B9BB8D908}"/>
          </ac:graphicFrameMkLst>
        </pc:graphicFrameChg>
      </pc:sldChg>
      <pc:sldChg chg="modSp">
        <pc:chgData name="OKS22 南裕斗" userId="S::ok220184@oks.iput.ac.jp::4d702e03-5945-4733-988a-40a2a2b9758a" providerId="AD" clId="Web-{345A984D-C6A5-4889-8F21-E9934F5E4D62}" dt="2024-11-08T06:41:54.101" v="243" actId="20577"/>
        <pc:sldMkLst>
          <pc:docMk/>
          <pc:sldMk cId="2567032053" sldId="326"/>
        </pc:sldMkLst>
        <pc:spChg chg="mod">
          <ac:chgData name="OKS22 南裕斗" userId="S::ok220184@oks.iput.ac.jp::4d702e03-5945-4733-988a-40a2a2b9758a" providerId="AD" clId="Web-{345A984D-C6A5-4889-8F21-E9934F5E4D62}" dt="2024-11-08T06:41:49.054" v="241" actId="20577"/>
          <ac:spMkLst>
            <pc:docMk/>
            <pc:sldMk cId="2567032053" sldId="326"/>
            <ac:spMk id="2" creationId="{C6323F0F-31FC-E89A-CA26-721388C07A75}"/>
          </ac:spMkLst>
        </pc:spChg>
        <pc:graphicFrameChg chg="modGraphic">
          <ac:chgData name="OKS22 南裕斗" userId="S::ok220184@oks.iput.ac.jp::4d702e03-5945-4733-988a-40a2a2b9758a" providerId="AD" clId="Web-{345A984D-C6A5-4889-8F21-E9934F5E4D62}" dt="2024-11-08T06:41:54.101" v="243" actId="20577"/>
          <ac:graphicFrameMkLst>
            <pc:docMk/>
            <pc:sldMk cId="2567032053" sldId="326"/>
            <ac:graphicFrameMk id="3" creationId="{BED42296-B394-BF3D-B297-1D01EB25E3A3}"/>
          </ac:graphicFrameMkLst>
        </pc:graphicFrameChg>
      </pc:sldChg>
      <pc:sldChg chg="modSp">
        <pc:chgData name="OKS22 南裕斗" userId="S::ok220184@oks.iput.ac.jp::4d702e03-5945-4733-988a-40a2a2b9758a" providerId="AD" clId="Web-{345A984D-C6A5-4889-8F21-E9934F5E4D62}" dt="2024-11-08T06:42:11.773" v="246" actId="20577"/>
        <pc:sldMkLst>
          <pc:docMk/>
          <pc:sldMk cId="1762557435" sldId="327"/>
        </pc:sldMkLst>
        <pc:spChg chg="mod">
          <ac:chgData name="OKS22 南裕斗" userId="S::ok220184@oks.iput.ac.jp::4d702e03-5945-4733-988a-40a2a2b9758a" providerId="AD" clId="Web-{345A984D-C6A5-4889-8F21-E9934F5E4D62}" dt="2024-11-08T06:42:00.242" v="244" actId="20577"/>
          <ac:spMkLst>
            <pc:docMk/>
            <pc:sldMk cId="1762557435" sldId="327"/>
            <ac:spMk id="2" creationId="{A465B449-6E8A-6BC3-F019-0453B631C4E5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42:06.664" v="245" actId="20577"/>
          <ac:spMkLst>
            <pc:docMk/>
            <pc:sldMk cId="1762557435" sldId="327"/>
            <ac:spMk id="3" creationId="{F279587E-DAB7-2858-4847-CC6200C371A6}"/>
          </ac:spMkLst>
        </pc:spChg>
        <pc:spChg chg="mod">
          <ac:chgData name="OKS22 南裕斗" userId="S::ok220184@oks.iput.ac.jp::4d702e03-5945-4733-988a-40a2a2b9758a" providerId="AD" clId="Web-{345A984D-C6A5-4889-8F21-E9934F5E4D62}" dt="2024-11-08T06:42:11.773" v="246" actId="20577"/>
          <ac:spMkLst>
            <pc:docMk/>
            <pc:sldMk cId="1762557435" sldId="327"/>
            <ac:spMk id="4" creationId="{28A46745-2634-3D7A-72FB-F60CEFC16231}"/>
          </ac:spMkLst>
        </pc:spChg>
      </pc:sldChg>
      <pc:sldChg chg="modSp">
        <pc:chgData name="OKS22 南裕斗" userId="S::ok220184@oks.iput.ac.jp::4d702e03-5945-4733-988a-40a2a2b9758a" providerId="AD" clId="Web-{345A984D-C6A5-4889-8F21-E9934F5E4D62}" dt="2024-11-08T06:41:18.944" v="234" actId="20577"/>
        <pc:sldMkLst>
          <pc:docMk/>
          <pc:sldMk cId="4217109785" sldId="329"/>
        </pc:sldMkLst>
        <pc:spChg chg="mod">
          <ac:chgData name="OKS22 南裕斗" userId="S::ok220184@oks.iput.ac.jp::4d702e03-5945-4733-988a-40a2a2b9758a" providerId="AD" clId="Web-{345A984D-C6A5-4889-8F21-E9934F5E4D62}" dt="2024-11-08T06:41:18.944" v="234" actId="20577"/>
          <ac:spMkLst>
            <pc:docMk/>
            <pc:sldMk cId="4217109785" sldId="329"/>
            <ac:spMk id="2" creationId="{181AEB9F-F1A1-12B4-7BDF-8A9CE629B412}"/>
          </ac:spMkLst>
        </pc:spChg>
      </pc:sldChg>
      <pc:sldChg chg="modSp add replId">
        <pc:chgData name="OKS22 南裕斗" userId="S::ok220184@oks.iput.ac.jp::4d702e03-5945-4733-988a-40a2a2b9758a" providerId="AD" clId="Web-{345A984D-C6A5-4889-8F21-E9934F5E4D62}" dt="2024-11-08T06:30:01.113" v="83" actId="1076"/>
        <pc:sldMkLst>
          <pc:docMk/>
          <pc:sldMk cId="2850627092" sldId="330"/>
        </pc:sldMkLst>
        <pc:spChg chg="mod">
          <ac:chgData name="OKS22 南裕斗" userId="S::ok220184@oks.iput.ac.jp::4d702e03-5945-4733-988a-40a2a2b9758a" providerId="AD" clId="Web-{345A984D-C6A5-4889-8F21-E9934F5E4D62}" dt="2024-11-08T06:30:01.113" v="83" actId="1076"/>
          <ac:spMkLst>
            <pc:docMk/>
            <pc:sldMk cId="2850627092" sldId="330"/>
            <ac:spMk id="7" creationId="{02047943-F844-54A3-24BB-F6CE6547F965}"/>
          </ac:spMkLst>
        </pc:spChg>
      </pc:sldChg>
    </pc:docChg>
  </pc:docChgLst>
  <pc:docChgLst>
    <pc:chgData name="OKS22 南裕斗" userId="4d702e03-5945-4733-988a-40a2a2b9758a" providerId="ADAL" clId="{A4ECE049-07A5-40DA-9060-62C121EBD1B1}"/>
    <pc:docChg chg="custSel addSld delSld modSld sldOrd modSection">
      <pc:chgData name="OKS22 南裕斗" userId="4d702e03-5945-4733-988a-40a2a2b9758a" providerId="ADAL" clId="{A4ECE049-07A5-40DA-9060-62C121EBD1B1}" dt="2024-11-13T02:12:22.547" v="1030" actId="20577"/>
      <pc:docMkLst>
        <pc:docMk/>
      </pc:docMkLst>
      <pc:sldChg chg="modSp mod">
        <pc:chgData name="OKS22 南裕斗" userId="4d702e03-5945-4733-988a-40a2a2b9758a" providerId="ADAL" clId="{A4ECE049-07A5-40DA-9060-62C121EBD1B1}" dt="2024-11-12T05:43:10.347" v="79" actId="20577"/>
        <pc:sldMkLst>
          <pc:docMk/>
          <pc:sldMk cId="2070416616" sldId="257"/>
        </pc:sldMkLst>
        <pc:spChg chg="mod">
          <ac:chgData name="OKS22 南裕斗" userId="4d702e03-5945-4733-988a-40a2a2b9758a" providerId="ADAL" clId="{A4ECE049-07A5-40DA-9060-62C121EBD1B1}" dt="2024-11-12T05:43:10.347" v="79" actId="20577"/>
          <ac:spMkLst>
            <pc:docMk/>
            <pc:sldMk cId="2070416616" sldId="257"/>
            <ac:spMk id="3" creationId="{B6BAFDEB-D509-2E3B-5E34-A83DCD141831}"/>
          </ac:spMkLst>
        </pc:spChg>
      </pc:sldChg>
      <pc:sldChg chg="addSp delSp modSp mod">
        <pc:chgData name="OKS22 南裕斗" userId="4d702e03-5945-4733-988a-40a2a2b9758a" providerId="ADAL" clId="{A4ECE049-07A5-40DA-9060-62C121EBD1B1}" dt="2024-11-12T05:57:33.060" v="441" actId="20577"/>
        <pc:sldMkLst>
          <pc:docMk/>
          <pc:sldMk cId="3003099098" sldId="269"/>
        </pc:sldMkLst>
        <pc:spChg chg="mod">
          <ac:chgData name="OKS22 南裕斗" userId="4d702e03-5945-4733-988a-40a2a2b9758a" providerId="ADAL" clId="{A4ECE049-07A5-40DA-9060-62C121EBD1B1}" dt="2024-11-12T05:57:05.647" v="427" actId="1076"/>
          <ac:spMkLst>
            <pc:docMk/>
            <pc:sldMk cId="3003099098" sldId="269"/>
            <ac:spMk id="6" creationId="{2BD06951-08DA-03D5-ECF7-AB6C478D8FB2}"/>
          </ac:spMkLst>
        </pc:spChg>
        <pc:spChg chg="mod">
          <ac:chgData name="OKS22 南裕斗" userId="4d702e03-5945-4733-988a-40a2a2b9758a" providerId="ADAL" clId="{A4ECE049-07A5-40DA-9060-62C121EBD1B1}" dt="2024-11-12T05:57:33.060" v="441" actId="20577"/>
          <ac:spMkLst>
            <pc:docMk/>
            <pc:sldMk cId="3003099098" sldId="269"/>
            <ac:spMk id="7" creationId="{FB7B4508-5573-9237-EC6D-77126A0C81F1}"/>
          </ac:spMkLst>
        </pc:spChg>
        <pc:spChg chg="add mod ord">
          <ac:chgData name="OKS22 南裕斗" userId="4d702e03-5945-4733-988a-40a2a2b9758a" providerId="ADAL" clId="{A4ECE049-07A5-40DA-9060-62C121EBD1B1}" dt="2024-11-12T05:56:42.536" v="409" actId="167"/>
          <ac:spMkLst>
            <pc:docMk/>
            <pc:sldMk cId="3003099098" sldId="269"/>
            <ac:spMk id="9" creationId="{13AF138A-F10A-5412-AED0-336C51C1E7D0}"/>
          </ac:spMkLst>
        </pc:spChg>
        <pc:spChg chg="add del mod">
          <ac:chgData name="OKS22 南裕斗" userId="4d702e03-5945-4733-988a-40a2a2b9758a" providerId="ADAL" clId="{A4ECE049-07A5-40DA-9060-62C121EBD1B1}" dt="2024-11-12T05:56:23.668" v="407" actId="478"/>
          <ac:spMkLst>
            <pc:docMk/>
            <pc:sldMk cId="3003099098" sldId="269"/>
            <ac:spMk id="10" creationId="{86320D34-02B2-6945-488A-A48AE342DB9F}"/>
          </ac:spMkLst>
        </pc:spChg>
        <pc:spChg chg="add mod ord">
          <ac:chgData name="OKS22 南裕斗" userId="4d702e03-5945-4733-988a-40a2a2b9758a" providerId="ADAL" clId="{A4ECE049-07A5-40DA-9060-62C121EBD1B1}" dt="2024-11-12T05:57:23.408" v="433" actId="167"/>
          <ac:spMkLst>
            <pc:docMk/>
            <pc:sldMk cId="3003099098" sldId="269"/>
            <ac:spMk id="11" creationId="{7BC979A8-F7E9-D2C9-A133-A34C35BA8780}"/>
          </ac:spMkLst>
        </pc:spChg>
        <pc:graphicFrameChg chg="mod">
          <ac:chgData name="OKS22 南裕斗" userId="4d702e03-5945-4733-988a-40a2a2b9758a" providerId="ADAL" clId="{A4ECE049-07A5-40DA-9060-62C121EBD1B1}" dt="2024-11-12T05:57:09.088" v="428"/>
          <ac:graphicFrameMkLst>
            <pc:docMk/>
            <pc:sldMk cId="3003099098" sldId="269"/>
            <ac:graphicFrameMk id="4" creationId="{DFAE128F-9371-3ECD-684D-70648026D170}"/>
          </ac:graphicFrameMkLst>
        </pc:graphicFrameChg>
      </pc:sldChg>
      <pc:sldChg chg="modNotesTx">
        <pc:chgData name="OKS22 南裕斗" userId="4d702e03-5945-4733-988a-40a2a2b9758a" providerId="ADAL" clId="{A4ECE049-07A5-40DA-9060-62C121EBD1B1}" dt="2024-11-12T04:26:01.208" v="49" actId="20577"/>
        <pc:sldMkLst>
          <pc:docMk/>
          <pc:sldMk cId="2767895259" sldId="322"/>
        </pc:sldMkLst>
      </pc:sldChg>
      <pc:sldChg chg="modSp mod">
        <pc:chgData name="OKS22 南裕斗" userId="4d702e03-5945-4733-988a-40a2a2b9758a" providerId="ADAL" clId="{A4ECE049-07A5-40DA-9060-62C121EBD1B1}" dt="2024-11-13T02:11:37.491" v="977" actId="20577"/>
        <pc:sldMkLst>
          <pc:docMk/>
          <pc:sldMk cId="2405093227" sldId="339"/>
        </pc:sldMkLst>
        <pc:spChg chg="mod">
          <ac:chgData name="OKS22 南裕斗" userId="4d702e03-5945-4733-988a-40a2a2b9758a" providerId="ADAL" clId="{A4ECE049-07A5-40DA-9060-62C121EBD1B1}" dt="2024-11-13T02:11:37.491" v="977" actId="20577"/>
          <ac:spMkLst>
            <pc:docMk/>
            <pc:sldMk cId="2405093227" sldId="339"/>
            <ac:spMk id="3" creationId="{0DA41A96-C0F9-5DCE-6428-8321EBFDA527}"/>
          </ac:spMkLst>
        </pc:spChg>
      </pc:sldChg>
      <pc:sldChg chg="addSp delSp modSp mod">
        <pc:chgData name="OKS22 南裕斗" userId="4d702e03-5945-4733-988a-40a2a2b9758a" providerId="ADAL" clId="{A4ECE049-07A5-40DA-9060-62C121EBD1B1}" dt="2024-11-13T01:39:04.059" v="845" actId="1076"/>
        <pc:sldMkLst>
          <pc:docMk/>
          <pc:sldMk cId="590572022" sldId="340"/>
        </pc:sldMkLst>
        <pc:spChg chg="mod">
          <ac:chgData name="OKS22 南裕斗" userId="4d702e03-5945-4733-988a-40a2a2b9758a" providerId="ADAL" clId="{A4ECE049-07A5-40DA-9060-62C121EBD1B1}" dt="2024-11-13T01:39:00.839" v="844" actId="27636"/>
          <ac:spMkLst>
            <pc:docMk/>
            <pc:sldMk cId="590572022" sldId="340"/>
            <ac:spMk id="3" creationId="{755C3BC2-31A0-F4B1-FA5E-DF43408D8189}"/>
          </ac:spMkLst>
        </pc:spChg>
        <pc:picChg chg="del">
          <ac:chgData name="OKS22 南裕斗" userId="4d702e03-5945-4733-988a-40a2a2b9758a" providerId="ADAL" clId="{A4ECE049-07A5-40DA-9060-62C121EBD1B1}" dt="2024-11-13T01:37:36.704" v="837" actId="478"/>
          <ac:picMkLst>
            <pc:docMk/>
            <pc:sldMk cId="590572022" sldId="340"/>
            <ac:picMk id="6" creationId="{204D6F84-E7EE-69F5-268D-6CCF1BA23D03}"/>
          </ac:picMkLst>
        </pc:picChg>
        <pc:picChg chg="add mod ord">
          <ac:chgData name="OKS22 南裕斗" userId="4d702e03-5945-4733-988a-40a2a2b9758a" providerId="ADAL" clId="{A4ECE049-07A5-40DA-9060-62C121EBD1B1}" dt="2024-11-13T01:39:04.059" v="845" actId="1076"/>
          <ac:picMkLst>
            <pc:docMk/>
            <pc:sldMk cId="590572022" sldId="340"/>
            <ac:picMk id="7" creationId="{BDB6C915-D466-BA84-769B-BCC9EBC72245}"/>
          </ac:picMkLst>
        </pc:picChg>
      </pc:sldChg>
      <pc:sldChg chg="modSp mod">
        <pc:chgData name="OKS22 南裕斗" userId="4d702e03-5945-4733-988a-40a2a2b9758a" providerId="ADAL" clId="{A4ECE049-07A5-40DA-9060-62C121EBD1B1}" dt="2024-11-12T05:54:40.027" v="398" actId="20577"/>
        <pc:sldMkLst>
          <pc:docMk/>
          <pc:sldMk cId="2878658358" sldId="341"/>
        </pc:sldMkLst>
        <pc:spChg chg="mod">
          <ac:chgData name="OKS22 南裕斗" userId="4d702e03-5945-4733-988a-40a2a2b9758a" providerId="ADAL" clId="{A4ECE049-07A5-40DA-9060-62C121EBD1B1}" dt="2024-11-12T05:54:40.027" v="398" actId="20577"/>
          <ac:spMkLst>
            <pc:docMk/>
            <pc:sldMk cId="2878658358" sldId="341"/>
            <ac:spMk id="3" creationId="{52DA1B8C-C72C-2E7A-6EF9-810B3DDD104E}"/>
          </ac:spMkLst>
        </pc:spChg>
      </pc:sldChg>
      <pc:sldChg chg="addSp delSp modSp mod">
        <pc:chgData name="OKS22 南裕斗" userId="4d702e03-5945-4733-988a-40a2a2b9758a" providerId="ADAL" clId="{A4ECE049-07A5-40DA-9060-62C121EBD1B1}" dt="2024-11-13T01:40:06.060" v="858" actId="1076"/>
        <pc:sldMkLst>
          <pc:docMk/>
          <pc:sldMk cId="1884430848" sldId="342"/>
        </pc:sldMkLst>
        <pc:spChg chg="del">
          <ac:chgData name="OKS22 南裕斗" userId="4d702e03-5945-4733-988a-40a2a2b9758a" providerId="ADAL" clId="{A4ECE049-07A5-40DA-9060-62C121EBD1B1}" dt="2024-11-13T01:39:33.905" v="850" actId="478"/>
          <ac:spMkLst>
            <pc:docMk/>
            <pc:sldMk cId="1884430848" sldId="342"/>
            <ac:spMk id="3" creationId="{BB9DB66E-6A9A-B3B7-D0C2-3649AE698B10}"/>
          </ac:spMkLst>
        </pc:spChg>
        <pc:picChg chg="del">
          <ac:chgData name="OKS22 南裕斗" userId="4d702e03-5945-4733-988a-40a2a2b9758a" providerId="ADAL" clId="{A4ECE049-07A5-40DA-9060-62C121EBD1B1}" dt="2024-11-13T01:39:07.887" v="846" actId="478"/>
          <ac:picMkLst>
            <pc:docMk/>
            <pc:sldMk cId="1884430848" sldId="342"/>
            <ac:picMk id="6" creationId="{5E4796F7-44A1-C9FB-4D87-325977CBA10C}"/>
          </ac:picMkLst>
        </pc:picChg>
        <pc:picChg chg="add mod">
          <ac:chgData name="OKS22 南裕斗" userId="4d702e03-5945-4733-988a-40a2a2b9758a" providerId="ADAL" clId="{A4ECE049-07A5-40DA-9060-62C121EBD1B1}" dt="2024-11-13T01:40:06.060" v="858" actId="1076"/>
          <ac:picMkLst>
            <pc:docMk/>
            <pc:sldMk cId="1884430848" sldId="342"/>
            <ac:picMk id="7" creationId="{02CF10E7-8198-79F5-52D6-9C71EF711223}"/>
          </ac:picMkLst>
        </pc:picChg>
      </pc:sldChg>
      <pc:sldChg chg="addSp delSp modSp mod">
        <pc:chgData name="OKS22 南裕斗" userId="4d702e03-5945-4733-988a-40a2a2b9758a" providerId="ADAL" clId="{A4ECE049-07A5-40DA-9060-62C121EBD1B1}" dt="2024-11-13T01:41:22.593" v="875" actId="1076"/>
        <pc:sldMkLst>
          <pc:docMk/>
          <pc:sldMk cId="3174720202" sldId="343"/>
        </pc:sldMkLst>
        <pc:spChg chg="del">
          <ac:chgData name="OKS22 南裕斗" userId="4d702e03-5945-4733-988a-40a2a2b9758a" providerId="ADAL" clId="{A4ECE049-07A5-40DA-9060-62C121EBD1B1}" dt="2024-11-13T01:40:11.710" v="860" actId="478"/>
          <ac:spMkLst>
            <pc:docMk/>
            <pc:sldMk cId="3174720202" sldId="343"/>
            <ac:spMk id="3" creationId="{232BEB7F-43A3-C271-A419-0E4C7A7E71CF}"/>
          </ac:spMkLst>
        </pc:spChg>
        <pc:picChg chg="del">
          <ac:chgData name="OKS22 南裕斗" userId="4d702e03-5945-4733-988a-40a2a2b9758a" providerId="ADAL" clId="{A4ECE049-07A5-40DA-9060-62C121EBD1B1}" dt="2024-11-13T01:40:09.734" v="859" actId="478"/>
          <ac:picMkLst>
            <pc:docMk/>
            <pc:sldMk cId="3174720202" sldId="343"/>
            <ac:picMk id="6" creationId="{99E737F5-C482-977E-EF8F-7EBAFB8459AF}"/>
          </ac:picMkLst>
        </pc:picChg>
        <pc:picChg chg="add mod">
          <ac:chgData name="OKS22 南裕斗" userId="4d702e03-5945-4733-988a-40a2a2b9758a" providerId="ADAL" clId="{A4ECE049-07A5-40DA-9060-62C121EBD1B1}" dt="2024-11-13T01:41:22.593" v="875" actId="1076"/>
          <ac:picMkLst>
            <pc:docMk/>
            <pc:sldMk cId="3174720202" sldId="343"/>
            <ac:picMk id="7" creationId="{BB2EF876-C02C-DFFF-7F55-705D29B75EF7}"/>
          </ac:picMkLst>
        </pc:picChg>
      </pc:sldChg>
      <pc:sldChg chg="addSp delSp modSp mod">
        <pc:chgData name="OKS22 南裕斗" userId="4d702e03-5945-4733-988a-40a2a2b9758a" providerId="ADAL" clId="{A4ECE049-07A5-40DA-9060-62C121EBD1B1}" dt="2024-11-13T01:41:26.219" v="876" actId="1076"/>
        <pc:sldMkLst>
          <pc:docMk/>
          <pc:sldMk cId="3461756795" sldId="344"/>
        </pc:sldMkLst>
        <pc:spChg chg="del">
          <ac:chgData name="OKS22 南裕斗" userId="4d702e03-5945-4733-988a-40a2a2b9758a" providerId="ADAL" clId="{A4ECE049-07A5-40DA-9060-62C121EBD1B1}" dt="2024-11-13T01:41:07.419" v="870" actId="478"/>
          <ac:spMkLst>
            <pc:docMk/>
            <pc:sldMk cId="3461756795" sldId="344"/>
            <ac:spMk id="3" creationId="{275A1729-1193-294A-8368-EFF399EE7A8D}"/>
          </ac:spMkLst>
        </pc:spChg>
        <pc:picChg chg="del">
          <ac:chgData name="OKS22 南裕斗" userId="4d702e03-5945-4733-988a-40a2a2b9758a" providerId="ADAL" clId="{A4ECE049-07A5-40DA-9060-62C121EBD1B1}" dt="2024-11-13T01:40:48.332" v="869" actId="478"/>
          <ac:picMkLst>
            <pc:docMk/>
            <pc:sldMk cId="3461756795" sldId="344"/>
            <ac:picMk id="6" creationId="{5DE17110-01A7-1F61-A5B2-6B5AC4022E8D}"/>
          </ac:picMkLst>
        </pc:picChg>
        <pc:picChg chg="add mod">
          <ac:chgData name="OKS22 南裕斗" userId="4d702e03-5945-4733-988a-40a2a2b9758a" providerId="ADAL" clId="{A4ECE049-07A5-40DA-9060-62C121EBD1B1}" dt="2024-11-13T01:41:26.219" v="876" actId="1076"/>
          <ac:picMkLst>
            <pc:docMk/>
            <pc:sldMk cId="3461756795" sldId="344"/>
            <ac:picMk id="7" creationId="{6F2980EC-DA26-17AC-B92D-03242932ED4D}"/>
          </ac:picMkLst>
        </pc:picChg>
      </pc:sldChg>
      <pc:sldChg chg="addSp delSp modSp mod">
        <pc:chgData name="OKS22 南裕斗" userId="4d702e03-5945-4733-988a-40a2a2b9758a" providerId="ADAL" clId="{A4ECE049-07A5-40DA-9060-62C121EBD1B1}" dt="2024-11-13T01:42:06.637" v="881" actId="1076"/>
        <pc:sldMkLst>
          <pc:docMk/>
          <pc:sldMk cId="1421258991" sldId="345"/>
        </pc:sldMkLst>
        <pc:spChg chg="add del mod">
          <ac:chgData name="OKS22 南裕斗" userId="4d702e03-5945-4733-988a-40a2a2b9758a" providerId="ADAL" clId="{A4ECE049-07A5-40DA-9060-62C121EBD1B1}" dt="2024-11-13T01:41:31.522" v="878" actId="478"/>
          <ac:spMkLst>
            <pc:docMk/>
            <pc:sldMk cId="1421258991" sldId="345"/>
            <ac:spMk id="5" creationId="{DD6434FF-216A-A30F-6AFF-9E115FA343D4}"/>
          </ac:spMkLst>
        </pc:spChg>
        <pc:picChg chg="del">
          <ac:chgData name="OKS22 南裕斗" userId="4d702e03-5945-4733-988a-40a2a2b9758a" providerId="ADAL" clId="{A4ECE049-07A5-40DA-9060-62C121EBD1B1}" dt="2024-11-13T01:41:28.903" v="877" actId="478"/>
          <ac:picMkLst>
            <pc:docMk/>
            <pc:sldMk cId="1421258991" sldId="345"/>
            <ac:picMk id="6" creationId="{F0732BB0-F88C-6441-9E20-3647A7E377FF}"/>
          </ac:picMkLst>
        </pc:picChg>
        <pc:picChg chg="add mod">
          <ac:chgData name="OKS22 南裕斗" userId="4d702e03-5945-4733-988a-40a2a2b9758a" providerId="ADAL" clId="{A4ECE049-07A5-40DA-9060-62C121EBD1B1}" dt="2024-11-13T01:42:06.637" v="881" actId="1076"/>
          <ac:picMkLst>
            <pc:docMk/>
            <pc:sldMk cId="1421258991" sldId="345"/>
            <ac:picMk id="8" creationId="{65AEE056-9C72-5D98-C518-BDDBA40D94D4}"/>
          </ac:picMkLst>
        </pc:picChg>
      </pc:sldChg>
      <pc:sldChg chg="addSp delSp modSp add mod ord setBg delDesignElem modShow">
        <pc:chgData name="OKS22 南裕斗" userId="4d702e03-5945-4733-988a-40a2a2b9758a" providerId="ADAL" clId="{A4ECE049-07A5-40DA-9060-62C121EBD1B1}" dt="2024-11-12T06:01:17.710" v="571" actId="729"/>
        <pc:sldMkLst>
          <pc:docMk/>
          <pc:sldMk cId="477055536" sldId="347"/>
        </pc:sldMkLst>
        <pc:spChg chg="mod">
          <ac:chgData name="OKS22 南裕斗" userId="4d702e03-5945-4733-988a-40a2a2b9758a" providerId="ADAL" clId="{A4ECE049-07A5-40DA-9060-62C121EBD1B1}" dt="2024-11-12T06:00:11.939" v="505" actId="14100"/>
          <ac:spMkLst>
            <pc:docMk/>
            <pc:sldMk cId="477055536" sldId="347"/>
            <ac:spMk id="2" creationId="{F2B10A83-56EC-A7DD-8119-89E3BB9B50C8}"/>
          </ac:spMkLst>
        </pc:spChg>
        <pc:spChg chg="add del mod">
          <ac:chgData name="OKS22 南裕斗" userId="4d702e03-5945-4733-988a-40a2a2b9758a" providerId="ADAL" clId="{A4ECE049-07A5-40DA-9060-62C121EBD1B1}" dt="2024-11-12T06:00:12.332" v="507"/>
          <ac:spMkLst>
            <pc:docMk/>
            <pc:sldMk cId="477055536" sldId="347"/>
            <ac:spMk id="4" creationId="{FAAD558F-D6F1-A82A-9DE8-02C05EC3C6D0}"/>
          </ac:spMkLst>
        </pc:spChg>
        <pc:spChg chg="del">
          <ac:chgData name="OKS22 南裕斗" userId="4d702e03-5945-4733-988a-40a2a2b9758a" providerId="ADAL" clId="{A4ECE049-07A5-40DA-9060-62C121EBD1B1}" dt="2024-11-12T05:59:23.981" v="445" actId="478"/>
          <ac:spMkLst>
            <pc:docMk/>
            <pc:sldMk cId="477055536" sldId="347"/>
            <ac:spMk id="5" creationId="{165C5ACC-6CBA-83D4-80AF-7BE50F77F2FD}"/>
          </ac:spMkLst>
        </pc:spChg>
        <pc:spChg chg="add mod">
          <ac:chgData name="OKS22 南裕斗" userId="4d702e03-5945-4733-988a-40a2a2b9758a" providerId="ADAL" clId="{A4ECE049-07A5-40DA-9060-62C121EBD1B1}" dt="2024-11-12T06:01:06.549" v="570" actId="403"/>
          <ac:spMkLst>
            <pc:docMk/>
            <pc:sldMk cId="477055536" sldId="347"/>
            <ac:spMk id="6" creationId="{13199FBE-5FF0-9681-7D3A-5B2FD993033D}"/>
          </ac:spMkLst>
        </pc:spChg>
        <pc:spChg chg="del">
          <ac:chgData name="OKS22 南裕斗" userId="4d702e03-5945-4733-988a-40a2a2b9758a" providerId="ADAL" clId="{A4ECE049-07A5-40DA-9060-62C121EBD1B1}" dt="2024-11-12T05:59:18.536" v="443"/>
          <ac:spMkLst>
            <pc:docMk/>
            <pc:sldMk cId="477055536" sldId="347"/>
            <ac:spMk id="7" creationId="{98E50B2A-D63E-B84F-8B5E-5DB18631838B}"/>
          </ac:spMkLst>
        </pc:spChg>
        <pc:spChg chg="del">
          <ac:chgData name="OKS22 南裕斗" userId="4d702e03-5945-4733-988a-40a2a2b9758a" providerId="ADAL" clId="{A4ECE049-07A5-40DA-9060-62C121EBD1B1}" dt="2024-11-12T05:59:18.536" v="443"/>
          <ac:spMkLst>
            <pc:docMk/>
            <pc:sldMk cId="477055536" sldId="347"/>
            <ac:spMk id="8" creationId="{4EE44CF1-D460-B64B-5062-EEC10661C17E}"/>
          </ac:spMkLst>
        </pc:spChg>
        <pc:spChg chg="del">
          <ac:chgData name="OKS22 南裕斗" userId="4d702e03-5945-4733-988a-40a2a2b9758a" providerId="ADAL" clId="{A4ECE049-07A5-40DA-9060-62C121EBD1B1}" dt="2024-11-12T05:59:25.740" v="446" actId="478"/>
          <ac:spMkLst>
            <pc:docMk/>
            <pc:sldMk cId="477055536" sldId="347"/>
            <ac:spMk id="9" creationId="{BC4A24D5-654F-F53C-B53A-4A47C5BC0C8F}"/>
          </ac:spMkLst>
        </pc:spChg>
        <pc:spChg chg="del">
          <ac:chgData name="OKS22 南裕斗" userId="4d702e03-5945-4733-988a-40a2a2b9758a" providerId="ADAL" clId="{A4ECE049-07A5-40DA-9060-62C121EBD1B1}" dt="2024-11-12T05:59:18.536" v="443"/>
          <ac:spMkLst>
            <pc:docMk/>
            <pc:sldMk cId="477055536" sldId="347"/>
            <ac:spMk id="10" creationId="{DF1EAFB6-8D7C-09A5-4B25-143D4060D63E}"/>
          </ac:spMkLst>
        </pc:spChg>
        <pc:spChg chg="del">
          <ac:chgData name="OKS22 南裕斗" userId="4d702e03-5945-4733-988a-40a2a2b9758a" providerId="ADAL" clId="{A4ECE049-07A5-40DA-9060-62C121EBD1B1}" dt="2024-11-12T05:59:18.536" v="443"/>
          <ac:spMkLst>
            <pc:docMk/>
            <pc:sldMk cId="477055536" sldId="347"/>
            <ac:spMk id="11" creationId="{EF4BE223-3342-FC39-53B5-243A06F3FD53}"/>
          </ac:spMkLst>
        </pc:spChg>
        <pc:spChg chg="del">
          <ac:chgData name="OKS22 南裕斗" userId="4d702e03-5945-4733-988a-40a2a2b9758a" providerId="ADAL" clId="{A4ECE049-07A5-40DA-9060-62C121EBD1B1}" dt="2024-11-12T05:59:18.536" v="443"/>
          <ac:spMkLst>
            <pc:docMk/>
            <pc:sldMk cId="477055536" sldId="347"/>
            <ac:spMk id="12" creationId="{E7D5C3D2-9A31-1808-3513-95E9B56529F9}"/>
          </ac:spMkLst>
        </pc:spChg>
        <pc:spChg chg="del">
          <ac:chgData name="OKS22 南裕斗" userId="4d702e03-5945-4733-988a-40a2a2b9758a" providerId="ADAL" clId="{A4ECE049-07A5-40DA-9060-62C121EBD1B1}" dt="2024-11-12T05:59:18.536" v="443"/>
          <ac:spMkLst>
            <pc:docMk/>
            <pc:sldMk cId="477055536" sldId="347"/>
            <ac:spMk id="13" creationId="{FDC5546C-03F5-F18C-D3C9-3C488C30381A}"/>
          </ac:spMkLst>
        </pc:spChg>
        <pc:spChg chg="del">
          <ac:chgData name="OKS22 南裕斗" userId="4d702e03-5945-4733-988a-40a2a2b9758a" providerId="ADAL" clId="{A4ECE049-07A5-40DA-9060-62C121EBD1B1}" dt="2024-11-12T05:59:23.981" v="445" actId="478"/>
          <ac:spMkLst>
            <pc:docMk/>
            <pc:sldMk cId="477055536" sldId="347"/>
            <ac:spMk id="14" creationId="{5A165217-F699-D37F-AF40-2C3815C2781C}"/>
          </ac:spMkLst>
        </pc:spChg>
        <pc:spChg chg="del">
          <ac:chgData name="OKS22 南裕斗" userId="4d702e03-5945-4733-988a-40a2a2b9758a" providerId="ADAL" clId="{A4ECE049-07A5-40DA-9060-62C121EBD1B1}" dt="2024-11-12T05:59:23.981" v="445" actId="478"/>
          <ac:spMkLst>
            <pc:docMk/>
            <pc:sldMk cId="477055536" sldId="347"/>
            <ac:spMk id="16" creationId="{455CFBC2-7587-8B55-6694-FE860249A6CF}"/>
          </ac:spMkLst>
        </pc:spChg>
        <pc:spChg chg="del">
          <ac:chgData name="OKS22 南裕斗" userId="4d702e03-5945-4733-988a-40a2a2b9758a" providerId="ADAL" clId="{A4ECE049-07A5-40DA-9060-62C121EBD1B1}" dt="2024-11-12T05:59:23.981" v="445" actId="478"/>
          <ac:spMkLst>
            <pc:docMk/>
            <pc:sldMk cId="477055536" sldId="347"/>
            <ac:spMk id="17" creationId="{9F9B7446-B977-A778-1A47-B83FC9445B3E}"/>
          </ac:spMkLst>
        </pc:spChg>
      </pc:sldChg>
      <pc:sldChg chg="addSp delSp modSp mod">
        <pc:chgData name="OKS22 南裕斗" userId="4d702e03-5945-4733-988a-40a2a2b9758a" providerId="ADAL" clId="{A4ECE049-07A5-40DA-9060-62C121EBD1B1}" dt="2024-11-13T01:42:32.258" v="886" actId="1076"/>
        <pc:sldMkLst>
          <pc:docMk/>
          <pc:sldMk cId="1836252067" sldId="348"/>
        </pc:sldMkLst>
        <pc:spChg chg="add del mod">
          <ac:chgData name="OKS22 南裕斗" userId="4d702e03-5945-4733-988a-40a2a2b9758a" providerId="ADAL" clId="{A4ECE049-07A5-40DA-9060-62C121EBD1B1}" dt="2024-11-13T01:42:15.129" v="883" actId="478"/>
          <ac:spMkLst>
            <pc:docMk/>
            <pc:sldMk cId="1836252067" sldId="348"/>
            <ac:spMk id="5" creationId="{90B73697-DFD1-1482-D95F-BD548CCCFDB4}"/>
          </ac:spMkLst>
        </pc:spChg>
        <pc:picChg chg="del">
          <ac:chgData name="OKS22 南裕斗" userId="4d702e03-5945-4733-988a-40a2a2b9758a" providerId="ADAL" clId="{A4ECE049-07A5-40DA-9060-62C121EBD1B1}" dt="2024-11-13T01:42:11.109" v="882" actId="478"/>
          <ac:picMkLst>
            <pc:docMk/>
            <pc:sldMk cId="1836252067" sldId="348"/>
            <ac:picMk id="6" creationId="{E03F5A48-ED59-B46D-982E-3C119BE07197}"/>
          </ac:picMkLst>
        </pc:picChg>
        <pc:picChg chg="add mod">
          <ac:chgData name="OKS22 南裕斗" userId="4d702e03-5945-4733-988a-40a2a2b9758a" providerId="ADAL" clId="{A4ECE049-07A5-40DA-9060-62C121EBD1B1}" dt="2024-11-13T01:42:32.258" v="886" actId="1076"/>
          <ac:picMkLst>
            <pc:docMk/>
            <pc:sldMk cId="1836252067" sldId="348"/>
            <ac:picMk id="8" creationId="{CC3A8CC6-47A9-F23C-9292-4611AC897EA2}"/>
          </ac:picMkLst>
        </pc:picChg>
      </pc:sldChg>
      <pc:sldChg chg="addSp delSp modSp mod">
        <pc:chgData name="OKS22 南裕斗" userId="4d702e03-5945-4733-988a-40a2a2b9758a" providerId="ADAL" clId="{A4ECE049-07A5-40DA-9060-62C121EBD1B1}" dt="2024-11-13T01:42:55.787" v="891" actId="1076"/>
        <pc:sldMkLst>
          <pc:docMk/>
          <pc:sldMk cId="1216839500" sldId="349"/>
        </pc:sldMkLst>
        <pc:spChg chg="del">
          <ac:chgData name="OKS22 南裕斗" userId="4d702e03-5945-4733-988a-40a2a2b9758a" providerId="ADAL" clId="{A4ECE049-07A5-40DA-9060-62C121EBD1B1}" dt="2024-11-13T01:42:37.599" v="888" actId="478"/>
          <ac:spMkLst>
            <pc:docMk/>
            <pc:sldMk cId="1216839500" sldId="349"/>
            <ac:spMk id="2" creationId="{245DC890-F863-8504-9B5E-783358319C3D}"/>
          </ac:spMkLst>
        </pc:spChg>
        <pc:picChg chg="add mod">
          <ac:chgData name="OKS22 南裕斗" userId="4d702e03-5945-4733-988a-40a2a2b9758a" providerId="ADAL" clId="{A4ECE049-07A5-40DA-9060-62C121EBD1B1}" dt="2024-11-13T01:42:55.787" v="891" actId="1076"/>
          <ac:picMkLst>
            <pc:docMk/>
            <pc:sldMk cId="1216839500" sldId="349"/>
            <ac:picMk id="5" creationId="{43812906-CA5A-A2C4-6BEC-063E06DEFAE4}"/>
          </ac:picMkLst>
        </pc:picChg>
        <pc:picChg chg="del mod">
          <ac:chgData name="OKS22 南裕斗" userId="4d702e03-5945-4733-988a-40a2a2b9758a" providerId="ADAL" clId="{A4ECE049-07A5-40DA-9060-62C121EBD1B1}" dt="2024-11-13T01:42:35.590" v="887" actId="478"/>
          <ac:picMkLst>
            <pc:docMk/>
            <pc:sldMk cId="1216839500" sldId="349"/>
            <ac:picMk id="6" creationId="{22625C25-C3ED-830F-1FEF-F5A0EC9F3D35}"/>
          </ac:picMkLst>
        </pc:picChg>
      </pc:sldChg>
      <pc:sldChg chg="addSp delSp mod">
        <pc:chgData name="OKS22 南裕斗" userId="4d702e03-5945-4733-988a-40a2a2b9758a" providerId="ADAL" clId="{A4ECE049-07A5-40DA-9060-62C121EBD1B1}" dt="2024-11-13T01:43:10.703" v="894" actId="478"/>
        <pc:sldMkLst>
          <pc:docMk/>
          <pc:sldMk cId="922073692" sldId="350"/>
        </pc:sldMkLst>
        <pc:spChg chg="del">
          <ac:chgData name="OKS22 南裕斗" userId="4d702e03-5945-4733-988a-40a2a2b9758a" providerId="ADAL" clId="{A4ECE049-07A5-40DA-9060-62C121EBD1B1}" dt="2024-11-13T01:43:10.703" v="894" actId="478"/>
          <ac:spMkLst>
            <pc:docMk/>
            <pc:sldMk cId="922073692" sldId="350"/>
            <ac:spMk id="2" creationId="{BAEF7155-D45E-35DC-8538-2EFCF9F33425}"/>
          </ac:spMkLst>
        </pc:spChg>
        <pc:picChg chg="add">
          <ac:chgData name="OKS22 南裕斗" userId="4d702e03-5945-4733-988a-40a2a2b9758a" providerId="ADAL" clId="{A4ECE049-07A5-40DA-9060-62C121EBD1B1}" dt="2024-11-13T01:43:08.049" v="893" actId="22"/>
          <ac:picMkLst>
            <pc:docMk/>
            <pc:sldMk cId="922073692" sldId="350"/>
            <ac:picMk id="5" creationId="{F9EB5951-5CF2-CBF4-E245-1152105B8313}"/>
          </ac:picMkLst>
        </pc:picChg>
        <pc:picChg chg="del">
          <ac:chgData name="OKS22 南裕斗" userId="4d702e03-5945-4733-988a-40a2a2b9758a" providerId="ADAL" clId="{A4ECE049-07A5-40DA-9060-62C121EBD1B1}" dt="2024-11-13T01:43:07.741" v="892" actId="478"/>
          <ac:picMkLst>
            <pc:docMk/>
            <pc:sldMk cId="922073692" sldId="350"/>
            <ac:picMk id="6" creationId="{1EA3ED2E-0196-1CC0-1326-DCFF5C9880AC}"/>
          </ac:picMkLst>
        </pc:picChg>
      </pc:sldChg>
      <pc:sldChg chg="addSp delSp modSp mod">
        <pc:chgData name="OKS22 南裕斗" userId="4d702e03-5945-4733-988a-40a2a2b9758a" providerId="ADAL" clId="{A4ECE049-07A5-40DA-9060-62C121EBD1B1}" dt="2024-11-13T01:43:46.577" v="897" actId="1076"/>
        <pc:sldMkLst>
          <pc:docMk/>
          <pc:sldMk cId="3846357549" sldId="351"/>
        </pc:sldMkLst>
        <pc:picChg chg="add mod">
          <ac:chgData name="OKS22 南裕斗" userId="4d702e03-5945-4733-988a-40a2a2b9758a" providerId="ADAL" clId="{A4ECE049-07A5-40DA-9060-62C121EBD1B1}" dt="2024-11-13T01:43:46.577" v="897" actId="1076"/>
          <ac:picMkLst>
            <pc:docMk/>
            <pc:sldMk cId="3846357549" sldId="351"/>
            <ac:picMk id="5" creationId="{33B9FEDA-687A-AF07-747B-2EE2FF5DC286}"/>
          </ac:picMkLst>
        </pc:picChg>
        <pc:picChg chg="del">
          <ac:chgData name="OKS22 南裕斗" userId="4d702e03-5945-4733-988a-40a2a2b9758a" providerId="ADAL" clId="{A4ECE049-07A5-40DA-9060-62C121EBD1B1}" dt="2024-11-13T01:43:42.727" v="895" actId="478"/>
          <ac:picMkLst>
            <pc:docMk/>
            <pc:sldMk cId="3846357549" sldId="351"/>
            <ac:picMk id="6" creationId="{C53C2FC7-E1C2-F446-35A6-7B0032D8063F}"/>
          </ac:picMkLst>
        </pc:picChg>
      </pc:sldChg>
      <pc:sldChg chg="addSp delSp modSp mod">
        <pc:chgData name="OKS22 南裕斗" userId="4d702e03-5945-4733-988a-40a2a2b9758a" providerId="ADAL" clId="{A4ECE049-07A5-40DA-9060-62C121EBD1B1}" dt="2024-11-13T01:54:17.244" v="909" actId="1076"/>
        <pc:sldMkLst>
          <pc:docMk/>
          <pc:sldMk cId="296374331" sldId="352"/>
        </pc:sldMkLst>
        <pc:picChg chg="add del mod">
          <ac:chgData name="OKS22 南裕斗" userId="4d702e03-5945-4733-988a-40a2a2b9758a" providerId="ADAL" clId="{A4ECE049-07A5-40DA-9060-62C121EBD1B1}" dt="2024-11-13T01:54:12.028" v="906" actId="478"/>
          <ac:picMkLst>
            <pc:docMk/>
            <pc:sldMk cId="296374331" sldId="352"/>
            <ac:picMk id="5" creationId="{CECB0193-EC7F-97D9-ED64-7F53E4C80BF8}"/>
          </ac:picMkLst>
        </pc:picChg>
        <pc:picChg chg="del">
          <ac:chgData name="OKS22 南裕斗" userId="4d702e03-5945-4733-988a-40a2a2b9758a" providerId="ADAL" clId="{A4ECE049-07A5-40DA-9060-62C121EBD1B1}" dt="2024-11-13T01:44:02.578" v="898" actId="478"/>
          <ac:picMkLst>
            <pc:docMk/>
            <pc:sldMk cId="296374331" sldId="352"/>
            <ac:picMk id="6" creationId="{F44DEE9D-00D6-B3AE-FC6F-8354E31B1CAD}"/>
          </ac:picMkLst>
        </pc:picChg>
        <pc:picChg chg="add mod">
          <ac:chgData name="OKS22 南裕斗" userId="4d702e03-5945-4733-988a-40a2a2b9758a" providerId="ADAL" clId="{A4ECE049-07A5-40DA-9060-62C121EBD1B1}" dt="2024-11-13T01:54:17.244" v="909" actId="1076"/>
          <ac:picMkLst>
            <pc:docMk/>
            <pc:sldMk cId="296374331" sldId="352"/>
            <ac:picMk id="8" creationId="{A0509833-87FE-162B-36DD-642F519B54D6}"/>
          </ac:picMkLst>
        </pc:picChg>
      </pc:sldChg>
      <pc:sldChg chg="addSp delSp modSp mod">
        <pc:chgData name="OKS22 南裕斗" userId="4d702e03-5945-4733-988a-40a2a2b9758a" providerId="ADAL" clId="{A4ECE049-07A5-40DA-9060-62C121EBD1B1}" dt="2024-11-13T01:55:13.172" v="913" actId="1076"/>
        <pc:sldMkLst>
          <pc:docMk/>
          <pc:sldMk cId="509659083" sldId="353"/>
        </pc:sldMkLst>
        <pc:spChg chg="del">
          <ac:chgData name="OKS22 南裕斗" userId="4d702e03-5945-4733-988a-40a2a2b9758a" providerId="ADAL" clId="{A4ECE049-07A5-40DA-9060-62C121EBD1B1}" dt="2024-11-13T01:55:02.974" v="911" actId="478"/>
          <ac:spMkLst>
            <pc:docMk/>
            <pc:sldMk cId="509659083" sldId="353"/>
            <ac:spMk id="2" creationId="{56C6AAC8-1B92-ABC3-3959-E434F5EB670E}"/>
          </ac:spMkLst>
        </pc:spChg>
        <pc:spChg chg="add mod">
          <ac:chgData name="OKS22 南裕斗" userId="4d702e03-5945-4733-988a-40a2a2b9758a" providerId="ADAL" clId="{A4ECE049-07A5-40DA-9060-62C121EBD1B1}" dt="2024-11-13T01:55:02.974" v="911" actId="478"/>
          <ac:spMkLst>
            <pc:docMk/>
            <pc:sldMk cId="509659083" sldId="353"/>
            <ac:spMk id="8" creationId="{1DD60B9D-F3AD-8D0E-4BEE-186AEBF76A89}"/>
          </ac:spMkLst>
        </pc:spChg>
        <pc:picChg chg="add mod">
          <ac:chgData name="OKS22 南裕斗" userId="4d702e03-5945-4733-988a-40a2a2b9758a" providerId="ADAL" clId="{A4ECE049-07A5-40DA-9060-62C121EBD1B1}" dt="2024-11-13T01:55:13.172" v="913" actId="1076"/>
          <ac:picMkLst>
            <pc:docMk/>
            <pc:sldMk cId="509659083" sldId="353"/>
            <ac:picMk id="5" creationId="{9CADC3D5-C24E-7621-5A4C-3B9CB1E6502D}"/>
          </ac:picMkLst>
        </pc:picChg>
        <pc:picChg chg="del">
          <ac:chgData name="OKS22 南裕斗" userId="4d702e03-5945-4733-988a-40a2a2b9758a" providerId="ADAL" clId="{A4ECE049-07A5-40DA-9060-62C121EBD1B1}" dt="2024-11-13T01:44:50.056" v="905" actId="478"/>
          <ac:picMkLst>
            <pc:docMk/>
            <pc:sldMk cId="509659083" sldId="353"/>
            <ac:picMk id="6" creationId="{1A3F4E3D-ACF7-6B77-F8A2-C40A2E17CB59}"/>
          </ac:picMkLst>
        </pc:picChg>
      </pc:sldChg>
      <pc:sldChg chg="addSp delSp modSp mod">
        <pc:chgData name="OKS22 南裕斗" userId="4d702e03-5945-4733-988a-40a2a2b9758a" providerId="ADAL" clId="{A4ECE049-07A5-40DA-9060-62C121EBD1B1}" dt="2024-11-13T01:57:38.050" v="917" actId="1076"/>
        <pc:sldMkLst>
          <pc:docMk/>
          <pc:sldMk cId="1066429063" sldId="354"/>
        </pc:sldMkLst>
        <pc:picChg chg="add mod">
          <ac:chgData name="OKS22 南裕斗" userId="4d702e03-5945-4733-988a-40a2a2b9758a" providerId="ADAL" clId="{A4ECE049-07A5-40DA-9060-62C121EBD1B1}" dt="2024-11-13T01:57:38.050" v="917" actId="1076"/>
          <ac:picMkLst>
            <pc:docMk/>
            <pc:sldMk cId="1066429063" sldId="354"/>
            <ac:picMk id="5" creationId="{5D6EA7B7-6F45-2DC3-66E4-F26BC18F256E}"/>
          </ac:picMkLst>
        </pc:picChg>
        <pc:picChg chg="del">
          <ac:chgData name="OKS22 南裕斗" userId="4d702e03-5945-4733-988a-40a2a2b9758a" providerId="ADAL" clId="{A4ECE049-07A5-40DA-9060-62C121EBD1B1}" dt="2024-11-13T01:57:34.075" v="914" actId="478"/>
          <ac:picMkLst>
            <pc:docMk/>
            <pc:sldMk cId="1066429063" sldId="354"/>
            <ac:picMk id="6" creationId="{83147154-AB16-A58D-F629-8F6FFE829911}"/>
          </ac:picMkLst>
        </pc:picChg>
      </pc:sldChg>
      <pc:sldChg chg="addSp delSp modSp mod">
        <pc:chgData name="OKS22 南裕斗" userId="4d702e03-5945-4733-988a-40a2a2b9758a" providerId="ADAL" clId="{A4ECE049-07A5-40DA-9060-62C121EBD1B1}" dt="2024-11-13T01:58:19.310" v="922" actId="1076"/>
        <pc:sldMkLst>
          <pc:docMk/>
          <pc:sldMk cId="918626060" sldId="355"/>
        </pc:sldMkLst>
        <pc:picChg chg="add mod">
          <ac:chgData name="OKS22 南裕斗" userId="4d702e03-5945-4733-988a-40a2a2b9758a" providerId="ADAL" clId="{A4ECE049-07A5-40DA-9060-62C121EBD1B1}" dt="2024-11-13T01:58:19.310" v="922" actId="1076"/>
          <ac:picMkLst>
            <pc:docMk/>
            <pc:sldMk cId="918626060" sldId="355"/>
            <ac:picMk id="5" creationId="{FA152E68-9CE2-1ECD-EED0-38FD40955589}"/>
          </ac:picMkLst>
        </pc:picChg>
        <pc:picChg chg="del">
          <ac:chgData name="OKS22 南裕斗" userId="4d702e03-5945-4733-988a-40a2a2b9758a" providerId="ADAL" clId="{A4ECE049-07A5-40DA-9060-62C121EBD1B1}" dt="2024-11-13T01:58:06.397" v="918" actId="478"/>
          <ac:picMkLst>
            <pc:docMk/>
            <pc:sldMk cId="918626060" sldId="355"/>
            <ac:picMk id="8" creationId="{AE5DDEE6-6BC2-6649-823A-CD1FD694986B}"/>
          </ac:picMkLst>
        </pc:picChg>
      </pc:sldChg>
      <pc:sldChg chg="addSp modSp del mod">
        <pc:chgData name="OKS22 南裕斗" userId="4d702e03-5945-4733-988a-40a2a2b9758a" providerId="ADAL" clId="{A4ECE049-07A5-40DA-9060-62C121EBD1B1}" dt="2024-11-13T02:01:41.989" v="923" actId="47"/>
        <pc:sldMkLst>
          <pc:docMk/>
          <pc:sldMk cId="2102729137" sldId="356"/>
        </pc:sldMkLst>
        <pc:picChg chg="add mod">
          <ac:chgData name="OKS22 南裕斗" userId="4d702e03-5945-4733-988a-40a2a2b9758a" providerId="ADAL" clId="{A4ECE049-07A5-40DA-9060-62C121EBD1B1}" dt="2024-11-12T06:04:27.253" v="580" actId="1076"/>
          <ac:picMkLst>
            <pc:docMk/>
            <pc:sldMk cId="2102729137" sldId="356"/>
            <ac:picMk id="6" creationId="{E439CDD2-7C52-BB89-397F-348F731A1C29}"/>
          </ac:picMkLst>
        </pc:picChg>
      </pc:sldChg>
      <pc:sldChg chg="addSp del mod">
        <pc:chgData name="OKS22 南裕斗" userId="4d702e03-5945-4733-988a-40a2a2b9758a" providerId="ADAL" clId="{A4ECE049-07A5-40DA-9060-62C121EBD1B1}" dt="2024-11-13T02:01:42.632" v="924" actId="47"/>
        <pc:sldMkLst>
          <pc:docMk/>
          <pc:sldMk cId="3302840515" sldId="357"/>
        </pc:sldMkLst>
        <pc:picChg chg="add">
          <ac:chgData name="OKS22 南裕斗" userId="4d702e03-5945-4733-988a-40a2a2b9758a" providerId="ADAL" clId="{A4ECE049-07A5-40DA-9060-62C121EBD1B1}" dt="2024-11-12T06:06:03.644" v="581" actId="22"/>
          <ac:picMkLst>
            <pc:docMk/>
            <pc:sldMk cId="3302840515" sldId="357"/>
            <ac:picMk id="6" creationId="{D8A19ECA-54B3-CA19-E275-5BA2859A8E95}"/>
          </ac:picMkLst>
        </pc:picChg>
      </pc:sldChg>
      <pc:sldChg chg="del">
        <pc:chgData name="OKS22 南裕斗" userId="4d702e03-5945-4733-988a-40a2a2b9758a" providerId="ADAL" clId="{A4ECE049-07A5-40DA-9060-62C121EBD1B1}" dt="2024-11-13T02:01:43.285" v="925" actId="47"/>
        <pc:sldMkLst>
          <pc:docMk/>
          <pc:sldMk cId="3365325350" sldId="358"/>
        </pc:sldMkLst>
      </pc:sldChg>
      <pc:sldChg chg="del">
        <pc:chgData name="OKS22 南裕斗" userId="4d702e03-5945-4733-988a-40a2a2b9758a" providerId="ADAL" clId="{A4ECE049-07A5-40DA-9060-62C121EBD1B1}" dt="2024-11-13T02:01:44.556" v="926" actId="47"/>
        <pc:sldMkLst>
          <pc:docMk/>
          <pc:sldMk cId="2653600410" sldId="359"/>
        </pc:sldMkLst>
      </pc:sldChg>
      <pc:sldChg chg="modSp mod">
        <pc:chgData name="OKS22 南裕斗" userId="4d702e03-5945-4733-988a-40a2a2b9758a" providerId="ADAL" clId="{A4ECE049-07A5-40DA-9060-62C121EBD1B1}" dt="2024-11-13T02:12:22.547" v="1030" actId="20577"/>
        <pc:sldMkLst>
          <pc:docMk/>
          <pc:sldMk cId="801094916" sldId="360"/>
        </pc:sldMkLst>
        <pc:spChg chg="mod">
          <ac:chgData name="OKS22 南裕斗" userId="4d702e03-5945-4733-988a-40a2a2b9758a" providerId="ADAL" clId="{A4ECE049-07A5-40DA-9060-62C121EBD1B1}" dt="2024-11-13T02:12:22.547" v="1030" actId="20577"/>
          <ac:spMkLst>
            <pc:docMk/>
            <pc:sldMk cId="801094916" sldId="360"/>
            <ac:spMk id="3" creationId="{39663F77-74D2-0F97-B03C-7B8F564C1A73}"/>
          </ac:spMkLst>
        </pc:spChg>
      </pc:sldChg>
      <pc:sldChg chg="addSp delSp modSp mod">
        <pc:chgData name="OKS22 南裕斗" userId="4d702e03-5945-4733-988a-40a2a2b9758a" providerId="ADAL" clId="{A4ECE049-07A5-40DA-9060-62C121EBD1B1}" dt="2024-11-13T02:02:47.145" v="943" actId="478"/>
        <pc:sldMkLst>
          <pc:docMk/>
          <pc:sldMk cId="2281656252" sldId="361"/>
        </pc:sldMkLst>
        <pc:spChg chg="del">
          <ac:chgData name="OKS22 南裕斗" userId="4d702e03-5945-4733-988a-40a2a2b9758a" providerId="ADAL" clId="{A4ECE049-07A5-40DA-9060-62C121EBD1B1}" dt="2024-11-13T02:02:42.975" v="942" actId="478"/>
          <ac:spMkLst>
            <pc:docMk/>
            <pc:sldMk cId="2281656252" sldId="361"/>
            <ac:spMk id="2" creationId="{DE66E085-1D03-85AB-473B-0103D0D90EEB}"/>
          </ac:spMkLst>
        </pc:spChg>
        <pc:spChg chg="add del mod">
          <ac:chgData name="OKS22 南裕斗" userId="4d702e03-5945-4733-988a-40a2a2b9758a" providerId="ADAL" clId="{A4ECE049-07A5-40DA-9060-62C121EBD1B1}" dt="2024-11-13T02:02:47.145" v="943" actId="478"/>
          <ac:spMkLst>
            <pc:docMk/>
            <pc:sldMk cId="2281656252" sldId="361"/>
            <ac:spMk id="6" creationId="{C93DFE11-66B7-B236-6613-697400FF7ED3}"/>
          </ac:spMkLst>
        </pc:spChg>
        <pc:spChg chg="add mod">
          <ac:chgData name="OKS22 南裕斗" userId="4d702e03-5945-4733-988a-40a2a2b9758a" providerId="ADAL" clId="{A4ECE049-07A5-40DA-9060-62C121EBD1B1}" dt="2024-11-13T02:02:42.975" v="942" actId="478"/>
          <ac:spMkLst>
            <pc:docMk/>
            <pc:sldMk cId="2281656252" sldId="361"/>
            <ac:spMk id="10" creationId="{906C1045-4F85-0B1E-5C9B-DE8C6E43A118}"/>
          </ac:spMkLst>
        </pc:spChg>
        <pc:picChg chg="del">
          <ac:chgData name="OKS22 南裕斗" userId="4d702e03-5945-4733-988a-40a2a2b9758a" providerId="ADAL" clId="{A4ECE049-07A5-40DA-9060-62C121EBD1B1}" dt="2024-11-13T02:02:34.797" v="937" actId="478"/>
          <ac:picMkLst>
            <pc:docMk/>
            <pc:sldMk cId="2281656252" sldId="361"/>
            <ac:picMk id="5" creationId="{CD9591F0-FE5C-469E-F41C-1B411D0A13DF}"/>
          </ac:picMkLst>
        </pc:picChg>
        <pc:picChg chg="add mod">
          <ac:chgData name="OKS22 南裕斗" userId="4d702e03-5945-4733-988a-40a2a2b9758a" providerId="ADAL" clId="{A4ECE049-07A5-40DA-9060-62C121EBD1B1}" dt="2024-11-13T02:02:40.520" v="941" actId="14100"/>
          <ac:picMkLst>
            <pc:docMk/>
            <pc:sldMk cId="2281656252" sldId="361"/>
            <ac:picMk id="8" creationId="{7B2E6D4F-8B49-CB60-2E9E-189C579B2291}"/>
          </ac:picMkLst>
        </pc:picChg>
      </pc:sldChg>
      <pc:sldChg chg="addSp delSp modSp mod">
        <pc:chgData name="OKS22 南裕斗" userId="4d702e03-5945-4733-988a-40a2a2b9758a" providerId="ADAL" clId="{A4ECE049-07A5-40DA-9060-62C121EBD1B1}" dt="2024-11-13T02:02:13.998" v="936" actId="1076"/>
        <pc:sldMkLst>
          <pc:docMk/>
          <pc:sldMk cId="153721863" sldId="362"/>
        </pc:sldMkLst>
        <pc:spChg chg="del">
          <ac:chgData name="OKS22 南裕斗" userId="4d702e03-5945-4733-988a-40a2a2b9758a" providerId="ADAL" clId="{A4ECE049-07A5-40DA-9060-62C121EBD1B1}" dt="2024-11-13T02:01:59.299" v="932" actId="478"/>
          <ac:spMkLst>
            <pc:docMk/>
            <pc:sldMk cId="153721863" sldId="362"/>
            <ac:spMk id="2" creationId="{7540F20F-A3ED-423F-770D-3E55B2CF97FA}"/>
          </ac:spMkLst>
        </pc:spChg>
        <pc:spChg chg="add del mod">
          <ac:chgData name="OKS22 南裕斗" userId="4d702e03-5945-4733-988a-40a2a2b9758a" providerId="ADAL" clId="{A4ECE049-07A5-40DA-9060-62C121EBD1B1}" dt="2024-11-13T02:02:04.645" v="933" actId="478"/>
          <ac:spMkLst>
            <pc:docMk/>
            <pc:sldMk cId="153721863" sldId="362"/>
            <ac:spMk id="6" creationId="{9FE24DCE-E0F8-EADB-FE08-302CBA03C34F}"/>
          </ac:spMkLst>
        </pc:spChg>
        <pc:spChg chg="add mod">
          <ac:chgData name="OKS22 南裕斗" userId="4d702e03-5945-4733-988a-40a2a2b9758a" providerId="ADAL" clId="{A4ECE049-07A5-40DA-9060-62C121EBD1B1}" dt="2024-11-13T02:01:59.299" v="932" actId="478"/>
          <ac:spMkLst>
            <pc:docMk/>
            <pc:sldMk cId="153721863" sldId="362"/>
            <ac:spMk id="10" creationId="{7D5EE1A0-13CB-3D8A-68D7-AD2B4C633FD2}"/>
          </ac:spMkLst>
        </pc:spChg>
        <pc:picChg chg="del">
          <ac:chgData name="OKS22 南裕斗" userId="4d702e03-5945-4733-988a-40a2a2b9758a" providerId="ADAL" clId="{A4ECE049-07A5-40DA-9060-62C121EBD1B1}" dt="2024-11-13T02:01:49.297" v="927" actId="478"/>
          <ac:picMkLst>
            <pc:docMk/>
            <pc:sldMk cId="153721863" sldId="362"/>
            <ac:picMk id="5" creationId="{933B22F7-C213-0FFC-CD2A-6355E63FF45C}"/>
          </ac:picMkLst>
        </pc:picChg>
        <pc:picChg chg="add mod">
          <ac:chgData name="OKS22 南裕斗" userId="4d702e03-5945-4733-988a-40a2a2b9758a" providerId="ADAL" clId="{A4ECE049-07A5-40DA-9060-62C121EBD1B1}" dt="2024-11-13T02:02:13.998" v="936" actId="1076"/>
          <ac:picMkLst>
            <pc:docMk/>
            <pc:sldMk cId="153721863" sldId="362"/>
            <ac:picMk id="8" creationId="{1D4AD3C5-41E8-DD8F-3E32-03F74F102CC9}"/>
          </ac:picMkLst>
        </pc:picChg>
      </pc:sldChg>
    </pc:docChg>
  </pc:docChgLst>
  <pc:docChgLst>
    <pc:chgData name="OKS22 南裕斗" userId="S::ok220184@oks.iput.ac.jp::4d702e03-5945-4733-988a-40a2a2b9758a" providerId="AD" clId="Web-{AD7D2601-AA62-44E0-9E45-CA97D2E5FA1D}"/>
    <pc:docChg chg="modSld">
      <pc:chgData name="OKS22 南裕斗" userId="S::ok220184@oks.iput.ac.jp::4d702e03-5945-4733-988a-40a2a2b9758a" providerId="AD" clId="Web-{AD7D2601-AA62-44E0-9E45-CA97D2E5FA1D}" dt="2024-11-13T06:13:38.655" v="214" actId="20577"/>
      <pc:docMkLst>
        <pc:docMk/>
      </pc:docMkLst>
      <pc:sldChg chg="addSp delSp modSp">
        <pc:chgData name="OKS22 南裕斗" userId="S::ok220184@oks.iput.ac.jp::4d702e03-5945-4733-988a-40a2a2b9758a" providerId="AD" clId="Web-{AD7D2601-AA62-44E0-9E45-CA97D2E5FA1D}" dt="2024-11-13T06:11:47.215" v="162" actId="20577"/>
        <pc:sldMkLst>
          <pc:docMk/>
          <pc:sldMk cId="1418795927" sldId="366"/>
        </pc:sldMkLst>
        <pc:spChg chg="mod">
          <ac:chgData name="OKS22 南裕斗" userId="S::ok220184@oks.iput.ac.jp::4d702e03-5945-4733-988a-40a2a2b9758a" providerId="AD" clId="Web-{AD7D2601-AA62-44E0-9E45-CA97D2E5FA1D}" dt="2024-11-13T06:11:47.215" v="162" actId="20577"/>
          <ac:spMkLst>
            <pc:docMk/>
            <pc:sldMk cId="1418795927" sldId="366"/>
            <ac:spMk id="7" creationId="{589A9375-B350-302F-3F16-203B960B459B}"/>
          </ac:spMkLst>
        </pc:spChg>
        <pc:picChg chg="del">
          <ac:chgData name="OKS22 南裕斗" userId="S::ok220184@oks.iput.ac.jp::4d702e03-5945-4733-988a-40a2a2b9758a" providerId="AD" clId="Web-{AD7D2601-AA62-44E0-9E45-CA97D2E5FA1D}" dt="2024-11-13T06:00:25.608" v="0"/>
          <ac:picMkLst>
            <pc:docMk/>
            <pc:sldMk cId="1418795927" sldId="366"/>
            <ac:picMk id="2" creationId="{C95C14F7-CB3C-6DAE-095B-BDB65E0D9900}"/>
          </ac:picMkLst>
        </pc:picChg>
        <pc:picChg chg="add mod">
          <ac:chgData name="OKS22 南裕斗" userId="S::ok220184@oks.iput.ac.jp::4d702e03-5945-4733-988a-40a2a2b9758a" providerId="AD" clId="Web-{AD7D2601-AA62-44E0-9E45-CA97D2E5FA1D}" dt="2024-11-13T06:10:52.355" v="149" actId="1076"/>
          <ac:picMkLst>
            <pc:docMk/>
            <pc:sldMk cId="1418795927" sldId="366"/>
            <ac:picMk id="3" creationId="{01D8C32E-5F9F-03B2-14FA-D5D0D7CAD3EC}"/>
          </ac:picMkLst>
        </pc:picChg>
      </pc:sldChg>
      <pc:sldChg chg="modSp">
        <pc:chgData name="OKS22 南裕斗" userId="S::ok220184@oks.iput.ac.jp::4d702e03-5945-4733-988a-40a2a2b9758a" providerId="AD" clId="Web-{AD7D2601-AA62-44E0-9E45-CA97D2E5FA1D}" dt="2024-11-13T06:13:38.655" v="214" actId="20577"/>
        <pc:sldMkLst>
          <pc:docMk/>
          <pc:sldMk cId="3242141846" sldId="367"/>
        </pc:sldMkLst>
        <pc:spChg chg="mod">
          <ac:chgData name="OKS22 南裕斗" userId="S::ok220184@oks.iput.ac.jp::4d702e03-5945-4733-988a-40a2a2b9758a" providerId="AD" clId="Web-{AD7D2601-AA62-44E0-9E45-CA97D2E5FA1D}" dt="2024-11-13T06:13:38.655" v="214" actId="20577"/>
          <ac:spMkLst>
            <pc:docMk/>
            <pc:sldMk cId="3242141846" sldId="367"/>
            <ac:spMk id="7" creationId="{589A9375-B350-302F-3F16-203B960B459B}"/>
          </ac:spMkLst>
        </pc:spChg>
      </pc:sldChg>
    </pc:docChg>
  </pc:docChgLst>
  <pc:docChgLst>
    <pc:chgData name="OKS22 南裕斗" userId="S::ok220184@oks.iput.ac.jp::4d702e03-5945-4733-988a-40a2a2b9758a" providerId="AD" clId="Web-{6B7149E4-4154-4466-818D-DCD1844B0AEC}"/>
    <pc:docChg chg="modSld">
      <pc:chgData name="OKS22 南裕斗" userId="S::ok220184@oks.iput.ac.jp::4d702e03-5945-4733-988a-40a2a2b9758a" providerId="AD" clId="Web-{6B7149E4-4154-4466-818D-DCD1844B0AEC}" dt="2024-11-11T02:58:03.910" v="171" actId="20577"/>
      <pc:docMkLst>
        <pc:docMk/>
      </pc:docMkLst>
      <pc:sldChg chg="mod modShow">
        <pc:chgData name="OKS22 南裕斗" userId="S::ok220184@oks.iput.ac.jp::4d702e03-5945-4733-988a-40a2a2b9758a" providerId="AD" clId="Web-{6B7149E4-4154-4466-818D-DCD1844B0AEC}" dt="2024-11-11T02:42:44.176" v="0"/>
        <pc:sldMkLst>
          <pc:docMk/>
          <pc:sldMk cId="132087435" sldId="287"/>
        </pc:sldMkLst>
      </pc:sldChg>
      <pc:sldChg chg="modSp">
        <pc:chgData name="OKS22 南裕斗" userId="S::ok220184@oks.iput.ac.jp::4d702e03-5945-4733-988a-40a2a2b9758a" providerId="AD" clId="Web-{6B7149E4-4154-4466-818D-DCD1844B0AEC}" dt="2024-11-11T02:58:03.910" v="171" actId="20577"/>
        <pc:sldMkLst>
          <pc:docMk/>
          <pc:sldMk cId="1403039" sldId="288"/>
        </pc:sldMkLst>
        <pc:spChg chg="mod">
          <ac:chgData name="OKS22 南裕斗" userId="S::ok220184@oks.iput.ac.jp::4d702e03-5945-4733-988a-40a2a2b9758a" providerId="AD" clId="Web-{6B7149E4-4154-4466-818D-DCD1844B0AEC}" dt="2024-11-11T02:58:03.910" v="171" actId="20577"/>
          <ac:spMkLst>
            <pc:docMk/>
            <pc:sldMk cId="1403039" sldId="288"/>
            <ac:spMk id="3" creationId="{74B7F7EE-8B10-5B5D-4482-FA50A2A53FEB}"/>
          </ac:spMkLst>
        </pc:spChg>
      </pc:sldChg>
      <pc:sldChg chg="mod modShow">
        <pc:chgData name="OKS22 南裕斗" userId="S::ok220184@oks.iput.ac.jp::4d702e03-5945-4733-988a-40a2a2b9758a" providerId="AD" clId="Web-{6B7149E4-4154-4466-818D-DCD1844B0AEC}" dt="2024-11-11T02:42:56.739" v="4"/>
        <pc:sldMkLst>
          <pc:docMk/>
          <pc:sldMk cId="1602330732" sldId="289"/>
        </pc:sldMkLst>
      </pc:sldChg>
      <pc:sldChg chg="mod modShow">
        <pc:chgData name="OKS22 南裕斗" userId="S::ok220184@oks.iput.ac.jp::4d702e03-5945-4733-988a-40a2a2b9758a" providerId="AD" clId="Web-{6B7149E4-4154-4466-818D-DCD1844B0AEC}" dt="2024-11-11T02:42:49.833" v="2"/>
        <pc:sldMkLst>
          <pc:docMk/>
          <pc:sldMk cId="1507828078" sldId="295"/>
        </pc:sldMkLst>
      </pc:sldChg>
      <pc:sldChg chg="mod modShow">
        <pc:chgData name="OKS22 南裕斗" userId="S::ok220184@oks.iput.ac.jp::4d702e03-5945-4733-988a-40a2a2b9758a" providerId="AD" clId="Web-{6B7149E4-4154-4466-818D-DCD1844B0AEC}" dt="2024-11-11T02:43:03.802" v="7"/>
        <pc:sldMkLst>
          <pc:docMk/>
          <pc:sldMk cId="2673790604" sldId="297"/>
        </pc:sldMkLst>
      </pc:sldChg>
      <pc:sldChg chg="mod modShow">
        <pc:chgData name="OKS22 南裕斗" userId="S::ok220184@oks.iput.ac.jp::4d702e03-5945-4733-988a-40a2a2b9758a" providerId="AD" clId="Web-{6B7149E4-4154-4466-818D-DCD1844B0AEC}" dt="2024-11-11T02:45:25.213" v="9"/>
        <pc:sldMkLst>
          <pc:docMk/>
          <pc:sldMk cId="907633289" sldId="299"/>
        </pc:sldMkLst>
      </pc:sldChg>
      <pc:sldChg chg="mod modShow">
        <pc:chgData name="OKS22 南裕斗" userId="S::ok220184@oks.iput.ac.jp::4d702e03-5945-4733-988a-40a2a2b9758a" providerId="AD" clId="Web-{6B7149E4-4154-4466-818D-DCD1844B0AEC}" dt="2024-11-11T02:45:23.322" v="8"/>
        <pc:sldMkLst>
          <pc:docMk/>
          <pc:sldMk cId="2782802697" sldId="300"/>
        </pc:sldMkLst>
      </pc:sldChg>
      <pc:sldChg chg="mod modShow">
        <pc:chgData name="OKS22 南裕斗" userId="S::ok220184@oks.iput.ac.jp::4d702e03-5945-4733-988a-40a2a2b9758a" providerId="AD" clId="Web-{6B7149E4-4154-4466-818D-DCD1844B0AEC}" dt="2024-11-11T02:42:59.020" v="5"/>
        <pc:sldMkLst>
          <pc:docMk/>
          <pc:sldMk cId="3812566931" sldId="303"/>
        </pc:sldMkLst>
      </pc:sldChg>
      <pc:sldChg chg="mod modShow">
        <pc:chgData name="OKS22 南裕斗" userId="S::ok220184@oks.iput.ac.jp::4d702e03-5945-4733-988a-40a2a2b9758a" providerId="AD" clId="Web-{6B7149E4-4154-4466-818D-DCD1844B0AEC}" dt="2024-11-11T02:43:01.802" v="6"/>
        <pc:sldMkLst>
          <pc:docMk/>
          <pc:sldMk cId="953002295" sldId="304"/>
        </pc:sldMkLst>
      </pc:sldChg>
      <pc:sldChg chg="mod modShow">
        <pc:chgData name="OKS22 南裕斗" userId="S::ok220184@oks.iput.ac.jp::4d702e03-5945-4733-988a-40a2a2b9758a" providerId="AD" clId="Web-{6B7149E4-4154-4466-818D-DCD1844B0AEC}" dt="2024-11-11T02:42:47.567" v="1"/>
        <pc:sldMkLst>
          <pc:docMk/>
          <pc:sldMk cId="3839291526" sldId="310"/>
        </pc:sldMkLst>
      </pc:sldChg>
      <pc:sldChg chg="mod modShow">
        <pc:chgData name="OKS22 南裕斗" userId="S::ok220184@oks.iput.ac.jp::4d702e03-5945-4733-988a-40a2a2b9758a" providerId="AD" clId="Web-{6B7149E4-4154-4466-818D-DCD1844B0AEC}" dt="2024-11-11T02:45:27.979" v="10"/>
        <pc:sldMkLst>
          <pc:docMk/>
          <pc:sldMk cId="1616645414" sldId="316"/>
        </pc:sldMkLst>
      </pc:sldChg>
      <pc:sldChg chg="mod modShow">
        <pc:chgData name="OKS22 南裕斗" userId="S::ok220184@oks.iput.ac.jp::4d702e03-5945-4733-988a-40a2a2b9758a" providerId="AD" clId="Web-{6B7149E4-4154-4466-818D-DCD1844B0AEC}" dt="2024-11-11T02:42:52.989" v="3"/>
        <pc:sldMkLst>
          <pc:docMk/>
          <pc:sldMk cId="3451389028" sldId="317"/>
        </pc:sldMkLst>
      </pc:sldChg>
      <pc:sldChg chg="mod modShow">
        <pc:chgData name="OKS22 南裕斗" userId="S::ok220184@oks.iput.ac.jp::4d702e03-5945-4733-988a-40a2a2b9758a" providerId="AD" clId="Web-{6B7149E4-4154-4466-818D-DCD1844B0AEC}" dt="2024-11-11T02:46:03.183" v="12"/>
        <pc:sldMkLst>
          <pc:docMk/>
          <pc:sldMk cId="1896100159" sldId="320"/>
        </pc:sldMkLst>
      </pc:sldChg>
      <pc:sldChg chg="addSp delSp modSp">
        <pc:chgData name="OKS22 南裕斗" userId="S::ok220184@oks.iput.ac.jp::4d702e03-5945-4733-988a-40a2a2b9758a" providerId="AD" clId="Web-{6B7149E4-4154-4466-818D-DCD1844B0AEC}" dt="2024-11-11T02:55:03.607" v="116"/>
        <pc:sldMkLst>
          <pc:docMk/>
          <pc:sldMk cId="2767895259" sldId="322"/>
        </pc:sldMkLst>
        <pc:spChg chg="mod">
          <ac:chgData name="OKS22 南裕斗" userId="S::ok220184@oks.iput.ac.jp::4d702e03-5945-4733-988a-40a2a2b9758a" providerId="AD" clId="Web-{6B7149E4-4154-4466-818D-DCD1844B0AEC}" dt="2024-11-11T02:54:31.512" v="113" actId="1076"/>
          <ac:spMkLst>
            <pc:docMk/>
            <pc:sldMk cId="2767895259" sldId="322"/>
            <ac:spMk id="40" creationId="{4B349EB7-DF1B-F4F0-E1B9-9E0D63DEEFB5}"/>
          </ac:spMkLst>
        </pc:spChg>
        <pc:spChg chg="mod">
          <ac:chgData name="OKS22 南裕斗" userId="S::ok220184@oks.iput.ac.jp::4d702e03-5945-4733-988a-40a2a2b9758a" providerId="AD" clId="Web-{6B7149E4-4154-4466-818D-DCD1844B0AEC}" dt="2024-11-11T02:50:15.129" v="64" actId="1076"/>
          <ac:spMkLst>
            <pc:docMk/>
            <pc:sldMk cId="2767895259" sldId="322"/>
            <ac:spMk id="45" creationId="{6C697ACD-28B1-AB35-FAD6-8BA5A8ED893D}"/>
          </ac:spMkLst>
        </pc:spChg>
        <pc:spChg chg="add mod">
          <ac:chgData name="OKS22 南裕斗" userId="S::ok220184@oks.iput.ac.jp::4d702e03-5945-4733-988a-40a2a2b9758a" providerId="AD" clId="Web-{6B7149E4-4154-4466-818D-DCD1844B0AEC}" dt="2024-11-11T02:54:55.701" v="115"/>
          <ac:spMkLst>
            <pc:docMk/>
            <pc:sldMk cId="2767895259" sldId="322"/>
            <ac:spMk id="173" creationId="{5820F3CD-6E30-8FF7-10B4-32C1842BC4E2}"/>
          </ac:spMkLst>
        </pc:spChg>
        <pc:spChg chg="add mod">
          <ac:chgData name="OKS22 南裕斗" userId="S::ok220184@oks.iput.ac.jp::4d702e03-5945-4733-988a-40a2a2b9758a" providerId="AD" clId="Web-{6B7149E4-4154-4466-818D-DCD1844B0AEC}" dt="2024-11-11T02:55:03.607" v="116"/>
          <ac:spMkLst>
            <pc:docMk/>
            <pc:sldMk cId="2767895259" sldId="322"/>
            <ac:spMk id="196" creationId="{DAC57D08-75F3-A7F2-4EC2-AD134BF386EA}"/>
          </ac:spMkLst>
        </pc:spChg>
        <pc:grpChg chg="mod">
          <ac:chgData name="OKS22 南裕斗" userId="S::ok220184@oks.iput.ac.jp::4d702e03-5945-4733-988a-40a2a2b9758a" providerId="AD" clId="Web-{6B7149E4-4154-4466-818D-DCD1844B0AEC}" dt="2024-11-11T02:50:19.332" v="65" actId="1076"/>
          <ac:grpSpMkLst>
            <pc:docMk/>
            <pc:sldMk cId="2767895259" sldId="322"/>
            <ac:grpSpMk id="43" creationId="{4DBFB6E6-169B-E146-22FF-823FA7D93E82}"/>
          </ac:grpSpMkLst>
        </pc:grpChg>
        <pc:graphicFrameChg chg="del mod modGraphic">
          <ac:chgData name="OKS22 南裕斗" userId="S::ok220184@oks.iput.ac.jp::4d702e03-5945-4733-988a-40a2a2b9758a" providerId="AD" clId="Web-{6B7149E4-4154-4466-818D-DCD1844B0AEC}" dt="2024-11-11T02:51:42.678" v="78"/>
          <ac:graphicFrameMkLst>
            <pc:docMk/>
            <pc:sldMk cId="2767895259" sldId="322"/>
            <ac:graphicFrameMk id="46" creationId="{1D5407E4-FCA1-E641-98FC-BD7A067B646A}"/>
          </ac:graphicFrameMkLst>
        </pc:graphicFrameChg>
        <pc:graphicFrameChg chg="add del mod modGraphic">
          <ac:chgData name="OKS22 南裕斗" userId="S::ok220184@oks.iput.ac.jp::4d702e03-5945-4733-988a-40a2a2b9758a" providerId="AD" clId="Web-{6B7149E4-4154-4466-818D-DCD1844B0AEC}" dt="2024-11-11T02:53:00.869" v="96"/>
          <ac:graphicFrameMkLst>
            <pc:docMk/>
            <pc:sldMk cId="2767895259" sldId="322"/>
            <ac:graphicFrameMk id="75" creationId="{C751636B-07DE-C25F-6772-3E92D245FED6}"/>
          </ac:graphicFrameMkLst>
        </pc:graphicFrameChg>
      </pc:sldChg>
    </pc:docChg>
  </pc:docChgLst>
  <pc:docChgLst>
    <pc:chgData name="OKS22 南裕斗" userId="S::ok220184@oks.iput.ac.jp::4d702e03-5945-4733-988a-40a2a2b9758a" providerId="AD" clId="Web-{23C5F86F-CA8F-4F9B-92C4-68C4BA99E83A}"/>
    <pc:docChg chg="addSld modSld modSection">
      <pc:chgData name="OKS22 南裕斗" userId="S::ok220184@oks.iput.ac.jp::4d702e03-5945-4733-988a-40a2a2b9758a" providerId="AD" clId="Web-{23C5F86F-CA8F-4F9B-92C4-68C4BA99E83A}" dt="2024-11-13T01:27:59.054" v="4" actId="20577"/>
      <pc:docMkLst>
        <pc:docMk/>
      </pc:docMkLst>
      <pc:sldChg chg="delSp">
        <pc:chgData name="OKS22 南裕斗" userId="S::ok220184@oks.iput.ac.jp::4d702e03-5945-4733-988a-40a2a2b9758a" providerId="AD" clId="Web-{23C5F86F-CA8F-4F9B-92C4-68C4BA99E83A}" dt="2024-11-13T01:24:19.812" v="0"/>
        <pc:sldMkLst>
          <pc:docMk/>
          <pc:sldMk cId="3003099098" sldId="269"/>
        </pc:sldMkLst>
        <pc:spChg chg="del">
          <ac:chgData name="OKS22 南裕斗" userId="S::ok220184@oks.iput.ac.jp::4d702e03-5945-4733-988a-40a2a2b9758a" providerId="AD" clId="Web-{23C5F86F-CA8F-4F9B-92C4-68C4BA99E83A}" dt="2024-11-13T01:24:19.812" v="0"/>
          <ac:spMkLst>
            <pc:docMk/>
            <pc:sldMk cId="3003099098" sldId="269"/>
            <ac:spMk id="11" creationId="{7BC979A8-F7E9-D2C9-A133-A34C35BA8780}"/>
          </ac:spMkLst>
        </pc:spChg>
      </pc:sldChg>
      <pc:sldChg chg="modSp">
        <pc:chgData name="OKS22 南裕斗" userId="S::ok220184@oks.iput.ac.jp::4d702e03-5945-4733-988a-40a2a2b9758a" providerId="AD" clId="Web-{23C5F86F-CA8F-4F9B-92C4-68C4BA99E83A}" dt="2024-11-13T01:27:59.054" v="4" actId="20577"/>
        <pc:sldMkLst>
          <pc:docMk/>
          <pc:sldMk cId="801094916" sldId="360"/>
        </pc:sldMkLst>
        <pc:spChg chg="mod">
          <ac:chgData name="OKS22 南裕斗" userId="S::ok220184@oks.iput.ac.jp::4d702e03-5945-4733-988a-40a2a2b9758a" providerId="AD" clId="Web-{23C5F86F-CA8F-4F9B-92C4-68C4BA99E83A}" dt="2024-11-13T01:27:59.054" v="4" actId="20577"/>
          <ac:spMkLst>
            <pc:docMk/>
            <pc:sldMk cId="801094916" sldId="360"/>
            <ac:spMk id="2" creationId="{C2FB2E94-8CD7-E41D-770F-AFBE14D75900}"/>
          </ac:spMkLst>
        </pc:spChg>
      </pc:sldChg>
      <pc:sldChg chg="add replId">
        <pc:chgData name="OKS22 南裕斗" userId="S::ok220184@oks.iput.ac.jp::4d702e03-5945-4733-988a-40a2a2b9758a" providerId="AD" clId="Web-{23C5F86F-CA8F-4F9B-92C4-68C4BA99E83A}" dt="2024-11-13T01:27:49.335" v="1"/>
        <pc:sldMkLst>
          <pc:docMk/>
          <pc:sldMk cId="3664159955" sldId="363"/>
        </pc:sldMkLst>
      </pc:sldChg>
    </pc:docChg>
  </pc:docChgLst>
  <pc:docChgLst>
    <pc:chgData name="OKS22 南裕斗" userId="S::ok220184@oks.iput.ac.jp::4d702e03-5945-4733-988a-40a2a2b9758a" providerId="AD" clId="Web-{3BB5317E-4E39-47CA-BD10-1A405F15E98F}"/>
    <pc:docChg chg="modSld">
      <pc:chgData name="OKS22 南裕斗" userId="S::ok220184@oks.iput.ac.jp::4d702e03-5945-4733-988a-40a2a2b9758a" providerId="AD" clId="Web-{3BB5317E-4E39-47CA-BD10-1A405F15E98F}" dt="2024-11-08T09:06:47.768" v="85" actId="20577"/>
      <pc:docMkLst>
        <pc:docMk/>
      </pc:docMkLst>
      <pc:sldChg chg="addSp modSp">
        <pc:chgData name="OKS22 南裕斗" userId="S::ok220184@oks.iput.ac.jp::4d702e03-5945-4733-988a-40a2a2b9758a" providerId="AD" clId="Web-{3BB5317E-4E39-47CA-BD10-1A405F15E98F}" dt="2024-11-08T09:06:47.768" v="85" actId="20577"/>
        <pc:sldMkLst>
          <pc:docMk/>
          <pc:sldMk cId="4217109785" sldId="329"/>
        </pc:sldMkLst>
        <pc:spChg chg="add mod">
          <ac:chgData name="OKS22 南裕斗" userId="S::ok220184@oks.iput.ac.jp::4d702e03-5945-4733-988a-40a2a2b9758a" providerId="AD" clId="Web-{3BB5317E-4E39-47CA-BD10-1A405F15E98F}" dt="2024-11-08T09:06:47.768" v="85" actId="20577"/>
          <ac:spMkLst>
            <pc:docMk/>
            <pc:sldMk cId="4217109785" sldId="329"/>
            <ac:spMk id="6" creationId="{FE7C5587-87D5-F16D-4D39-48A13BFFBCCE}"/>
          </ac:spMkLst>
        </pc:spChg>
        <pc:picChg chg="mod">
          <ac:chgData name="OKS22 南裕斗" userId="S::ok220184@oks.iput.ac.jp::4d702e03-5945-4733-988a-40a2a2b9758a" providerId="AD" clId="Web-{3BB5317E-4E39-47CA-BD10-1A405F15E98F}" dt="2024-11-08T08:53:26.484" v="3" actId="14100"/>
          <ac:picMkLst>
            <pc:docMk/>
            <pc:sldMk cId="4217109785" sldId="329"/>
            <ac:picMk id="3" creationId="{A1C2A0E9-3FEF-F8FF-EB89-3BF82F6ED0BF}"/>
          </ac:picMkLst>
        </pc:picChg>
      </pc:sldChg>
    </pc:docChg>
  </pc:docChgLst>
  <pc:docChgLst>
    <pc:chgData name="OKS22 南裕斗" userId="S::ok220184@oks.iput.ac.jp::4d702e03-5945-4733-988a-40a2a2b9758a" providerId="AD" clId="Web-{66D88B84-DCDA-4CDE-803F-21B5927EA621}"/>
    <pc:docChg chg="addSld modSld">
      <pc:chgData name="OKS22 南裕斗" userId="S::ok220184@oks.iput.ac.jp::4d702e03-5945-4733-988a-40a2a2b9758a" providerId="AD" clId="Web-{66D88B84-DCDA-4CDE-803F-21B5927EA621}" dt="2024-11-06T00:57:21.950" v="31" actId="20577"/>
      <pc:docMkLst>
        <pc:docMk/>
      </pc:docMkLst>
      <pc:sldChg chg="modSp add replId">
        <pc:chgData name="OKS22 南裕斗" userId="S::ok220184@oks.iput.ac.jp::4d702e03-5945-4733-988a-40a2a2b9758a" providerId="AD" clId="Web-{66D88B84-DCDA-4CDE-803F-21B5927EA621}" dt="2024-11-06T00:57:21.950" v="31" actId="20577"/>
        <pc:sldMkLst>
          <pc:docMk/>
          <pc:sldMk cId="951652559" sldId="275"/>
        </pc:sldMkLst>
      </pc:sldChg>
      <pc:sldChg chg="add replId">
        <pc:chgData name="OKS22 南裕斗" userId="S::ok220184@oks.iput.ac.jp::4d702e03-5945-4733-988a-40a2a2b9758a" providerId="AD" clId="Web-{66D88B84-DCDA-4CDE-803F-21B5927EA621}" dt="2024-11-06T00:48:32.835" v="1"/>
        <pc:sldMkLst>
          <pc:docMk/>
          <pc:sldMk cId="2917440632" sldId="276"/>
        </pc:sldMkLst>
      </pc:sldChg>
    </pc:docChg>
  </pc:docChgLst>
  <pc:docChgLst>
    <pc:chgData name="OKS22 南裕斗" userId="S::ok220184@oks.iput.ac.jp::4d702e03-5945-4733-988a-40a2a2b9758a" providerId="AD" clId="Web-{6EC124D3-BA92-4C5F-96CE-61038AA89A51}"/>
    <pc:docChg chg="addSld delSld modSld">
      <pc:chgData name="OKS22 南裕斗" userId="S::ok220184@oks.iput.ac.jp::4d702e03-5945-4733-988a-40a2a2b9758a" providerId="AD" clId="Web-{6EC124D3-BA92-4C5F-96CE-61038AA89A51}" dt="2024-11-06T06:26:16.471" v="24"/>
      <pc:docMkLst>
        <pc:docMk/>
      </pc:docMkLst>
      <pc:sldChg chg="modSp">
        <pc:chgData name="OKS22 南裕斗" userId="S::ok220184@oks.iput.ac.jp::4d702e03-5945-4733-988a-40a2a2b9758a" providerId="AD" clId="Web-{6EC124D3-BA92-4C5F-96CE-61038AA89A51}" dt="2024-11-06T06:25:24.094" v="22" actId="20577"/>
        <pc:sldMkLst>
          <pc:docMk/>
          <pc:sldMk cId="2565424827" sldId="282"/>
        </pc:sldMkLst>
      </pc:sldChg>
      <pc:sldChg chg="modSp">
        <pc:chgData name="OKS22 南裕斗" userId="S::ok220184@oks.iput.ac.jp::4d702e03-5945-4733-988a-40a2a2b9758a" providerId="AD" clId="Web-{6EC124D3-BA92-4C5F-96CE-61038AA89A51}" dt="2024-11-06T06:25:12.203" v="20" actId="20577"/>
        <pc:sldMkLst>
          <pc:docMk/>
          <pc:sldMk cId="3316775344" sldId="284"/>
        </pc:sldMkLst>
      </pc:sldChg>
    </pc:docChg>
  </pc:docChgLst>
  <pc:docChgLst>
    <pc:chgData name="OKS22 南裕斗" userId="S::ok220184@oks.iput.ac.jp::4d702e03-5945-4733-988a-40a2a2b9758a" providerId="AD" clId="Web-{AD90CB75-7478-4D0D-BDC5-312C4F542724}"/>
    <pc:docChg chg="modSld">
      <pc:chgData name="OKS22 南裕斗" userId="S::ok220184@oks.iput.ac.jp::4d702e03-5945-4733-988a-40a2a2b9758a" providerId="AD" clId="Web-{AD90CB75-7478-4D0D-BDC5-312C4F542724}" dt="2024-11-06T03:56:29.289" v="3"/>
      <pc:docMkLst>
        <pc:docMk/>
      </pc:docMkLst>
      <pc:sldChg chg="mod modShow">
        <pc:chgData name="OKS22 南裕斗" userId="S::ok220184@oks.iput.ac.jp::4d702e03-5945-4733-988a-40a2a2b9758a" providerId="AD" clId="Web-{AD90CB75-7478-4D0D-BDC5-312C4F542724}" dt="2024-11-06T03:56:16.523" v="0"/>
        <pc:sldMkLst>
          <pc:docMk/>
          <pc:sldMk cId="3754978010" sldId="280"/>
        </pc:sldMkLst>
      </pc:sldChg>
      <pc:sldChg chg="mod modShow">
        <pc:chgData name="OKS22 南裕斗" userId="S::ok220184@oks.iput.ac.jp::4d702e03-5945-4733-988a-40a2a2b9758a" providerId="AD" clId="Web-{AD90CB75-7478-4D0D-BDC5-312C4F542724}" dt="2024-11-06T03:56:29.289" v="3"/>
        <pc:sldMkLst>
          <pc:docMk/>
          <pc:sldMk cId="2565424827" sldId="282"/>
        </pc:sldMkLst>
      </pc:sldChg>
      <pc:sldChg chg="mod modShow">
        <pc:chgData name="OKS22 南裕斗" userId="S::ok220184@oks.iput.ac.jp::4d702e03-5945-4733-988a-40a2a2b9758a" providerId="AD" clId="Web-{AD90CB75-7478-4D0D-BDC5-312C4F542724}" dt="2024-11-06T03:56:29.242" v="2"/>
        <pc:sldMkLst>
          <pc:docMk/>
          <pc:sldMk cId="3316775344" sldId="284"/>
        </pc:sldMkLst>
      </pc:sldChg>
    </pc:docChg>
  </pc:docChgLst>
  <pc:docChgLst>
    <pc:chgData name="OKS22 南裕斗" userId="S::ok220184@oks.iput.ac.jp::4d702e03-5945-4733-988a-40a2a2b9758a" providerId="AD" clId="Web-{5EA4231F-9DCC-4B2D-8B7B-2D33D444D568}"/>
    <pc:docChg chg="delSld modSld sldOrd modSection">
      <pc:chgData name="OKS22 南裕斗" userId="S::ok220184@oks.iput.ac.jp::4d702e03-5945-4733-988a-40a2a2b9758a" providerId="AD" clId="Web-{5EA4231F-9DCC-4B2D-8B7B-2D33D444D568}" dt="2024-11-11T05:46:23.327" v="208" actId="14100"/>
      <pc:docMkLst>
        <pc:docMk/>
      </pc:docMkLst>
      <pc:sldChg chg="ord">
        <pc:chgData name="OKS22 南裕斗" userId="S::ok220184@oks.iput.ac.jp::4d702e03-5945-4733-988a-40a2a2b9758a" providerId="AD" clId="Web-{5EA4231F-9DCC-4B2D-8B7B-2D33D444D568}" dt="2024-11-11T05:42:13.133" v="153"/>
        <pc:sldMkLst>
          <pc:docMk/>
          <pc:sldMk cId="2704247500" sldId="261"/>
        </pc:sldMkLst>
      </pc:sldChg>
      <pc:sldChg chg="ord">
        <pc:chgData name="OKS22 南裕斗" userId="S::ok220184@oks.iput.ac.jp::4d702e03-5945-4733-988a-40a2a2b9758a" providerId="AD" clId="Web-{5EA4231F-9DCC-4B2D-8B7B-2D33D444D568}" dt="2024-11-11T05:41:49.727" v="130"/>
        <pc:sldMkLst>
          <pc:docMk/>
          <pc:sldMk cId="1602330732" sldId="289"/>
        </pc:sldMkLst>
      </pc:sldChg>
      <pc:sldChg chg="ord">
        <pc:chgData name="OKS22 南裕斗" userId="S::ok220184@oks.iput.ac.jp::4d702e03-5945-4733-988a-40a2a2b9758a" providerId="AD" clId="Web-{5EA4231F-9DCC-4B2D-8B7B-2D33D444D568}" dt="2024-11-11T05:42:06.602" v="144"/>
        <pc:sldMkLst>
          <pc:docMk/>
          <pc:sldMk cId="1507828078" sldId="295"/>
        </pc:sldMkLst>
      </pc:sldChg>
      <pc:sldChg chg="ord">
        <pc:chgData name="OKS22 南裕斗" userId="S::ok220184@oks.iput.ac.jp::4d702e03-5945-4733-988a-40a2a2b9758a" providerId="AD" clId="Web-{5EA4231F-9DCC-4B2D-8B7B-2D33D444D568}" dt="2024-11-11T05:41:49.727" v="128"/>
        <pc:sldMkLst>
          <pc:docMk/>
          <pc:sldMk cId="2673790604" sldId="297"/>
        </pc:sldMkLst>
      </pc:sldChg>
      <pc:sldChg chg="del">
        <pc:chgData name="OKS22 南裕斗" userId="S::ok220184@oks.iput.ac.jp::4d702e03-5945-4733-988a-40a2a2b9758a" providerId="AD" clId="Web-{5EA4231F-9DCC-4B2D-8B7B-2D33D444D568}" dt="2024-11-11T05:41:27.554" v="12"/>
        <pc:sldMkLst>
          <pc:docMk/>
          <pc:sldMk cId="2475766153" sldId="298"/>
        </pc:sldMkLst>
      </pc:sldChg>
      <pc:sldChg chg="ord">
        <pc:chgData name="OKS22 南裕斗" userId="S::ok220184@oks.iput.ac.jp::4d702e03-5945-4733-988a-40a2a2b9758a" providerId="AD" clId="Web-{5EA4231F-9DCC-4B2D-8B7B-2D33D444D568}" dt="2024-11-11T05:44:13.558" v="191"/>
        <pc:sldMkLst>
          <pc:docMk/>
          <pc:sldMk cId="907633289" sldId="299"/>
        </pc:sldMkLst>
      </pc:sldChg>
      <pc:sldChg chg="ord">
        <pc:chgData name="OKS22 南裕斗" userId="S::ok220184@oks.iput.ac.jp::4d702e03-5945-4733-988a-40a2a2b9758a" providerId="AD" clId="Web-{5EA4231F-9DCC-4B2D-8B7B-2D33D444D568}" dt="2024-11-11T05:41:49.727" v="131"/>
        <pc:sldMkLst>
          <pc:docMk/>
          <pc:sldMk cId="2782802697" sldId="300"/>
        </pc:sldMkLst>
      </pc:sldChg>
      <pc:sldChg chg="ord">
        <pc:chgData name="OKS22 南裕斗" userId="S::ok220184@oks.iput.ac.jp::4d702e03-5945-4733-988a-40a2a2b9758a" providerId="AD" clId="Web-{5EA4231F-9DCC-4B2D-8B7B-2D33D444D568}" dt="2024-11-11T05:44:02.902" v="188"/>
        <pc:sldMkLst>
          <pc:docMk/>
          <pc:sldMk cId="1756572361" sldId="301"/>
        </pc:sldMkLst>
      </pc:sldChg>
      <pc:sldChg chg="mod ord modShow">
        <pc:chgData name="OKS22 南裕斗" userId="S::ok220184@oks.iput.ac.jp::4d702e03-5945-4733-988a-40a2a2b9758a" providerId="AD" clId="Web-{5EA4231F-9DCC-4B2D-8B7B-2D33D444D568}" dt="2024-11-11T05:41:23.163" v="11"/>
        <pc:sldMkLst>
          <pc:docMk/>
          <pc:sldMk cId="3812566931" sldId="303"/>
        </pc:sldMkLst>
      </pc:sldChg>
      <pc:sldChg chg="ord">
        <pc:chgData name="OKS22 南裕斗" userId="S::ok220184@oks.iput.ac.jp::4d702e03-5945-4733-988a-40a2a2b9758a" providerId="AD" clId="Web-{5EA4231F-9DCC-4B2D-8B7B-2D33D444D568}" dt="2024-11-11T05:41:48.414" v="98"/>
        <pc:sldMkLst>
          <pc:docMk/>
          <pc:sldMk cId="953002295" sldId="304"/>
        </pc:sldMkLst>
      </pc:sldChg>
      <pc:sldChg chg="ord">
        <pc:chgData name="OKS22 南裕斗" userId="S::ok220184@oks.iput.ac.jp::4d702e03-5945-4733-988a-40a2a2b9758a" providerId="AD" clId="Web-{5EA4231F-9DCC-4B2D-8B7B-2D33D444D568}" dt="2024-11-11T05:44:21.371" v="192"/>
        <pc:sldMkLst>
          <pc:docMk/>
          <pc:sldMk cId="4220697191" sldId="305"/>
        </pc:sldMkLst>
      </pc:sldChg>
      <pc:sldChg chg="ord">
        <pc:chgData name="OKS22 南裕斗" userId="S::ok220184@oks.iput.ac.jp::4d702e03-5945-4733-988a-40a2a2b9758a" providerId="AD" clId="Web-{5EA4231F-9DCC-4B2D-8B7B-2D33D444D568}" dt="2024-11-11T05:41:49.727" v="134"/>
        <pc:sldMkLst>
          <pc:docMk/>
          <pc:sldMk cId="3839291526" sldId="310"/>
        </pc:sldMkLst>
      </pc:sldChg>
      <pc:sldChg chg="ord">
        <pc:chgData name="OKS22 南裕斗" userId="S::ok220184@oks.iput.ac.jp::4d702e03-5945-4733-988a-40a2a2b9758a" providerId="AD" clId="Web-{5EA4231F-9DCC-4B2D-8B7B-2D33D444D568}" dt="2024-11-11T05:41:49.492" v="121"/>
        <pc:sldMkLst>
          <pc:docMk/>
          <pc:sldMk cId="1616645414" sldId="316"/>
        </pc:sldMkLst>
      </pc:sldChg>
      <pc:sldChg chg="ord">
        <pc:chgData name="OKS22 南裕斗" userId="S::ok220184@oks.iput.ac.jp::4d702e03-5945-4733-988a-40a2a2b9758a" providerId="AD" clId="Web-{5EA4231F-9DCC-4B2D-8B7B-2D33D444D568}" dt="2024-11-11T05:41:49.227" v="114"/>
        <pc:sldMkLst>
          <pc:docMk/>
          <pc:sldMk cId="3451389028" sldId="317"/>
        </pc:sldMkLst>
      </pc:sldChg>
      <pc:sldChg chg="ord">
        <pc:chgData name="OKS22 南裕斗" userId="S::ok220184@oks.iput.ac.jp::4d702e03-5945-4733-988a-40a2a2b9758a" providerId="AD" clId="Web-{5EA4231F-9DCC-4B2D-8B7B-2D33D444D568}" dt="2024-11-11T05:44:02.902" v="189"/>
        <pc:sldMkLst>
          <pc:docMk/>
          <pc:sldMk cId="3318838863" sldId="318"/>
        </pc:sldMkLst>
      </pc:sldChg>
      <pc:sldChg chg="modSp">
        <pc:chgData name="OKS22 南裕斗" userId="S::ok220184@oks.iput.ac.jp::4d702e03-5945-4733-988a-40a2a2b9758a" providerId="AD" clId="Web-{5EA4231F-9DCC-4B2D-8B7B-2D33D444D568}" dt="2024-11-11T05:46:23.327" v="208" actId="14100"/>
        <pc:sldMkLst>
          <pc:docMk/>
          <pc:sldMk cId="2767895259" sldId="322"/>
        </pc:sldMkLst>
        <pc:spChg chg="mod">
          <ac:chgData name="OKS22 南裕斗" userId="S::ok220184@oks.iput.ac.jp::4d702e03-5945-4733-988a-40a2a2b9758a" providerId="AD" clId="Web-{5EA4231F-9DCC-4B2D-8B7B-2D33D444D568}" dt="2024-11-11T05:46:23.327" v="208" actId="14100"/>
          <ac:spMkLst>
            <pc:docMk/>
            <pc:sldMk cId="2767895259" sldId="322"/>
            <ac:spMk id="196" creationId="{DAC57D08-75F3-A7F2-4EC2-AD134BF386EA}"/>
          </ac:spMkLst>
        </pc:spChg>
      </pc:sldChg>
    </pc:docChg>
  </pc:docChgLst>
  <pc:docChgLst>
    <pc:chgData name="OKS22 南裕斗" userId="S::ok220184@oks.iput.ac.jp::4d702e03-5945-4733-988a-40a2a2b9758a" providerId="AD" clId="Web-{EFFB4720-CA5F-4CB1-967C-5BE1F6D33F0F}"/>
    <pc:docChg chg="modSld">
      <pc:chgData name="OKS22 南裕斗" userId="S::ok220184@oks.iput.ac.jp::4d702e03-5945-4733-988a-40a2a2b9758a" providerId="AD" clId="Web-{EFFB4720-CA5F-4CB1-967C-5BE1F6D33F0F}" dt="2024-11-13T01:21:34.188" v="44" actId="14100"/>
      <pc:docMkLst>
        <pc:docMk/>
      </pc:docMkLst>
      <pc:sldChg chg="modSp">
        <pc:chgData name="OKS22 南裕斗" userId="S::ok220184@oks.iput.ac.jp::4d702e03-5945-4733-988a-40a2a2b9758a" providerId="AD" clId="Web-{EFFB4720-CA5F-4CB1-967C-5BE1F6D33F0F}" dt="2024-11-13T01:21:34.188" v="44" actId="14100"/>
        <pc:sldMkLst>
          <pc:docMk/>
          <pc:sldMk cId="3003099098" sldId="269"/>
        </pc:sldMkLst>
        <pc:spChg chg="mod">
          <ac:chgData name="OKS22 南裕斗" userId="S::ok220184@oks.iput.ac.jp::4d702e03-5945-4733-988a-40a2a2b9758a" providerId="AD" clId="Web-{EFFB4720-CA5F-4CB1-967C-5BE1F6D33F0F}" dt="2024-11-13T01:21:34.188" v="44" actId="14100"/>
          <ac:spMkLst>
            <pc:docMk/>
            <pc:sldMk cId="3003099098" sldId="269"/>
            <ac:spMk id="9" creationId="{13AF138A-F10A-5412-AED0-336C51C1E7D0}"/>
          </ac:spMkLst>
        </pc:spChg>
        <pc:spChg chg="mod">
          <ac:chgData name="OKS22 南裕斗" userId="S::ok220184@oks.iput.ac.jp::4d702e03-5945-4733-988a-40a2a2b9758a" providerId="AD" clId="Web-{EFFB4720-CA5F-4CB1-967C-5BE1F6D33F0F}" dt="2024-11-13T01:21:21.812" v="43" actId="14100"/>
          <ac:spMkLst>
            <pc:docMk/>
            <pc:sldMk cId="3003099098" sldId="269"/>
            <ac:spMk id="11" creationId="{7BC979A8-F7E9-D2C9-A133-A34C35BA8780}"/>
          </ac:spMkLst>
        </pc:spChg>
      </pc:sldChg>
      <pc:sldChg chg="modSp">
        <pc:chgData name="OKS22 南裕斗" userId="S::ok220184@oks.iput.ac.jp::4d702e03-5945-4733-988a-40a2a2b9758a" providerId="AD" clId="Web-{EFFB4720-CA5F-4CB1-967C-5BE1F6D33F0F}" dt="2024-11-13T01:20:36.718" v="40" actId="20577"/>
        <pc:sldMkLst>
          <pc:docMk/>
          <pc:sldMk cId="2405093227" sldId="339"/>
        </pc:sldMkLst>
        <pc:spChg chg="mod">
          <ac:chgData name="OKS22 南裕斗" userId="S::ok220184@oks.iput.ac.jp::4d702e03-5945-4733-988a-40a2a2b9758a" providerId="AD" clId="Web-{EFFB4720-CA5F-4CB1-967C-5BE1F6D33F0F}" dt="2024-11-13T01:20:36.718" v="40" actId="20577"/>
          <ac:spMkLst>
            <pc:docMk/>
            <pc:sldMk cId="2405093227" sldId="339"/>
            <ac:spMk id="3" creationId="{0DA41A96-C0F9-5DCE-6428-8321EBFDA527}"/>
          </ac:spMkLst>
        </pc:spChg>
      </pc:sldChg>
    </pc:docChg>
  </pc:docChgLst>
  <pc:docChgLst>
    <pc:chgData name="OKS22 南裕斗" userId="S::ok220184@oks.iput.ac.jp::4d702e03-5945-4733-988a-40a2a2b9758a" providerId="AD" clId="Web-{6DA395D9-E4FD-431D-92FE-62137C56DDB4}"/>
    <pc:docChg chg="addSld delSld modSld modSection">
      <pc:chgData name="OKS22 南裕斗" userId="S::ok220184@oks.iput.ac.jp::4d702e03-5945-4733-988a-40a2a2b9758a" providerId="AD" clId="Web-{6DA395D9-E4FD-431D-92FE-62137C56DDB4}" dt="2024-11-13T05:53:45.522" v="345" actId="20577"/>
      <pc:docMkLst>
        <pc:docMk/>
      </pc:docMkLst>
      <pc:sldChg chg="delSp modSp">
        <pc:chgData name="OKS22 南裕斗" userId="S::ok220184@oks.iput.ac.jp::4d702e03-5945-4733-988a-40a2a2b9758a" providerId="AD" clId="Web-{6DA395D9-E4FD-431D-92FE-62137C56DDB4}" dt="2024-11-13T05:29:34.520" v="69" actId="1076"/>
        <pc:sldMkLst>
          <pc:docMk/>
          <pc:sldMk cId="3003099098" sldId="269"/>
        </pc:sldMkLst>
        <pc:spChg chg="mod">
          <ac:chgData name="OKS22 南裕斗" userId="S::ok220184@oks.iput.ac.jp::4d702e03-5945-4733-988a-40a2a2b9758a" providerId="AD" clId="Web-{6DA395D9-E4FD-431D-92FE-62137C56DDB4}" dt="2024-11-13T05:25:10.373" v="8"/>
          <ac:spMkLst>
            <pc:docMk/>
            <pc:sldMk cId="3003099098" sldId="269"/>
            <ac:spMk id="2" creationId="{FD790A64-7F10-9231-EC83-2E615921A020}"/>
          </ac:spMkLst>
        </pc:spChg>
        <pc:spChg chg="mod">
          <ac:chgData name="OKS22 南裕斗" userId="S::ok220184@oks.iput.ac.jp::4d702e03-5945-4733-988a-40a2a2b9758a" providerId="AD" clId="Web-{6DA395D9-E4FD-431D-92FE-62137C56DDB4}" dt="2024-11-13T05:28:57.801" v="61" actId="1076"/>
          <ac:spMkLst>
            <pc:docMk/>
            <pc:sldMk cId="3003099098" sldId="269"/>
            <ac:spMk id="3" creationId="{77B372DC-D2D5-6DF2-4F0F-BF328A234B21}"/>
          </ac:spMkLst>
        </pc:spChg>
        <pc:spChg chg="mod">
          <ac:chgData name="OKS22 南裕斗" userId="S::ok220184@oks.iput.ac.jp::4d702e03-5945-4733-988a-40a2a2b9758a" providerId="AD" clId="Web-{6DA395D9-E4FD-431D-92FE-62137C56DDB4}" dt="2024-11-13T05:29:19.395" v="65" actId="1076"/>
          <ac:spMkLst>
            <pc:docMk/>
            <pc:sldMk cId="3003099098" sldId="269"/>
            <ac:spMk id="5" creationId="{3B1DFF84-16B3-8B5D-E575-436E480A403F}"/>
          </ac:spMkLst>
        </pc:spChg>
        <pc:spChg chg="mod">
          <ac:chgData name="OKS22 南裕斗" userId="S::ok220184@oks.iput.ac.jp::4d702e03-5945-4733-988a-40a2a2b9758a" providerId="AD" clId="Web-{6DA395D9-E4FD-431D-92FE-62137C56DDB4}" dt="2024-11-13T05:29:34.520" v="69" actId="1076"/>
          <ac:spMkLst>
            <pc:docMk/>
            <pc:sldMk cId="3003099098" sldId="269"/>
            <ac:spMk id="6" creationId="{2BD06951-08DA-03D5-ECF7-AB6C478D8FB2}"/>
          </ac:spMkLst>
        </pc:spChg>
        <pc:spChg chg="del mod">
          <ac:chgData name="OKS22 南裕斗" userId="S::ok220184@oks.iput.ac.jp::4d702e03-5945-4733-988a-40a2a2b9758a" providerId="AD" clId="Web-{6DA395D9-E4FD-431D-92FE-62137C56DDB4}" dt="2024-11-13T05:25:54.015" v="17"/>
          <ac:spMkLst>
            <pc:docMk/>
            <pc:sldMk cId="3003099098" sldId="269"/>
            <ac:spMk id="7" creationId="{FB7B4508-5573-9237-EC6D-77126A0C81F1}"/>
          </ac:spMkLst>
        </pc:spChg>
        <pc:spChg chg="mod">
          <ac:chgData name="OKS22 南裕斗" userId="S::ok220184@oks.iput.ac.jp::4d702e03-5945-4733-988a-40a2a2b9758a" providerId="AD" clId="Web-{6DA395D9-E4FD-431D-92FE-62137C56DDB4}" dt="2024-11-13T05:25:10.373" v="9"/>
          <ac:spMkLst>
            <pc:docMk/>
            <pc:sldMk cId="3003099098" sldId="269"/>
            <ac:spMk id="8" creationId="{83D7EF0D-9A28-8E02-7B8F-4D85549BC790}"/>
          </ac:spMkLst>
        </pc:spChg>
        <pc:spChg chg="mod">
          <ac:chgData name="OKS22 南裕斗" userId="S::ok220184@oks.iput.ac.jp::4d702e03-5945-4733-988a-40a2a2b9758a" providerId="AD" clId="Web-{6DA395D9-E4FD-431D-92FE-62137C56DDB4}" dt="2024-11-13T05:29:09.441" v="63" actId="1076"/>
          <ac:spMkLst>
            <pc:docMk/>
            <pc:sldMk cId="3003099098" sldId="269"/>
            <ac:spMk id="9" creationId="{13AF138A-F10A-5412-AED0-336C51C1E7D0}"/>
          </ac:spMkLst>
        </pc:spChg>
        <pc:graphicFrameChg chg="mod modGraphic">
          <ac:chgData name="OKS22 南裕斗" userId="S::ok220184@oks.iput.ac.jp::4d702e03-5945-4733-988a-40a2a2b9758a" providerId="AD" clId="Web-{6DA395D9-E4FD-431D-92FE-62137C56DDB4}" dt="2024-11-13T05:28:43.894" v="60" actId="20577"/>
          <ac:graphicFrameMkLst>
            <pc:docMk/>
            <pc:sldMk cId="3003099098" sldId="269"/>
            <ac:graphicFrameMk id="4" creationId="{DFAE128F-9371-3ECD-684D-70648026D170}"/>
          </ac:graphicFrameMkLst>
        </pc:graphicFrameChg>
      </pc:sldChg>
      <pc:sldChg chg="modSp">
        <pc:chgData name="OKS22 南裕斗" userId="S::ok220184@oks.iput.ac.jp::4d702e03-5945-4733-988a-40a2a2b9758a" providerId="AD" clId="Web-{6DA395D9-E4FD-431D-92FE-62137C56DDB4}" dt="2024-11-13T05:24:58.264" v="2"/>
        <pc:sldMkLst>
          <pc:docMk/>
          <pc:sldMk cId="2405093227" sldId="339"/>
        </pc:sldMkLst>
        <pc:spChg chg="mod">
          <ac:chgData name="OKS22 南裕斗" userId="S::ok220184@oks.iput.ac.jp::4d702e03-5945-4733-988a-40a2a2b9758a" providerId="AD" clId="Web-{6DA395D9-E4FD-431D-92FE-62137C56DDB4}" dt="2024-11-13T05:24:58.139" v="0"/>
          <ac:spMkLst>
            <pc:docMk/>
            <pc:sldMk cId="2405093227" sldId="339"/>
            <ac:spMk id="2" creationId="{8545E400-C0D9-350D-A536-04051344CF20}"/>
          </ac:spMkLst>
        </pc:spChg>
        <pc:spChg chg="mod">
          <ac:chgData name="OKS22 南裕斗" userId="S::ok220184@oks.iput.ac.jp::4d702e03-5945-4733-988a-40a2a2b9758a" providerId="AD" clId="Web-{6DA395D9-E4FD-431D-92FE-62137C56DDB4}" dt="2024-11-13T05:24:58.217" v="1"/>
          <ac:spMkLst>
            <pc:docMk/>
            <pc:sldMk cId="2405093227" sldId="339"/>
            <ac:spMk id="3" creationId="{0DA41A96-C0F9-5DCE-6428-8321EBFDA527}"/>
          </ac:spMkLst>
        </pc:spChg>
        <pc:spChg chg="mod">
          <ac:chgData name="OKS22 南裕斗" userId="S::ok220184@oks.iput.ac.jp::4d702e03-5945-4733-988a-40a2a2b9758a" providerId="AD" clId="Web-{6DA395D9-E4FD-431D-92FE-62137C56DDB4}" dt="2024-11-13T05:24:58.264" v="2"/>
          <ac:spMkLst>
            <pc:docMk/>
            <pc:sldMk cId="2405093227" sldId="339"/>
            <ac:spMk id="4" creationId="{40EB9CA7-D65E-8F5C-0631-62389D9A6577}"/>
          </ac:spMkLst>
        </pc:spChg>
      </pc:sldChg>
      <pc:sldChg chg="modSp">
        <pc:chgData name="OKS22 南裕斗" userId="S::ok220184@oks.iput.ac.jp::4d702e03-5945-4733-988a-40a2a2b9758a" providerId="AD" clId="Web-{6DA395D9-E4FD-431D-92FE-62137C56DDB4}" dt="2024-11-13T05:25:04.561" v="5"/>
        <pc:sldMkLst>
          <pc:docMk/>
          <pc:sldMk cId="2878658358" sldId="341"/>
        </pc:sldMkLst>
        <pc:spChg chg="mod">
          <ac:chgData name="OKS22 南裕斗" userId="S::ok220184@oks.iput.ac.jp::4d702e03-5945-4733-988a-40a2a2b9758a" providerId="AD" clId="Web-{6DA395D9-E4FD-431D-92FE-62137C56DDB4}" dt="2024-11-13T05:25:04.514" v="3"/>
          <ac:spMkLst>
            <pc:docMk/>
            <pc:sldMk cId="2878658358" sldId="341"/>
            <ac:spMk id="2" creationId="{3CF72D7E-F101-E9A3-1656-B55009A24FEE}"/>
          </ac:spMkLst>
        </pc:spChg>
        <pc:spChg chg="mod">
          <ac:chgData name="OKS22 南裕斗" userId="S::ok220184@oks.iput.ac.jp::4d702e03-5945-4733-988a-40a2a2b9758a" providerId="AD" clId="Web-{6DA395D9-E4FD-431D-92FE-62137C56DDB4}" dt="2024-11-13T05:25:04.530" v="4"/>
          <ac:spMkLst>
            <pc:docMk/>
            <pc:sldMk cId="2878658358" sldId="341"/>
            <ac:spMk id="3" creationId="{52DA1B8C-C72C-2E7A-6EF9-810B3DDD104E}"/>
          </ac:spMkLst>
        </pc:spChg>
        <pc:spChg chg="mod">
          <ac:chgData name="OKS22 南裕斗" userId="S::ok220184@oks.iput.ac.jp::4d702e03-5945-4733-988a-40a2a2b9758a" providerId="AD" clId="Web-{6DA395D9-E4FD-431D-92FE-62137C56DDB4}" dt="2024-11-13T05:25:04.561" v="5"/>
          <ac:spMkLst>
            <pc:docMk/>
            <pc:sldMk cId="2878658358" sldId="341"/>
            <ac:spMk id="4" creationId="{0B2E6650-C35E-8E4C-8F70-D03CB755E016}"/>
          </ac:spMkLst>
        </pc:spChg>
      </pc:sldChg>
      <pc:sldChg chg="del">
        <pc:chgData name="OKS22 南裕斗" userId="S::ok220184@oks.iput.ac.jp::4d702e03-5945-4733-988a-40a2a2b9758a" providerId="AD" clId="Web-{6DA395D9-E4FD-431D-92FE-62137C56DDB4}" dt="2024-11-13T05:30:57.444" v="73"/>
        <pc:sldMkLst>
          <pc:docMk/>
          <pc:sldMk cId="1110959331" sldId="346"/>
        </pc:sldMkLst>
      </pc:sldChg>
      <pc:sldChg chg="addSp modSp">
        <pc:chgData name="OKS22 南裕斗" userId="S::ok220184@oks.iput.ac.jp::4d702e03-5945-4733-988a-40a2a2b9758a" providerId="AD" clId="Web-{6DA395D9-E4FD-431D-92FE-62137C56DDB4}" dt="2024-11-13T05:32:02.883" v="81" actId="1076"/>
        <pc:sldMkLst>
          <pc:docMk/>
          <pc:sldMk cId="1216839500" sldId="349"/>
        </pc:sldMkLst>
        <pc:spChg chg="add mod">
          <ac:chgData name="OKS22 南裕斗" userId="S::ok220184@oks.iput.ac.jp::4d702e03-5945-4733-988a-40a2a2b9758a" providerId="AD" clId="Web-{6DA395D9-E4FD-431D-92FE-62137C56DDB4}" dt="2024-11-13T05:32:02.883" v="81" actId="1076"/>
          <ac:spMkLst>
            <pc:docMk/>
            <pc:sldMk cId="1216839500" sldId="349"/>
            <ac:spMk id="3" creationId="{89A2F521-09AD-0D4D-96BB-4F54CEB131BC}"/>
          </ac:spMkLst>
        </pc:spChg>
      </pc:sldChg>
      <pc:sldChg chg="addSp modSp">
        <pc:chgData name="OKS22 南裕斗" userId="S::ok220184@oks.iput.ac.jp::4d702e03-5945-4733-988a-40a2a2b9758a" providerId="AD" clId="Web-{6DA395D9-E4FD-431D-92FE-62137C56DDB4}" dt="2024-11-13T05:32:03.789" v="82"/>
        <pc:sldMkLst>
          <pc:docMk/>
          <pc:sldMk cId="922073692" sldId="350"/>
        </pc:sldMkLst>
        <pc:spChg chg="add mod">
          <ac:chgData name="OKS22 南裕斗" userId="S::ok220184@oks.iput.ac.jp::4d702e03-5945-4733-988a-40a2a2b9758a" providerId="AD" clId="Web-{6DA395D9-E4FD-431D-92FE-62137C56DDB4}" dt="2024-11-13T05:32:03.789" v="82"/>
          <ac:spMkLst>
            <pc:docMk/>
            <pc:sldMk cId="922073692" sldId="350"/>
            <ac:spMk id="3" creationId="{55403EEB-B910-3C6A-66C9-7B5E123E5BBB}"/>
          </ac:spMkLst>
        </pc:spChg>
      </pc:sldChg>
      <pc:sldChg chg="addSp delSp modSp">
        <pc:chgData name="OKS22 南裕斗" userId="S::ok220184@oks.iput.ac.jp::4d702e03-5945-4733-988a-40a2a2b9758a" providerId="AD" clId="Web-{6DA395D9-E4FD-431D-92FE-62137C56DDB4}" dt="2024-11-13T05:32:11.227" v="86"/>
        <pc:sldMkLst>
          <pc:docMk/>
          <pc:sldMk cId="3846357549" sldId="351"/>
        </pc:sldMkLst>
        <pc:spChg chg="del">
          <ac:chgData name="OKS22 南裕斗" userId="S::ok220184@oks.iput.ac.jp::4d702e03-5945-4733-988a-40a2a2b9758a" providerId="AD" clId="Web-{6DA395D9-E4FD-431D-92FE-62137C56DDB4}" dt="2024-11-13T05:32:10.664" v="85"/>
          <ac:spMkLst>
            <pc:docMk/>
            <pc:sldMk cId="3846357549" sldId="351"/>
            <ac:spMk id="2" creationId="{8050B0B5-A6E5-1C16-B271-485E92E0BF45}"/>
          </ac:spMkLst>
        </pc:spChg>
        <pc:spChg chg="add del">
          <ac:chgData name="OKS22 南裕斗" userId="S::ok220184@oks.iput.ac.jp::4d702e03-5945-4733-988a-40a2a2b9758a" providerId="AD" clId="Web-{6DA395D9-E4FD-431D-92FE-62137C56DDB4}" dt="2024-11-13T05:32:09.727" v="84"/>
          <ac:spMkLst>
            <pc:docMk/>
            <pc:sldMk cId="3846357549" sldId="351"/>
            <ac:spMk id="6" creationId="{BDCCA0F9-A0CC-3EB1-8853-43C7ECB0A10B}"/>
          </ac:spMkLst>
        </pc:spChg>
        <pc:spChg chg="add mod">
          <ac:chgData name="OKS22 南裕斗" userId="S::ok220184@oks.iput.ac.jp::4d702e03-5945-4733-988a-40a2a2b9758a" providerId="AD" clId="Web-{6DA395D9-E4FD-431D-92FE-62137C56DDB4}" dt="2024-11-13T05:32:11.227" v="86"/>
          <ac:spMkLst>
            <pc:docMk/>
            <pc:sldMk cId="3846357549" sldId="351"/>
            <ac:spMk id="8" creationId="{BF5C123B-16F1-D61E-CAE5-E88D844990C0}"/>
          </ac:spMkLst>
        </pc:spChg>
      </pc:sldChg>
      <pc:sldChg chg="addSp delSp">
        <pc:chgData name="OKS22 南裕斗" userId="S::ok220184@oks.iput.ac.jp::4d702e03-5945-4733-988a-40a2a2b9758a" providerId="AD" clId="Web-{6DA395D9-E4FD-431D-92FE-62137C56DDB4}" dt="2024-11-13T05:32:16.821" v="88"/>
        <pc:sldMkLst>
          <pc:docMk/>
          <pc:sldMk cId="296374331" sldId="352"/>
        </pc:sldMkLst>
        <pc:spChg chg="del">
          <ac:chgData name="OKS22 南裕斗" userId="S::ok220184@oks.iput.ac.jp::4d702e03-5945-4733-988a-40a2a2b9758a" providerId="AD" clId="Web-{6DA395D9-E4FD-431D-92FE-62137C56DDB4}" dt="2024-11-13T05:32:16.821" v="88"/>
          <ac:spMkLst>
            <pc:docMk/>
            <pc:sldMk cId="296374331" sldId="352"/>
            <ac:spMk id="2" creationId="{2606CFE0-FA29-BEB1-6A11-1F1691263543}"/>
          </ac:spMkLst>
        </pc:spChg>
        <pc:spChg chg="add">
          <ac:chgData name="OKS22 南裕斗" userId="S::ok220184@oks.iput.ac.jp::4d702e03-5945-4733-988a-40a2a2b9758a" providerId="AD" clId="Web-{6DA395D9-E4FD-431D-92FE-62137C56DDB4}" dt="2024-11-13T05:32:12.977" v="87"/>
          <ac:spMkLst>
            <pc:docMk/>
            <pc:sldMk cId="296374331" sldId="352"/>
            <ac:spMk id="5" creationId="{90357FC0-1F3A-5373-7D9C-9B00E222691B}"/>
          </ac:spMkLst>
        </pc:spChg>
      </pc:sldChg>
      <pc:sldChg chg="addSp delSp">
        <pc:chgData name="OKS22 南裕斗" userId="S::ok220184@oks.iput.ac.jp::4d702e03-5945-4733-988a-40a2a2b9758a" providerId="AD" clId="Web-{6DA395D9-E4FD-431D-92FE-62137C56DDB4}" dt="2024-11-13T05:32:23.071" v="90"/>
        <pc:sldMkLst>
          <pc:docMk/>
          <pc:sldMk cId="509659083" sldId="353"/>
        </pc:sldMkLst>
        <pc:spChg chg="add">
          <ac:chgData name="OKS22 南裕斗" userId="S::ok220184@oks.iput.ac.jp::4d702e03-5945-4733-988a-40a2a2b9758a" providerId="AD" clId="Web-{6DA395D9-E4FD-431D-92FE-62137C56DDB4}" dt="2024-11-13T05:32:19.602" v="89"/>
          <ac:spMkLst>
            <pc:docMk/>
            <pc:sldMk cId="509659083" sldId="353"/>
            <ac:spMk id="3" creationId="{D49A325E-7C1B-FD77-EB4B-F60E7E9E54B8}"/>
          </ac:spMkLst>
        </pc:spChg>
        <pc:spChg chg="del">
          <ac:chgData name="OKS22 南裕斗" userId="S::ok220184@oks.iput.ac.jp::4d702e03-5945-4733-988a-40a2a2b9758a" providerId="AD" clId="Web-{6DA395D9-E4FD-431D-92FE-62137C56DDB4}" dt="2024-11-13T05:32:23.071" v="90"/>
          <ac:spMkLst>
            <pc:docMk/>
            <pc:sldMk cId="509659083" sldId="353"/>
            <ac:spMk id="8" creationId="{1DD60B9D-F3AD-8D0E-4BEE-186AEBF76A89}"/>
          </ac:spMkLst>
        </pc:spChg>
      </pc:sldChg>
      <pc:sldChg chg="modSp">
        <pc:chgData name="OKS22 南裕斗" userId="S::ok220184@oks.iput.ac.jp::4d702e03-5945-4733-988a-40a2a2b9758a" providerId="AD" clId="Web-{6DA395D9-E4FD-431D-92FE-62137C56DDB4}" dt="2024-11-13T05:32:29.727" v="91" actId="20577"/>
        <pc:sldMkLst>
          <pc:docMk/>
          <pc:sldMk cId="1066429063" sldId="354"/>
        </pc:sldMkLst>
        <pc:spChg chg="mod">
          <ac:chgData name="OKS22 南裕斗" userId="S::ok220184@oks.iput.ac.jp::4d702e03-5945-4733-988a-40a2a2b9758a" providerId="AD" clId="Web-{6DA395D9-E4FD-431D-92FE-62137C56DDB4}" dt="2024-11-13T05:32:29.727" v="91" actId="20577"/>
          <ac:spMkLst>
            <pc:docMk/>
            <pc:sldMk cId="1066429063" sldId="354"/>
            <ac:spMk id="2" creationId="{FFAE3B94-C3AE-9E0A-D9B3-7F2C9A77942A}"/>
          </ac:spMkLst>
        </pc:spChg>
      </pc:sldChg>
      <pc:sldChg chg="modSp">
        <pc:chgData name="OKS22 南裕斗" userId="S::ok220184@oks.iput.ac.jp::4d702e03-5945-4733-988a-40a2a2b9758a" providerId="AD" clId="Web-{6DA395D9-E4FD-431D-92FE-62137C56DDB4}" dt="2024-11-13T05:29:57.911" v="72"/>
        <pc:sldMkLst>
          <pc:docMk/>
          <pc:sldMk cId="801094916" sldId="360"/>
        </pc:sldMkLst>
        <pc:spChg chg="mod">
          <ac:chgData name="OKS22 南裕斗" userId="S::ok220184@oks.iput.ac.jp::4d702e03-5945-4733-988a-40a2a2b9758a" providerId="AD" clId="Web-{6DA395D9-E4FD-431D-92FE-62137C56DDB4}" dt="2024-11-13T05:29:57.864" v="70"/>
          <ac:spMkLst>
            <pc:docMk/>
            <pc:sldMk cId="801094916" sldId="360"/>
            <ac:spMk id="2" creationId="{C2FB2E94-8CD7-E41D-770F-AFBE14D75900}"/>
          </ac:spMkLst>
        </pc:spChg>
        <pc:spChg chg="mod">
          <ac:chgData name="OKS22 南裕斗" userId="S::ok220184@oks.iput.ac.jp::4d702e03-5945-4733-988a-40a2a2b9758a" providerId="AD" clId="Web-{6DA395D9-E4FD-431D-92FE-62137C56DDB4}" dt="2024-11-13T05:29:57.880" v="71"/>
          <ac:spMkLst>
            <pc:docMk/>
            <pc:sldMk cId="801094916" sldId="360"/>
            <ac:spMk id="3" creationId="{39663F77-74D2-0F97-B03C-7B8F564C1A73}"/>
          </ac:spMkLst>
        </pc:spChg>
        <pc:spChg chg="mod">
          <ac:chgData name="OKS22 南裕斗" userId="S::ok220184@oks.iput.ac.jp::4d702e03-5945-4733-988a-40a2a2b9758a" providerId="AD" clId="Web-{6DA395D9-E4FD-431D-92FE-62137C56DDB4}" dt="2024-11-13T05:29:57.911" v="72"/>
          <ac:spMkLst>
            <pc:docMk/>
            <pc:sldMk cId="801094916" sldId="360"/>
            <ac:spMk id="4" creationId="{F8A4EC8C-4EF7-2CFD-2040-E6A4DD0E6274}"/>
          </ac:spMkLst>
        </pc:spChg>
      </pc:sldChg>
      <pc:sldChg chg="addSp delSp">
        <pc:chgData name="OKS22 南裕斗" userId="S::ok220184@oks.iput.ac.jp::4d702e03-5945-4733-988a-40a2a2b9758a" providerId="AD" clId="Web-{6DA395D9-E4FD-431D-92FE-62137C56DDB4}" dt="2024-11-13T05:32:37.056" v="93"/>
        <pc:sldMkLst>
          <pc:docMk/>
          <pc:sldMk cId="2281656252" sldId="361"/>
        </pc:sldMkLst>
        <pc:spChg chg="add">
          <ac:chgData name="OKS22 南裕斗" userId="S::ok220184@oks.iput.ac.jp::4d702e03-5945-4733-988a-40a2a2b9758a" providerId="AD" clId="Web-{6DA395D9-E4FD-431D-92FE-62137C56DDB4}" dt="2024-11-13T05:32:32.180" v="92"/>
          <ac:spMkLst>
            <pc:docMk/>
            <pc:sldMk cId="2281656252" sldId="361"/>
            <ac:spMk id="3" creationId="{ECB812E9-F21E-D514-6222-310BC52BA7E3}"/>
          </ac:spMkLst>
        </pc:spChg>
        <pc:spChg chg="del">
          <ac:chgData name="OKS22 南裕斗" userId="S::ok220184@oks.iput.ac.jp::4d702e03-5945-4733-988a-40a2a2b9758a" providerId="AD" clId="Web-{6DA395D9-E4FD-431D-92FE-62137C56DDB4}" dt="2024-11-13T05:32:37.056" v="93"/>
          <ac:spMkLst>
            <pc:docMk/>
            <pc:sldMk cId="2281656252" sldId="361"/>
            <ac:spMk id="10" creationId="{906C1045-4F85-0B1E-5C9B-DE8C6E43A118}"/>
          </ac:spMkLst>
        </pc:spChg>
      </pc:sldChg>
      <pc:sldChg chg="addSp delSp">
        <pc:chgData name="OKS22 南裕斗" userId="S::ok220184@oks.iput.ac.jp::4d702e03-5945-4733-988a-40a2a2b9758a" providerId="AD" clId="Web-{6DA395D9-E4FD-431D-92FE-62137C56DDB4}" dt="2024-11-13T05:32:42.415" v="95"/>
        <pc:sldMkLst>
          <pc:docMk/>
          <pc:sldMk cId="153721863" sldId="362"/>
        </pc:sldMkLst>
        <pc:spChg chg="add">
          <ac:chgData name="OKS22 南裕斗" userId="S::ok220184@oks.iput.ac.jp::4d702e03-5945-4733-988a-40a2a2b9758a" providerId="AD" clId="Web-{6DA395D9-E4FD-431D-92FE-62137C56DDB4}" dt="2024-11-13T05:32:39.962" v="94"/>
          <ac:spMkLst>
            <pc:docMk/>
            <pc:sldMk cId="153721863" sldId="362"/>
            <ac:spMk id="3" creationId="{C00C4345-97F2-C027-E894-646A1702F0E7}"/>
          </ac:spMkLst>
        </pc:spChg>
        <pc:spChg chg="del">
          <ac:chgData name="OKS22 南裕斗" userId="S::ok220184@oks.iput.ac.jp::4d702e03-5945-4733-988a-40a2a2b9758a" providerId="AD" clId="Web-{6DA395D9-E4FD-431D-92FE-62137C56DDB4}" dt="2024-11-13T05:32:42.415" v="95"/>
          <ac:spMkLst>
            <pc:docMk/>
            <pc:sldMk cId="153721863" sldId="362"/>
            <ac:spMk id="10" creationId="{7D5EE1A0-13CB-3D8A-68D7-AD2B4C633FD2}"/>
          </ac:spMkLst>
        </pc:spChg>
      </pc:sldChg>
      <pc:sldChg chg="modSp">
        <pc:chgData name="OKS22 南裕斗" userId="S::ok220184@oks.iput.ac.jp::4d702e03-5945-4733-988a-40a2a2b9758a" providerId="AD" clId="Web-{6DA395D9-E4FD-431D-92FE-62137C56DDB4}" dt="2024-11-13T05:31:13.679" v="79"/>
        <pc:sldMkLst>
          <pc:docMk/>
          <pc:sldMk cId="3664159955" sldId="363"/>
        </pc:sldMkLst>
        <pc:spChg chg="mod">
          <ac:chgData name="OKS22 南裕斗" userId="S::ok220184@oks.iput.ac.jp::4d702e03-5945-4733-988a-40a2a2b9758a" providerId="AD" clId="Web-{6DA395D9-E4FD-431D-92FE-62137C56DDB4}" dt="2024-11-13T05:31:13.663" v="77"/>
          <ac:spMkLst>
            <pc:docMk/>
            <pc:sldMk cId="3664159955" sldId="363"/>
            <ac:spMk id="2" creationId="{C2FB2E94-8CD7-E41D-770F-AFBE14D75900}"/>
          </ac:spMkLst>
        </pc:spChg>
        <pc:spChg chg="mod">
          <ac:chgData name="OKS22 南裕斗" userId="S::ok220184@oks.iput.ac.jp::4d702e03-5945-4733-988a-40a2a2b9758a" providerId="AD" clId="Web-{6DA395D9-E4FD-431D-92FE-62137C56DDB4}" dt="2024-11-13T05:31:13.679" v="79"/>
          <ac:spMkLst>
            <pc:docMk/>
            <pc:sldMk cId="3664159955" sldId="363"/>
            <ac:spMk id="3" creationId="{39663F77-74D2-0F97-B03C-7B8F564C1A73}"/>
          </ac:spMkLst>
        </pc:spChg>
        <pc:spChg chg="mod">
          <ac:chgData name="OKS22 南裕斗" userId="S::ok220184@oks.iput.ac.jp::4d702e03-5945-4733-988a-40a2a2b9758a" providerId="AD" clId="Web-{6DA395D9-E4FD-431D-92FE-62137C56DDB4}" dt="2024-11-13T05:31:13.663" v="78"/>
          <ac:spMkLst>
            <pc:docMk/>
            <pc:sldMk cId="3664159955" sldId="363"/>
            <ac:spMk id="4" creationId="{F8A4EC8C-4EF7-2CFD-2040-E6A4DD0E6274}"/>
          </ac:spMkLst>
        </pc:spChg>
      </pc:sldChg>
      <pc:sldChg chg="addSp delSp modSp add replId">
        <pc:chgData name="OKS22 南裕斗" userId="S::ok220184@oks.iput.ac.jp::4d702e03-5945-4733-988a-40a2a2b9758a" providerId="AD" clId="Web-{6DA395D9-E4FD-431D-92FE-62137C56DDB4}" dt="2024-11-13T05:35:52.451" v="124" actId="14100"/>
        <pc:sldMkLst>
          <pc:docMk/>
          <pc:sldMk cId="781533441" sldId="364"/>
        </pc:sldMkLst>
        <pc:spChg chg="del mod">
          <ac:chgData name="OKS22 南裕斗" userId="S::ok220184@oks.iput.ac.jp::4d702e03-5945-4733-988a-40a2a2b9758a" providerId="AD" clId="Web-{6DA395D9-E4FD-431D-92FE-62137C56DDB4}" dt="2024-11-13T05:35:00.918" v="104"/>
          <ac:spMkLst>
            <pc:docMk/>
            <pc:sldMk cId="781533441" sldId="364"/>
            <ac:spMk id="3" creationId="{C00C4345-97F2-C027-E894-646A1702F0E7}"/>
          </ac:spMkLst>
        </pc:spChg>
        <pc:spChg chg="add mod">
          <ac:chgData name="OKS22 南裕斗" userId="S::ok220184@oks.iput.ac.jp::4d702e03-5945-4733-988a-40a2a2b9758a" providerId="AD" clId="Web-{6DA395D9-E4FD-431D-92FE-62137C56DDB4}" dt="2024-11-13T05:35:52.451" v="124" actId="14100"/>
          <ac:spMkLst>
            <pc:docMk/>
            <pc:sldMk cId="781533441" sldId="364"/>
            <ac:spMk id="5" creationId="{3EE3BF78-A1F5-7C5F-AD98-BBA84B856A96}"/>
          </ac:spMkLst>
        </pc:spChg>
        <pc:picChg chg="add mod">
          <ac:chgData name="OKS22 南裕斗" userId="S::ok220184@oks.iput.ac.jp::4d702e03-5945-4733-988a-40a2a2b9758a" providerId="AD" clId="Web-{6DA395D9-E4FD-431D-92FE-62137C56DDB4}" dt="2024-11-13T05:35:06.465" v="106" actId="1076"/>
          <ac:picMkLst>
            <pc:docMk/>
            <pc:sldMk cId="781533441" sldId="364"/>
            <ac:picMk id="2" creationId="{BCC7088C-C581-D80A-7B2D-5B682738BD8C}"/>
          </ac:picMkLst>
        </pc:picChg>
        <pc:picChg chg="del">
          <ac:chgData name="OKS22 南裕斗" userId="S::ok220184@oks.iput.ac.jp::4d702e03-5945-4733-988a-40a2a2b9758a" providerId="AD" clId="Web-{6DA395D9-E4FD-431D-92FE-62137C56DDB4}" dt="2024-11-13T05:34:43.137" v="99"/>
          <ac:picMkLst>
            <pc:docMk/>
            <pc:sldMk cId="781533441" sldId="364"/>
            <ac:picMk id="8" creationId="{1D4AD3C5-41E8-DD8F-3E32-03F74F102CC9}"/>
          </ac:picMkLst>
        </pc:picChg>
      </pc:sldChg>
      <pc:sldChg chg="addSp delSp modSp add replId">
        <pc:chgData name="OKS22 南裕斗" userId="S::ok220184@oks.iput.ac.jp::4d702e03-5945-4733-988a-40a2a2b9758a" providerId="AD" clId="Web-{6DA395D9-E4FD-431D-92FE-62137C56DDB4}" dt="2024-11-13T05:43:30.633" v="201" actId="1076"/>
        <pc:sldMkLst>
          <pc:docMk/>
          <pc:sldMk cId="4168299829" sldId="365"/>
        </pc:sldMkLst>
        <pc:spChg chg="mod">
          <ac:chgData name="OKS22 南裕斗" userId="S::ok220184@oks.iput.ac.jp::4d702e03-5945-4733-988a-40a2a2b9758a" providerId="AD" clId="Web-{6DA395D9-E4FD-431D-92FE-62137C56DDB4}" dt="2024-11-13T05:40:15.254" v="130" actId="20577"/>
          <ac:spMkLst>
            <pc:docMk/>
            <pc:sldMk cId="4168299829" sldId="365"/>
            <ac:spMk id="5" creationId="{3EE3BF78-A1F5-7C5F-AD98-BBA84B856A96}"/>
          </ac:spMkLst>
        </pc:spChg>
        <pc:spChg chg="add mod">
          <ac:chgData name="OKS22 南裕斗" userId="S::ok220184@oks.iput.ac.jp::4d702e03-5945-4733-988a-40a2a2b9758a" providerId="AD" clId="Web-{6DA395D9-E4FD-431D-92FE-62137C56DDB4}" dt="2024-11-13T05:41:43.240" v="179" actId="20577"/>
          <ac:spMkLst>
            <pc:docMk/>
            <pc:sldMk cId="4168299829" sldId="365"/>
            <ac:spMk id="7" creationId="{589A9375-B350-302F-3F16-203B960B459B}"/>
          </ac:spMkLst>
        </pc:spChg>
        <pc:picChg chg="del">
          <ac:chgData name="OKS22 南裕斗" userId="S::ok220184@oks.iput.ac.jp::4d702e03-5945-4733-988a-40a2a2b9758a" providerId="AD" clId="Web-{6DA395D9-E4FD-431D-92FE-62137C56DDB4}" dt="2024-11-13T05:39:58.144" v="126"/>
          <ac:picMkLst>
            <pc:docMk/>
            <pc:sldMk cId="4168299829" sldId="365"/>
            <ac:picMk id="2" creationId="{BCC7088C-C581-D80A-7B2D-5B682738BD8C}"/>
          </ac:picMkLst>
        </pc:picChg>
        <pc:picChg chg="add del mod">
          <ac:chgData name="OKS22 南裕斗" userId="S::ok220184@oks.iput.ac.jp::4d702e03-5945-4733-988a-40a2a2b9758a" providerId="AD" clId="Web-{6DA395D9-E4FD-431D-92FE-62137C56DDB4}" dt="2024-11-13T05:40:27.113" v="133"/>
          <ac:picMkLst>
            <pc:docMk/>
            <pc:sldMk cId="4168299829" sldId="365"/>
            <ac:picMk id="3" creationId="{C2ABAC4E-C6D6-C2CB-C686-E50594844972}"/>
          </ac:picMkLst>
        </pc:picChg>
        <pc:picChg chg="add mod">
          <ac:chgData name="OKS22 南裕斗" userId="S::ok220184@oks.iput.ac.jp::4d702e03-5945-4733-988a-40a2a2b9758a" providerId="AD" clId="Web-{6DA395D9-E4FD-431D-92FE-62137C56DDB4}" dt="2024-11-13T05:40:29.769" v="135" actId="1076"/>
          <ac:picMkLst>
            <pc:docMk/>
            <pc:sldMk cId="4168299829" sldId="365"/>
            <ac:picMk id="6" creationId="{E4A90E8D-8752-5469-27B9-625CABDB4246}"/>
          </ac:picMkLst>
        </pc:picChg>
        <pc:picChg chg="add del mod">
          <ac:chgData name="OKS22 南裕斗" userId="S::ok220184@oks.iput.ac.jp::4d702e03-5945-4733-988a-40a2a2b9758a" providerId="AD" clId="Web-{6DA395D9-E4FD-431D-92FE-62137C56DDB4}" dt="2024-11-13T05:42:42.663" v="192"/>
          <ac:picMkLst>
            <pc:docMk/>
            <pc:sldMk cId="4168299829" sldId="365"/>
            <ac:picMk id="8" creationId="{1D4EF502-A2E3-2323-1A74-FA0E6FC4A80A}"/>
          </ac:picMkLst>
        </pc:picChg>
        <pc:picChg chg="add mod">
          <ac:chgData name="OKS22 南裕斗" userId="S::ok220184@oks.iput.ac.jp::4d702e03-5945-4733-988a-40a2a2b9758a" providerId="AD" clId="Web-{6DA395D9-E4FD-431D-92FE-62137C56DDB4}" dt="2024-11-13T05:43:30.633" v="201" actId="1076"/>
          <ac:picMkLst>
            <pc:docMk/>
            <pc:sldMk cId="4168299829" sldId="365"/>
            <ac:picMk id="9" creationId="{70E4A013-EA58-D9BA-C417-663AF60FD0DE}"/>
          </ac:picMkLst>
        </pc:picChg>
      </pc:sldChg>
      <pc:sldChg chg="addSp delSp modSp add replId">
        <pc:chgData name="OKS22 南裕斗" userId="S::ok220184@oks.iput.ac.jp::4d702e03-5945-4733-988a-40a2a2b9758a" providerId="AD" clId="Web-{6DA395D9-E4FD-431D-92FE-62137C56DDB4}" dt="2024-11-13T05:52:55.115" v="339" actId="20577"/>
        <pc:sldMkLst>
          <pc:docMk/>
          <pc:sldMk cId="1418795927" sldId="366"/>
        </pc:sldMkLst>
        <pc:spChg chg="mod">
          <ac:chgData name="OKS22 南裕斗" userId="S::ok220184@oks.iput.ac.jp::4d702e03-5945-4733-988a-40a2a2b9758a" providerId="AD" clId="Web-{6DA395D9-E4FD-431D-92FE-62137C56DDB4}" dt="2024-11-13T05:50:56.315" v="306"/>
          <ac:spMkLst>
            <pc:docMk/>
            <pc:sldMk cId="1418795927" sldId="366"/>
            <ac:spMk id="4" creationId="{180F1799-3D8C-DBEE-D710-4F31C3F555EB}"/>
          </ac:spMkLst>
        </pc:spChg>
        <pc:spChg chg="mod">
          <ac:chgData name="OKS22 南裕斗" userId="S::ok220184@oks.iput.ac.jp::4d702e03-5945-4733-988a-40a2a2b9758a" providerId="AD" clId="Web-{6DA395D9-E4FD-431D-92FE-62137C56DDB4}" dt="2024-11-13T05:50:38.596" v="300"/>
          <ac:spMkLst>
            <pc:docMk/>
            <pc:sldMk cId="1418795927" sldId="366"/>
            <ac:spMk id="5" creationId="{3EE3BF78-A1F5-7C5F-AD98-BBA84B856A96}"/>
          </ac:spMkLst>
        </pc:spChg>
        <pc:spChg chg="mod">
          <ac:chgData name="OKS22 南裕斗" userId="S::ok220184@oks.iput.ac.jp::4d702e03-5945-4733-988a-40a2a2b9758a" providerId="AD" clId="Web-{6DA395D9-E4FD-431D-92FE-62137C56DDB4}" dt="2024-11-13T05:52:55.115" v="339" actId="20577"/>
          <ac:spMkLst>
            <pc:docMk/>
            <pc:sldMk cId="1418795927" sldId="366"/>
            <ac:spMk id="7" creationId="{589A9375-B350-302F-3F16-203B960B459B}"/>
          </ac:spMkLst>
        </pc:spChg>
        <pc:picChg chg="add mod">
          <ac:chgData name="OKS22 南裕斗" userId="S::ok220184@oks.iput.ac.jp::4d702e03-5945-4733-988a-40a2a2b9758a" providerId="AD" clId="Web-{6DA395D9-E4FD-431D-92FE-62137C56DDB4}" dt="2024-11-13T05:44:01.274" v="207" actId="14100"/>
          <ac:picMkLst>
            <pc:docMk/>
            <pc:sldMk cId="1418795927" sldId="366"/>
            <ac:picMk id="2" creationId="{C95C14F7-CB3C-6DAE-095B-BDB65E0D9900}"/>
          </ac:picMkLst>
        </pc:picChg>
        <pc:picChg chg="del">
          <ac:chgData name="OKS22 南裕斗" userId="S::ok220184@oks.iput.ac.jp::4d702e03-5945-4733-988a-40a2a2b9758a" providerId="AD" clId="Web-{6DA395D9-E4FD-431D-92FE-62137C56DDB4}" dt="2024-11-13T05:43:56.384" v="204"/>
          <ac:picMkLst>
            <pc:docMk/>
            <pc:sldMk cId="1418795927" sldId="366"/>
            <ac:picMk id="6" creationId="{E4A90E8D-8752-5469-27B9-625CABDB4246}"/>
          </ac:picMkLst>
        </pc:picChg>
        <pc:picChg chg="del">
          <ac:chgData name="OKS22 南裕斗" userId="S::ok220184@oks.iput.ac.jp::4d702e03-5945-4733-988a-40a2a2b9758a" providerId="AD" clId="Web-{6DA395D9-E4FD-431D-92FE-62137C56DDB4}" dt="2024-11-13T05:43:56.384" v="203"/>
          <ac:picMkLst>
            <pc:docMk/>
            <pc:sldMk cId="1418795927" sldId="366"/>
            <ac:picMk id="9" creationId="{70E4A013-EA58-D9BA-C417-663AF60FD0DE}"/>
          </ac:picMkLst>
        </pc:picChg>
      </pc:sldChg>
      <pc:sldChg chg="modSp add replId">
        <pc:chgData name="OKS22 南裕斗" userId="S::ok220184@oks.iput.ac.jp::4d702e03-5945-4733-988a-40a2a2b9758a" providerId="AD" clId="Web-{6DA395D9-E4FD-431D-92FE-62137C56DDB4}" dt="2024-11-13T05:53:45.522" v="345" actId="20577"/>
        <pc:sldMkLst>
          <pc:docMk/>
          <pc:sldMk cId="3242141846" sldId="367"/>
        </pc:sldMkLst>
        <pc:spChg chg="mod">
          <ac:chgData name="OKS22 南裕斗" userId="S::ok220184@oks.iput.ac.jp::4d702e03-5945-4733-988a-40a2a2b9758a" providerId="AD" clId="Web-{6DA395D9-E4FD-431D-92FE-62137C56DDB4}" dt="2024-11-13T05:53:45.522" v="345" actId="20577"/>
          <ac:spMkLst>
            <pc:docMk/>
            <pc:sldMk cId="3242141846" sldId="367"/>
            <ac:spMk id="7" creationId="{589A9375-B350-302F-3F16-203B960B459B}"/>
          </ac:spMkLst>
        </pc:spChg>
      </pc:sldChg>
    </pc:docChg>
  </pc:docChgLst>
  <pc:docChgLst>
    <pc:chgData name="OKS22 南裕斗" userId="S::ok220184@oks.iput.ac.jp::4d702e03-5945-4733-988a-40a2a2b9758a" providerId="AD" clId="Web-{E1E97DE6-306C-45EF-9D2C-B88EAE7E54B3}"/>
    <pc:docChg chg="addSld modSld modSection">
      <pc:chgData name="OKS22 南裕斗" userId="S::ok220184@oks.iput.ac.jp::4d702e03-5945-4733-988a-40a2a2b9758a" providerId="AD" clId="Web-{E1E97DE6-306C-45EF-9D2C-B88EAE7E54B3}" dt="2024-11-12T03:34:01.794" v="27" actId="20577"/>
      <pc:docMkLst>
        <pc:docMk/>
      </pc:docMkLst>
      <pc:sldChg chg="modSp add replId modNotes">
        <pc:chgData name="OKS22 南裕斗" userId="S::ok220184@oks.iput.ac.jp::4d702e03-5945-4733-988a-40a2a2b9758a" providerId="AD" clId="Web-{E1E97DE6-306C-45EF-9D2C-B88EAE7E54B3}" dt="2024-11-12T03:32:42.355" v="25" actId="1076"/>
        <pc:sldMkLst>
          <pc:docMk/>
          <pc:sldMk cId="354208555" sldId="338"/>
        </pc:sldMkLst>
        <pc:spChg chg="mod">
          <ac:chgData name="OKS22 南裕斗" userId="S::ok220184@oks.iput.ac.jp::4d702e03-5945-4733-988a-40a2a2b9758a" providerId="AD" clId="Web-{E1E97DE6-306C-45EF-9D2C-B88EAE7E54B3}" dt="2024-11-12T03:32:42.355" v="25" actId="1076"/>
          <ac:spMkLst>
            <pc:docMk/>
            <pc:sldMk cId="354208555" sldId="338"/>
            <ac:spMk id="7" creationId="{02047943-F844-54A3-24BB-F6CE6547F965}"/>
          </ac:spMkLst>
        </pc:spChg>
      </pc:sldChg>
    </pc:docChg>
  </pc:docChgLst>
  <pc:docChgLst>
    <pc:chgData name="OKS22 南裕斗" userId="S::ok220184@oks.iput.ac.jp::4d702e03-5945-4733-988a-40a2a2b9758a" providerId="AD" clId="Web-{CE1404C9-9E3A-4716-ACF0-F8EB96079DF0}"/>
    <pc:docChg chg="modSld">
      <pc:chgData name="OKS22 南裕斗" userId="S::ok220184@oks.iput.ac.jp::4d702e03-5945-4733-988a-40a2a2b9758a" providerId="AD" clId="Web-{CE1404C9-9E3A-4716-ACF0-F8EB96079DF0}" dt="2024-11-12T01:58:25.092" v="570"/>
      <pc:docMkLst>
        <pc:docMk/>
      </pc:docMkLst>
      <pc:sldChg chg="modNotes">
        <pc:chgData name="OKS22 南裕斗" userId="S::ok220184@oks.iput.ac.jp::4d702e03-5945-4733-988a-40a2a2b9758a" providerId="AD" clId="Web-{CE1404C9-9E3A-4716-ACF0-F8EB96079DF0}" dt="2024-11-12T01:58:25.092" v="570"/>
        <pc:sldMkLst>
          <pc:docMk/>
          <pc:sldMk cId="1756572361" sldId="301"/>
        </pc:sldMkLst>
      </pc:sldChg>
      <pc:sldChg chg="modSp modNotes">
        <pc:chgData name="OKS22 南裕斗" userId="S::ok220184@oks.iput.ac.jp::4d702e03-5945-4733-988a-40a2a2b9758a" providerId="AD" clId="Web-{CE1404C9-9E3A-4716-ACF0-F8EB96079DF0}" dt="2024-11-12T01:53:58.270" v="512"/>
        <pc:sldMkLst>
          <pc:docMk/>
          <pc:sldMk cId="3812566931" sldId="303"/>
        </pc:sldMkLst>
        <pc:spChg chg="mod">
          <ac:chgData name="OKS22 南裕斗" userId="S::ok220184@oks.iput.ac.jp::4d702e03-5945-4733-988a-40a2a2b9758a" providerId="AD" clId="Web-{CE1404C9-9E3A-4716-ACF0-F8EB96079DF0}" dt="2024-11-12T00:48:34.450" v="164" actId="14100"/>
          <ac:spMkLst>
            <pc:docMk/>
            <pc:sldMk cId="3812566931" sldId="303"/>
            <ac:spMk id="3" creationId="{E6C71A38-3D9A-5094-EE11-C1A7D519F4BD}"/>
          </ac:spMkLst>
        </pc:spChg>
      </pc:sldChg>
      <pc:sldChg chg="modNotes">
        <pc:chgData name="OKS22 南裕斗" userId="S::ok220184@oks.iput.ac.jp::4d702e03-5945-4733-988a-40a2a2b9758a" providerId="AD" clId="Web-{CE1404C9-9E3A-4716-ACF0-F8EB96079DF0}" dt="2024-11-12T01:55:12.804" v="520"/>
        <pc:sldMkLst>
          <pc:docMk/>
          <pc:sldMk cId="4220697191" sldId="305"/>
        </pc:sldMkLst>
      </pc:sldChg>
      <pc:sldChg chg="modNotes">
        <pc:chgData name="OKS22 南裕斗" userId="S::ok220184@oks.iput.ac.jp::4d702e03-5945-4733-988a-40a2a2b9758a" providerId="AD" clId="Web-{CE1404C9-9E3A-4716-ACF0-F8EB96079DF0}" dt="2024-11-12T01:54:51.038" v="519"/>
        <pc:sldMkLst>
          <pc:docMk/>
          <pc:sldMk cId="3318838863" sldId="318"/>
        </pc:sldMkLst>
      </pc:sldChg>
      <pc:sldChg chg="modSp modNotes">
        <pc:chgData name="OKS22 南裕斗" userId="S::ok220184@oks.iput.ac.jp::4d702e03-5945-4733-988a-40a2a2b9758a" providerId="AD" clId="Web-{CE1404C9-9E3A-4716-ACF0-F8EB96079DF0}" dt="2024-11-12T01:42:17.246" v="498"/>
        <pc:sldMkLst>
          <pc:docMk/>
          <pc:sldMk cId="2767895259" sldId="322"/>
        </pc:sldMkLst>
        <pc:spChg chg="mod">
          <ac:chgData name="OKS22 南裕斗" userId="S::ok220184@oks.iput.ac.jp::4d702e03-5945-4733-988a-40a2a2b9758a" providerId="AD" clId="Web-{CE1404C9-9E3A-4716-ACF0-F8EB96079DF0}" dt="2024-11-12T01:28:22.281" v="495" actId="20577"/>
          <ac:spMkLst>
            <pc:docMk/>
            <pc:sldMk cId="2767895259" sldId="322"/>
            <ac:spMk id="196" creationId="{DAC57D08-75F3-A7F2-4EC2-AD134BF386EA}"/>
          </ac:spMkLst>
        </pc:spChg>
      </pc:sldChg>
    </pc:docChg>
  </pc:docChgLst>
  <pc:docChgLst>
    <pc:chgData name="OKS22 南裕斗" userId="S::ok220184@oks.iput.ac.jp::4d702e03-5945-4733-988a-40a2a2b9758a" providerId="AD" clId="Web-{0000A716-582C-4AE3-824B-23FDAD040D14}"/>
    <pc:docChg chg="addSld delSld modSld sldOrd">
      <pc:chgData name="OKS22 南裕斗" userId="S::ok220184@oks.iput.ac.jp::4d702e03-5945-4733-988a-40a2a2b9758a" providerId="AD" clId="Web-{0000A716-582C-4AE3-824B-23FDAD040D14}" dt="2024-11-06T03:42:16.468" v="643"/>
      <pc:docMkLst>
        <pc:docMk/>
      </pc:docMkLst>
      <pc:sldChg chg="modSp">
        <pc:chgData name="OKS22 南裕斗" userId="S::ok220184@oks.iput.ac.jp::4d702e03-5945-4733-988a-40a2a2b9758a" providerId="AD" clId="Web-{0000A716-582C-4AE3-824B-23FDAD040D14}" dt="2024-11-06T02:47:31.558" v="67"/>
        <pc:sldMkLst>
          <pc:docMk/>
          <pc:sldMk cId="3765856257" sldId="264"/>
        </pc:sldMkLst>
      </pc:sldChg>
      <pc:sldChg chg="del">
        <pc:chgData name="OKS22 南裕斗" userId="S::ok220184@oks.iput.ac.jp::4d702e03-5945-4733-988a-40a2a2b9758a" providerId="AD" clId="Web-{0000A716-582C-4AE3-824B-23FDAD040D14}" dt="2024-11-06T03:42:16.468" v="643"/>
        <pc:sldMkLst>
          <pc:docMk/>
          <pc:sldMk cId="3769129782" sldId="267"/>
        </pc:sldMkLst>
      </pc:sldChg>
      <pc:sldChg chg="modSp">
        <pc:chgData name="OKS22 南裕斗" userId="S::ok220184@oks.iput.ac.jp::4d702e03-5945-4733-988a-40a2a2b9758a" providerId="AD" clId="Web-{0000A716-582C-4AE3-824B-23FDAD040D14}" dt="2024-11-06T03:18:11.814" v="337" actId="20577"/>
        <pc:sldMkLst>
          <pc:docMk/>
          <pc:sldMk cId="951652559" sldId="275"/>
        </pc:sldMkLst>
      </pc:sldChg>
      <pc:sldChg chg="add del">
        <pc:chgData name="OKS22 南裕斗" userId="S::ok220184@oks.iput.ac.jp::4d702e03-5945-4733-988a-40a2a2b9758a" providerId="AD" clId="Web-{0000A716-582C-4AE3-824B-23FDAD040D14}" dt="2024-11-06T03:10:41.430" v="207"/>
        <pc:sldMkLst>
          <pc:docMk/>
          <pc:sldMk cId="2917440632" sldId="276"/>
        </pc:sldMkLst>
      </pc:sldChg>
      <pc:sldChg chg="modSp add replId">
        <pc:chgData name="OKS22 南裕斗" userId="S::ok220184@oks.iput.ac.jp::4d702e03-5945-4733-988a-40a2a2b9758a" providerId="AD" clId="Web-{0000A716-582C-4AE3-824B-23FDAD040D14}" dt="2024-11-06T03:18:50.862" v="350" actId="20577"/>
        <pc:sldMkLst>
          <pc:docMk/>
          <pc:sldMk cId="3754978010" sldId="280"/>
        </pc:sldMkLst>
      </pc:sldChg>
      <pc:sldChg chg="addSp delSp modSp add ord replId">
        <pc:chgData name="OKS22 南裕斗" userId="S::ok220184@oks.iput.ac.jp::4d702e03-5945-4733-988a-40a2a2b9758a" providerId="AD" clId="Web-{0000A716-582C-4AE3-824B-23FDAD040D14}" dt="2024-11-06T03:08:01.943" v="206" actId="1076"/>
        <pc:sldMkLst>
          <pc:docMk/>
          <pc:sldMk cId="1818810357" sldId="281"/>
        </pc:sldMkLst>
      </pc:sldChg>
      <pc:sldChg chg="modSp add replId">
        <pc:chgData name="OKS22 南裕斗" userId="S::ok220184@oks.iput.ac.jp::4d702e03-5945-4733-988a-40a2a2b9758a" providerId="AD" clId="Web-{0000A716-582C-4AE3-824B-23FDAD040D14}" dt="2024-11-06T03:22:23.178" v="406" actId="20577"/>
        <pc:sldMkLst>
          <pc:docMk/>
          <pc:sldMk cId="2565424827" sldId="282"/>
        </pc:sldMkLst>
      </pc:sldChg>
      <pc:sldChg chg="add del replId">
        <pc:chgData name="OKS22 南裕斗" userId="S::ok220184@oks.iput.ac.jp::4d702e03-5945-4733-988a-40a2a2b9758a" providerId="AD" clId="Web-{0000A716-582C-4AE3-824B-23FDAD040D14}" dt="2024-11-06T03:41:25.951" v="642"/>
        <pc:sldMkLst>
          <pc:docMk/>
          <pc:sldMk cId="795024185" sldId="283"/>
        </pc:sldMkLst>
      </pc:sldChg>
      <pc:sldChg chg="modSp add replId">
        <pc:chgData name="OKS22 南裕斗" userId="S::ok220184@oks.iput.ac.jp::4d702e03-5945-4733-988a-40a2a2b9758a" providerId="AD" clId="Web-{0000A716-582C-4AE3-824B-23FDAD040D14}" dt="2024-11-06T03:41:03.622" v="641" actId="20577"/>
        <pc:sldMkLst>
          <pc:docMk/>
          <pc:sldMk cId="3316775344" sldId="284"/>
        </pc:sldMkLst>
        <pc:spChg chg="mod">
          <ac:chgData name="OKS22 南裕斗" userId="S::ok220184@oks.iput.ac.jp::4d702e03-5945-4733-988a-40a2a2b9758a" providerId="AD" clId="Web-{0000A716-582C-4AE3-824B-23FDAD040D14}" dt="2024-11-06T03:02:41.936" v="154" actId="20577"/>
          <ac:spMkLst>
            <pc:docMk/>
            <pc:sldMk cId="3316775344" sldId="284"/>
            <ac:spMk id="2" creationId="{BFD510F6-02C2-0A03-8DC7-8550DE6AA1CB}"/>
          </ac:spMkLst>
        </pc:spChg>
      </pc:sldChg>
      <pc:sldChg chg="addSp delSp modSp add replId">
        <pc:chgData name="OKS22 南裕斗" userId="S::ok220184@oks.iput.ac.jp::4d702e03-5945-4733-988a-40a2a2b9758a" providerId="AD" clId="Web-{0000A716-582C-4AE3-824B-23FDAD040D14}" dt="2024-11-06T03:07:00.082" v="200" actId="1076"/>
        <pc:sldMkLst>
          <pc:docMk/>
          <pc:sldMk cId="60296677" sldId="286"/>
        </pc:sldMkLst>
      </pc:sldChg>
    </pc:docChg>
  </pc:docChgLst>
  <pc:docChgLst>
    <pc:chgData name="OKS22 南裕斗" userId="S::ok220184@oks.iput.ac.jp::4d702e03-5945-4733-988a-40a2a2b9758a" providerId="AD" clId="Web-{4197E0EA-6CB5-4678-8865-C2C2CC5C99F3}"/>
    <pc:docChg chg="delSld modSld modSection">
      <pc:chgData name="OKS22 南裕斗" userId="S::ok220184@oks.iput.ac.jp::4d702e03-5945-4733-988a-40a2a2b9758a" providerId="AD" clId="Web-{4197E0EA-6CB5-4678-8865-C2C2CC5C99F3}" dt="2024-11-08T14:09:53.612" v="16"/>
      <pc:docMkLst>
        <pc:docMk/>
      </pc:docMkLst>
      <pc:sldChg chg="del">
        <pc:chgData name="OKS22 南裕斗" userId="S::ok220184@oks.iput.ac.jp::4d702e03-5945-4733-988a-40a2a2b9758a" providerId="AD" clId="Web-{4197E0EA-6CB5-4678-8865-C2C2CC5C99F3}" dt="2024-11-08T14:02:51.660" v="0"/>
        <pc:sldMkLst>
          <pc:docMk/>
          <pc:sldMk cId="3902643815" sldId="328"/>
        </pc:sldMkLst>
      </pc:sldChg>
      <pc:sldChg chg="del">
        <pc:chgData name="OKS22 南裕斗" userId="S::ok220184@oks.iput.ac.jp::4d702e03-5945-4733-988a-40a2a2b9758a" providerId="AD" clId="Web-{4197E0EA-6CB5-4678-8865-C2C2CC5C99F3}" dt="2024-11-08T14:09:53.612" v="16"/>
        <pc:sldMkLst>
          <pc:docMk/>
          <pc:sldMk cId="2850627092" sldId="330"/>
        </pc:sldMkLst>
      </pc:sldChg>
    </pc:docChg>
  </pc:docChgLst>
  <pc:docChgLst>
    <pc:chgData name="OKS22 南裕斗" userId="S::ok220184@oks.iput.ac.jp::4d702e03-5945-4733-988a-40a2a2b9758a" providerId="AD" clId="Web-{86344268-6513-4EC9-8EAC-1DB993DAF41A}"/>
    <pc:docChg chg="modSld">
      <pc:chgData name="OKS22 南裕斗" userId="S::ok220184@oks.iput.ac.jp::4d702e03-5945-4733-988a-40a2a2b9758a" providerId="AD" clId="Web-{86344268-6513-4EC9-8EAC-1DB993DAF41A}" dt="2024-11-07T01:23:35.640" v="16" actId="20577"/>
      <pc:docMkLst>
        <pc:docMk/>
      </pc:docMkLst>
      <pc:sldChg chg="modSp">
        <pc:chgData name="OKS22 南裕斗" userId="S::ok220184@oks.iput.ac.jp::4d702e03-5945-4733-988a-40a2a2b9758a" providerId="AD" clId="Web-{86344268-6513-4EC9-8EAC-1DB993DAF41A}" dt="2024-11-07T01:20:25.040" v="3" actId="20577"/>
        <pc:sldMkLst>
          <pc:docMk/>
          <pc:sldMk cId="951652559" sldId="275"/>
        </pc:sldMkLst>
        <pc:spChg chg="mod">
          <ac:chgData name="OKS22 南裕斗" userId="S::ok220184@oks.iput.ac.jp::4d702e03-5945-4733-988a-40a2a2b9758a" providerId="AD" clId="Web-{86344268-6513-4EC9-8EAC-1DB993DAF41A}" dt="2024-11-07T01:20:13.383" v="0" actId="20577"/>
          <ac:spMkLst>
            <pc:docMk/>
            <pc:sldMk cId="951652559" sldId="275"/>
            <ac:spMk id="4" creationId="{8F0CBCA2-8B59-2E1C-F514-DCDAB917DAA1}"/>
          </ac:spMkLst>
        </pc:spChg>
        <pc:spChg chg="mod">
          <ac:chgData name="OKS22 南裕斗" userId="S::ok220184@oks.iput.ac.jp::4d702e03-5945-4733-988a-40a2a2b9758a" providerId="AD" clId="Web-{86344268-6513-4EC9-8EAC-1DB993DAF41A}" dt="2024-11-07T01:20:16.665" v="1" actId="20577"/>
          <ac:spMkLst>
            <pc:docMk/>
            <pc:sldMk cId="951652559" sldId="275"/>
            <ac:spMk id="5" creationId="{7550D854-040C-1FB6-1F6F-519E79F41705}"/>
          </ac:spMkLst>
        </pc:spChg>
        <pc:spChg chg="mod">
          <ac:chgData name="OKS22 南裕斗" userId="S::ok220184@oks.iput.ac.jp::4d702e03-5945-4733-988a-40a2a2b9758a" providerId="AD" clId="Web-{86344268-6513-4EC9-8EAC-1DB993DAF41A}" dt="2024-11-07T01:20:25.040" v="3" actId="20577"/>
          <ac:spMkLst>
            <pc:docMk/>
            <pc:sldMk cId="951652559" sldId="275"/>
            <ac:spMk id="8" creationId="{56CFA3DD-A62F-BAE8-BA5D-6F45D52D0E5A}"/>
          </ac:spMkLst>
        </pc:spChg>
        <pc:spChg chg="mod">
          <ac:chgData name="OKS22 南裕斗" userId="S::ok220184@oks.iput.ac.jp::4d702e03-5945-4733-988a-40a2a2b9758a" providerId="AD" clId="Web-{86344268-6513-4EC9-8EAC-1DB993DAF41A}" dt="2024-11-07T01:20:19.040" v="2" actId="20577"/>
          <ac:spMkLst>
            <pc:docMk/>
            <pc:sldMk cId="951652559" sldId="275"/>
            <ac:spMk id="9" creationId="{65F8A2E5-CC93-7105-19E6-E737B09AE9B5}"/>
          </ac:spMkLst>
        </pc:spChg>
      </pc:sldChg>
      <pc:sldChg chg="modSp">
        <pc:chgData name="OKS22 南裕斗" userId="S::ok220184@oks.iput.ac.jp::4d702e03-5945-4733-988a-40a2a2b9758a" providerId="AD" clId="Web-{86344268-6513-4EC9-8EAC-1DB993DAF41A}" dt="2024-11-07T01:23:35.640" v="16" actId="20577"/>
        <pc:sldMkLst>
          <pc:docMk/>
          <pc:sldMk cId="3754978010" sldId="280"/>
        </pc:sldMkLst>
        <pc:spChg chg="mod">
          <ac:chgData name="OKS22 南裕斗" userId="S::ok220184@oks.iput.ac.jp::4d702e03-5945-4733-988a-40a2a2b9758a" providerId="AD" clId="Web-{86344268-6513-4EC9-8EAC-1DB993DAF41A}" dt="2024-11-07T01:20:50.025" v="5" actId="20577"/>
          <ac:spMkLst>
            <pc:docMk/>
            <pc:sldMk cId="3754978010" sldId="280"/>
            <ac:spMk id="5" creationId="{903BDE3E-B78A-CAF7-A3D2-AC3DE3D1FF81}"/>
          </ac:spMkLst>
        </pc:spChg>
        <pc:spChg chg="mod">
          <ac:chgData name="OKS22 南裕斗" userId="S::ok220184@oks.iput.ac.jp::4d702e03-5945-4733-988a-40a2a2b9758a" providerId="AD" clId="Web-{86344268-6513-4EC9-8EAC-1DB993DAF41A}" dt="2024-11-07T01:23:35.640" v="16" actId="20577"/>
          <ac:spMkLst>
            <pc:docMk/>
            <pc:sldMk cId="3754978010" sldId="280"/>
            <ac:spMk id="7" creationId="{70F879F3-7A04-1FD6-A8B4-138064589DE4}"/>
          </ac:spMkLst>
        </pc:spChg>
        <pc:spChg chg="mod">
          <ac:chgData name="OKS22 南裕斗" userId="S::ok220184@oks.iput.ac.jp::4d702e03-5945-4733-988a-40a2a2b9758a" providerId="AD" clId="Web-{86344268-6513-4EC9-8EAC-1DB993DAF41A}" dt="2024-11-07T01:20:54.275" v="7" actId="20577"/>
          <ac:spMkLst>
            <pc:docMk/>
            <pc:sldMk cId="3754978010" sldId="280"/>
            <ac:spMk id="9" creationId="{73CF4DE3-AC0A-8E5F-3CEB-0E38F421C14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E45E0C-C55C-4240-B33B-2534AB2367A5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990EE6A-7DB4-4098-8CA5-F5F220FE5EDC}">
      <dgm:prSet phldrT="[テキスト]"/>
      <dgm:spPr/>
      <dgm:t>
        <a:bodyPr/>
        <a:lstStyle/>
        <a:p>
          <a:r>
            <a:rPr kumimoji="1" lang="ja-JP" altLang="en-US"/>
            <a:t>検索</a:t>
          </a:r>
          <a:endParaRPr kumimoji="1" lang="ja-JP" altLang="en-US" dirty="0"/>
        </a:p>
      </dgm:t>
    </dgm:pt>
    <dgm:pt modelId="{323C2E96-ED2C-47D8-B76C-4938FAA1AC7D}" type="parTrans" cxnId="{4D6F79A8-FBA2-4E87-AB28-31F8147E3315}">
      <dgm:prSet/>
      <dgm:spPr/>
      <dgm:t>
        <a:bodyPr/>
        <a:lstStyle/>
        <a:p>
          <a:endParaRPr kumimoji="1" lang="ja-JP" altLang="en-US"/>
        </a:p>
      </dgm:t>
    </dgm:pt>
    <dgm:pt modelId="{8760BD6B-9237-4243-9E5F-55289EF2AD3B}" type="sibTrans" cxnId="{4D6F79A8-FBA2-4E87-AB28-31F8147E3315}">
      <dgm:prSet/>
      <dgm:spPr/>
      <dgm:t>
        <a:bodyPr/>
        <a:lstStyle/>
        <a:p>
          <a:endParaRPr kumimoji="1" lang="ja-JP" altLang="en-US"/>
        </a:p>
      </dgm:t>
    </dgm:pt>
    <dgm:pt modelId="{C993E39A-36FB-4D75-B50A-8C4DA3B0F3EA}">
      <dgm:prSet phldrT="[テキスト]"/>
      <dgm:spPr/>
      <dgm:t>
        <a:bodyPr/>
        <a:lstStyle/>
        <a:p>
          <a:r>
            <a:rPr kumimoji="1" lang="en-US" altLang="ja-JP" dirty="0" err="1"/>
            <a:t>Arxiv</a:t>
          </a:r>
          <a:r>
            <a:rPr kumimoji="1" lang="ja-JP" altLang="en-US"/>
            <a:t>と</a:t>
          </a:r>
          <a:r>
            <a:rPr kumimoji="1" lang="en-US" altLang="ja-JP" dirty="0"/>
            <a:t>PubMed</a:t>
          </a:r>
          <a:r>
            <a:rPr kumimoji="1" lang="ja-JP" altLang="en-US"/>
            <a:t>の</a:t>
          </a:r>
          <a:r>
            <a:rPr kumimoji="1" lang="en-US" altLang="ja-JP" dirty="0"/>
            <a:t>API</a:t>
          </a:r>
          <a:r>
            <a:rPr kumimoji="1" lang="ja-JP" altLang="en-US"/>
            <a:t>を利用してのデータ収集</a:t>
          </a:r>
        </a:p>
      </dgm:t>
    </dgm:pt>
    <dgm:pt modelId="{E51BC53B-1300-48AD-A8B4-99A1143C3B3D}" type="parTrans" cxnId="{9D4D896B-AD51-4389-913E-E7400C55066A}">
      <dgm:prSet/>
      <dgm:spPr/>
      <dgm:t>
        <a:bodyPr/>
        <a:lstStyle/>
        <a:p>
          <a:endParaRPr kumimoji="1" lang="ja-JP" altLang="en-US"/>
        </a:p>
      </dgm:t>
    </dgm:pt>
    <dgm:pt modelId="{ADF4D300-7314-4DE4-941A-61B618EAC30E}" type="sibTrans" cxnId="{9D4D896B-AD51-4389-913E-E7400C55066A}">
      <dgm:prSet/>
      <dgm:spPr/>
      <dgm:t>
        <a:bodyPr/>
        <a:lstStyle/>
        <a:p>
          <a:endParaRPr kumimoji="1" lang="ja-JP" altLang="en-US"/>
        </a:p>
      </dgm:t>
    </dgm:pt>
    <dgm:pt modelId="{994F518E-3421-404D-846C-8B8479B413A5}">
      <dgm:prSet phldrT="[テキスト]"/>
      <dgm:spPr/>
      <dgm:t>
        <a:bodyPr/>
        <a:lstStyle/>
        <a:p>
          <a:r>
            <a:rPr kumimoji="1" lang="ja-JP" altLang="en-US"/>
            <a:t>選別</a:t>
          </a:r>
        </a:p>
      </dgm:t>
    </dgm:pt>
    <dgm:pt modelId="{403BC463-75D9-49FC-AA27-8CE11994BBD9}" type="parTrans" cxnId="{D17EDBC4-77F9-4348-AC30-085C920459D6}">
      <dgm:prSet/>
      <dgm:spPr/>
      <dgm:t>
        <a:bodyPr/>
        <a:lstStyle/>
        <a:p>
          <a:endParaRPr kumimoji="1" lang="ja-JP" altLang="en-US"/>
        </a:p>
      </dgm:t>
    </dgm:pt>
    <dgm:pt modelId="{9EEB6A19-857F-406B-8CC1-5B96DDBC873C}" type="sibTrans" cxnId="{D17EDBC4-77F9-4348-AC30-085C920459D6}">
      <dgm:prSet/>
      <dgm:spPr/>
      <dgm:t>
        <a:bodyPr/>
        <a:lstStyle/>
        <a:p>
          <a:endParaRPr kumimoji="1" lang="ja-JP" altLang="en-US"/>
        </a:p>
      </dgm:t>
    </dgm:pt>
    <dgm:pt modelId="{21774F06-1B02-4DAB-93C2-259A265A562A}">
      <dgm:prSet phldrT="[テキスト]"/>
      <dgm:spPr/>
      <dgm:t>
        <a:bodyPr/>
        <a:lstStyle/>
        <a:p>
          <a:r>
            <a:rPr kumimoji="1" lang="en-US" altLang="ja-JP" dirty="0"/>
            <a:t>cosine</a:t>
          </a:r>
          <a:r>
            <a:rPr kumimoji="1" lang="ja-JP" altLang="en-US"/>
            <a:t>類似度が閾値以下のものを削除</a:t>
          </a:r>
        </a:p>
      </dgm:t>
    </dgm:pt>
    <dgm:pt modelId="{313EC6F2-1D08-45AE-BD40-492C83B6FB3B}" type="parTrans" cxnId="{BEDF621C-EBDD-4E2F-82C6-9693944B3CB9}">
      <dgm:prSet/>
      <dgm:spPr/>
      <dgm:t>
        <a:bodyPr/>
        <a:lstStyle/>
        <a:p>
          <a:endParaRPr kumimoji="1" lang="ja-JP" altLang="en-US"/>
        </a:p>
      </dgm:t>
    </dgm:pt>
    <dgm:pt modelId="{7616BD8A-3A1A-417C-80F2-FF2E4F1AAE6F}" type="sibTrans" cxnId="{BEDF621C-EBDD-4E2F-82C6-9693944B3CB9}">
      <dgm:prSet/>
      <dgm:spPr/>
      <dgm:t>
        <a:bodyPr/>
        <a:lstStyle/>
        <a:p>
          <a:endParaRPr kumimoji="1" lang="ja-JP" altLang="en-US"/>
        </a:p>
      </dgm:t>
    </dgm:pt>
    <dgm:pt modelId="{584C4A6A-4912-4D20-9F1B-B9F85BB4DDD5}">
      <dgm:prSet phldrT="[テキスト]"/>
      <dgm:spPr/>
      <dgm:t>
        <a:bodyPr/>
        <a:lstStyle/>
        <a:p>
          <a:r>
            <a:rPr kumimoji="1" lang="ja-JP" altLang="en-US" dirty="0"/>
            <a:t>グラフをプロット</a:t>
          </a:r>
        </a:p>
      </dgm:t>
    </dgm:pt>
    <dgm:pt modelId="{B0788536-380A-4BD7-8380-4BF45CDF49D8}" type="parTrans" cxnId="{30769121-7C68-4257-8AD5-1D96A69742E2}">
      <dgm:prSet/>
      <dgm:spPr/>
      <dgm:t>
        <a:bodyPr/>
        <a:lstStyle/>
        <a:p>
          <a:endParaRPr kumimoji="1" lang="ja-JP" altLang="en-US"/>
        </a:p>
      </dgm:t>
    </dgm:pt>
    <dgm:pt modelId="{649D7068-8167-44AD-A54B-F41F52FBD38A}" type="sibTrans" cxnId="{30769121-7C68-4257-8AD5-1D96A69742E2}">
      <dgm:prSet/>
      <dgm:spPr/>
      <dgm:t>
        <a:bodyPr/>
        <a:lstStyle/>
        <a:p>
          <a:endParaRPr kumimoji="1" lang="ja-JP" altLang="en-US"/>
        </a:p>
      </dgm:t>
    </dgm:pt>
    <dgm:pt modelId="{E3FB5FE9-71A3-43FE-A83D-CA8899FA2446}">
      <dgm:prSet phldrT="[テキスト]"/>
      <dgm:spPr/>
      <dgm:t>
        <a:bodyPr/>
        <a:lstStyle/>
        <a:p>
          <a:r>
            <a:rPr kumimoji="1" lang="ja-JP" altLang="en-US"/>
            <a:t>グラフを</a:t>
          </a:r>
          <a:r>
            <a:rPr kumimoji="1" lang="en-US" altLang="ja-JP" dirty="0"/>
            <a:t>html</a:t>
          </a:r>
          <a:r>
            <a:rPr kumimoji="1" lang="ja-JP" altLang="en-US"/>
            <a:t>形式で保存</a:t>
          </a:r>
        </a:p>
      </dgm:t>
    </dgm:pt>
    <dgm:pt modelId="{6A404C39-194D-41CA-BB83-57BFD09F46FA}" type="parTrans" cxnId="{FE3CD19C-5A66-4033-9A05-8F33C4D2FBDD}">
      <dgm:prSet/>
      <dgm:spPr/>
      <dgm:t>
        <a:bodyPr/>
        <a:lstStyle/>
        <a:p>
          <a:endParaRPr kumimoji="1" lang="ja-JP" altLang="en-US"/>
        </a:p>
      </dgm:t>
    </dgm:pt>
    <dgm:pt modelId="{D5AA1A20-5FF2-4D6D-A63E-CA149165CE6B}" type="sibTrans" cxnId="{FE3CD19C-5A66-4033-9A05-8F33C4D2FBDD}">
      <dgm:prSet/>
      <dgm:spPr/>
      <dgm:t>
        <a:bodyPr/>
        <a:lstStyle/>
        <a:p>
          <a:endParaRPr kumimoji="1" lang="ja-JP" altLang="en-US"/>
        </a:p>
      </dgm:t>
    </dgm:pt>
    <dgm:pt modelId="{F435F458-1E36-49CE-AA2E-D30A34AD6BB2}">
      <dgm:prSet phldr="0"/>
      <dgm:spPr/>
      <dgm:t>
        <a:bodyPr/>
        <a:lstStyle/>
        <a:p>
          <a:r>
            <a:rPr kumimoji="1" lang="ja-JP" dirty="0">
              <a:solidFill>
                <a:schemeClr val="bg1"/>
              </a:solidFill>
              <a:latin typeface="MS Gothic"/>
              <a:ea typeface="MS Gothic"/>
            </a:rPr>
            <a:t>人間が</a:t>
          </a:r>
          <a:r>
            <a:rPr kumimoji="1" lang="en-US" altLang="ja-JP" dirty="0">
              <a:solidFill>
                <a:schemeClr val="bg1"/>
              </a:solidFill>
              <a:latin typeface="MS Gothic"/>
            </a:rPr>
            <a:t>keyword</a:t>
          </a:r>
          <a:r>
            <a:rPr kumimoji="1" lang="ja-JP" dirty="0">
              <a:solidFill>
                <a:schemeClr val="bg1"/>
              </a:solidFill>
              <a:latin typeface="MS Gothic"/>
              <a:ea typeface="MS Gothic"/>
            </a:rPr>
            <a:t>、層数、閾値、取得上限個数</a:t>
          </a:r>
          <a:endParaRPr kumimoji="1" lang="ja-JP" dirty="0">
            <a:solidFill>
              <a:schemeClr val="bg1"/>
            </a:solidFill>
          </a:endParaRPr>
        </a:p>
      </dgm:t>
    </dgm:pt>
    <dgm:pt modelId="{ED757C7D-680E-4BEC-B7D8-17ED8676BED8}" type="parTrans" cxnId="{5B10BF9D-CF84-45A5-B949-0DC82AD6DBFC}">
      <dgm:prSet/>
      <dgm:spPr/>
      <dgm:t>
        <a:bodyPr/>
        <a:lstStyle/>
        <a:p>
          <a:endParaRPr kumimoji="1" lang="ja-JP" altLang="en-US"/>
        </a:p>
      </dgm:t>
    </dgm:pt>
    <dgm:pt modelId="{5C4D0BB9-6460-46B8-8170-4457433B40EA}" type="sibTrans" cxnId="{5B10BF9D-CF84-45A5-B949-0DC82AD6DBFC}">
      <dgm:prSet/>
      <dgm:spPr/>
      <dgm:t>
        <a:bodyPr/>
        <a:lstStyle/>
        <a:p>
          <a:endParaRPr kumimoji="1" lang="ja-JP" altLang="en-US"/>
        </a:p>
      </dgm:t>
    </dgm:pt>
    <dgm:pt modelId="{9843B621-D087-4ED0-8FDB-63CF6302EE85}">
      <dgm:prSet phldr="0"/>
      <dgm:spPr/>
      <dgm:t>
        <a:bodyPr/>
        <a:lstStyle/>
        <a:p>
          <a:pPr rtl="0"/>
          <a:r>
            <a:rPr kumimoji="1" lang="ja-JP" dirty="0">
              <a:solidFill>
                <a:schemeClr val="bg1"/>
              </a:solidFill>
              <a:latin typeface="MS Gothic"/>
              <a:ea typeface="MS Gothic"/>
            </a:rPr>
            <a:t>設定</a:t>
          </a:r>
          <a:endParaRPr kumimoji="1" lang="en-US" altLang="ja-JP" dirty="0">
            <a:solidFill>
              <a:schemeClr val="bg1"/>
            </a:solidFill>
            <a:latin typeface="MS Gothic"/>
          </a:endParaRPr>
        </a:p>
      </dgm:t>
    </dgm:pt>
    <dgm:pt modelId="{1F5C179F-E7EB-4E98-8B94-5D4D8FDAA635}" type="parTrans" cxnId="{D51D038C-1BEE-4BE9-A8DE-E9BC33517D5D}">
      <dgm:prSet/>
      <dgm:spPr/>
      <dgm:t>
        <a:bodyPr/>
        <a:lstStyle/>
        <a:p>
          <a:endParaRPr kumimoji="1" lang="ja-JP" altLang="en-US"/>
        </a:p>
      </dgm:t>
    </dgm:pt>
    <dgm:pt modelId="{46045576-3649-4C30-AA87-931B3C3FFE5B}" type="sibTrans" cxnId="{D51D038C-1BEE-4BE9-A8DE-E9BC33517D5D}">
      <dgm:prSet/>
      <dgm:spPr/>
      <dgm:t>
        <a:bodyPr/>
        <a:lstStyle/>
        <a:p>
          <a:endParaRPr kumimoji="1" lang="ja-JP" altLang="en-US"/>
        </a:p>
      </dgm:t>
    </dgm:pt>
    <dgm:pt modelId="{4F6AD40D-B433-4DCA-A522-FA6A2F1CEE22}" type="pres">
      <dgm:prSet presAssocID="{99E45E0C-C55C-4240-B33B-2534AB2367A5}" presName="Name0" presStyleCnt="0">
        <dgm:presLayoutVars>
          <dgm:dir/>
          <dgm:resizeHandles val="exact"/>
        </dgm:presLayoutVars>
      </dgm:prSet>
      <dgm:spPr/>
    </dgm:pt>
    <dgm:pt modelId="{E712664E-DAFE-4CF3-8498-0F32C3853065}" type="pres">
      <dgm:prSet presAssocID="{9990EE6A-7DB4-4098-8CA5-F5F220FE5EDC}" presName="node" presStyleLbl="node1" presStyleIdx="0" presStyleCnt="4" custScaleY="163853">
        <dgm:presLayoutVars>
          <dgm:bulletEnabled val="1"/>
        </dgm:presLayoutVars>
      </dgm:prSet>
      <dgm:spPr/>
    </dgm:pt>
    <dgm:pt modelId="{BE2FF847-68E2-4017-B370-847EB942605D}" type="pres">
      <dgm:prSet presAssocID="{8760BD6B-9237-4243-9E5F-55289EF2AD3B}" presName="sibTrans" presStyleLbl="sibTrans2D1" presStyleIdx="0" presStyleCnt="3"/>
      <dgm:spPr/>
    </dgm:pt>
    <dgm:pt modelId="{0E6765A6-6CB2-4F56-B60B-FB6F38D06981}" type="pres">
      <dgm:prSet presAssocID="{8760BD6B-9237-4243-9E5F-55289EF2AD3B}" presName="connectorText" presStyleLbl="sibTrans2D1" presStyleIdx="0" presStyleCnt="3"/>
      <dgm:spPr/>
    </dgm:pt>
    <dgm:pt modelId="{7C8FC9E1-EE4E-4E28-B5DA-B273417CFBBE}" type="pres">
      <dgm:prSet presAssocID="{994F518E-3421-404D-846C-8B8479B413A5}" presName="node" presStyleLbl="node1" presStyleIdx="1" presStyleCnt="4" custScaleY="163853">
        <dgm:presLayoutVars>
          <dgm:bulletEnabled val="1"/>
        </dgm:presLayoutVars>
      </dgm:prSet>
      <dgm:spPr/>
    </dgm:pt>
    <dgm:pt modelId="{B00B23E5-77E3-4689-B485-56FEEFAB2D15}" type="pres">
      <dgm:prSet presAssocID="{9EEB6A19-857F-406B-8CC1-5B96DDBC873C}" presName="sibTrans" presStyleLbl="sibTrans2D1" presStyleIdx="1" presStyleCnt="3"/>
      <dgm:spPr/>
    </dgm:pt>
    <dgm:pt modelId="{2E9C873A-4AA2-49EE-BABA-8B9BFFB9DDCD}" type="pres">
      <dgm:prSet presAssocID="{9EEB6A19-857F-406B-8CC1-5B96DDBC873C}" presName="connectorText" presStyleLbl="sibTrans2D1" presStyleIdx="1" presStyleCnt="3"/>
      <dgm:spPr/>
    </dgm:pt>
    <dgm:pt modelId="{C6E5A61A-3559-49CC-AAF9-12702CF9E4E0}" type="pres">
      <dgm:prSet presAssocID="{584C4A6A-4912-4D20-9F1B-B9F85BB4DDD5}" presName="node" presStyleLbl="node1" presStyleIdx="2" presStyleCnt="4" custScaleY="163853">
        <dgm:presLayoutVars>
          <dgm:bulletEnabled val="1"/>
        </dgm:presLayoutVars>
      </dgm:prSet>
      <dgm:spPr/>
    </dgm:pt>
    <dgm:pt modelId="{BF7EEB89-DA49-47BF-B2D6-646EACA3BC9E}" type="pres">
      <dgm:prSet presAssocID="{649D7068-8167-44AD-A54B-F41F52FBD38A}" presName="sibTrans" presStyleLbl="sibTrans2D1" presStyleIdx="2" presStyleCnt="3"/>
      <dgm:spPr/>
    </dgm:pt>
    <dgm:pt modelId="{4C440C32-4B0B-4A76-ACEA-355573302E58}" type="pres">
      <dgm:prSet presAssocID="{649D7068-8167-44AD-A54B-F41F52FBD38A}" presName="connectorText" presStyleLbl="sibTrans2D1" presStyleIdx="2" presStyleCnt="3"/>
      <dgm:spPr/>
    </dgm:pt>
    <dgm:pt modelId="{DEBBA002-E389-4674-8640-CF8DE569B337}" type="pres">
      <dgm:prSet presAssocID="{9843B621-D087-4ED0-8FDB-63CF6302EE85}" presName="node" presStyleLbl="node1" presStyleIdx="3" presStyleCnt="4">
        <dgm:presLayoutVars>
          <dgm:bulletEnabled val="1"/>
        </dgm:presLayoutVars>
      </dgm:prSet>
      <dgm:spPr/>
    </dgm:pt>
  </dgm:ptLst>
  <dgm:cxnLst>
    <dgm:cxn modelId="{B0D7E809-8D98-40CA-A049-B3388D4EADB6}" type="presOf" srcId="{21774F06-1B02-4DAB-93C2-259A265A562A}" destId="{7C8FC9E1-EE4E-4E28-B5DA-B273417CFBBE}" srcOrd="0" destOrd="1" presId="urn:microsoft.com/office/officeart/2005/8/layout/process1"/>
    <dgm:cxn modelId="{9198A10D-D02A-47DF-B3B2-8E88024686F6}" type="presOf" srcId="{649D7068-8167-44AD-A54B-F41F52FBD38A}" destId="{4C440C32-4B0B-4A76-ACEA-355573302E58}" srcOrd="1" destOrd="0" presId="urn:microsoft.com/office/officeart/2005/8/layout/process1"/>
    <dgm:cxn modelId="{BEDF621C-EBDD-4E2F-82C6-9693944B3CB9}" srcId="{994F518E-3421-404D-846C-8B8479B413A5}" destId="{21774F06-1B02-4DAB-93C2-259A265A562A}" srcOrd="0" destOrd="0" parTransId="{313EC6F2-1D08-45AE-BD40-492C83B6FB3B}" sibTransId="{7616BD8A-3A1A-417C-80F2-FF2E4F1AAE6F}"/>
    <dgm:cxn modelId="{30769121-7C68-4257-8AD5-1D96A69742E2}" srcId="{99E45E0C-C55C-4240-B33B-2534AB2367A5}" destId="{584C4A6A-4912-4D20-9F1B-B9F85BB4DDD5}" srcOrd="2" destOrd="0" parTransId="{B0788536-380A-4BD7-8380-4BF45CDF49D8}" sibTransId="{649D7068-8167-44AD-A54B-F41F52FBD38A}"/>
    <dgm:cxn modelId="{539FD227-5044-4DD3-A126-D5FF49BE5322}" type="presOf" srcId="{584C4A6A-4912-4D20-9F1B-B9F85BB4DDD5}" destId="{C6E5A61A-3559-49CC-AAF9-12702CF9E4E0}" srcOrd="0" destOrd="0" presId="urn:microsoft.com/office/officeart/2005/8/layout/process1"/>
    <dgm:cxn modelId="{CAC66E5E-06AF-4512-959E-6E2AFD201237}" type="presOf" srcId="{8760BD6B-9237-4243-9E5F-55289EF2AD3B}" destId="{BE2FF847-68E2-4017-B370-847EB942605D}" srcOrd="0" destOrd="0" presId="urn:microsoft.com/office/officeart/2005/8/layout/process1"/>
    <dgm:cxn modelId="{74809564-1439-4B00-8340-0B9A458799E1}" type="presOf" srcId="{9843B621-D087-4ED0-8FDB-63CF6302EE85}" destId="{DEBBA002-E389-4674-8640-CF8DE569B337}" srcOrd="0" destOrd="0" presId="urn:microsoft.com/office/officeart/2005/8/layout/process1"/>
    <dgm:cxn modelId="{0E3A9F44-5B88-42C9-95EC-99BEFA06C4B0}" type="presOf" srcId="{E3FB5FE9-71A3-43FE-A83D-CA8899FA2446}" destId="{C6E5A61A-3559-49CC-AAF9-12702CF9E4E0}" srcOrd="0" destOrd="1" presId="urn:microsoft.com/office/officeart/2005/8/layout/process1"/>
    <dgm:cxn modelId="{9D4D896B-AD51-4389-913E-E7400C55066A}" srcId="{9990EE6A-7DB4-4098-8CA5-F5F220FE5EDC}" destId="{C993E39A-36FB-4D75-B50A-8C4DA3B0F3EA}" srcOrd="0" destOrd="0" parTransId="{E51BC53B-1300-48AD-A8B4-99A1143C3B3D}" sibTransId="{ADF4D300-7314-4DE4-941A-61B618EAC30E}"/>
    <dgm:cxn modelId="{23398175-CF18-4A47-8BED-0B850177ADA7}" type="presOf" srcId="{9EEB6A19-857F-406B-8CC1-5B96DDBC873C}" destId="{B00B23E5-77E3-4689-B485-56FEEFAB2D15}" srcOrd="0" destOrd="0" presId="urn:microsoft.com/office/officeart/2005/8/layout/process1"/>
    <dgm:cxn modelId="{69B2D576-7915-48E7-B221-00A82FA8B4DA}" type="presOf" srcId="{649D7068-8167-44AD-A54B-F41F52FBD38A}" destId="{BF7EEB89-DA49-47BF-B2D6-646EACA3BC9E}" srcOrd="0" destOrd="0" presId="urn:microsoft.com/office/officeart/2005/8/layout/process1"/>
    <dgm:cxn modelId="{F3300287-5BF5-4A0A-95FE-AB1FB28C2210}" type="presOf" srcId="{C993E39A-36FB-4D75-B50A-8C4DA3B0F3EA}" destId="{E712664E-DAFE-4CF3-8498-0F32C3853065}" srcOrd="0" destOrd="1" presId="urn:microsoft.com/office/officeart/2005/8/layout/process1"/>
    <dgm:cxn modelId="{D51D038C-1BEE-4BE9-A8DE-E9BC33517D5D}" srcId="{99E45E0C-C55C-4240-B33B-2534AB2367A5}" destId="{9843B621-D087-4ED0-8FDB-63CF6302EE85}" srcOrd="3" destOrd="0" parTransId="{1F5C179F-E7EB-4E98-8B94-5D4D8FDAA635}" sibTransId="{46045576-3649-4C30-AA87-931B3C3FFE5B}"/>
    <dgm:cxn modelId="{1C366790-F9D6-48C3-9658-2768B2B316DA}" type="presOf" srcId="{8760BD6B-9237-4243-9E5F-55289EF2AD3B}" destId="{0E6765A6-6CB2-4F56-B60B-FB6F38D06981}" srcOrd="1" destOrd="0" presId="urn:microsoft.com/office/officeart/2005/8/layout/process1"/>
    <dgm:cxn modelId="{7A155A97-9A74-43D2-8A03-D6264A8821AC}" type="presOf" srcId="{9990EE6A-7DB4-4098-8CA5-F5F220FE5EDC}" destId="{E712664E-DAFE-4CF3-8498-0F32C3853065}" srcOrd="0" destOrd="0" presId="urn:microsoft.com/office/officeart/2005/8/layout/process1"/>
    <dgm:cxn modelId="{FE3CD19C-5A66-4033-9A05-8F33C4D2FBDD}" srcId="{584C4A6A-4912-4D20-9F1B-B9F85BB4DDD5}" destId="{E3FB5FE9-71A3-43FE-A83D-CA8899FA2446}" srcOrd="0" destOrd="0" parTransId="{6A404C39-194D-41CA-BB83-57BFD09F46FA}" sibTransId="{D5AA1A20-5FF2-4D6D-A63E-CA149165CE6B}"/>
    <dgm:cxn modelId="{5B10BF9D-CF84-45A5-B949-0DC82AD6DBFC}" srcId="{9843B621-D087-4ED0-8FDB-63CF6302EE85}" destId="{F435F458-1E36-49CE-AA2E-D30A34AD6BB2}" srcOrd="0" destOrd="0" parTransId="{ED757C7D-680E-4BEC-B7D8-17ED8676BED8}" sibTransId="{5C4D0BB9-6460-46B8-8170-4457433B40EA}"/>
    <dgm:cxn modelId="{4D6F79A8-FBA2-4E87-AB28-31F8147E3315}" srcId="{99E45E0C-C55C-4240-B33B-2534AB2367A5}" destId="{9990EE6A-7DB4-4098-8CA5-F5F220FE5EDC}" srcOrd="0" destOrd="0" parTransId="{323C2E96-ED2C-47D8-B76C-4938FAA1AC7D}" sibTransId="{8760BD6B-9237-4243-9E5F-55289EF2AD3B}"/>
    <dgm:cxn modelId="{0ABDEAC0-A80C-4BD5-A44B-4EAAEA7CCB93}" type="presOf" srcId="{9EEB6A19-857F-406B-8CC1-5B96DDBC873C}" destId="{2E9C873A-4AA2-49EE-BABA-8B9BFFB9DDCD}" srcOrd="1" destOrd="0" presId="urn:microsoft.com/office/officeart/2005/8/layout/process1"/>
    <dgm:cxn modelId="{D17EDBC4-77F9-4348-AC30-085C920459D6}" srcId="{99E45E0C-C55C-4240-B33B-2534AB2367A5}" destId="{994F518E-3421-404D-846C-8B8479B413A5}" srcOrd="1" destOrd="0" parTransId="{403BC463-75D9-49FC-AA27-8CE11994BBD9}" sibTransId="{9EEB6A19-857F-406B-8CC1-5B96DDBC873C}"/>
    <dgm:cxn modelId="{EC95D4C8-D691-486B-A141-E669FF9C2AB6}" type="presOf" srcId="{F435F458-1E36-49CE-AA2E-D30A34AD6BB2}" destId="{DEBBA002-E389-4674-8640-CF8DE569B337}" srcOrd="0" destOrd="1" presId="urn:microsoft.com/office/officeart/2005/8/layout/process1"/>
    <dgm:cxn modelId="{315D6CE7-7637-449A-95DF-652AF2220968}" type="presOf" srcId="{99E45E0C-C55C-4240-B33B-2534AB2367A5}" destId="{4F6AD40D-B433-4DCA-A522-FA6A2F1CEE22}" srcOrd="0" destOrd="0" presId="urn:microsoft.com/office/officeart/2005/8/layout/process1"/>
    <dgm:cxn modelId="{9F2B22FC-AB87-4F18-81D4-5EEA6AD05D89}" type="presOf" srcId="{994F518E-3421-404D-846C-8B8479B413A5}" destId="{7C8FC9E1-EE4E-4E28-B5DA-B273417CFBBE}" srcOrd="0" destOrd="0" presId="urn:microsoft.com/office/officeart/2005/8/layout/process1"/>
    <dgm:cxn modelId="{8B608D22-6C47-44B8-90F5-542DC00ACAE7}" type="presParOf" srcId="{4F6AD40D-B433-4DCA-A522-FA6A2F1CEE22}" destId="{E712664E-DAFE-4CF3-8498-0F32C3853065}" srcOrd="0" destOrd="0" presId="urn:microsoft.com/office/officeart/2005/8/layout/process1"/>
    <dgm:cxn modelId="{FE797194-F835-4B8C-BF54-02D8D1AB3A31}" type="presParOf" srcId="{4F6AD40D-B433-4DCA-A522-FA6A2F1CEE22}" destId="{BE2FF847-68E2-4017-B370-847EB942605D}" srcOrd="1" destOrd="0" presId="urn:microsoft.com/office/officeart/2005/8/layout/process1"/>
    <dgm:cxn modelId="{F358D6B3-AAD8-449D-82E8-854FF713DE9A}" type="presParOf" srcId="{BE2FF847-68E2-4017-B370-847EB942605D}" destId="{0E6765A6-6CB2-4F56-B60B-FB6F38D06981}" srcOrd="0" destOrd="0" presId="urn:microsoft.com/office/officeart/2005/8/layout/process1"/>
    <dgm:cxn modelId="{8697600B-B5A3-4592-A8A2-164A3D244C0E}" type="presParOf" srcId="{4F6AD40D-B433-4DCA-A522-FA6A2F1CEE22}" destId="{7C8FC9E1-EE4E-4E28-B5DA-B273417CFBBE}" srcOrd="2" destOrd="0" presId="urn:microsoft.com/office/officeart/2005/8/layout/process1"/>
    <dgm:cxn modelId="{B004ED22-E7C4-4FB6-B232-DBEC3EE26A36}" type="presParOf" srcId="{4F6AD40D-B433-4DCA-A522-FA6A2F1CEE22}" destId="{B00B23E5-77E3-4689-B485-56FEEFAB2D15}" srcOrd="3" destOrd="0" presId="urn:microsoft.com/office/officeart/2005/8/layout/process1"/>
    <dgm:cxn modelId="{F80CD065-93C7-4431-B7DE-E6918E855B85}" type="presParOf" srcId="{B00B23E5-77E3-4689-B485-56FEEFAB2D15}" destId="{2E9C873A-4AA2-49EE-BABA-8B9BFFB9DDCD}" srcOrd="0" destOrd="0" presId="urn:microsoft.com/office/officeart/2005/8/layout/process1"/>
    <dgm:cxn modelId="{0A4F428D-8BE9-4D31-9D65-D42EE3F2B7E3}" type="presParOf" srcId="{4F6AD40D-B433-4DCA-A522-FA6A2F1CEE22}" destId="{C6E5A61A-3559-49CC-AAF9-12702CF9E4E0}" srcOrd="4" destOrd="0" presId="urn:microsoft.com/office/officeart/2005/8/layout/process1"/>
    <dgm:cxn modelId="{A2381329-DB7A-480C-A7EA-2F880CB28589}" type="presParOf" srcId="{4F6AD40D-B433-4DCA-A522-FA6A2F1CEE22}" destId="{BF7EEB89-DA49-47BF-B2D6-646EACA3BC9E}" srcOrd="5" destOrd="0" presId="urn:microsoft.com/office/officeart/2005/8/layout/process1"/>
    <dgm:cxn modelId="{F6C93438-8A44-4DBD-B697-F30768E484EC}" type="presParOf" srcId="{BF7EEB89-DA49-47BF-B2D6-646EACA3BC9E}" destId="{4C440C32-4B0B-4A76-ACEA-355573302E58}" srcOrd="0" destOrd="0" presId="urn:microsoft.com/office/officeart/2005/8/layout/process1"/>
    <dgm:cxn modelId="{F7E962BC-7939-4EC4-9B61-870E5A28830E}" type="presParOf" srcId="{4F6AD40D-B433-4DCA-A522-FA6A2F1CEE22}" destId="{DEBBA002-E389-4674-8640-CF8DE569B33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2664E-DAFE-4CF3-8498-0F32C3853065}">
      <dsp:nvSpPr>
        <dsp:cNvPr id="0" name=""/>
        <dsp:cNvSpPr/>
      </dsp:nvSpPr>
      <dsp:spPr>
        <a:xfrm>
          <a:off x="4910" y="1618193"/>
          <a:ext cx="2146761" cy="21105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kern="1200"/>
            <a:t>検索</a:t>
          </a:r>
          <a:endParaRPr kumimoji="1" lang="ja-JP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400" kern="1200" dirty="0" err="1"/>
            <a:t>Arxiv</a:t>
          </a:r>
          <a:r>
            <a:rPr kumimoji="1" lang="ja-JP" altLang="en-US" sz="1400" kern="1200"/>
            <a:t>と</a:t>
          </a:r>
          <a:r>
            <a:rPr kumimoji="1" lang="en-US" altLang="ja-JP" sz="1400" kern="1200" dirty="0"/>
            <a:t>PubMed</a:t>
          </a:r>
          <a:r>
            <a:rPr kumimoji="1" lang="ja-JP" altLang="en-US" sz="1400" kern="1200"/>
            <a:t>の</a:t>
          </a:r>
          <a:r>
            <a:rPr kumimoji="1" lang="en-US" altLang="ja-JP" sz="1400" kern="1200" dirty="0"/>
            <a:t>API</a:t>
          </a:r>
          <a:r>
            <a:rPr kumimoji="1" lang="ja-JP" altLang="en-US" sz="1400" kern="1200"/>
            <a:t>を利用してのデータ収集</a:t>
          </a:r>
        </a:p>
      </dsp:txBody>
      <dsp:txXfrm>
        <a:off x="66725" y="1680008"/>
        <a:ext cx="2023131" cy="1986889"/>
      </dsp:txXfrm>
    </dsp:sp>
    <dsp:sp modelId="{BE2FF847-68E2-4017-B370-847EB942605D}">
      <dsp:nvSpPr>
        <dsp:cNvPr id="0" name=""/>
        <dsp:cNvSpPr/>
      </dsp:nvSpPr>
      <dsp:spPr>
        <a:xfrm>
          <a:off x="2366347" y="2407254"/>
          <a:ext cx="455113" cy="5323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500" kern="1200"/>
        </a:p>
      </dsp:txBody>
      <dsp:txXfrm>
        <a:off x="2366347" y="2513733"/>
        <a:ext cx="318579" cy="319438"/>
      </dsp:txXfrm>
    </dsp:sp>
    <dsp:sp modelId="{7C8FC9E1-EE4E-4E28-B5DA-B273417CFBBE}">
      <dsp:nvSpPr>
        <dsp:cNvPr id="0" name=""/>
        <dsp:cNvSpPr/>
      </dsp:nvSpPr>
      <dsp:spPr>
        <a:xfrm>
          <a:off x="3010375" y="1618193"/>
          <a:ext cx="2146761" cy="21105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kern="1200"/>
            <a:t>選別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400" kern="1200" dirty="0"/>
            <a:t>cosine</a:t>
          </a:r>
          <a:r>
            <a:rPr kumimoji="1" lang="ja-JP" altLang="en-US" sz="1400" kern="1200"/>
            <a:t>類似度が閾値以下のものを削除</a:t>
          </a:r>
        </a:p>
      </dsp:txBody>
      <dsp:txXfrm>
        <a:off x="3072190" y="1680008"/>
        <a:ext cx="2023131" cy="1986889"/>
      </dsp:txXfrm>
    </dsp:sp>
    <dsp:sp modelId="{B00B23E5-77E3-4689-B485-56FEEFAB2D15}">
      <dsp:nvSpPr>
        <dsp:cNvPr id="0" name=""/>
        <dsp:cNvSpPr/>
      </dsp:nvSpPr>
      <dsp:spPr>
        <a:xfrm>
          <a:off x="5371813" y="2407254"/>
          <a:ext cx="455113" cy="5323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500" kern="1200"/>
        </a:p>
      </dsp:txBody>
      <dsp:txXfrm>
        <a:off x="5371813" y="2513733"/>
        <a:ext cx="318579" cy="319438"/>
      </dsp:txXfrm>
    </dsp:sp>
    <dsp:sp modelId="{C6E5A61A-3559-49CC-AAF9-12702CF9E4E0}">
      <dsp:nvSpPr>
        <dsp:cNvPr id="0" name=""/>
        <dsp:cNvSpPr/>
      </dsp:nvSpPr>
      <dsp:spPr>
        <a:xfrm>
          <a:off x="6015841" y="1618193"/>
          <a:ext cx="2146761" cy="21105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kern="1200" dirty="0"/>
            <a:t>グラフをプロット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400" kern="1200"/>
            <a:t>グラフを</a:t>
          </a:r>
          <a:r>
            <a:rPr kumimoji="1" lang="en-US" altLang="ja-JP" sz="1400" kern="1200" dirty="0"/>
            <a:t>html</a:t>
          </a:r>
          <a:r>
            <a:rPr kumimoji="1" lang="ja-JP" altLang="en-US" sz="1400" kern="1200"/>
            <a:t>形式で保存</a:t>
          </a:r>
        </a:p>
      </dsp:txBody>
      <dsp:txXfrm>
        <a:off x="6077656" y="1680008"/>
        <a:ext cx="2023131" cy="1986889"/>
      </dsp:txXfrm>
    </dsp:sp>
    <dsp:sp modelId="{BF7EEB89-DA49-47BF-B2D6-646EACA3BC9E}">
      <dsp:nvSpPr>
        <dsp:cNvPr id="0" name=""/>
        <dsp:cNvSpPr/>
      </dsp:nvSpPr>
      <dsp:spPr>
        <a:xfrm>
          <a:off x="8377279" y="2407254"/>
          <a:ext cx="455113" cy="5323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500" kern="1200"/>
        </a:p>
      </dsp:txBody>
      <dsp:txXfrm>
        <a:off x="8377279" y="2513733"/>
        <a:ext cx="318579" cy="319438"/>
      </dsp:txXfrm>
    </dsp:sp>
    <dsp:sp modelId="{DEBBA002-E389-4674-8640-CF8DE569B337}">
      <dsp:nvSpPr>
        <dsp:cNvPr id="0" name=""/>
        <dsp:cNvSpPr/>
      </dsp:nvSpPr>
      <dsp:spPr>
        <a:xfrm>
          <a:off x="9021307" y="2029424"/>
          <a:ext cx="2146761" cy="12880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800" kern="1200" dirty="0">
              <a:solidFill>
                <a:schemeClr val="bg1"/>
              </a:solidFill>
              <a:latin typeface="MS Gothic"/>
              <a:ea typeface="MS Gothic"/>
            </a:rPr>
            <a:t>設定</a:t>
          </a:r>
          <a:endParaRPr kumimoji="1" lang="en-US" altLang="ja-JP" sz="1800" kern="1200" dirty="0">
            <a:solidFill>
              <a:schemeClr val="bg1"/>
            </a:solidFill>
            <a:latin typeface="MS Gothic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sz="1400" kern="1200" dirty="0">
              <a:solidFill>
                <a:schemeClr val="bg1"/>
              </a:solidFill>
              <a:latin typeface="MS Gothic"/>
              <a:ea typeface="MS Gothic"/>
            </a:rPr>
            <a:t>人間が</a:t>
          </a:r>
          <a:r>
            <a:rPr kumimoji="1" lang="en-US" altLang="ja-JP" sz="1400" kern="1200" dirty="0">
              <a:solidFill>
                <a:schemeClr val="bg1"/>
              </a:solidFill>
              <a:latin typeface="MS Gothic"/>
            </a:rPr>
            <a:t>keyword</a:t>
          </a:r>
          <a:r>
            <a:rPr kumimoji="1" lang="ja-JP" sz="1400" kern="1200" dirty="0">
              <a:solidFill>
                <a:schemeClr val="bg1"/>
              </a:solidFill>
              <a:latin typeface="MS Gothic"/>
              <a:ea typeface="MS Gothic"/>
            </a:rPr>
            <a:t>、層数、閾値、取得上限個数</a:t>
          </a:r>
          <a:endParaRPr kumimoji="1" lang="ja-JP" sz="1400" kern="1200" dirty="0">
            <a:solidFill>
              <a:schemeClr val="bg1"/>
            </a:solidFill>
          </a:endParaRPr>
        </a:p>
      </dsp:txBody>
      <dsp:txXfrm>
        <a:off x="9059033" y="2067150"/>
        <a:ext cx="2071309" cy="1212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572E3-1557-463A-B027-B5B8553AB608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89F3B-F7A4-45B2-9FEF-28512B71A6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26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>
                <a:latin typeface="HGPSoeiKakugothicUB"/>
                <a:ea typeface="HGPSoeiKakugothicUB"/>
              </a:rPr>
              <a:t>私たちの作成した「キーワードと論文名で関わりのある論文の取得と可視化」を行うプログラムは、入力されたキーワードと論文名がどのような分野の論文と関わりがあるのかや、どの年代に盛んに研究されたのかを可視化できるものです。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89F3B-F7A4-45B2-9FEF-28512B71A6F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808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　目次は、このようになっていて</a:t>
            </a:r>
            <a:endParaRPr kumimoji="1" lang="en-US" altLang="ja-JP"/>
          </a:p>
          <a:p>
            <a:r>
              <a:rPr kumimoji="1" lang="ja-JP" altLang="en-US"/>
              <a:t>　使用ライブラリとモデル、フローチャート、グラフについて、今後の展望といった流れで進めていきます。</a:t>
            </a: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89F3B-F7A4-45B2-9FEF-28512B71A6F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586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89F3B-F7A4-45B2-9FEF-28512B71A6F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655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D12047A-368C-809E-0177-53D76708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3ABEB-AEB8-438A-85AE-F840EEDC757E}" type="datetime1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0067D73-8880-6241-3D13-4B3C0B02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320653E-6765-EA16-6699-B824A331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6C8A360-EF94-4534-8EFD-4416038C5A76}" type="slidenum">
              <a:rPr kumimoji="1" lang="ja-JP" altLang="en-US" smtClean="0"/>
              <a:pPr/>
              <a:t>‹#›</a:t>
            </a:fld>
            <a:r>
              <a:rPr kumimoji="1" lang="en-US" altLang="ja-JP"/>
              <a:t>/16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5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4CC4-A80C-4841-BC41-F7E24B8F50FB}" type="datetime1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A360-EF94-4534-8EFD-4416038C5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22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7A82-B252-43A3-8355-ED5287783604}" type="datetime1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A360-EF94-4534-8EFD-4416038C5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500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4F3D-194D-4900-9856-8448D29DD814}" type="datetime1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A360-EF94-4534-8EFD-4416038C5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47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D12047A-368C-809E-0177-53D76708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3ABEB-AEB8-438A-85AE-F840EEDC757E}" type="datetime1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0067D73-8880-6241-3D13-4B3C0B02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320653E-6765-EA16-6699-B824A331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C8A360-EF94-4534-8EFD-4416038C5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51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7825-7F9C-45BB-946B-7EC73BA45E04}" type="datetime1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A360-EF94-4534-8EFD-4416038C5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54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7DAD-CF1C-4479-AE9D-D36EF90344F0}" type="datetime1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A360-EF94-4534-8EFD-4416038C5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81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3AE8-F5D5-44D1-B883-788440AB347F}" type="datetime1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A360-EF94-4534-8EFD-4416038C5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72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8281-1281-417A-A4BD-397297F9F9C2}" type="datetime1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A360-EF94-4534-8EFD-4416038C5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24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8103-A934-4586-B23B-B149185E0D10}" type="datetime1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A360-EF94-4534-8EFD-4416038C5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08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94C3-4F4A-40F5-9F99-835662F2522E}" type="datetime1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A360-EF94-4534-8EFD-4416038C5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65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9A64-ADFC-4BE6-8BA5-AF4BE97072AB}" type="datetime1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A360-EF94-4534-8EFD-4416038C5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51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B106A-693F-49B4-AD33-1A9DBEED1614}" type="datetime1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868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8A360-EF94-4534-8EFD-4416038C5A76}" type="slidenum">
              <a:rPr kumimoji="1" lang="ja-JP" altLang="en-US" smtClean="0"/>
              <a:pPr/>
              <a:t>‹#›</a:t>
            </a:fld>
            <a:r>
              <a:rPr kumimoji="1" lang="en-US" altLang="ja-JP"/>
              <a:t>/16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96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74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1B68C20-A484-C922-155D-0FAE9486C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97" y="1780070"/>
            <a:ext cx="11033758" cy="2238376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sz="8000">
                <a:latin typeface="HGPSoeiKakugothicUB"/>
                <a:ea typeface="HGPSoeiKakugothicUB"/>
              </a:rPr>
              <a:t>キーワードと論文名で関わりのある論文の取得と可視化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563C8D8-C7E2-3D20-9CBC-A7BC730D0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4" name="スライド番号プレースホルダー 13">
            <a:extLst>
              <a:ext uri="{FF2B5EF4-FFF2-40B4-BE49-F238E27FC236}">
                <a16:creationId xmlns:a16="http://schemas.microsoft.com/office/drawing/2014/main" id="{DD42AE51-209B-9E37-E26D-5D0A874D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A360-EF94-4534-8EFD-4416038C5A76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51C43EA-CE67-6C4C-A246-410A0A34DDBD}"/>
              </a:ext>
            </a:extLst>
          </p:cNvPr>
          <p:cNvSpPr txBox="1"/>
          <p:nvPr/>
        </p:nvSpPr>
        <p:spPr>
          <a:xfrm>
            <a:off x="6414844" y="6137198"/>
            <a:ext cx="5777156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sz="1600">
                <a:ea typeface="游ゴシック"/>
              </a:rPr>
              <a:t>大阪国際工科専門職大学</a:t>
            </a:r>
            <a:r>
              <a:rPr kumimoji="1" lang="en-US" altLang="ja-JP" sz="1600">
                <a:ea typeface="游ゴシック"/>
              </a:rPr>
              <a:t>AI</a:t>
            </a:r>
            <a:r>
              <a:rPr kumimoji="1" lang="ja-JP" altLang="en-US" sz="1600">
                <a:ea typeface="游ゴシック"/>
              </a:rPr>
              <a:t>戦略コース　３回生　</a:t>
            </a:r>
            <a:r>
              <a:rPr kumimoji="1" lang="en-US" altLang="ja-JP" sz="1600">
                <a:ea typeface="游ゴシック"/>
              </a:rPr>
              <a:t> </a:t>
            </a:r>
            <a:r>
              <a:rPr kumimoji="1" lang="ja-JP" altLang="en-US" sz="1600">
                <a:ea typeface="游ゴシック"/>
              </a:rPr>
              <a:t>畑中彩波</a:t>
            </a:r>
            <a:endParaRPr kumimoji="1" lang="en-US" altLang="ja-JP" sz="1600">
              <a:ea typeface="游ゴシック"/>
            </a:endParaRPr>
          </a:p>
          <a:p>
            <a:r>
              <a:rPr kumimoji="1" lang="ja-JP" altLang="en-US" sz="1600">
                <a:ea typeface="游ゴシック"/>
              </a:rPr>
              <a:t>大阪国際工科専門職大学</a:t>
            </a:r>
            <a:r>
              <a:rPr kumimoji="1" lang="en-US" altLang="ja-JP" sz="1600">
                <a:ea typeface="游ゴシック"/>
              </a:rPr>
              <a:t>AI</a:t>
            </a:r>
            <a:r>
              <a:rPr kumimoji="1" lang="ja-JP" altLang="en-US" sz="1600">
                <a:ea typeface="游ゴシック"/>
              </a:rPr>
              <a:t>戦略コース　３回生　</a:t>
            </a:r>
            <a:r>
              <a:rPr kumimoji="1" lang="en-US" altLang="ja-JP" sz="1600">
                <a:ea typeface="游ゴシック"/>
              </a:rPr>
              <a:t> </a:t>
            </a:r>
            <a:r>
              <a:rPr kumimoji="1" lang="en-US" altLang="ja-JP" sz="1600" err="1">
                <a:ea typeface="游ゴシック"/>
              </a:rPr>
              <a:t>南裕斗</a:t>
            </a:r>
            <a:endParaRPr kumimoji="1" lang="ja-JP" altLang="en-US" sz="1600"/>
          </a:p>
        </p:txBody>
      </p:sp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D1B1D99A-D023-7B12-2329-76A257CA9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15240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85F42019-3AB0-712D-624E-6B347905A644}"/>
              </a:ext>
            </a:extLst>
          </p:cNvPr>
          <p:cNvSpPr txBox="1">
            <a:spLocks/>
          </p:cNvSpPr>
          <p:nvPr/>
        </p:nvSpPr>
        <p:spPr>
          <a:xfrm>
            <a:off x="729997" y="1932470"/>
            <a:ext cx="11033758" cy="22383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8000">
                <a:latin typeface="HGPSoeiKakugothicUB"/>
                <a:ea typeface="HGPSoeiKakugothicUB"/>
              </a:rPr>
              <a:t>キーワードと論文名で関わりのある論文の取得と可視化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018E69A2-E6C5-BFEB-F25C-450DDE27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3648" y="44835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F97CB010-4524-9EA8-EC75-9C449AFE1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499282" y="25012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3DA7854E-12CE-8E6E-6018-6D89027A7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6" name="スライド番号プレースホルダー 13">
            <a:extLst>
              <a:ext uri="{FF2B5EF4-FFF2-40B4-BE49-F238E27FC236}">
                <a16:creationId xmlns:a16="http://schemas.microsoft.com/office/drawing/2014/main" id="{A9E7882B-4CA5-11FD-2233-6B23822681A5}"/>
              </a:ext>
            </a:extLst>
          </p:cNvPr>
          <p:cNvSpPr txBox="1">
            <a:spLocks/>
          </p:cNvSpPr>
          <p:nvPr/>
        </p:nvSpPr>
        <p:spPr>
          <a:xfrm>
            <a:off x="9601200" y="6645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C8A360-EF94-4534-8EFD-4416038C5A76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E392BDA-D575-889E-7350-33E76D3618BB}"/>
              </a:ext>
            </a:extLst>
          </p:cNvPr>
          <p:cNvSpPr txBox="1"/>
          <p:nvPr/>
        </p:nvSpPr>
        <p:spPr>
          <a:xfrm>
            <a:off x="6567244" y="6289598"/>
            <a:ext cx="577715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sz="1600" dirty="0">
                <a:ea typeface="游ゴシック"/>
              </a:rPr>
              <a:t>大阪国際工科専門職大学</a:t>
            </a:r>
            <a:r>
              <a:rPr kumimoji="1" lang="en-US" altLang="ja-JP" sz="1600" dirty="0">
                <a:ea typeface="游ゴシック"/>
              </a:rPr>
              <a:t>AI</a:t>
            </a:r>
            <a:r>
              <a:rPr kumimoji="1" lang="ja-JP" altLang="en-US" sz="1600" dirty="0">
                <a:ea typeface="游ゴシック"/>
              </a:rPr>
              <a:t>戦略コース　３回生　</a:t>
            </a:r>
            <a:r>
              <a:rPr kumimoji="1" lang="en-US" altLang="ja-JP" sz="1600" dirty="0">
                <a:ea typeface="游ゴシック"/>
              </a:rPr>
              <a:t> 南裕斗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44730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08744D-5F38-0F45-7C0E-BA898BDF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1C6596-9713-13B9-2855-27C0795A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A360-EF94-4534-8EFD-4416038C5A76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B2EF876-C02C-DFFF-7F55-705D29B75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030" y="518463"/>
            <a:ext cx="6682185" cy="622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20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DFF0DC-2582-EDC5-5C2D-246107AAA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849E3A-F563-4544-1A5F-AB420BB9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A360-EF94-4534-8EFD-4416038C5A76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F2980EC-DA26-17AC-B92D-03242932E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610" y="1336745"/>
            <a:ext cx="7226780" cy="533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56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E6DAA1-76EF-1255-BA17-DD5B5B23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7F1E20-7846-824A-4E13-0E1402C5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A360-EF94-4534-8EFD-4416038C5A76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5AEE056-9C72-5D98-C518-BDDBA40D9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766" y="1250410"/>
            <a:ext cx="8456468" cy="552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58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DEB54E-3EE5-7904-0C7A-74C17B5B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A1FBA8-06AD-1A4E-505D-B1CD8038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A360-EF94-4534-8EFD-4416038C5A76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C3A8CC6-47A9-F23C-9292-4611AC897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346" y="1027906"/>
            <a:ext cx="5260388" cy="554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52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E6CFD-FBFC-AD52-0B7E-07192C212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5594C0-497A-E79B-2E64-34C8B6FC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A360-EF94-4534-8EFD-4416038C5A76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3812906-CA5A-A2C4-6BEC-063E06DEF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556" y="683394"/>
            <a:ext cx="6265061" cy="5675870"/>
          </a:xfrm>
          <a:prstGeom prst="rect">
            <a:avLst/>
          </a:prstGeom>
        </p:spPr>
      </p:pic>
      <p:sp>
        <p:nvSpPr>
          <p:cNvPr id="3" name="タイトル 1">
            <a:extLst>
              <a:ext uri="{FF2B5EF4-FFF2-40B4-BE49-F238E27FC236}">
                <a16:creationId xmlns:a16="http://schemas.microsoft.com/office/drawing/2014/main" id="{89A2F521-09AD-0D4D-96BB-4F54CEB13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937"/>
            <a:ext cx="10515600" cy="1325563"/>
          </a:xfrm>
        </p:spPr>
        <p:txBody>
          <a:bodyPr/>
          <a:lstStyle/>
          <a:p>
            <a:r>
              <a:rPr kumimoji="1" lang="ja-JP" altLang="en-US"/>
              <a:t>実行</a:t>
            </a:r>
          </a:p>
        </p:txBody>
      </p:sp>
    </p:spTree>
    <p:extLst>
      <p:ext uri="{BB962C8B-B14F-4D97-AF65-F5344CB8AC3E}">
        <p14:creationId xmlns:p14="http://schemas.microsoft.com/office/powerpoint/2010/main" val="1216839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92237-C506-705B-DE32-0681F6893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2B351D-12B2-2A62-B4F4-F9071A99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A360-EF94-4534-8EFD-4416038C5A76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9EB5951-5CF2-CBF4-E245-1152105B8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942" y="1104575"/>
            <a:ext cx="6916115" cy="4648849"/>
          </a:xfrm>
          <a:prstGeom prst="rect">
            <a:avLst/>
          </a:prstGeom>
        </p:spPr>
      </p:pic>
      <p:sp>
        <p:nvSpPr>
          <p:cNvPr id="3" name="タイトル 1">
            <a:extLst>
              <a:ext uri="{FF2B5EF4-FFF2-40B4-BE49-F238E27FC236}">
                <a16:creationId xmlns:a16="http://schemas.microsoft.com/office/drawing/2014/main" id="{55403EEB-B910-3C6A-66C9-7B5E123E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実行</a:t>
            </a:r>
          </a:p>
        </p:txBody>
      </p:sp>
    </p:spTree>
    <p:extLst>
      <p:ext uri="{BB962C8B-B14F-4D97-AF65-F5344CB8AC3E}">
        <p14:creationId xmlns:p14="http://schemas.microsoft.com/office/powerpoint/2010/main" val="922073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7AF2D-B943-607D-A72E-081DF21BC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63B5BE-685B-B5BC-3BF6-4EFF188D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A360-EF94-4534-8EFD-4416038C5A76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3B9FEDA-687A-AF07-747B-2EE2FF5DC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93" y="1374874"/>
            <a:ext cx="9231013" cy="4801270"/>
          </a:xfrm>
          <a:prstGeom prst="rect">
            <a:avLst/>
          </a:prstGeom>
        </p:spPr>
      </p:pic>
      <p:sp>
        <p:nvSpPr>
          <p:cNvPr id="8" name="タイトル 1">
            <a:extLst>
              <a:ext uri="{FF2B5EF4-FFF2-40B4-BE49-F238E27FC236}">
                <a16:creationId xmlns:a16="http://schemas.microsoft.com/office/drawing/2014/main" id="{BF5C123B-16F1-D61E-CAE5-E88D8449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実行</a:t>
            </a:r>
          </a:p>
        </p:txBody>
      </p:sp>
    </p:spTree>
    <p:extLst>
      <p:ext uri="{BB962C8B-B14F-4D97-AF65-F5344CB8AC3E}">
        <p14:creationId xmlns:p14="http://schemas.microsoft.com/office/powerpoint/2010/main" val="3846357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93F5A-1119-BA72-4EB9-5C96126A3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56847D5-4C3C-B7D7-166B-4BC7565A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A360-EF94-4534-8EFD-4416038C5A76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0509833-87FE-162B-36DD-642F519B5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851" y="797498"/>
            <a:ext cx="6799777" cy="5689315"/>
          </a:xfrm>
          <a:prstGeom prst="rect">
            <a:avLst/>
          </a:prstGeom>
        </p:spPr>
      </p:pic>
      <p:sp>
        <p:nvSpPr>
          <p:cNvPr id="5" name="タイトル 1">
            <a:extLst>
              <a:ext uri="{FF2B5EF4-FFF2-40B4-BE49-F238E27FC236}">
                <a16:creationId xmlns:a16="http://schemas.microsoft.com/office/drawing/2014/main" id="{90357FC0-1F3A-5373-7D9C-9B00E222691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実行</a:t>
            </a:r>
          </a:p>
        </p:txBody>
      </p:sp>
    </p:spTree>
    <p:extLst>
      <p:ext uri="{BB962C8B-B14F-4D97-AF65-F5344CB8AC3E}">
        <p14:creationId xmlns:p14="http://schemas.microsoft.com/office/powerpoint/2010/main" val="296374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58AC3-6965-9B97-D673-BFAA7A6CF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4960F7-C2E8-D716-48E0-5E2EF79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A360-EF94-4534-8EFD-4416038C5A76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CADC3D5-C24E-7621-5A4C-3B9CB1E65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262" y="943276"/>
            <a:ext cx="7145538" cy="5648016"/>
          </a:xfrm>
          <a:prstGeom prst="rect">
            <a:avLst/>
          </a:prstGeom>
        </p:spPr>
      </p:pic>
      <p:sp>
        <p:nvSpPr>
          <p:cNvPr id="3" name="タイトル 1">
            <a:extLst>
              <a:ext uri="{FF2B5EF4-FFF2-40B4-BE49-F238E27FC236}">
                <a16:creationId xmlns:a16="http://schemas.microsoft.com/office/drawing/2014/main" id="{D49A325E-7C1B-FD77-EB4B-F60E7E9E54B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実行</a:t>
            </a:r>
          </a:p>
        </p:txBody>
      </p:sp>
    </p:spTree>
    <p:extLst>
      <p:ext uri="{BB962C8B-B14F-4D97-AF65-F5344CB8AC3E}">
        <p14:creationId xmlns:p14="http://schemas.microsoft.com/office/powerpoint/2010/main" val="509659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44621-C492-4BBA-7717-5F92758AA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AE3B94-C3AE-9E0A-D9B3-7F2C9A77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ea typeface="游ゴシック Light"/>
              </a:rPr>
              <a:t>実行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A97B31-A499-7903-48AD-F62DAFE1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A360-EF94-4534-8EFD-4416038C5A76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D6EA7B7-6F45-2DC3-66E4-F26BC18F2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092" y="1643952"/>
            <a:ext cx="6121276" cy="484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2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A9B581A-874B-4BD8-3758-BEB128BD0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kumimoji="1" lang="ja-JP" altLang="en-US" sz="4000">
                <a:latin typeface="HGPSoeiKakugothicUB"/>
                <a:ea typeface="HGPSoeiKakugothicUB"/>
              </a:rPr>
              <a:t>目次</a:t>
            </a:r>
            <a:endParaRPr lang="ja-JP" altLang="en-US" sz="4000">
              <a:latin typeface="HGPSoeiKakugothicUB"/>
              <a:ea typeface="HGPSoeiKakugothicUB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BAFDEB-D509-2E3B-5E34-A83DCD141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2200">
                <a:latin typeface="HGPSoeiKakugothicUB"/>
                <a:ea typeface="HGPSoeiKakugothicUB"/>
              </a:rPr>
              <a:t>背景</a:t>
            </a:r>
            <a:endParaRPr lang="en-US" altLang="ja-JP" sz="2200">
              <a:latin typeface="HGPSoeiKakugothicUB"/>
              <a:ea typeface="HGPSoeiKakugothicUB"/>
            </a:endParaRPr>
          </a:p>
          <a:p>
            <a:r>
              <a:rPr lang="ja-JP" altLang="en-US" sz="2200">
                <a:latin typeface="HGPSoeiKakugothicUB"/>
                <a:ea typeface="HGPSoeiKakugothicUB"/>
              </a:rPr>
              <a:t>概要</a:t>
            </a:r>
            <a:endParaRPr lang="en-US" altLang="ja-JP" sz="2200">
              <a:latin typeface="HGPSoeiKakugothicUB"/>
              <a:ea typeface="HGPSoeiKakugothicUB"/>
            </a:endParaRPr>
          </a:p>
          <a:p>
            <a:r>
              <a:rPr lang="ja-JP" altLang="en-US" sz="2200">
                <a:latin typeface="HGPSoeiKakugothicUB"/>
                <a:ea typeface="HGPSoeiKakugothicUB"/>
              </a:rPr>
              <a:t>目的</a:t>
            </a:r>
            <a:endParaRPr lang="en-US" altLang="ja-JP" sz="2200">
              <a:latin typeface="HGPSoeiKakugothicUB"/>
              <a:ea typeface="HGPSoeiKakugothicUB"/>
            </a:endParaRPr>
          </a:p>
          <a:p>
            <a:r>
              <a:rPr lang="ja-JP" altLang="en-US" sz="2200">
                <a:latin typeface="HGPSoeiKakugothicUB"/>
                <a:ea typeface="HGPSoeiKakugothicUB"/>
              </a:rPr>
              <a:t>使用したライブラリとモデル</a:t>
            </a:r>
            <a:endParaRPr lang="en-US" altLang="ja-JP" sz="2200">
              <a:latin typeface="HGPSoeiKakugothicUB"/>
              <a:ea typeface="HGPSoeiKakugothicUB"/>
            </a:endParaRPr>
          </a:p>
          <a:p>
            <a:r>
              <a:rPr lang="ja-JP" altLang="en-US" sz="2200">
                <a:latin typeface="HGPSoeiKakugothicUB"/>
                <a:ea typeface="HGPSoeiKakugothicUB"/>
              </a:rPr>
              <a:t>フローチャート</a:t>
            </a:r>
            <a:endParaRPr lang="en-US" altLang="ja-JP" sz="2200">
              <a:latin typeface="HGPSoeiKakugothicUB"/>
              <a:ea typeface="HGPSoeiKakugothicUB"/>
            </a:endParaRPr>
          </a:p>
          <a:p>
            <a:r>
              <a:rPr lang="ja-JP" altLang="en-US" sz="2200">
                <a:latin typeface="HGPSoeiKakugothicUB"/>
                <a:ea typeface="HGPSoeiKakugothicUB"/>
              </a:rPr>
              <a:t>グラフについて</a:t>
            </a:r>
            <a:endParaRPr lang="en-US" altLang="ja-JP" sz="2200">
              <a:latin typeface="HGPSoeiKakugothicUB"/>
              <a:ea typeface="HGPSoeiKakugothicUB"/>
            </a:endParaRPr>
          </a:p>
          <a:p>
            <a:r>
              <a:rPr kumimoji="1" lang="ja-JP" altLang="en-US" sz="2200">
                <a:latin typeface="HGPSoeiKakugothicUB"/>
                <a:ea typeface="HGPSoeiKakugothicUB"/>
              </a:rPr>
              <a:t>今後の展望</a:t>
            </a:r>
            <a:endParaRPr lang="ja-JP" altLang="en-US" sz="2200">
              <a:latin typeface="HGPSoeiKakugothicUB"/>
              <a:ea typeface="HGPSoeiKakugothicUB"/>
            </a:endParaRPr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14B74451-3931-EF58-E227-FC939C72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A360-EF94-4534-8EFD-4416038C5A7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416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97F9D-7E29-C233-1799-1768DCA30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79D9CF-5A90-1E6B-2898-2B37A78C0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E00465-1EEA-3A80-F326-A890E912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A360-EF94-4534-8EFD-4416038C5A76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A152E68-9CE2-1ECD-EED0-38FD40955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387" y="1467543"/>
            <a:ext cx="8533226" cy="524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26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293BBB-D608-B565-95A5-5BD8CA71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A360-EF94-4534-8EFD-4416038C5A76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B2E6D4F-8B49-CB60-2E9E-189C579B2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303" y="789270"/>
            <a:ext cx="4837497" cy="5634425"/>
          </a:xfrm>
          <a:prstGeom prst="rect">
            <a:avLst/>
          </a:prstGeom>
        </p:spPr>
      </p:pic>
      <p:sp>
        <p:nvSpPr>
          <p:cNvPr id="3" name="タイトル 1">
            <a:extLst>
              <a:ext uri="{FF2B5EF4-FFF2-40B4-BE49-F238E27FC236}">
                <a16:creationId xmlns:a16="http://schemas.microsoft.com/office/drawing/2014/main" id="{ECB812E9-F21E-D514-6222-310BC52BA7E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実行</a:t>
            </a:r>
          </a:p>
        </p:txBody>
      </p:sp>
    </p:spTree>
    <p:extLst>
      <p:ext uri="{BB962C8B-B14F-4D97-AF65-F5344CB8AC3E}">
        <p14:creationId xmlns:p14="http://schemas.microsoft.com/office/powerpoint/2010/main" val="2281656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0F1799-3D8C-DBEE-D710-4F31C3F5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A360-EF94-4534-8EFD-4416038C5A76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D4AD3C5-41E8-DD8F-3E32-03F74F102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391" y="365125"/>
            <a:ext cx="5113409" cy="6111672"/>
          </a:xfrm>
          <a:prstGeom prst="rect">
            <a:avLst/>
          </a:prstGeom>
        </p:spPr>
      </p:pic>
      <p:sp>
        <p:nvSpPr>
          <p:cNvPr id="3" name="タイトル 1">
            <a:extLst>
              <a:ext uri="{FF2B5EF4-FFF2-40B4-BE49-F238E27FC236}">
                <a16:creationId xmlns:a16="http://schemas.microsoft.com/office/drawing/2014/main" id="{C00C4345-97F2-C027-E894-646A1702F0E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実行</a:t>
            </a:r>
          </a:p>
        </p:txBody>
      </p:sp>
    </p:spTree>
    <p:extLst>
      <p:ext uri="{BB962C8B-B14F-4D97-AF65-F5344CB8AC3E}">
        <p14:creationId xmlns:p14="http://schemas.microsoft.com/office/powerpoint/2010/main" val="153721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0F1799-3D8C-DBEE-D710-4F31C3F5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A360-EF94-4534-8EFD-4416038C5A76}" type="slidenum">
              <a:rPr kumimoji="1" lang="ja-JP" altLang="en-US" smtClean="0"/>
              <a:t>23</a:t>
            </a:fld>
            <a:endParaRPr kumimoji="1" lang="ja-JP" altLang="en-US"/>
          </a:p>
        </p:txBody>
      </p:sp>
      <p:pic>
        <p:nvPicPr>
          <p:cNvPr id="2" name="図 1" descr="テキスト&#10;&#10;説明は自動で生成されたものです">
            <a:extLst>
              <a:ext uri="{FF2B5EF4-FFF2-40B4-BE49-F238E27FC236}">
                <a16:creationId xmlns:a16="http://schemas.microsoft.com/office/drawing/2014/main" id="{BCC7088C-C581-D80A-7B2D-5B682738B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433" y="1139041"/>
            <a:ext cx="7303038" cy="562111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EE3BF78-A1F5-7C5F-AD98-BBA84B856A96}"/>
              </a:ext>
            </a:extLst>
          </p:cNvPr>
          <p:cNvSpPr txBox="1"/>
          <p:nvPr/>
        </p:nvSpPr>
        <p:spPr>
          <a:xfrm>
            <a:off x="452313" y="235202"/>
            <a:ext cx="118280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3600">
                <a:latin typeface="HGPSoeiKakugothicUB"/>
                <a:ea typeface="HGPSoeiKakugothicUB"/>
                <a:cs typeface="Calibri"/>
              </a:rPr>
              <a:t>これを実行するとGUIが表示される</a:t>
            </a:r>
            <a:endParaRPr lang="ja-JP" altLang="en-US" sz="3600">
              <a:latin typeface="HGPSoeiKakugothicUB"/>
              <a:ea typeface="HGPSoeiKakugothicUB"/>
            </a:endParaRPr>
          </a:p>
        </p:txBody>
      </p:sp>
    </p:spTree>
    <p:extLst>
      <p:ext uri="{BB962C8B-B14F-4D97-AF65-F5344CB8AC3E}">
        <p14:creationId xmlns:p14="http://schemas.microsoft.com/office/powerpoint/2010/main" val="781533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0F1799-3D8C-DBEE-D710-4F31C3F5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A360-EF94-4534-8EFD-4416038C5A76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EE3BF78-A1F5-7C5F-AD98-BBA84B856A96}"/>
              </a:ext>
            </a:extLst>
          </p:cNvPr>
          <p:cNvSpPr txBox="1"/>
          <p:nvPr/>
        </p:nvSpPr>
        <p:spPr>
          <a:xfrm>
            <a:off x="452313" y="235202"/>
            <a:ext cx="118280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3600">
                <a:latin typeface="HGPSoeiKakugothicUB"/>
                <a:ea typeface="HGPSoeiKakugothicUB"/>
                <a:cs typeface="Calibri"/>
              </a:rPr>
              <a:t>GUI操作手順</a:t>
            </a:r>
            <a:endParaRPr lang="ja-JP" altLang="en-US" sz="3600" dirty="0">
              <a:latin typeface="HGPSoeiKakugothicUB"/>
              <a:ea typeface="HGPSoeiKakugothicUB"/>
              <a:cs typeface="Calibri"/>
            </a:endParaRPr>
          </a:p>
        </p:txBody>
      </p:sp>
      <p:pic>
        <p:nvPicPr>
          <p:cNvPr id="6" name="図 5" descr="図形&#10;&#10;説明は自動で生成されたものです">
            <a:extLst>
              <a:ext uri="{FF2B5EF4-FFF2-40B4-BE49-F238E27FC236}">
                <a16:creationId xmlns:a16="http://schemas.microsoft.com/office/drawing/2014/main" id="{E4A90E8D-8752-5469-27B9-625CABDB4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152775"/>
            <a:ext cx="3333750" cy="55245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89A9375-B350-302F-3F16-203B960B459B}"/>
              </a:ext>
            </a:extLst>
          </p:cNvPr>
          <p:cNvSpPr txBox="1"/>
          <p:nvPr/>
        </p:nvSpPr>
        <p:spPr>
          <a:xfrm>
            <a:off x="4812948" y="2465802"/>
            <a:ext cx="658428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4000">
                <a:latin typeface="HGPSoeiKakugothicUB"/>
                <a:ea typeface="HGPSoeiKakugothicUB"/>
                <a:cs typeface="Calibri"/>
              </a:rPr>
              <a:t>タスクバーに出てきた赤枠で囲われたウィンドウを</a:t>
            </a:r>
            <a:endParaRPr lang="ja-JP">
              <a:latin typeface="HGPSoeiKakugothicUB"/>
              <a:ea typeface="HGPSoeiKakugothicUB"/>
            </a:endParaRPr>
          </a:p>
          <a:p>
            <a:pPr algn="l"/>
            <a:r>
              <a:rPr lang="ja-JP" altLang="en-US" sz="4000">
                <a:latin typeface="HGPSoeiKakugothicUB"/>
                <a:ea typeface="HGPSoeiKakugothicUB"/>
                <a:cs typeface="Calibri"/>
              </a:rPr>
              <a:t>クリックするとGUIが開く。</a:t>
            </a:r>
            <a:endParaRPr lang="ja-JP">
              <a:latin typeface="HGPSoeiKakugothicUB"/>
              <a:ea typeface="HGPSoeiKakugothicUB"/>
            </a:endParaRPr>
          </a:p>
        </p:txBody>
      </p:sp>
      <p:pic>
        <p:nvPicPr>
          <p:cNvPr id="9" name="図 8" descr="図形, 四角形&#10;&#10;説明は自動で生成されたものです">
            <a:extLst>
              <a:ext uri="{FF2B5EF4-FFF2-40B4-BE49-F238E27FC236}">
                <a16:creationId xmlns:a16="http://schemas.microsoft.com/office/drawing/2014/main" id="{70E4A013-EA58-D9BA-C417-663AF60FD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248025"/>
            <a:ext cx="495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99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0F1799-3D8C-DBEE-D710-4F31C3F5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A360-EF94-4534-8EFD-4416038C5A76}" type="slidenum">
              <a:rPr kumimoji="1" lang="ja-JP" altLang="en-US" smtClean="0">
                <a:solidFill>
                  <a:srgbClr val="000000"/>
                </a:solidFill>
                <a:latin typeface="HGPSoeiKakugothicUB"/>
                <a:ea typeface="HGPSoeiKakugothicUB"/>
              </a:rPr>
              <a:t>25</a:t>
            </a:fld>
            <a:endParaRPr kumimoji="1" lang="ja-JP" altLang="en-US">
              <a:solidFill>
                <a:srgbClr val="000000"/>
              </a:solidFill>
              <a:latin typeface="HGPSoeiKakugothicUB"/>
              <a:ea typeface="HGPSoeiKakugothicUB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EE3BF78-A1F5-7C5F-AD98-BBA84B856A96}"/>
              </a:ext>
            </a:extLst>
          </p:cNvPr>
          <p:cNvSpPr txBox="1"/>
          <p:nvPr/>
        </p:nvSpPr>
        <p:spPr>
          <a:xfrm>
            <a:off x="452313" y="235202"/>
            <a:ext cx="118280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3600">
                <a:solidFill>
                  <a:srgbClr val="000000"/>
                </a:solidFill>
                <a:latin typeface="HGPSoeiKakugothicUB"/>
                <a:ea typeface="HGPSoeiKakugothicUB"/>
                <a:cs typeface="Calibri"/>
              </a:rPr>
              <a:t>GUI操作手順</a:t>
            </a:r>
            <a:endParaRPr lang="ja-JP" altLang="en-US" sz="3600" dirty="0">
              <a:solidFill>
                <a:srgbClr val="000000"/>
              </a:solidFill>
              <a:latin typeface="HGPSoeiKakugothicUB"/>
              <a:ea typeface="HGPSoeiKakugothicUB"/>
              <a:cs typeface="Calibri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89A9375-B350-302F-3F16-203B960B459B}"/>
              </a:ext>
            </a:extLst>
          </p:cNvPr>
          <p:cNvSpPr txBox="1"/>
          <p:nvPr/>
        </p:nvSpPr>
        <p:spPr>
          <a:xfrm>
            <a:off x="4981182" y="803257"/>
            <a:ext cx="6917658" cy="59400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>
                <a:latin typeface="HGPSoeiKakugothicUB"/>
                <a:ea typeface="HGPSoeiKakugothicUB"/>
                <a:cs typeface="Calibri"/>
              </a:rPr>
              <a:t>キーワード：検索したい技術・論文名の入力欄</a:t>
            </a:r>
            <a:endParaRPr lang="ja-JP" altLang="en-US" sz="2000" dirty="0">
              <a:latin typeface="HGPSoeiKakugothicUB"/>
              <a:ea typeface="HGPSoeiKakugothicUB"/>
              <a:cs typeface="Calibri"/>
            </a:endParaRPr>
          </a:p>
          <a:p>
            <a:endParaRPr lang="ja-JP" altLang="en-US" sz="2000" dirty="0">
              <a:latin typeface="HGPSoeiKakugothicUB"/>
              <a:ea typeface="HGPSoeiKakugothicUB"/>
              <a:cs typeface="Calibri"/>
            </a:endParaRPr>
          </a:p>
          <a:p>
            <a:r>
              <a:rPr lang="ja-JP" altLang="en-US" sz="2000">
                <a:latin typeface="HGPSoeiKakugothicUB"/>
                <a:ea typeface="HGPSoeiKakugothicUB"/>
                <a:cs typeface="Calibri"/>
              </a:rPr>
              <a:t>層の数:</a:t>
            </a:r>
            <a:endParaRPr lang="ja-JP" altLang="en-US" sz="2000" dirty="0">
              <a:latin typeface="HGPSoeiKakugothicUB"/>
              <a:ea typeface="HGPSoeiKakugothicUB"/>
              <a:cs typeface="Calibri"/>
            </a:endParaRPr>
          </a:p>
          <a:p>
            <a:r>
              <a:rPr lang="ja-JP" altLang="en-US" sz="2000">
                <a:latin typeface="HGPSoeiKakugothicUB"/>
                <a:ea typeface="HGPSoeiKakugothicUB"/>
                <a:cs typeface="Calibri"/>
              </a:rPr>
              <a:t>検索結果をもとに何度キーワードを抽出するか。</a:t>
            </a:r>
          </a:p>
          <a:p>
            <a:r>
              <a:rPr lang="ja-JP" altLang="en-US" sz="2000">
                <a:latin typeface="HGPSoeiKakugothicUB"/>
                <a:ea typeface="HGPSoeiKakugothicUB"/>
                <a:cs typeface="Calibri"/>
              </a:rPr>
              <a:t>クエリ→検索結果</a:t>
            </a:r>
            <a:endParaRPr lang="ja-JP" sz="2000">
              <a:latin typeface="Calibri" panose="020F0502020204030204"/>
              <a:ea typeface="游ゴシック" panose="020B0400000000000000" pitchFamily="34" charset="-128"/>
              <a:cs typeface="Calibri"/>
            </a:endParaRPr>
          </a:p>
          <a:p>
            <a:r>
              <a:rPr lang="ja-JP" altLang="en-US" sz="2000">
                <a:latin typeface="HGPSoeiKakugothicUB"/>
                <a:ea typeface="HGPSoeiKakugothicUB"/>
                <a:cs typeface="Calibri"/>
              </a:rPr>
              <a:t>これで１層</a:t>
            </a:r>
            <a:endParaRPr lang="ja-JP" altLang="en-US" sz="2000" dirty="0">
              <a:latin typeface="HGPSoeiKakugothicUB"/>
              <a:ea typeface="HGPSoeiKakugothicUB"/>
              <a:cs typeface="Calibri"/>
            </a:endParaRPr>
          </a:p>
          <a:p>
            <a:r>
              <a:rPr lang="ja-JP" altLang="en-US" sz="2000">
                <a:latin typeface="HGPSoeiKakugothicUB"/>
                <a:ea typeface="HGPSoeiKakugothicUB"/>
                <a:cs typeface="Calibri"/>
              </a:rPr>
              <a:t>→検索結果をもとにした検索結果</a:t>
            </a:r>
            <a:endParaRPr lang="ja-JP" sz="2000">
              <a:ea typeface="游ゴシック"/>
              <a:cs typeface="Calibri"/>
            </a:endParaRPr>
          </a:p>
          <a:p>
            <a:r>
              <a:rPr lang="ja-JP" altLang="en-US" sz="2000">
                <a:latin typeface="HGPSoeiKakugothicUB"/>
                <a:ea typeface="HGPSoeiKakugothicUB"/>
                <a:cs typeface="Calibri"/>
              </a:rPr>
              <a:t>これで２層</a:t>
            </a:r>
            <a:endParaRPr lang="ja-JP" altLang="en-US" sz="2000" dirty="0">
              <a:latin typeface="HGPSoeiKakugothicUB"/>
              <a:ea typeface="HGPSoeiKakugothicUB"/>
              <a:cs typeface="Calibri"/>
            </a:endParaRPr>
          </a:p>
          <a:p>
            <a:endParaRPr lang="ja-JP" altLang="en-US" sz="2000" dirty="0">
              <a:latin typeface="HGPSoeiKakugothicUB"/>
              <a:ea typeface="HGPSoeiKakugothicUB"/>
              <a:cs typeface="Calibri"/>
            </a:endParaRPr>
          </a:p>
          <a:p>
            <a:r>
              <a:rPr lang="ja-JP" altLang="en-US" sz="2000">
                <a:latin typeface="HGPSoeiKakugothicUB"/>
                <a:ea typeface="HGPSoeiKakugothicUB"/>
                <a:cs typeface="Calibri"/>
              </a:rPr>
              <a:t>類似度の閾値:</a:t>
            </a:r>
            <a:r>
              <a:rPr lang="ja-JP" sz="2000">
                <a:latin typeface="HGPSoeiKakugothicUB"/>
                <a:ea typeface="HGPSoeiKakugothicUB"/>
                <a:cs typeface="Calibri"/>
              </a:rPr>
              <a:t> </a:t>
            </a:r>
            <a:endParaRPr lang="ja-JP" altLang="en-US" sz="2000">
              <a:latin typeface="HGPSoeiKakugothicUB"/>
              <a:ea typeface="HGPSoeiKakugothicUB"/>
              <a:cs typeface="Calibri"/>
            </a:endParaRPr>
          </a:p>
          <a:p>
            <a:r>
              <a:rPr lang="ja-JP" sz="2000">
                <a:latin typeface="HGPSoeiKakugothicUB"/>
                <a:ea typeface="HGPSoeiKakugothicUB"/>
                <a:cs typeface="Calibri"/>
              </a:rPr>
              <a:t>-1~1</a:t>
            </a:r>
            <a:r>
              <a:rPr lang="ja-JP" sz="2000">
                <a:latin typeface="HGPSoeiKakugothicUB"/>
                <a:ea typeface="HGPSoeiKakugothicUB"/>
                <a:cs typeface="Courier New"/>
              </a:rPr>
              <a:t>の範囲で表される。</a:t>
            </a:r>
            <a:r>
              <a:rPr lang="en-US" altLang="ja-JP" sz="2000" dirty="0">
                <a:latin typeface="HGPSoeiKakugothicUB"/>
                <a:ea typeface="HGPSoeiKakugothicUB"/>
                <a:cs typeface="Courier New"/>
              </a:rPr>
              <a:t>0.３~0.6が適正</a:t>
            </a:r>
            <a:endParaRPr lang="ja-JP" sz="2000" dirty="0">
              <a:latin typeface="HGPSoeiKakugothicUB"/>
              <a:ea typeface="HGPSoeiKakugothicUB"/>
              <a:cs typeface="Calibri"/>
            </a:endParaRPr>
          </a:p>
          <a:p>
            <a:r>
              <a:rPr lang="ja-JP" altLang="en-US" sz="2000">
                <a:latin typeface="HGPSoeiKakugothicUB"/>
                <a:ea typeface="HGPSoeiKakugothicUB"/>
                <a:cs typeface="Calibri"/>
              </a:rPr>
              <a:t>0.3で約８割、0.6で約２割残る</a:t>
            </a:r>
            <a:endParaRPr lang="ja-JP" altLang="en-US" sz="2000" dirty="0">
              <a:latin typeface="HGPSoeiKakugothicUB"/>
              <a:ea typeface="HGPSoeiKakugothicUB"/>
              <a:cs typeface="Calibri"/>
            </a:endParaRPr>
          </a:p>
          <a:p>
            <a:endParaRPr lang="ja-JP" altLang="en-US" sz="2000" dirty="0">
              <a:latin typeface="HGPSoeiKakugothicUB"/>
              <a:ea typeface="HGPSoeiKakugothicUB"/>
              <a:cs typeface="Calibri"/>
            </a:endParaRPr>
          </a:p>
          <a:p>
            <a:r>
              <a:rPr lang="ja-JP" altLang="en-US" sz="2000">
                <a:latin typeface="HGPSoeiKakugothicUB"/>
                <a:ea typeface="HGPSoeiKakugothicUB"/>
                <a:cs typeface="Calibri"/>
              </a:rPr>
              <a:t>一つの論文から抽出した単語の使用数：</a:t>
            </a:r>
            <a:endParaRPr lang="ja-JP" altLang="en-US" sz="2000" dirty="0">
              <a:latin typeface="HGPSoeiKakugothicUB"/>
              <a:ea typeface="HGPSoeiKakugothicUB"/>
              <a:cs typeface="Calibri"/>
            </a:endParaRPr>
          </a:p>
          <a:p>
            <a:r>
              <a:rPr lang="ja-JP" altLang="en-US" sz="2000">
                <a:latin typeface="HGPSoeiKakugothicUB"/>
                <a:ea typeface="HGPSoeiKakugothicUB"/>
                <a:cs typeface="Calibri"/>
              </a:rPr>
              <a:t>検索元にした論文から何個の単語を検索キーワードとして</a:t>
            </a:r>
            <a:endParaRPr lang="ja-JP" altLang="en-US" sz="2000" dirty="0">
              <a:latin typeface="HGPSoeiKakugothicUB"/>
              <a:ea typeface="HGPSoeiKakugothicUB"/>
              <a:cs typeface="Calibri"/>
            </a:endParaRPr>
          </a:p>
          <a:p>
            <a:r>
              <a:rPr lang="ja-JP" altLang="en-US" sz="2000">
                <a:latin typeface="HGPSoeiKakugothicUB"/>
                <a:ea typeface="HGPSoeiKakugothicUB"/>
                <a:cs typeface="Calibri"/>
              </a:rPr>
              <a:t>抽出するか</a:t>
            </a:r>
          </a:p>
          <a:p>
            <a:endParaRPr lang="ja-JP" altLang="en-US" sz="2000" dirty="0">
              <a:latin typeface="HGPSoeiKakugothicUB"/>
              <a:ea typeface="HGPSoeiKakugothicUB"/>
              <a:cs typeface="Calibri"/>
            </a:endParaRPr>
          </a:p>
          <a:p>
            <a:r>
              <a:rPr lang="ja-JP" altLang="en-US" sz="2000">
                <a:latin typeface="HGPSoeiKakugothicUB"/>
                <a:ea typeface="HGPSoeiKakugothicUB"/>
                <a:cs typeface="Calibri"/>
              </a:rPr>
              <a:t>グラフ作成の際に使用する類似度閾値：</a:t>
            </a:r>
            <a:endParaRPr lang="ja-JP" altLang="en-US" sz="2000" dirty="0">
              <a:latin typeface="HGPSoeiKakugothicUB"/>
              <a:ea typeface="HGPSoeiKakugothicUB"/>
              <a:cs typeface="Calibri"/>
            </a:endParaRPr>
          </a:p>
          <a:p>
            <a:r>
              <a:rPr lang="ja-JP" altLang="en-US" sz="2000">
                <a:latin typeface="HGPSoeiKakugothicUB"/>
                <a:ea typeface="HGPSoeiKakugothicUB"/>
                <a:cs typeface="Calibri"/>
              </a:rPr>
              <a:t>時系列グラフ作成の際にこの閾値以上であればエッジをつなぐ。</a:t>
            </a:r>
            <a:endParaRPr lang="ja-JP" altLang="en-US" sz="2000" dirty="0">
              <a:latin typeface="HGPSoeiKakugothicUB"/>
              <a:ea typeface="HGPSoeiKakugothicUB"/>
              <a:cs typeface="Calibri"/>
            </a:endParaRPr>
          </a:p>
        </p:txBody>
      </p:sp>
      <p:pic>
        <p:nvPicPr>
          <p:cNvPr id="3" name="図 2" descr="グラフィカル ユーザー インターフェイス&#10;&#10;説明は自動で生成されたものです">
            <a:extLst>
              <a:ext uri="{FF2B5EF4-FFF2-40B4-BE49-F238E27FC236}">
                <a16:creationId xmlns:a16="http://schemas.microsoft.com/office/drawing/2014/main" id="{01D8C32E-5F9F-03B2-14FA-D5D0D7CAD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77" y="1575875"/>
            <a:ext cx="4480034" cy="380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95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0F1799-3D8C-DBEE-D710-4F31C3F5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A360-EF94-4534-8EFD-4416038C5A76}" type="slidenum">
              <a:rPr kumimoji="1" lang="ja-JP" altLang="en-US" smtClean="0">
                <a:solidFill>
                  <a:srgbClr val="000000"/>
                </a:solidFill>
                <a:latin typeface="HGPSoeiKakugothicUB"/>
                <a:ea typeface="HGPSoeiKakugothicUB"/>
              </a:rPr>
              <a:t>26</a:t>
            </a:fld>
            <a:endParaRPr kumimoji="1" lang="ja-JP" altLang="en-US">
              <a:solidFill>
                <a:srgbClr val="000000"/>
              </a:solidFill>
              <a:latin typeface="HGPSoeiKakugothicUB"/>
              <a:ea typeface="HGPSoeiKakugothicUB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EE3BF78-A1F5-7C5F-AD98-BBA84B856A96}"/>
              </a:ext>
            </a:extLst>
          </p:cNvPr>
          <p:cNvSpPr txBox="1"/>
          <p:nvPr/>
        </p:nvSpPr>
        <p:spPr>
          <a:xfrm>
            <a:off x="452313" y="235202"/>
            <a:ext cx="118280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3600">
                <a:solidFill>
                  <a:srgbClr val="000000"/>
                </a:solidFill>
                <a:latin typeface="HGPSoeiKakugothicUB"/>
                <a:ea typeface="HGPSoeiKakugothicUB"/>
                <a:cs typeface="Calibri"/>
              </a:rPr>
              <a:t>GUI操作手順</a:t>
            </a:r>
            <a:endParaRPr lang="ja-JP" altLang="en-US" sz="3600" dirty="0">
              <a:solidFill>
                <a:srgbClr val="000000"/>
              </a:solidFill>
              <a:latin typeface="HGPSoeiKakugothicUB"/>
              <a:ea typeface="HGPSoeiKakugothicUB"/>
              <a:cs typeface="Calibri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89A9375-B350-302F-3F16-203B960B459B}"/>
              </a:ext>
            </a:extLst>
          </p:cNvPr>
          <p:cNvSpPr txBox="1"/>
          <p:nvPr/>
        </p:nvSpPr>
        <p:spPr>
          <a:xfrm>
            <a:off x="5000232" y="2460607"/>
            <a:ext cx="6917658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latin typeface="HGPSoeiKakugothicUB"/>
                <a:ea typeface="HGPSoeiKakugothicUB"/>
                <a:cs typeface="Calibri"/>
              </a:rPr>
              <a:t>実行ボタンをおすとプログラムの方でログが表示され、最終的にChromeのwindowにグラフが表示される。</a:t>
            </a:r>
            <a:endParaRPr lang="ja-JP" altLang="en-US" sz="2800" dirty="0">
              <a:latin typeface="HGPSoeiKakugothicUB"/>
              <a:ea typeface="HGPSoeiKakugothicUB"/>
              <a:cs typeface="Calibri"/>
            </a:endParaRPr>
          </a:p>
          <a:p>
            <a:endParaRPr lang="ja-JP" altLang="en-US" sz="2800" dirty="0">
              <a:latin typeface="HGPSoeiKakugothicUB"/>
              <a:ea typeface="HGPSoeiKakugothicUB"/>
              <a:cs typeface="Calibri"/>
            </a:endParaRPr>
          </a:p>
          <a:p>
            <a:r>
              <a:rPr lang="ja-JP" altLang="en-US" sz="2800">
                <a:latin typeface="HGPSoeiKakugothicUB"/>
                <a:ea typeface="HGPSoeiKakugothicUB"/>
                <a:cs typeface="Calibri"/>
              </a:rPr>
              <a:t>また、論文詳細のCSVファイルが同一ディレクトリ内に作成される。</a:t>
            </a:r>
            <a:endParaRPr lang="ja-JP" altLang="en-US" sz="2800" dirty="0">
              <a:latin typeface="HGPSoeiKakugothicUB"/>
              <a:ea typeface="HGPSoeiKakugothicUB"/>
              <a:cs typeface="Calibri"/>
            </a:endParaRPr>
          </a:p>
        </p:txBody>
      </p:sp>
      <p:pic>
        <p:nvPicPr>
          <p:cNvPr id="2" name="図 1" descr="グラフィカル ユーザー インターフェイス, アプリケーション&#10;&#10;説明は自動で生成されたものです">
            <a:extLst>
              <a:ext uri="{FF2B5EF4-FFF2-40B4-BE49-F238E27FC236}">
                <a16:creationId xmlns:a16="http://schemas.microsoft.com/office/drawing/2014/main" id="{C95C14F7-CB3C-6DAE-095B-BDB65E0D9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06" y="1640681"/>
            <a:ext cx="3927639" cy="424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41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68C7C-0B2C-5D10-59F3-F08422018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B3FB8B-B0E3-09AB-0D5E-90C36DD7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A360-EF94-4534-8EFD-4416038C5A76}" type="slidenum">
              <a:rPr kumimoji="1" lang="ja-JP" altLang="en-US" smtClean="0">
                <a:solidFill>
                  <a:srgbClr val="000000"/>
                </a:solidFill>
                <a:latin typeface="HGPSoeiKakugothicUB"/>
                <a:ea typeface="HGPSoeiKakugothicUB"/>
              </a:rPr>
              <a:t>27</a:t>
            </a:fld>
            <a:endParaRPr kumimoji="1" lang="ja-JP" altLang="en-US">
              <a:solidFill>
                <a:srgbClr val="000000"/>
              </a:solidFill>
              <a:latin typeface="HGPSoeiKakugothicUB"/>
              <a:ea typeface="HGPSoeiKakugothicUB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D70514A-925F-5854-B8E4-D0CC6058B48B}"/>
              </a:ext>
            </a:extLst>
          </p:cNvPr>
          <p:cNvSpPr txBox="1"/>
          <p:nvPr/>
        </p:nvSpPr>
        <p:spPr>
          <a:xfrm>
            <a:off x="452313" y="235202"/>
            <a:ext cx="118280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3600" dirty="0">
                <a:solidFill>
                  <a:srgbClr val="000000"/>
                </a:solidFill>
                <a:latin typeface="HGPSoeiKakugothicUB"/>
                <a:ea typeface="HGPSoeiKakugothicUB"/>
                <a:cs typeface="Calibri"/>
              </a:rPr>
              <a:t>お客様に提供するファイル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78319A-B480-1E96-66C3-0B12967EFCFE}"/>
              </a:ext>
            </a:extLst>
          </p:cNvPr>
          <p:cNvSpPr txBox="1"/>
          <p:nvPr/>
        </p:nvSpPr>
        <p:spPr>
          <a:xfrm>
            <a:off x="1619723" y="2857770"/>
            <a:ext cx="6917658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4400" dirty="0">
                <a:latin typeface="HGPSoeiKakugothicUB"/>
                <a:ea typeface="HGPSoeiKakugothicUB"/>
                <a:cs typeface="Calibri"/>
              </a:rPr>
              <a:t>グラフ関連</a:t>
            </a:r>
            <a:endParaRPr lang="en-US" altLang="ja-JP" sz="4400" dirty="0">
              <a:latin typeface="HGPSoeiKakugothicUB"/>
              <a:ea typeface="HGPSoeiKakugothicUB"/>
              <a:cs typeface="Calibri"/>
            </a:endParaRPr>
          </a:p>
          <a:p>
            <a:r>
              <a:rPr lang="ja-JP" altLang="en-US" sz="4400" dirty="0">
                <a:latin typeface="HGPSoeiKakugothicUB"/>
                <a:ea typeface="HGPSoeiKakugothicUB"/>
                <a:cs typeface="Calibri"/>
              </a:rPr>
              <a:t>・時系列グラフ</a:t>
            </a:r>
            <a:r>
              <a:rPr lang="en-US" altLang="ja-JP" sz="4400" dirty="0">
                <a:latin typeface="HGPSoeiKakugothicUB"/>
                <a:ea typeface="HGPSoeiKakugothicUB"/>
                <a:cs typeface="Calibri"/>
              </a:rPr>
              <a:t>.html</a:t>
            </a:r>
          </a:p>
          <a:p>
            <a:r>
              <a:rPr lang="ja-JP" altLang="en-US" sz="4400" dirty="0">
                <a:latin typeface="HGPSoeiKakugothicUB"/>
                <a:ea typeface="HGPSoeiKakugothicUB"/>
                <a:cs typeface="Calibri"/>
              </a:rPr>
              <a:t>・クエリ派生グラフ</a:t>
            </a:r>
            <a:r>
              <a:rPr lang="en-US" altLang="ja-JP" sz="4400" dirty="0">
                <a:latin typeface="HGPSoeiKakugothicUB"/>
                <a:ea typeface="HGPSoeiKakugothicUB"/>
                <a:cs typeface="Calibri"/>
              </a:rPr>
              <a:t>.html</a:t>
            </a:r>
          </a:p>
          <a:p>
            <a:r>
              <a:rPr lang="en-US" altLang="ja-JP" sz="4400" dirty="0">
                <a:latin typeface="HGPSoeiKakugothicUB"/>
                <a:ea typeface="HGPSoeiKakugothicUB"/>
                <a:cs typeface="Calibri"/>
              </a:rPr>
              <a:t>CSV</a:t>
            </a:r>
            <a:r>
              <a:rPr lang="ja-JP" altLang="en-US" sz="4400" dirty="0">
                <a:latin typeface="HGPSoeiKakugothicUB"/>
                <a:ea typeface="HGPSoeiKakugothicUB"/>
                <a:cs typeface="Calibri"/>
              </a:rPr>
              <a:t>ファイル</a:t>
            </a:r>
            <a:endParaRPr lang="en-US" altLang="ja-JP" sz="4400" dirty="0">
              <a:latin typeface="HGPSoeiKakugothicUB"/>
              <a:ea typeface="HGPSoeiKakugothicUB"/>
              <a:cs typeface="Calibri"/>
            </a:endParaRPr>
          </a:p>
          <a:p>
            <a:r>
              <a:rPr lang="ja-JP" altLang="en-US" sz="4400" dirty="0">
                <a:latin typeface="HGPSoeiKakugothicUB"/>
                <a:ea typeface="HGPSoeiKakugothicUB"/>
                <a:cs typeface="Calibri"/>
              </a:rPr>
              <a:t>・論文詳細</a:t>
            </a:r>
            <a:r>
              <a:rPr lang="en-US" altLang="ja-JP" sz="4400" dirty="0">
                <a:latin typeface="HGPSoeiKakugothicUB"/>
                <a:ea typeface="HGPSoeiKakugothicUB"/>
                <a:cs typeface="Calibri"/>
              </a:rPr>
              <a:t>.CSV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1E446FC-06D7-FE1B-54EB-C78E08C710EB}"/>
              </a:ext>
            </a:extLst>
          </p:cNvPr>
          <p:cNvSpPr txBox="1"/>
          <p:nvPr/>
        </p:nvSpPr>
        <p:spPr>
          <a:xfrm>
            <a:off x="1519382" y="1435626"/>
            <a:ext cx="9153236" cy="840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お客様には下記ファイルを提供する</a:t>
            </a:r>
          </a:p>
        </p:txBody>
      </p:sp>
    </p:spTree>
    <p:extLst>
      <p:ext uri="{BB962C8B-B14F-4D97-AF65-F5344CB8AC3E}">
        <p14:creationId xmlns:p14="http://schemas.microsoft.com/office/powerpoint/2010/main" val="14717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5E400-C0D9-350D-A536-04051344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HGPSoeiKakugothicUB"/>
                <a:ea typeface="HGPSoeiKakugothicUB"/>
              </a:rPr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A41A96-C0F9-5DCE-6428-8321EBFDA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kumimoji="1" lang="ja-JP" altLang="en-US" dirty="0">
                <a:latin typeface="HGPSoeiKakugothicUB"/>
                <a:ea typeface="HGPSoeiKakugothicUB"/>
              </a:rPr>
              <a:t>技術の歴史をたどれないのか</a:t>
            </a:r>
            <a:endParaRPr kumimoji="1" lang="en-US" altLang="ja-JP" dirty="0">
              <a:latin typeface="HGPSoeiKakugothicUB"/>
              <a:ea typeface="HGPSoeiKakugothicUB"/>
            </a:endParaRPr>
          </a:p>
          <a:p>
            <a:endParaRPr lang="en-US" altLang="ja-JP" dirty="0">
              <a:latin typeface="HGPSoeiKakugothicUB"/>
              <a:ea typeface="HGPSoeiKakugothicUB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PSoeiKakugothicUB"/>
                <a:ea typeface="HGPSoeiKakugothicUB"/>
              </a:rPr>
              <a:t>解決策として、論文検索</a:t>
            </a:r>
            <a:r>
              <a:rPr kumimoji="1" lang="en-US" altLang="ja-JP" dirty="0">
                <a:latin typeface="HGPSoeiKakugothicUB"/>
                <a:ea typeface="HGPSoeiKakugothicUB"/>
              </a:rPr>
              <a:t>API</a:t>
            </a:r>
            <a:r>
              <a:rPr kumimoji="1" lang="ja-JP" altLang="en-US" dirty="0">
                <a:latin typeface="HGPSoeiKakugothicUB"/>
                <a:ea typeface="HGPSoeiKakugothicUB"/>
              </a:rPr>
              <a:t>の引用被引用の関係ベースのネットワーク図の作成を考案</a:t>
            </a:r>
            <a:endParaRPr kumimoji="1" lang="en-US" altLang="ja-JP" dirty="0">
              <a:latin typeface="HGPSoeiKakugothicUB"/>
              <a:ea typeface="HGPSoeiKakugothicUB"/>
            </a:endParaRPr>
          </a:p>
          <a:p>
            <a:pPr marL="0" indent="0">
              <a:buNone/>
            </a:pPr>
            <a:endParaRPr lang="en-US" altLang="ja-JP" dirty="0">
              <a:latin typeface="HGPSoeiKakugothicUB"/>
              <a:ea typeface="HGPSoeiKakugothicUB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PSoeiKakugothicUB"/>
                <a:ea typeface="HGPSoeiKakugothicUB"/>
              </a:rPr>
              <a:t>問題発生。</a:t>
            </a:r>
            <a:r>
              <a:rPr kumimoji="1" lang="en-US" altLang="ja-JP" dirty="0">
                <a:latin typeface="HGPSoeiKakugothicUB"/>
                <a:ea typeface="HGPSoeiKakugothicUB"/>
              </a:rPr>
              <a:t>Google</a:t>
            </a:r>
            <a:r>
              <a:rPr kumimoji="1" lang="ja-JP" altLang="en-US" dirty="0">
                <a:latin typeface="HGPSoeiKakugothicUB"/>
                <a:ea typeface="HGPSoeiKakugothicUB"/>
              </a:rPr>
              <a:t>スカラーの</a:t>
            </a:r>
            <a:r>
              <a:rPr kumimoji="1" lang="en-US" altLang="ja-JP" dirty="0">
                <a:latin typeface="HGPSoeiKakugothicUB"/>
                <a:ea typeface="HGPSoeiKakugothicUB"/>
              </a:rPr>
              <a:t>API</a:t>
            </a:r>
            <a:r>
              <a:rPr kumimoji="1" lang="ja-JP" altLang="en-US" dirty="0">
                <a:latin typeface="HGPSoeiKakugothicUB"/>
                <a:ea typeface="HGPSoeiKakugothicUB"/>
              </a:rPr>
              <a:t>が存在しない</a:t>
            </a:r>
            <a:endParaRPr kumimoji="1" lang="en-US" altLang="ja-JP" dirty="0">
              <a:latin typeface="HGPSoeiKakugothicUB"/>
              <a:ea typeface="HGPSoeiKakugothicUB"/>
            </a:endParaRPr>
          </a:p>
          <a:p>
            <a:pPr marL="0" indent="0">
              <a:buNone/>
            </a:pPr>
            <a:r>
              <a:rPr lang="en-US" altLang="ja-JP" dirty="0">
                <a:latin typeface="HGPSoeiKakugothicUB"/>
                <a:ea typeface="HGPSoeiKakugothicUB"/>
              </a:rPr>
              <a:t>Semantic scholar</a:t>
            </a:r>
            <a:r>
              <a:rPr lang="ja-JP" altLang="en-US" dirty="0">
                <a:latin typeface="HGPSoeiKakugothicUB"/>
                <a:ea typeface="HGPSoeiKakugothicUB"/>
              </a:rPr>
              <a:t>に目をつける。</a:t>
            </a:r>
            <a:r>
              <a:rPr lang="en-US" altLang="ja-JP" dirty="0">
                <a:latin typeface="HGPSoeiKakugothicUB"/>
                <a:ea typeface="HGPSoeiKakugothicUB"/>
              </a:rPr>
              <a:t>API</a:t>
            </a:r>
            <a:r>
              <a:rPr lang="ja-JP" altLang="en-US" dirty="0">
                <a:latin typeface="HGPSoeiKakugothicUB"/>
                <a:ea typeface="HGPSoeiKakugothicUB"/>
              </a:rPr>
              <a:t>の取得ができなかった。</a:t>
            </a:r>
            <a:endParaRPr lang="en-US" altLang="ja-JP" dirty="0">
              <a:latin typeface="HGPSoeiKakugothicUB"/>
              <a:ea typeface="HGPSoeiKakugothicUB"/>
            </a:endParaRPr>
          </a:p>
          <a:p>
            <a:pPr marL="0" indent="0">
              <a:buNone/>
            </a:pPr>
            <a:r>
              <a:rPr kumimoji="1" lang="en-US" altLang="ja-JP" dirty="0" err="1">
                <a:latin typeface="HGPSoeiKakugothicUB"/>
                <a:ea typeface="HGPSoeiKakugothicUB"/>
              </a:rPr>
              <a:t>Arxiv</a:t>
            </a:r>
            <a:r>
              <a:rPr kumimoji="1" lang="ja-JP" altLang="en-US" dirty="0">
                <a:latin typeface="HGPSoeiKakugothicUB"/>
                <a:ea typeface="HGPSoeiKakugothicUB"/>
              </a:rPr>
              <a:t>と</a:t>
            </a:r>
            <a:r>
              <a:rPr kumimoji="1" lang="en-US" altLang="ja-JP" dirty="0">
                <a:latin typeface="HGPSoeiKakugothicUB"/>
                <a:ea typeface="HGPSoeiKakugothicUB"/>
              </a:rPr>
              <a:t>PubMed</a:t>
            </a:r>
            <a:r>
              <a:rPr kumimoji="1" lang="ja-JP" altLang="en-US" dirty="0">
                <a:latin typeface="HGPSoeiKakugothicUB"/>
                <a:ea typeface="HGPSoeiKakugothicUB"/>
              </a:rPr>
              <a:t>なら</a:t>
            </a:r>
            <a:r>
              <a:rPr kumimoji="1" lang="en-US" altLang="ja-JP" dirty="0">
                <a:latin typeface="HGPSoeiKakugothicUB"/>
                <a:ea typeface="HGPSoeiKakugothicUB"/>
              </a:rPr>
              <a:t>API</a:t>
            </a:r>
            <a:r>
              <a:rPr kumimoji="1" lang="ja-JP" altLang="en-US" dirty="0">
                <a:latin typeface="HGPSoeiKakugothicUB"/>
                <a:ea typeface="HGPSoeiKakugothicUB"/>
              </a:rPr>
              <a:t>エンドポイントがあり、</a:t>
            </a:r>
            <a:r>
              <a:rPr kumimoji="1" lang="en-US" altLang="ja-JP" dirty="0">
                <a:latin typeface="HGPSoeiKakugothicUB"/>
                <a:ea typeface="HGPSoeiKakugothicUB"/>
              </a:rPr>
              <a:t>API</a:t>
            </a:r>
            <a:r>
              <a:rPr kumimoji="1" lang="ja-JP" altLang="en-US" dirty="0">
                <a:latin typeface="HGPSoeiKakugothicUB"/>
                <a:ea typeface="HGPSoeiKakugothicUB"/>
              </a:rPr>
              <a:t>が利用可能であった。しかし、引用被引用のデータない。</a:t>
            </a:r>
            <a:endParaRPr kumimoji="1" lang="en-US" altLang="ja-JP" dirty="0">
              <a:latin typeface="HGPSoeiKakugothicUB"/>
              <a:ea typeface="HGPSoeiKakugothicUB"/>
            </a:endParaRPr>
          </a:p>
          <a:p>
            <a:pPr marL="0" indent="0">
              <a:buNone/>
            </a:pPr>
            <a:endParaRPr lang="en-US" altLang="ja-JP" dirty="0">
              <a:latin typeface="HGPSoeiKakugothicUB"/>
              <a:ea typeface="HGPSoeiKakugothicUB"/>
            </a:endParaRPr>
          </a:p>
          <a:p>
            <a:pPr marL="0" indent="0">
              <a:buNone/>
            </a:pPr>
            <a:r>
              <a:rPr lang="ja-JP" altLang="en-US" dirty="0">
                <a:latin typeface="HGPSoeiKakugothicUB"/>
                <a:ea typeface="HGPSoeiKakugothicUB"/>
              </a:rPr>
              <a:t>では</a:t>
            </a:r>
            <a:r>
              <a:rPr kumimoji="1" lang="ja-JP" altLang="en-US" dirty="0">
                <a:latin typeface="HGPSoeiKakugothicUB"/>
                <a:ea typeface="HGPSoeiKakugothicUB"/>
              </a:rPr>
              <a:t>引用被引用の代わりにどうするのか</a:t>
            </a:r>
            <a:r>
              <a:rPr lang="ja-JP" altLang="en-US" dirty="0">
                <a:latin typeface="HGPSoeiKakugothicUB"/>
                <a:ea typeface="HGPSoeiKakugothicUB"/>
              </a:rPr>
              <a:t>となった際</a:t>
            </a:r>
          </a:p>
          <a:p>
            <a:pPr marL="0" indent="0">
              <a:buNone/>
            </a:pPr>
            <a:r>
              <a:rPr kumimoji="1" lang="ja-JP" altLang="en-US" dirty="0">
                <a:latin typeface="HGPSoeiKakugothicUB"/>
                <a:ea typeface="HGPSoeiKakugothicUB"/>
              </a:rPr>
              <a:t>類似度を</a:t>
            </a:r>
            <a:r>
              <a:rPr lang="ja-JP" altLang="en-US" dirty="0">
                <a:latin typeface="HGPSoeiKakugothicUB"/>
                <a:ea typeface="HGPSoeiKakugothicUB"/>
              </a:rPr>
              <a:t>利用し、解決を試みた</a:t>
            </a:r>
            <a:r>
              <a:rPr kumimoji="1" lang="ja-JP" altLang="en-US" dirty="0">
                <a:latin typeface="HGPSoeiKakugothicUB"/>
                <a:ea typeface="HGPSoeiKakugothicUB"/>
              </a:rPr>
              <a:t>。</a:t>
            </a:r>
            <a:endParaRPr lang="ja-JP" altLang="en-US" dirty="0">
              <a:latin typeface="HGPSoeiKakugothicUB"/>
              <a:ea typeface="HGPSoeiKakugothicUB"/>
              <a:cs typeface="Calibri"/>
            </a:endParaRPr>
          </a:p>
          <a:p>
            <a:pPr marL="0" indent="0">
              <a:buNone/>
            </a:pPr>
            <a:endParaRPr lang="en-US" altLang="ja-JP" dirty="0">
              <a:latin typeface="HGPSoeiKakugothicUB"/>
              <a:ea typeface="HGPSoeiKakugothicUB"/>
            </a:endParaRPr>
          </a:p>
          <a:p>
            <a:pPr marL="0" indent="0">
              <a:buNone/>
            </a:pPr>
            <a:endParaRPr kumimoji="1" lang="ja-JP" altLang="en-US" dirty="0">
              <a:latin typeface="HGPSoeiKakugothicUB"/>
              <a:ea typeface="HGPSoeiKakugothicUB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EB9CA7-D65E-8F5C-0631-62389D9A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A360-EF94-4534-8EFD-4416038C5A76}" type="slidenum">
              <a:rPr kumimoji="1" lang="ja-JP" altLang="en-US" smtClean="0">
                <a:latin typeface="HGPSoeiKakugothicUB"/>
                <a:ea typeface="HGPSoeiKakugothicUB"/>
              </a:rPr>
              <a:t>3</a:t>
            </a:fld>
            <a:endParaRPr kumimoji="1" lang="ja-JP" altLang="en-US">
              <a:latin typeface="HGPSoeiKakugothicUB"/>
              <a:ea typeface="HGPSoeiKakugothicUB"/>
            </a:endParaRPr>
          </a:p>
        </p:txBody>
      </p:sp>
    </p:spTree>
    <p:extLst>
      <p:ext uri="{BB962C8B-B14F-4D97-AF65-F5344CB8AC3E}">
        <p14:creationId xmlns:p14="http://schemas.microsoft.com/office/powerpoint/2010/main" val="240509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F72D7E-F101-E9A3-1656-B55009A24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HGPSoeiKakugothicUB"/>
                <a:ea typeface="HGPSoeiKakugothicUB"/>
              </a:rPr>
              <a:t>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DA1B8C-C72C-2E7A-6EF9-810B3DDD1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>
                <a:latin typeface="HGPSoeiKakugothicUB"/>
                <a:ea typeface="HGPSoeiKakugothicUB"/>
              </a:rPr>
              <a:t>特定のキーワードに関する</a:t>
            </a:r>
            <a:r>
              <a:rPr lang="ja-JP" altLang="en-US">
                <a:latin typeface="HGPSoeiKakugothicUB"/>
                <a:ea typeface="HGPSoeiKakugothicUB"/>
              </a:rPr>
              <a:t>論文の歴史を辿れる</a:t>
            </a:r>
            <a:endParaRPr lang="en-US" altLang="ja-JP">
              <a:latin typeface="HGPSoeiKakugothicUB"/>
              <a:ea typeface="HGPSoeiKakugothicUB"/>
            </a:endParaRPr>
          </a:p>
          <a:p>
            <a:pPr marL="0" indent="0">
              <a:buNone/>
            </a:pPr>
            <a:r>
              <a:rPr lang="ja-JP" altLang="en-US">
                <a:latin typeface="HGPSoeiKakugothicUB"/>
                <a:ea typeface="HGPSoeiKakugothicUB"/>
              </a:rPr>
              <a:t>技術ロードマップの作成</a:t>
            </a:r>
            <a:endParaRPr lang="en-US" altLang="ja-JP">
              <a:latin typeface="HGPSoeiKakugothicUB"/>
              <a:ea typeface="HGPSoeiKakugothicUB"/>
            </a:endParaRPr>
          </a:p>
          <a:p>
            <a:pPr marL="0" indent="0">
              <a:buNone/>
            </a:pPr>
            <a:r>
              <a:rPr kumimoji="1" lang="ja-JP" altLang="en-US">
                <a:latin typeface="HGPSoeiKakugothicUB"/>
                <a:ea typeface="HGPSoeiKakugothicUB"/>
              </a:rPr>
              <a:t>・特定の論文・キーワードから技術が派生する過程の確認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2E6650-C35E-8E4C-8F70-D03CB755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A360-EF94-4534-8EFD-4416038C5A76}" type="slidenum">
              <a:rPr kumimoji="1" lang="ja-JP" altLang="en-US" smtClean="0">
                <a:latin typeface="HGPSoeiKakugothicUB"/>
                <a:ea typeface="HGPSoeiKakugothicUB"/>
              </a:rPr>
              <a:t>4</a:t>
            </a:fld>
            <a:endParaRPr kumimoji="1" lang="ja-JP" altLang="en-US">
              <a:latin typeface="HGPSoeiKakugothicUB"/>
              <a:ea typeface="HGPSoeiKakugothicUB"/>
            </a:endParaRPr>
          </a:p>
        </p:txBody>
      </p:sp>
    </p:spTree>
    <p:extLst>
      <p:ext uri="{BB962C8B-B14F-4D97-AF65-F5344CB8AC3E}">
        <p14:creationId xmlns:p14="http://schemas.microsoft.com/office/powerpoint/2010/main" val="287865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3AF138A-F10A-5412-AED0-336C51C1E7D0}"/>
              </a:ext>
            </a:extLst>
          </p:cNvPr>
          <p:cNvSpPr/>
          <p:nvPr/>
        </p:nvSpPr>
        <p:spPr>
          <a:xfrm>
            <a:off x="9222058" y="1866185"/>
            <a:ext cx="2651301" cy="4465270"/>
          </a:xfrm>
          <a:prstGeom prst="roundRect">
            <a:avLst>
              <a:gd name="adj" fmla="val 10000"/>
            </a:avLst>
          </a:prstGeom>
          <a:solidFill>
            <a:srgbClr val="92D050"/>
          </a:solidFill>
          <a:ln>
            <a:solidFill>
              <a:srgbClr val="15608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ja-JP" altLang="en-US">
              <a:latin typeface="HGPSoeiKakugothicUB"/>
              <a:ea typeface="HGPSoeiKakugothicUB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7B372DC-D2D5-6DF2-4F0F-BF328A234B21}"/>
              </a:ext>
            </a:extLst>
          </p:cNvPr>
          <p:cNvSpPr/>
          <p:nvPr/>
        </p:nvSpPr>
        <p:spPr>
          <a:xfrm>
            <a:off x="268605" y="1904286"/>
            <a:ext cx="8676798" cy="4381927"/>
          </a:xfrm>
          <a:prstGeom prst="roundRect">
            <a:avLst>
              <a:gd name="adj" fmla="val 10000"/>
            </a:avLst>
          </a:prstGeom>
          <a:solidFill>
            <a:schemeClr val="bg2"/>
          </a:solidFill>
          <a:ln>
            <a:solidFill>
              <a:srgbClr val="15608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ja-JP" altLang="en-US">
              <a:latin typeface="HGPSoeiKakugothicUB"/>
              <a:ea typeface="HGPSoeiKakugothicUB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790A64-7F10-9231-EC83-2E615921A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HGPSoeiKakugothicUB"/>
                <a:ea typeface="HGPSoeiKakugothicUB"/>
              </a:rPr>
              <a:t>概要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DFAE128F-9371-3ECD-684D-70648026D1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412899"/>
              </p:ext>
            </p:extLst>
          </p:nvPr>
        </p:nvGraphicFramePr>
        <p:xfrm>
          <a:off x="505594" y="1713500"/>
          <a:ext cx="11172979" cy="5346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83D7EF0D-9A28-8E02-7B8F-4D85549B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A360-EF94-4534-8EFD-4416038C5A76}" type="slidenum">
              <a:rPr kumimoji="1" lang="ja-JP" altLang="en-US" smtClean="0">
                <a:latin typeface="HGPSoeiKakugothicUB"/>
                <a:ea typeface="HGPSoeiKakugothicUB"/>
              </a:rPr>
              <a:t>5</a:t>
            </a:fld>
            <a:endParaRPr kumimoji="1" lang="ja-JP" altLang="en-US">
              <a:latin typeface="HGPSoeiKakugothicUB"/>
              <a:ea typeface="HGPSoeiKakugothicUB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1DFF84-16B3-8B5D-E575-436E480A403F}"/>
              </a:ext>
            </a:extLst>
          </p:cNvPr>
          <p:cNvSpPr txBox="1"/>
          <p:nvPr/>
        </p:nvSpPr>
        <p:spPr>
          <a:xfrm>
            <a:off x="3240024" y="2352755"/>
            <a:ext cx="272977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>
                <a:latin typeface="HGPSoeiKakugothicUB"/>
                <a:ea typeface="HGPSoeiKakugothicUB"/>
              </a:rPr>
              <a:t>プログラム内で自動で処理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D06951-08DA-03D5-ECF7-AB6C478D8FB2}"/>
              </a:ext>
            </a:extLst>
          </p:cNvPr>
          <p:cNvSpPr txBox="1"/>
          <p:nvPr/>
        </p:nvSpPr>
        <p:spPr>
          <a:xfrm>
            <a:off x="9590469" y="2210572"/>
            <a:ext cx="208592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>
                <a:latin typeface="HGPSoeiKakugothicUB"/>
                <a:ea typeface="HGPSoeiKakugothicUB"/>
              </a:rPr>
              <a:t>人間がGUIで</a:t>
            </a:r>
            <a:endParaRPr kumimoji="1" lang="ja-JP"/>
          </a:p>
          <a:p>
            <a:r>
              <a:rPr kumimoji="1" lang="ja-JP" altLang="en-US">
                <a:latin typeface="HGPSoeiKakugothicUB"/>
                <a:ea typeface="HGPSoeiKakugothicUB"/>
              </a:rPr>
              <a:t>パラメータを変更</a:t>
            </a: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300309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FB2E94-8CD7-E41D-770F-AFBE14D7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HGPSoeiKakugothicUB"/>
                <a:ea typeface="HGPSoeiKakugothicUB"/>
                <a:cs typeface="Calibri Light"/>
              </a:rPr>
              <a:t>実行手順概要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663F77-74D2-0F97-B03C-7B8F564C1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>
                <a:latin typeface="HGPSoeiKakugothicUB"/>
                <a:ea typeface="HGPSoeiKakugothicUB"/>
              </a:rPr>
              <a:t>プログラム内での操作</a:t>
            </a:r>
            <a:endParaRPr lang="en-US" altLang="ja-JP" dirty="0">
              <a:latin typeface="HGPSoeiKakugothicUB"/>
              <a:ea typeface="HGPSoeiKakugothicUB"/>
            </a:endParaRPr>
          </a:p>
          <a:p>
            <a:pPr marL="0" indent="0">
              <a:buNone/>
            </a:pPr>
            <a:r>
              <a:rPr lang="en-US" altLang="ja-JP" dirty="0">
                <a:latin typeface="HGPSoeiKakugothicUB"/>
                <a:ea typeface="HGPSoeiKakugothicUB"/>
              </a:rPr>
              <a:t>1</a:t>
            </a:r>
            <a:r>
              <a:rPr kumimoji="1" lang="en-US" altLang="ja-JP" dirty="0">
                <a:latin typeface="HGPSoeiKakugothicUB"/>
                <a:ea typeface="HGPSoeiKakugothicUB"/>
              </a:rPr>
              <a:t>.</a:t>
            </a:r>
            <a:r>
              <a:rPr kumimoji="1" lang="ja-JP" altLang="en-US" dirty="0">
                <a:latin typeface="HGPSoeiKakugothicUB"/>
                <a:ea typeface="HGPSoeiKakugothicUB"/>
              </a:rPr>
              <a:t>必要なコードの実行</a:t>
            </a:r>
            <a:endParaRPr kumimoji="1" lang="en-US" altLang="ja-JP" dirty="0">
              <a:latin typeface="HGPSoeiKakugothicUB"/>
              <a:ea typeface="HGPSoeiKakugothicUB"/>
            </a:endParaRPr>
          </a:p>
          <a:p>
            <a:pPr marL="0" indent="0">
              <a:buNone/>
            </a:pPr>
            <a:endParaRPr kumimoji="1" lang="en-US" altLang="ja-JP" dirty="0">
              <a:latin typeface="HGPSoeiKakugothicUB"/>
              <a:ea typeface="HGPSoeiKakugothicUB"/>
            </a:endParaRPr>
          </a:p>
          <a:p>
            <a:pPr marL="0" indent="0">
              <a:buNone/>
            </a:pPr>
            <a:r>
              <a:rPr kumimoji="1" lang="en-US" altLang="ja-JP" dirty="0">
                <a:latin typeface="HGPSoeiKakugothicUB"/>
                <a:ea typeface="HGPSoeiKakugothicUB"/>
              </a:rPr>
              <a:t>GUI</a:t>
            </a:r>
            <a:r>
              <a:rPr kumimoji="1" lang="ja-JP" altLang="en-US" dirty="0">
                <a:latin typeface="HGPSoeiKakugothicUB"/>
                <a:ea typeface="HGPSoeiKakugothicUB"/>
              </a:rPr>
              <a:t>での操作</a:t>
            </a:r>
            <a:endParaRPr kumimoji="1" lang="en-US" altLang="ja-JP" dirty="0">
              <a:latin typeface="HGPSoeiKakugothicUB"/>
              <a:ea typeface="HGPSoeiKakugothicUB"/>
            </a:endParaRPr>
          </a:p>
          <a:p>
            <a:pPr marL="0" indent="0">
              <a:buNone/>
            </a:pPr>
            <a:r>
              <a:rPr kumimoji="1" lang="en-US" altLang="ja-JP" dirty="0">
                <a:latin typeface="HGPSoeiKakugothicUB"/>
                <a:ea typeface="HGPSoeiKakugothicUB"/>
              </a:rPr>
              <a:t>2.</a:t>
            </a:r>
            <a:r>
              <a:rPr kumimoji="1" lang="ja-JP" altLang="en-US" dirty="0">
                <a:latin typeface="HGPSoeiKakugothicUB"/>
                <a:ea typeface="HGPSoeiKakugothicUB"/>
              </a:rPr>
              <a:t>パラメータの設定</a:t>
            </a:r>
            <a:endParaRPr kumimoji="1" lang="en-US" altLang="ja-JP" dirty="0">
              <a:latin typeface="HGPSoeiKakugothicUB"/>
              <a:ea typeface="HGPSoeiKakugothicUB"/>
            </a:endParaRPr>
          </a:p>
          <a:p>
            <a:endParaRPr kumimoji="1" lang="en-US" altLang="ja-JP" dirty="0">
              <a:latin typeface="HGPSoeiKakugothicUB"/>
              <a:ea typeface="HGPSoeiKakugothicUB"/>
            </a:endParaRPr>
          </a:p>
          <a:p>
            <a:pPr marL="0" indent="0">
              <a:buNone/>
            </a:pPr>
            <a:r>
              <a:rPr kumimoji="1" lang="en-US" altLang="ja-JP" dirty="0">
                <a:latin typeface="HGPSoeiKakugothicUB"/>
                <a:ea typeface="HGPSoeiKakugothicUB"/>
              </a:rPr>
              <a:t>3.</a:t>
            </a:r>
            <a:r>
              <a:rPr kumimoji="1" lang="ja-JP" altLang="en-US" dirty="0">
                <a:latin typeface="HGPSoeiKakugothicUB"/>
                <a:ea typeface="HGPSoeiKakugothicUB"/>
              </a:rPr>
              <a:t>実行ボタンを押す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A4EC8C-4EF7-2CFD-2040-E6A4DD0E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A360-EF94-4534-8EFD-4416038C5A76}" type="slidenum">
              <a:rPr kumimoji="1" lang="ja-JP" altLang="en-US" smtClean="0">
                <a:latin typeface="HGPSoeiKakugothicUB"/>
                <a:ea typeface="HGPSoeiKakugothicUB"/>
              </a:rPr>
              <a:t>6</a:t>
            </a:fld>
            <a:endParaRPr kumimoji="1" lang="ja-JP" altLang="en-US">
              <a:latin typeface="HGPSoeiKakugothicUB"/>
              <a:ea typeface="HGPSoeiKakugothicUB"/>
            </a:endParaRPr>
          </a:p>
        </p:txBody>
      </p:sp>
    </p:spTree>
    <p:extLst>
      <p:ext uri="{BB962C8B-B14F-4D97-AF65-F5344CB8AC3E}">
        <p14:creationId xmlns:p14="http://schemas.microsoft.com/office/powerpoint/2010/main" val="801094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FB2E94-8CD7-E41D-770F-AFBE14D7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err="1">
                <a:latin typeface="HGPSoeiKakugothicUB"/>
                <a:ea typeface="HGPSoeiKakugothicUB"/>
              </a:rPr>
              <a:t>ipynb</a:t>
            </a:r>
            <a:r>
              <a:rPr kumimoji="1" lang="ja-JP" altLang="en-US">
                <a:latin typeface="HGPSoeiKakugothicUB"/>
                <a:ea typeface="HGPSoeiKakugothicUB"/>
              </a:rPr>
              <a:t>ファイルの実行手順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663F77-74D2-0F97-B03C-7B8F564C1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>
                <a:latin typeface="HGPSoeiKakugothicUB"/>
                <a:ea typeface="HGPSoeiKakugothicUB"/>
              </a:rPr>
              <a:t>スクリーンショットに該当するセル部分ごとの</a:t>
            </a:r>
            <a:endParaRPr lang="ja-JP">
              <a:latin typeface="HGPSoeiKakugothicUB"/>
              <a:ea typeface="HGPSoeiKakugothicUB"/>
            </a:endParaRPr>
          </a:p>
          <a:p>
            <a:pPr marL="0" indent="0">
              <a:buNone/>
            </a:pPr>
            <a:r>
              <a:rPr kumimoji="1" lang="ja-JP" altLang="en-US">
                <a:latin typeface="HGPSoeiKakugothicUB"/>
                <a:ea typeface="HGPSoeiKakugothicUB"/>
              </a:rPr>
              <a:t>実行手順を以下に記載</a:t>
            </a:r>
            <a:endParaRPr lang="ja-JP">
              <a:latin typeface="HGPSoeiKakugothicUB"/>
              <a:ea typeface="HGPSoeiKakugothicUB"/>
              <a:cs typeface="Calibri" panose="020F0502020204030204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A4EC8C-4EF7-2CFD-2040-E6A4DD0E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A360-EF94-4534-8EFD-4416038C5A76}" type="slidenum">
              <a:rPr kumimoji="1" lang="ja-JP" altLang="en-US" smtClean="0">
                <a:latin typeface="HGPSoeiKakugothicUB"/>
                <a:ea typeface="HGPSoeiKakugothicUB"/>
              </a:rPr>
              <a:t>7</a:t>
            </a:fld>
            <a:endParaRPr kumimoji="1" lang="ja-JP" altLang="en-US">
              <a:latin typeface="HGPSoeiKakugothicUB"/>
              <a:ea typeface="HGPSoeiKakugothicUB"/>
            </a:endParaRPr>
          </a:p>
        </p:txBody>
      </p:sp>
    </p:spTree>
    <p:extLst>
      <p:ext uri="{BB962C8B-B14F-4D97-AF65-F5344CB8AC3E}">
        <p14:creationId xmlns:p14="http://schemas.microsoft.com/office/powerpoint/2010/main" val="3664159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BDB6C915-D466-BA84-769B-BCC9EBC72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220" y="281539"/>
            <a:ext cx="6163792" cy="554415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04F651E-3AFD-10A2-CE73-0E4F153E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実行手順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5C3BC2-31A0-F4B1-FA5E-DF43408D8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39678" cy="330464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セルを上から順番に実行していく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78D604-FB93-0D40-E657-2C8837FE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A360-EF94-4534-8EFD-4416038C5A7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57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102561-2B97-0D5A-C931-A361739C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実行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8EC556-8BF6-AE3B-55F0-6B3E054B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A360-EF94-4534-8EFD-4416038C5A76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2CF10E7-8198-79F5-52D6-9C71EF711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3199"/>
            <a:ext cx="9262854" cy="540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30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テーマ">
  <a:themeElements>
    <a:clrScheme name="Office 2013 - 2022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CEFDC"/>
        </a:solidFill>
      </a:spPr>
      <a:bodyPr spcFirstLastPara="0" vert="horz" wrap="square" lIns="53340" tIns="53340" rIns="53340" bIns="53340" numCol="1" spcCol="1270" anchor="t" anchorCtr="0">
        <a:noAutofit/>
      </a:bodyPr>
      <a:lstStyle>
        <a:defPPr marL="0" indent="0" algn="l" defTabSz="622300">
          <a:lnSpc>
            <a:spcPct val="90000"/>
          </a:lnSpc>
          <a:spcBef>
            <a:spcPct val="0"/>
          </a:spcBef>
          <a:spcAft>
            <a:spcPct val="35000"/>
          </a:spcAft>
          <a:buNone/>
          <a:defRPr kumimoji="1" sz="1400" b="1" kern="1200" dirty="0" smtClean="0">
            <a:solidFill>
              <a:schemeClr val="tx1"/>
            </a:solidFill>
          </a:defRPr>
        </a:defPPr>
      </a:lstStyle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rgbClr r="0" g="0" b="0"/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51DAE55-2476-4591-B553-2E875702FA2A}">
  <we:reference id="wa200005566" version="3.0.0.2" store="ja-JP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683</Words>
  <Application>Microsoft Office PowerPoint</Application>
  <PresentationFormat>ワイド画面</PresentationFormat>
  <Paragraphs>136</Paragraphs>
  <Slides>27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6" baseType="lpstr">
      <vt:lpstr>HGP創英角ｺﾞｼｯｸUB</vt:lpstr>
      <vt:lpstr>HGP創英角ｺﾞｼｯｸUB</vt:lpstr>
      <vt:lpstr>MS Gothic</vt:lpstr>
      <vt:lpstr>游ゴシック</vt:lpstr>
      <vt:lpstr>游ゴシック Light</vt:lpstr>
      <vt:lpstr>Arial</vt:lpstr>
      <vt:lpstr>Calibri</vt:lpstr>
      <vt:lpstr>Calibri Light</vt:lpstr>
      <vt:lpstr>Office 2013 - 2022 テーマ</vt:lpstr>
      <vt:lpstr>キーワードと論文名で関わりのある論文の取得と可視化</vt:lpstr>
      <vt:lpstr>目次</vt:lpstr>
      <vt:lpstr>背景</vt:lpstr>
      <vt:lpstr>目的</vt:lpstr>
      <vt:lpstr>概要</vt:lpstr>
      <vt:lpstr>実行手順概要</vt:lpstr>
      <vt:lpstr>ipynbファイルの実行手順</vt:lpstr>
      <vt:lpstr>実行手順</vt:lpstr>
      <vt:lpstr>実行</vt:lpstr>
      <vt:lpstr>実行</vt:lpstr>
      <vt:lpstr>実行</vt:lpstr>
      <vt:lpstr>実行</vt:lpstr>
      <vt:lpstr>実行</vt:lpstr>
      <vt:lpstr>実行</vt:lpstr>
      <vt:lpstr>実行</vt:lpstr>
      <vt:lpstr>実行</vt:lpstr>
      <vt:lpstr>PowerPoint プレゼンテーション</vt:lpstr>
      <vt:lpstr>PowerPoint プレゼンテーション</vt:lpstr>
      <vt:lpstr>実行</vt:lpstr>
      <vt:lpstr>実行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OKS22 畑中彩波</dc:creator>
  <cp:lastModifiedBy>OKS22 南裕斗</cp:lastModifiedBy>
  <cp:revision>214</cp:revision>
  <dcterms:created xsi:type="dcterms:W3CDTF">2024-11-05T00:40:22Z</dcterms:created>
  <dcterms:modified xsi:type="dcterms:W3CDTF">2024-12-18T11:35:01Z</dcterms:modified>
</cp:coreProperties>
</file>