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0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1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1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A7104-F912-FA4F-A23E-4B199C5D410D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2C1B2-ED43-FB40-B18A-659866BB31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31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68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04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61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60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0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81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15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35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67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4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32624-55DE-F14D-B1FD-E2F4293165A4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7C47-C392-604C-9C26-50ECA2BD49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0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276" y="0"/>
            <a:ext cx="617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1: adaptive is a good choice (with caveats - low accuracy)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6" y="3285547"/>
            <a:ext cx="5526594" cy="28649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870" y="369330"/>
            <a:ext cx="5275609" cy="27348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6" y="369331"/>
            <a:ext cx="5526594" cy="28649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870" y="3285547"/>
            <a:ext cx="5366769" cy="278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377" y="19734"/>
            <a:ext cx="2143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2: Bad choice</a:t>
            </a:r>
          </a:p>
          <a:p>
            <a:endParaRPr kumimoji="1"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255" y="339495"/>
            <a:ext cx="5424323" cy="28119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07" y="3474578"/>
            <a:ext cx="5656526" cy="29322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8" y="342899"/>
            <a:ext cx="5649956" cy="29288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255" y="3474578"/>
            <a:ext cx="5650026" cy="29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9" y="448652"/>
            <a:ext cx="5621832" cy="29143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852" y="448652"/>
            <a:ext cx="5529068" cy="28695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9" y="3442279"/>
            <a:ext cx="5673115" cy="29408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852" y="3442279"/>
            <a:ext cx="5529068" cy="28695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394" y="0"/>
            <a:ext cx="425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3: Less iterations with high accuracy</a:t>
            </a:r>
          </a:p>
        </p:txBody>
      </p:sp>
    </p:spTree>
    <p:extLst>
      <p:ext uri="{BB962C8B-B14F-4D97-AF65-F5344CB8AC3E}">
        <p14:creationId xmlns:p14="http://schemas.microsoft.com/office/powerpoint/2010/main" val="632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80" y="0"/>
            <a:ext cx="194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4: mixtures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624576"/>
            <a:ext cx="5596055" cy="29009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67" y="624575"/>
            <a:ext cx="5657046" cy="29325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19" y="3546027"/>
            <a:ext cx="5800594" cy="30139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2" y="3546026"/>
            <a:ext cx="5528733" cy="286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75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Cluster 4: </a:t>
            </a:r>
            <a:r>
              <a:rPr kumimoji="1" lang="en-US" altLang="zh-CN" dirty="0" smtClean="0"/>
              <a:t>mixtures zoom-in</a:t>
            </a:r>
            <a:endParaRPr kumimoji="1"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558799"/>
            <a:ext cx="4965111" cy="25738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34" y="558799"/>
            <a:ext cx="5021133" cy="26029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34" y="3322134"/>
            <a:ext cx="5021133" cy="26029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7" y="3322134"/>
            <a:ext cx="4950024" cy="25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8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37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DengXian</vt:lpstr>
      <vt:lpstr>DengXian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2021-04-11T18:53:49Z</dcterms:created>
  <dcterms:modified xsi:type="dcterms:W3CDTF">2021-04-11T20:39:51Z</dcterms:modified>
</cp:coreProperties>
</file>