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1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7104-F912-FA4F-A23E-4B199C5D410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2C1B2-ED43-FB40-B18A-659866BB31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3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61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6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0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8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1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3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6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76" y="0"/>
            <a:ext cx="617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1: adaptive is a good choice (with caveats - low accuracy)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" y="3285547"/>
            <a:ext cx="5526594" cy="2864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369330"/>
            <a:ext cx="5275609" cy="2734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" y="369331"/>
            <a:ext cx="5526594" cy="28649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3285547"/>
            <a:ext cx="5366769" cy="27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377" y="19734"/>
            <a:ext cx="214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2: Bad choice</a:t>
            </a:r>
          </a:p>
          <a:p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5" y="339495"/>
            <a:ext cx="5424323" cy="2811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7" y="3474578"/>
            <a:ext cx="5656526" cy="2932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8" y="342899"/>
            <a:ext cx="5649956" cy="2928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5" y="3474578"/>
            <a:ext cx="5650026" cy="29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" y="448652"/>
            <a:ext cx="5621832" cy="29143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2" y="448652"/>
            <a:ext cx="5529068" cy="28695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" y="3442279"/>
            <a:ext cx="5673115" cy="2940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2" y="3442279"/>
            <a:ext cx="5529068" cy="28695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394" y="0"/>
            <a:ext cx="425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3: Less iterations with high accuracy</a:t>
            </a:r>
          </a:p>
        </p:txBody>
      </p:sp>
    </p:spTree>
    <p:extLst>
      <p:ext uri="{BB962C8B-B14F-4D97-AF65-F5344CB8AC3E}">
        <p14:creationId xmlns:p14="http://schemas.microsoft.com/office/powerpoint/2010/main" val="6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80" y="0"/>
            <a:ext cx="19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4: mixtures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24576"/>
            <a:ext cx="5596055" cy="2900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624575"/>
            <a:ext cx="5657046" cy="2932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9" y="3546027"/>
            <a:ext cx="5800594" cy="30139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" y="3546026"/>
            <a:ext cx="5528733" cy="28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Cluster 4: </a:t>
            </a:r>
            <a:r>
              <a:rPr kumimoji="1" lang="en-US" altLang="zh-CN" dirty="0" smtClean="0"/>
              <a:t>mixtures zoom-in</a:t>
            </a:r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58799"/>
            <a:ext cx="4965111" cy="2573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34" y="558799"/>
            <a:ext cx="5021133" cy="260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34" y="3322134"/>
            <a:ext cx="5021133" cy="2602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7" y="3322134"/>
            <a:ext cx="4950024" cy="2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8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2021-04-11T18:53:49Z</dcterms:created>
  <dcterms:modified xsi:type="dcterms:W3CDTF">2021-04-11T20:40:16Z</dcterms:modified>
</cp:coreProperties>
</file>