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2.svg" ContentType="image/svg+xml"/>
  <Override PartName="/ppt/media/image14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69" r:id="rId4"/>
  </p:sldMasterIdLst>
  <p:notesMasterIdLst>
    <p:notesMasterId r:id="rId9"/>
  </p:notesMasterIdLst>
  <p:sldIdLst>
    <p:sldId id="1408" r:id="rId5"/>
    <p:sldId id="1424" r:id="rId6"/>
    <p:sldId id="1409" r:id="rId7"/>
    <p:sldId id="1233" r:id="rId8"/>
    <p:sldId id="1232" r:id="rId10"/>
    <p:sldId id="1407" r:id="rId11"/>
    <p:sldId id="1425" r:id="rId12"/>
    <p:sldId id="1435" r:id="rId13"/>
    <p:sldId id="1428" r:id="rId14"/>
    <p:sldId id="1429" r:id="rId15"/>
    <p:sldId id="1430" r:id="rId16"/>
    <p:sldId id="1434" r:id="rId17"/>
    <p:sldId id="1433" r:id="rId18"/>
    <p:sldId id="1436" r:id="rId19"/>
    <p:sldId id="1438" r:id="rId20"/>
    <p:sldId id="1439" r:id="rId21"/>
    <p:sldId id="1440" r:id="rId22"/>
    <p:sldId id="1443" r:id="rId23"/>
    <p:sldId id="1411" r:id="rId24"/>
    <p:sldId id="1404" r:id="rId25"/>
    <p:sldId id="1412" r:id="rId26"/>
    <p:sldId id="1413" r:id="rId27"/>
    <p:sldId id="1415" r:id="rId28"/>
    <p:sldId id="1406" r:id="rId29"/>
    <p:sldId id="1416" r:id="rId30"/>
    <p:sldId id="1417" r:id="rId31"/>
    <p:sldId id="1418" r:id="rId32"/>
    <p:sldId id="1419" r:id="rId33"/>
    <p:sldId id="1421" r:id="rId34"/>
    <p:sldId id="1420" r:id="rId35"/>
    <p:sldId id="1422" r:id="rId36"/>
    <p:sldId id="1423" r:id="rId37"/>
  </p:sldIdLst>
  <p:sldSz cx="12192000" cy="6858000"/>
  <p:notesSz cx="7099300" cy="1023429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9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19" autoAdjust="0"/>
    <p:restoredTop sz="65012" autoAdjust="0"/>
  </p:normalViewPr>
  <p:slideViewPr>
    <p:cSldViewPr showGuides="1">
      <p:cViewPr varScale="1">
        <p:scale>
          <a:sx n="58" d="100"/>
          <a:sy n="58" d="100"/>
        </p:scale>
        <p:origin x="1536" y="10"/>
      </p:cViewPr>
      <p:guideLst>
        <p:guide orient="horz" pos="2195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25296"/>
    </p:cViewPr>
  </p:sorterViewPr>
  <p:notesViewPr>
    <p:cSldViewPr>
      <p:cViewPr varScale="1">
        <p:scale>
          <a:sx n="55" d="100"/>
          <a:sy n="55" d="100"/>
        </p:scale>
        <p:origin x="288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0" Type="http://schemas.openxmlformats.org/officeDocument/2006/relationships/tableStyles" Target="tableStyles.xml"/><Relationship Id="rId4" Type="http://schemas.openxmlformats.org/officeDocument/2006/relationships/slideMaster" Target="slideMasters/slideMaster3.xml"/><Relationship Id="rId39" Type="http://schemas.openxmlformats.org/officeDocument/2006/relationships/viewProps" Target="viewProps.xml"/><Relationship Id="rId38" Type="http://schemas.openxmlformats.org/officeDocument/2006/relationships/presProps" Target="presProps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0" Type="http://schemas.openxmlformats.org/officeDocument/2006/relationships/slide" Target="slides/slide15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t" anchorCtr="0" compatLnSpc="1"/>
          <a:lstStyle>
            <a:lvl1pPr eaLnBrk="1" hangingPunct="1">
              <a:defRPr sz="13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t" anchorCtr="0" compatLnSpc="1"/>
          <a:lstStyle>
            <a:lvl1pPr algn="r" eaLnBrk="1" hangingPunct="1">
              <a:defRPr sz="13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683E5292-C197-4B29-8ABD-C7AEB5E0B154}" type="datetimeFigureOut">
              <a:rPr lang="en-US" altLang="zh-CN"/>
            </a:fld>
            <a:endParaRPr lang="en-US" altLang="zh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8995" y="768350"/>
            <a:ext cx="6821312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/>
          <a:lstStyle>
            <a:lvl1pPr eaLnBrk="1" hangingPunct="1">
              <a:defRPr sz="13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/>
          <a:lstStyle>
            <a:lvl1pPr algn="r" eaLnBrk="1" hangingPunct="1">
              <a:defRPr sz="13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B4C119E0-CEE4-4FF8-83B2-DC856A2C17CC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C119E0-CEE4-4FF8-83B2-DC856A2C17CC}" type="slidenum">
              <a:rPr lang="en-US" altLang="zh-CN" smtClean="0">
                <a:solidFill>
                  <a:prstClr val="black"/>
                </a:solidFill>
              </a:rPr>
            </a:fld>
            <a:endParaRPr lang="en-US" altLang="zh-CN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995" y="768350"/>
            <a:ext cx="6821312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altLang="zh-CN" dirty="0"/>
          </a:p>
          <a:p>
            <a:pPr lvl="0"/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C119E0-CEE4-4FF8-83B2-DC856A2C17CC}" type="slidenum">
              <a:rPr lang="en-US" altLang="zh-CN" smtClean="0">
                <a:solidFill>
                  <a:prstClr val="black"/>
                </a:solidFill>
              </a:rPr>
            </a:fld>
            <a:endParaRPr lang="en-US" altLang="zh-CN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995" y="768350"/>
            <a:ext cx="6821312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altLang="zh-CN" dirty="0"/>
          </a:p>
          <a:p>
            <a:pPr lvl="0"/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C119E0-CEE4-4FF8-83B2-DC856A2C17CC}" type="slidenum">
              <a:rPr lang="en-US" altLang="zh-CN" smtClean="0">
                <a:solidFill>
                  <a:prstClr val="black"/>
                </a:solidFill>
              </a:rPr>
            </a:fld>
            <a:endParaRPr lang="en-US" altLang="zh-CN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995" y="768350"/>
            <a:ext cx="6821312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C119E0-CEE4-4FF8-83B2-DC856A2C17CC}" type="slidenum">
              <a:rPr lang="en-US" altLang="zh-CN" smtClean="0">
                <a:solidFill>
                  <a:prstClr val="black"/>
                </a:solidFill>
              </a:rPr>
            </a:fld>
            <a:endParaRPr lang="en-US" altLang="zh-CN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C119E0-CEE4-4FF8-83B2-DC856A2C17CC}" type="slidenum">
              <a:rPr lang="en-US" altLang="zh-CN" smtClean="0">
                <a:solidFill>
                  <a:prstClr val="black"/>
                </a:solidFill>
              </a:rPr>
            </a:fld>
            <a:endParaRPr lang="en-US" altLang="zh-CN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995" y="768350"/>
            <a:ext cx="6821312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C119E0-CEE4-4FF8-83B2-DC856A2C17CC}" type="slidenum">
              <a:rPr lang="en-US" altLang="zh-CN" smtClean="0">
                <a:solidFill>
                  <a:prstClr val="black"/>
                </a:solidFill>
              </a:rPr>
            </a:fld>
            <a:endParaRPr lang="en-US" altLang="zh-CN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995" y="768350"/>
            <a:ext cx="6821312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altLang="zh-CN" dirty="0"/>
          </a:p>
          <a:p>
            <a:pPr lvl="0"/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C119E0-CEE4-4FF8-83B2-DC856A2C17CC}" type="slidenum">
              <a:rPr lang="en-US" altLang="zh-CN" smtClean="0">
                <a:solidFill>
                  <a:prstClr val="black"/>
                </a:solidFill>
              </a:rPr>
            </a:fld>
            <a:endParaRPr lang="en-US" altLang="zh-CN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995" y="768350"/>
            <a:ext cx="6821312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altLang="zh-CN" dirty="0"/>
          </a:p>
          <a:p>
            <a:pPr lvl="0"/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C119E0-CEE4-4FF8-83B2-DC856A2C17CC}" type="slidenum">
              <a:rPr lang="en-US" altLang="zh-CN" smtClean="0">
                <a:solidFill>
                  <a:prstClr val="black"/>
                </a:solidFill>
              </a:rPr>
            </a:fld>
            <a:endParaRPr lang="en-US" altLang="zh-CN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995" y="768350"/>
            <a:ext cx="6821312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altLang="zh-CN" dirty="0"/>
          </a:p>
          <a:p>
            <a:pPr lvl="0"/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C119E0-CEE4-4FF8-83B2-DC856A2C17CC}" type="slidenum">
              <a:rPr lang="en-US" altLang="zh-CN" smtClean="0">
                <a:solidFill>
                  <a:prstClr val="black"/>
                </a:solidFill>
              </a:rPr>
            </a:fld>
            <a:endParaRPr lang="en-US" altLang="zh-CN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8995" y="768350"/>
            <a:ext cx="6821312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altLang="zh-CN" dirty="0"/>
          </a:p>
          <a:p>
            <a:pPr lvl="0"/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C119E0-CEE4-4FF8-83B2-DC856A2C17CC}" type="slidenum">
              <a:rPr lang="en-US" altLang="zh-CN" smtClean="0">
                <a:solidFill>
                  <a:prstClr val="black"/>
                </a:solidFill>
              </a:rPr>
            </a:fld>
            <a:endParaRPr lang="en-US" altLang="zh-CN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7A2CCA-E5D5-4859-8035-B358016F08F8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D7A2CCA-E5D5-4859-8035-B358016F08F8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807" y="1524000"/>
            <a:ext cx="6117447" cy="4684464"/>
          </a:xfrm>
          <a:prstGeom prst="rect">
            <a:avLst/>
          </a:prstGeom>
        </p:spPr>
      </p:pic>
      <p:sp>
        <p:nvSpPr>
          <p:cNvPr id="4" name="Rectangle 10"/>
          <p:cNvSpPr/>
          <p:nvPr/>
        </p:nvSpPr>
        <p:spPr>
          <a:xfrm>
            <a:off x="4038600" y="3657601"/>
            <a:ext cx="6637867" cy="1654481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5" name="Rectangle 11"/>
          <p:cNvSpPr/>
          <p:nvPr/>
        </p:nvSpPr>
        <p:spPr>
          <a:xfrm>
            <a:off x="304800" y="673897"/>
            <a:ext cx="6117447" cy="719623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algn="ctr" eaLnBrk="1" hangingPunct="1">
              <a:defRPr/>
            </a:pPr>
            <a:endParaRPr lang="zh-CN" altLang="zh-CN" sz="2700">
              <a:solidFill>
                <a:srgbClr val="FFFFFF"/>
              </a:solidFill>
            </a:endParaRPr>
          </a:p>
        </p:txBody>
      </p:sp>
      <p:sp>
        <p:nvSpPr>
          <p:cNvPr id="6" name="Rectangle 14"/>
          <p:cNvSpPr/>
          <p:nvPr/>
        </p:nvSpPr>
        <p:spPr>
          <a:xfrm>
            <a:off x="4038600" y="3657601"/>
            <a:ext cx="304800" cy="1654481"/>
          </a:xfrm>
          <a:prstGeom prst="rect">
            <a:avLst/>
          </a:prstGeom>
          <a:solidFill>
            <a:srgbClr val="EB641B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7" name="Rectangle 15"/>
          <p:cNvSpPr/>
          <p:nvPr/>
        </p:nvSpPr>
        <p:spPr>
          <a:xfrm>
            <a:off x="359807" y="665099"/>
            <a:ext cx="187820" cy="73123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algn="ctr" eaLnBrk="1" hangingPunct="1">
              <a:defRPr/>
            </a:pPr>
            <a:endParaRPr lang="zh-CN" altLang="zh-CN" dirty="0">
              <a:solidFill>
                <a:srgbClr val="FFFFFF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343400" y="3827594"/>
            <a:ext cx="6142567" cy="1280888"/>
          </a:xfrm>
        </p:spPr>
        <p:txBody>
          <a:bodyPr anchor="ctr"/>
          <a:lstStyle>
            <a:lvl1pPr algn="ctr">
              <a:defRPr sz="2800" baseline="0">
                <a:solidFill>
                  <a:schemeClr val="tx1"/>
                </a:solidFill>
                <a:latin typeface="+mj-lt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63007" y="726666"/>
            <a:ext cx="5812317" cy="56873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 baseline="0">
                <a:solidFill>
                  <a:schemeClr val="tx2"/>
                </a:solidFill>
                <a:latin typeface="+mn-lt"/>
                <a:ea typeface="+mn-ea"/>
                <a:cs typeface="+mj-cs"/>
              </a:defRPr>
            </a:lvl1pPr>
            <a:lvl2pPr marL="257175" indent="0" algn="ctr">
              <a:buNone/>
            </a:lvl2pPr>
            <a:lvl3pPr marL="514350" indent="0" algn="ctr">
              <a:buNone/>
            </a:lvl3pPr>
            <a:lvl4pPr marL="771525" indent="0" algn="ctr">
              <a:buNone/>
            </a:lvl4pPr>
            <a:lvl5pPr marL="1028700" indent="0" algn="ctr">
              <a:buNone/>
            </a:lvl5pPr>
            <a:lvl6pPr marL="1285875" indent="0" algn="ctr">
              <a:buNone/>
            </a:lvl6pPr>
            <a:lvl7pPr marL="1543050" indent="0" algn="ctr">
              <a:buNone/>
            </a:lvl7pPr>
            <a:lvl8pPr marL="1800225" indent="0" algn="ctr">
              <a:buNone/>
            </a:lvl8pPr>
            <a:lvl9pPr marL="2057400" indent="0" algn="ctr">
              <a:buNone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5280025" y="5550204"/>
            <a:ext cx="4273555" cy="79086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aseline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页样式7-常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平行四边形 1"/>
          <p:cNvSpPr/>
          <p:nvPr userDrawn="1"/>
        </p:nvSpPr>
        <p:spPr>
          <a:xfrm>
            <a:off x="658717" y="482300"/>
            <a:ext cx="748201" cy="484094"/>
          </a:xfrm>
          <a:prstGeom prst="parallelogram">
            <a:avLst>
              <a:gd name="adj" fmla="val 71667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47" name="矩形 46"/>
          <p:cNvSpPr/>
          <p:nvPr userDrawn="1"/>
        </p:nvSpPr>
        <p:spPr>
          <a:xfrm>
            <a:off x="442916" y="-82800"/>
            <a:ext cx="11306175" cy="846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381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41" name="矩形 40"/>
          <p:cNvSpPr/>
          <p:nvPr userDrawn="1"/>
        </p:nvSpPr>
        <p:spPr>
          <a:xfrm>
            <a:off x="442916" y="0"/>
            <a:ext cx="11306175" cy="762658"/>
          </a:xfrm>
          <a:prstGeom prst="rect">
            <a:avLst/>
          </a:prstGeom>
          <a:solidFill>
            <a:schemeClr val="accent3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6" name="标题 11"/>
          <p:cNvSpPr>
            <a:spLocks noGrp="1"/>
          </p:cNvSpPr>
          <p:nvPr>
            <p:ph type="title"/>
          </p:nvPr>
        </p:nvSpPr>
        <p:spPr>
          <a:xfrm>
            <a:off x="1173497" y="234042"/>
            <a:ext cx="8048203" cy="383182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lang="zh-CN" altLang="en-US" sz="2100" b="1" baseline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 eaLnBrk="1" hangingPunct="1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" name="文本框 6"/>
          <p:cNvSpPr txBox="1">
            <a:spLocks noChangeArrowheads="1"/>
          </p:cNvSpPr>
          <p:nvPr userDrawn="1"/>
        </p:nvSpPr>
        <p:spPr bwMode="auto">
          <a:xfrm>
            <a:off x="11233153" y="6385248"/>
            <a:ext cx="550863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0">
            <a:spAutoFit/>
          </a:bodyPr>
          <a:lstStyle>
            <a:lvl1pPr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entury Gothic" panose="020B0502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defRPr/>
            </a:pPr>
            <a:fld id="{4CE2CC6A-3CD6-4EB2-A6B9-76993E7CF1F2}" type="slidenum">
              <a:rPr lang="zh-CN" altLang="en-US" sz="1200" smtClean="0">
                <a:solidFill>
                  <a:schemeClr val="accent3"/>
                </a:solidFill>
                <a:latin typeface="微软雅黑" panose="020B0503020204020204" pitchFamily="34" charset="-122"/>
              </a:rPr>
            </a:fld>
            <a:endParaRPr lang="zh-CN" altLang="en-US" sz="1200" dirty="0">
              <a:solidFill>
                <a:schemeClr val="accent3"/>
              </a:solidFill>
              <a:latin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 userDrawn="1"/>
        </p:nvGrpSpPr>
        <p:grpSpPr>
          <a:xfrm>
            <a:off x="598944" y="6400004"/>
            <a:ext cx="2542613" cy="276499"/>
            <a:chOff x="598941" y="6399999"/>
            <a:chExt cx="2542613" cy="276499"/>
          </a:xfrm>
          <a:solidFill>
            <a:schemeClr val="accent3"/>
          </a:solidFill>
        </p:grpSpPr>
        <p:grpSp>
          <p:nvGrpSpPr>
            <p:cNvPr id="9" name="组合 8"/>
            <p:cNvGrpSpPr/>
            <p:nvPr/>
          </p:nvGrpSpPr>
          <p:grpSpPr>
            <a:xfrm>
              <a:off x="2055693" y="6402621"/>
              <a:ext cx="1085861" cy="270805"/>
              <a:chOff x="10340336" y="2247899"/>
              <a:chExt cx="2724438" cy="679451"/>
            </a:xfrm>
            <a:grpFill/>
          </p:grpSpPr>
          <p:sp>
            <p:nvSpPr>
              <p:cNvPr id="23" name="Freeform 5"/>
              <p:cNvSpPr/>
              <p:nvPr/>
            </p:nvSpPr>
            <p:spPr bwMode="auto">
              <a:xfrm>
                <a:off x="11868131" y="2285206"/>
                <a:ext cx="534988" cy="603250"/>
              </a:xfrm>
              <a:custGeom>
                <a:avLst/>
                <a:gdLst>
                  <a:gd name="T0" fmla="*/ 41 w 125"/>
                  <a:gd name="T1" fmla="*/ 16 h 142"/>
                  <a:gd name="T2" fmla="*/ 49 w 125"/>
                  <a:gd name="T3" fmla="*/ 3 h 142"/>
                  <a:gd name="T4" fmla="*/ 62 w 125"/>
                  <a:gd name="T5" fmla="*/ 20 h 142"/>
                  <a:gd name="T6" fmla="*/ 64 w 125"/>
                  <a:gd name="T7" fmla="*/ 33 h 142"/>
                  <a:gd name="T8" fmla="*/ 50 w 125"/>
                  <a:gd name="T9" fmla="*/ 34 h 142"/>
                  <a:gd name="T10" fmla="*/ 58 w 125"/>
                  <a:gd name="T11" fmla="*/ 58 h 142"/>
                  <a:gd name="T12" fmla="*/ 75 w 125"/>
                  <a:gd name="T13" fmla="*/ 59 h 142"/>
                  <a:gd name="T14" fmla="*/ 71 w 125"/>
                  <a:gd name="T15" fmla="*/ 50 h 142"/>
                  <a:gd name="T16" fmla="*/ 81 w 125"/>
                  <a:gd name="T17" fmla="*/ 47 h 142"/>
                  <a:gd name="T18" fmla="*/ 65 w 125"/>
                  <a:gd name="T19" fmla="*/ 42 h 142"/>
                  <a:gd name="T20" fmla="*/ 63 w 125"/>
                  <a:gd name="T21" fmla="*/ 37 h 142"/>
                  <a:gd name="T22" fmla="*/ 85 w 125"/>
                  <a:gd name="T23" fmla="*/ 27 h 142"/>
                  <a:gd name="T24" fmla="*/ 93 w 125"/>
                  <a:gd name="T25" fmla="*/ 2 h 142"/>
                  <a:gd name="T26" fmla="*/ 99 w 125"/>
                  <a:gd name="T27" fmla="*/ 5 h 142"/>
                  <a:gd name="T28" fmla="*/ 111 w 125"/>
                  <a:gd name="T29" fmla="*/ 30 h 142"/>
                  <a:gd name="T30" fmla="*/ 102 w 125"/>
                  <a:gd name="T31" fmla="*/ 34 h 142"/>
                  <a:gd name="T32" fmla="*/ 95 w 125"/>
                  <a:gd name="T33" fmla="*/ 59 h 142"/>
                  <a:gd name="T34" fmla="*/ 123 w 125"/>
                  <a:gd name="T35" fmla="*/ 61 h 142"/>
                  <a:gd name="T36" fmla="*/ 110 w 125"/>
                  <a:gd name="T37" fmla="*/ 71 h 142"/>
                  <a:gd name="T38" fmla="*/ 104 w 125"/>
                  <a:gd name="T39" fmla="*/ 82 h 142"/>
                  <a:gd name="T40" fmla="*/ 112 w 125"/>
                  <a:gd name="T41" fmla="*/ 134 h 142"/>
                  <a:gd name="T42" fmla="*/ 102 w 125"/>
                  <a:gd name="T43" fmla="*/ 140 h 142"/>
                  <a:gd name="T44" fmla="*/ 89 w 125"/>
                  <a:gd name="T45" fmla="*/ 123 h 142"/>
                  <a:gd name="T46" fmla="*/ 101 w 125"/>
                  <a:gd name="T47" fmla="*/ 128 h 142"/>
                  <a:gd name="T48" fmla="*/ 101 w 125"/>
                  <a:gd name="T49" fmla="*/ 92 h 142"/>
                  <a:gd name="T50" fmla="*/ 97 w 125"/>
                  <a:gd name="T51" fmla="*/ 99 h 142"/>
                  <a:gd name="T52" fmla="*/ 90 w 125"/>
                  <a:gd name="T53" fmla="*/ 103 h 142"/>
                  <a:gd name="T54" fmla="*/ 86 w 125"/>
                  <a:gd name="T55" fmla="*/ 110 h 142"/>
                  <a:gd name="T56" fmla="*/ 81 w 125"/>
                  <a:gd name="T57" fmla="*/ 120 h 142"/>
                  <a:gd name="T58" fmla="*/ 88 w 125"/>
                  <a:gd name="T59" fmla="*/ 71 h 142"/>
                  <a:gd name="T60" fmla="*/ 60 w 125"/>
                  <a:gd name="T61" fmla="*/ 87 h 142"/>
                  <a:gd name="T62" fmla="*/ 53 w 125"/>
                  <a:gd name="T63" fmla="*/ 89 h 142"/>
                  <a:gd name="T64" fmla="*/ 51 w 125"/>
                  <a:gd name="T65" fmla="*/ 128 h 142"/>
                  <a:gd name="T66" fmla="*/ 43 w 125"/>
                  <a:gd name="T67" fmla="*/ 134 h 142"/>
                  <a:gd name="T68" fmla="*/ 39 w 125"/>
                  <a:gd name="T69" fmla="*/ 107 h 142"/>
                  <a:gd name="T70" fmla="*/ 33 w 125"/>
                  <a:gd name="T71" fmla="*/ 114 h 142"/>
                  <a:gd name="T72" fmla="*/ 17 w 125"/>
                  <a:gd name="T73" fmla="*/ 108 h 142"/>
                  <a:gd name="T74" fmla="*/ 5 w 125"/>
                  <a:gd name="T75" fmla="*/ 81 h 142"/>
                  <a:gd name="T76" fmla="*/ 34 w 125"/>
                  <a:gd name="T77" fmla="*/ 56 h 142"/>
                  <a:gd name="T78" fmla="*/ 38 w 125"/>
                  <a:gd name="T79" fmla="*/ 33 h 142"/>
                  <a:gd name="T80" fmla="*/ 22 w 125"/>
                  <a:gd name="T81" fmla="*/ 55 h 142"/>
                  <a:gd name="T82" fmla="*/ 14 w 125"/>
                  <a:gd name="T83" fmla="*/ 55 h 142"/>
                  <a:gd name="T84" fmla="*/ 11 w 125"/>
                  <a:gd name="T85" fmla="*/ 36 h 142"/>
                  <a:gd name="T86" fmla="*/ 32 w 125"/>
                  <a:gd name="T87" fmla="*/ 22 h 142"/>
                  <a:gd name="T88" fmla="*/ 28 w 125"/>
                  <a:gd name="T89" fmla="*/ 33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25" h="142">
                    <a:moveTo>
                      <a:pt x="28" y="33"/>
                    </a:moveTo>
                    <a:cubicBezTo>
                      <a:pt x="35" y="29"/>
                      <a:pt x="41" y="25"/>
                      <a:pt x="41" y="16"/>
                    </a:cubicBezTo>
                    <a:cubicBezTo>
                      <a:pt x="41" y="13"/>
                      <a:pt x="43" y="9"/>
                      <a:pt x="44" y="6"/>
                    </a:cubicBezTo>
                    <a:cubicBezTo>
                      <a:pt x="45" y="5"/>
                      <a:pt x="48" y="3"/>
                      <a:pt x="49" y="3"/>
                    </a:cubicBezTo>
                    <a:cubicBezTo>
                      <a:pt x="54" y="4"/>
                      <a:pt x="59" y="9"/>
                      <a:pt x="59" y="15"/>
                    </a:cubicBezTo>
                    <a:cubicBezTo>
                      <a:pt x="59" y="18"/>
                      <a:pt x="60" y="19"/>
                      <a:pt x="62" y="20"/>
                    </a:cubicBezTo>
                    <a:cubicBezTo>
                      <a:pt x="65" y="22"/>
                      <a:pt x="68" y="25"/>
                      <a:pt x="69" y="28"/>
                    </a:cubicBezTo>
                    <a:cubicBezTo>
                      <a:pt x="71" y="32"/>
                      <a:pt x="68" y="34"/>
                      <a:pt x="64" y="33"/>
                    </a:cubicBezTo>
                    <a:cubicBezTo>
                      <a:pt x="62" y="32"/>
                      <a:pt x="60" y="31"/>
                      <a:pt x="57" y="30"/>
                    </a:cubicBezTo>
                    <a:cubicBezTo>
                      <a:pt x="53" y="28"/>
                      <a:pt x="51" y="29"/>
                      <a:pt x="50" y="34"/>
                    </a:cubicBezTo>
                    <a:cubicBezTo>
                      <a:pt x="48" y="45"/>
                      <a:pt x="46" y="56"/>
                      <a:pt x="52" y="66"/>
                    </a:cubicBezTo>
                    <a:cubicBezTo>
                      <a:pt x="54" y="64"/>
                      <a:pt x="56" y="62"/>
                      <a:pt x="58" y="58"/>
                    </a:cubicBezTo>
                    <a:cubicBezTo>
                      <a:pt x="61" y="62"/>
                      <a:pt x="63" y="65"/>
                      <a:pt x="65" y="69"/>
                    </a:cubicBezTo>
                    <a:cubicBezTo>
                      <a:pt x="68" y="66"/>
                      <a:pt x="72" y="62"/>
                      <a:pt x="75" y="59"/>
                    </a:cubicBezTo>
                    <a:cubicBezTo>
                      <a:pt x="76" y="58"/>
                      <a:pt x="75" y="56"/>
                      <a:pt x="75" y="55"/>
                    </a:cubicBezTo>
                    <a:cubicBezTo>
                      <a:pt x="74" y="53"/>
                      <a:pt x="71" y="51"/>
                      <a:pt x="71" y="50"/>
                    </a:cubicBezTo>
                    <a:cubicBezTo>
                      <a:pt x="72" y="47"/>
                      <a:pt x="75" y="46"/>
                      <a:pt x="78" y="47"/>
                    </a:cubicBezTo>
                    <a:cubicBezTo>
                      <a:pt x="79" y="47"/>
                      <a:pt x="80" y="47"/>
                      <a:pt x="81" y="47"/>
                    </a:cubicBezTo>
                    <a:cubicBezTo>
                      <a:pt x="81" y="44"/>
                      <a:pt x="82" y="40"/>
                      <a:pt x="83" y="35"/>
                    </a:cubicBezTo>
                    <a:cubicBezTo>
                      <a:pt x="76" y="38"/>
                      <a:pt x="71" y="40"/>
                      <a:pt x="65" y="42"/>
                    </a:cubicBezTo>
                    <a:cubicBezTo>
                      <a:pt x="61" y="44"/>
                      <a:pt x="60" y="44"/>
                      <a:pt x="57" y="40"/>
                    </a:cubicBezTo>
                    <a:cubicBezTo>
                      <a:pt x="59" y="39"/>
                      <a:pt x="61" y="38"/>
                      <a:pt x="63" y="37"/>
                    </a:cubicBezTo>
                    <a:cubicBezTo>
                      <a:pt x="69" y="35"/>
                      <a:pt x="75" y="33"/>
                      <a:pt x="81" y="30"/>
                    </a:cubicBezTo>
                    <a:cubicBezTo>
                      <a:pt x="83" y="30"/>
                      <a:pt x="84" y="28"/>
                      <a:pt x="85" y="27"/>
                    </a:cubicBezTo>
                    <a:cubicBezTo>
                      <a:pt x="87" y="21"/>
                      <a:pt x="88" y="14"/>
                      <a:pt x="90" y="8"/>
                    </a:cubicBezTo>
                    <a:cubicBezTo>
                      <a:pt x="90" y="6"/>
                      <a:pt x="92" y="3"/>
                      <a:pt x="93" y="2"/>
                    </a:cubicBezTo>
                    <a:cubicBezTo>
                      <a:pt x="94" y="0"/>
                      <a:pt x="96" y="0"/>
                      <a:pt x="98" y="0"/>
                    </a:cubicBezTo>
                    <a:cubicBezTo>
                      <a:pt x="98" y="1"/>
                      <a:pt x="99" y="4"/>
                      <a:pt x="99" y="5"/>
                    </a:cubicBezTo>
                    <a:cubicBezTo>
                      <a:pt x="93" y="12"/>
                      <a:pt x="94" y="20"/>
                      <a:pt x="92" y="28"/>
                    </a:cubicBezTo>
                    <a:cubicBezTo>
                      <a:pt x="98" y="31"/>
                      <a:pt x="105" y="25"/>
                      <a:pt x="111" y="30"/>
                    </a:cubicBezTo>
                    <a:cubicBezTo>
                      <a:pt x="109" y="33"/>
                      <a:pt x="107" y="36"/>
                      <a:pt x="103" y="35"/>
                    </a:cubicBezTo>
                    <a:cubicBezTo>
                      <a:pt x="103" y="34"/>
                      <a:pt x="102" y="34"/>
                      <a:pt x="102" y="34"/>
                    </a:cubicBezTo>
                    <a:cubicBezTo>
                      <a:pt x="92" y="34"/>
                      <a:pt x="88" y="39"/>
                      <a:pt x="90" y="49"/>
                    </a:cubicBezTo>
                    <a:cubicBezTo>
                      <a:pt x="91" y="52"/>
                      <a:pt x="93" y="55"/>
                      <a:pt x="95" y="59"/>
                    </a:cubicBezTo>
                    <a:cubicBezTo>
                      <a:pt x="99" y="59"/>
                      <a:pt x="104" y="58"/>
                      <a:pt x="109" y="57"/>
                    </a:cubicBezTo>
                    <a:cubicBezTo>
                      <a:pt x="114" y="56"/>
                      <a:pt x="119" y="58"/>
                      <a:pt x="123" y="61"/>
                    </a:cubicBezTo>
                    <a:cubicBezTo>
                      <a:pt x="125" y="63"/>
                      <a:pt x="125" y="66"/>
                      <a:pt x="122" y="67"/>
                    </a:cubicBezTo>
                    <a:cubicBezTo>
                      <a:pt x="118" y="69"/>
                      <a:pt x="114" y="71"/>
                      <a:pt x="110" y="71"/>
                    </a:cubicBezTo>
                    <a:cubicBezTo>
                      <a:pt x="103" y="70"/>
                      <a:pt x="99" y="75"/>
                      <a:pt x="95" y="79"/>
                    </a:cubicBezTo>
                    <a:cubicBezTo>
                      <a:pt x="98" y="80"/>
                      <a:pt x="102" y="80"/>
                      <a:pt x="104" y="82"/>
                    </a:cubicBezTo>
                    <a:cubicBezTo>
                      <a:pt x="106" y="83"/>
                      <a:pt x="108" y="86"/>
                      <a:pt x="109" y="88"/>
                    </a:cubicBezTo>
                    <a:cubicBezTo>
                      <a:pt x="110" y="104"/>
                      <a:pt x="111" y="119"/>
                      <a:pt x="112" y="134"/>
                    </a:cubicBezTo>
                    <a:cubicBezTo>
                      <a:pt x="112" y="137"/>
                      <a:pt x="110" y="140"/>
                      <a:pt x="110" y="142"/>
                    </a:cubicBezTo>
                    <a:cubicBezTo>
                      <a:pt x="107" y="141"/>
                      <a:pt x="104" y="141"/>
                      <a:pt x="102" y="140"/>
                    </a:cubicBezTo>
                    <a:cubicBezTo>
                      <a:pt x="97" y="136"/>
                      <a:pt x="93" y="131"/>
                      <a:pt x="90" y="127"/>
                    </a:cubicBezTo>
                    <a:cubicBezTo>
                      <a:pt x="89" y="126"/>
                      <a:pt x="89" y="124"/>
                      <a:pt x="89" y="123"/>
                    </a:cubicBezTo>
                    <a:cubicBezTo>
                      <a:pt x="92" y="125"/>
                      <a:pt x="96" y="127"/>
                      <a:pt x="100" y="130"/>
                    </a:cubicBezTo>
                    <a:cubicBezTo>
                      <a:pt x="100" y="129"/>
                      <a:pt x="101" y="129"/>
                      <a:pt x="101" y="128"/>
                    </a:cubicBezTo>
                    <a:cubicBezTo>
                      <a:pt x="101" y="121"/>
                      <a:pt x="101" y="113"/>
                      <a:pt x="101" y="105"/>
                    </a:cubicBezTo>
                    <a:cubicBezTo>
                      <a:pt x="101" y="101"/>
                      <a:pt x="101" y="96"/>
                      <a:pt x="101" y="92"/>
                    </a:cubicBezTo>
                    <a:cubicBezTo>
                      <a:pt x="99" y="85"/>
                      <a:pt x="96" y="84"/>
                      <a:pt x="90" y="90"/>
                    </a:cubicBezTo>
                    <a:cubicBezTo>
                      <a:pt x="92" y="93"/>
                      <a:pt x="97" y="93"/>
                      <a:pt x="97" y="99"/>
                    </a:cubicBezTo>
                    <a:cubicBezTo>
                      <a:pt x="94" y="98"/>
                      <a:pt x="91" y="97"/>
                      <a:pt x="88" y="96"/>
                    </a:cubicBezTo>
                    <a:cubicBezTo>
                      <a:pt x="84" y="100"/>
                      <a:pt x="84" y="101"/>
                      <a:pt x="90" y="103"/>
                    </a:cubicBezTo>
                    <a:cubicBezTo>
                      <a:pt x="95" y="106"/>
                      <a:pt x="98" y="111"/>
                      <a:pt x="96" y="112"/>
                    </a:cubicBezTo>
                    <a:cubicBezTo>
                      <a:pt x="92" y="115"/>
                      <a:pt x="89" y="112"/>
                      <a:pt x="86" y="110"/>
                    </a:cubicBezTo>
                    <a:cubicBezTo>
                      <a:pt x="85" y="110"/>
                      <a:pt x="84" y="109"/>
                      <a:pt x="83" y="108"/>
                    </a:cubicBezTo>
                    <a:cubicBezTo>
                      <a:pt x="82" y="112"/>
                      <a:pt x="82" y="116"/>
                      <a:pt x="81" y="120"/>
                    </a:cubicBezTo>
                    <a:cubicBezTo>
                      <a:pt x="74" y="118"/>
                      <a:pt x="72" y="114"/>
                      <a:pt x="73" y="108"/>
                    </a:cubicBezTo>
                    <a:cubicBezTo>
                      <a:pt x="76" y="95"/>
                      <a:pt x="81" y="83"/>
                      <a:pt x="88" y="71"/>
                    </a:cubicBezTo>
                    <a:cubicBezTo>
                      <a:pt x="84" y="74"/>
                      <a:pt x="80" y="76"/>
                      <a:pt x="76" y="78"/>
                    </a:cubicBezTo>
                    <a:cubicBezTo>
                      <a:pt x="71" y="81"/>
                      <a:pt x="65" y="84"/>
                      <a:pt x="60" y="87"/>
                    </a:cubicBezTo>
                    <a:cubicBezTo>
                      <a:pt x="60" y="87"/>
                      <a:pt x="60" y="87"/>
                      <a:pt x="59" y="87"/>
                    </a:cubicBezTo>
                    <a:cubicBezTo>
                      <a:pt x="57" y="88"/>
                      <a:pt x="54" y="88"/>
                      <a:pt x="53" y="89"/>
                    </a:cubicBezTo>
                    <a:cubicBezTo>
                      <a:pt x="51" y="93"/>
                      <a:pt x="49" y="97"/>
                      <a:pt x="49" y="101"/>
                    </a:cubicBezTo>
                    <a:cubicBezTo>
                      <a:pt x="49" y="110"/>
                      <a:pt x="50" y="119"/>
                      <a:pt x="51" y="128"/>
                    </a:cubicBezTo>
                    <a:cubicBezTo>
                      <a:pt x="51" y="131"/>
                      <a:pt x="51" y="134"/>
                      <a:pt x="51" y="137"/>
                    </a:cubicBezTo>
                    <a:cubicBezTo>
                      <a:pt x="48" y="136"/>
                      <a:pt x="45" y="136"/>
                      <a:pt x="43" y="134"/>
                    </a:cubicBezTo>
                    <a:cubicBezTo>
                      <a:pt x="40" y="132"/>
                      <a:pt x="37" y="130"/>
                      <a:pt x="38" y="125"/>
                    </a:cubicBezTo>
                    <a:cubicBezTo>
                      <a:pt x="40" y="119"/>
                      <a:pt x="39" y="113"/>
                      <a:pt x="39" y="107"/>
                    </a:cubicBezTo>
                    <a:cubicBezTo>
                      <a:pt x="38" y="107"/>
                      <a:pt x="38" y="107"/>
                      <a:pt x="37" y="106"/>
                    </a:cubicBezTo>
                    <a:cubicBezTo>
                      <a:pt x="36" y="109"/>
                      <a:pt x="34" y="111"/>
                      <a:pt x="33" y="114"/>
                    </a:cubicBezTo>
                    <a:cubicBezTo>
                      <a:pt x="30" y="120"/>
                      <a:pt x="25" y="122"/>
                      <a:pt x="21" y="120"/>
                    </a:cubicBezTo>
                    <a:cubicBezTo>
                      <a:pt x="16" y="118"/>
                      <a:pt x="15" y="113"/>
                      <a:pt x="17" y="108"/>
                    </a:cubicBezTo>
                    <a:cubicBezTo>
                      <a:pt x="20" y="99"/>
                      <a:pt x="23" y="91"/>
                      <a:pt x="26" y="81"/>
                    </a:cubicBezTo>
                    <a:cubicBezTo>
                      <a:pt x="19" y="90"/>
                      <a:pt x="12" y="85"/>
                      <a:pt x="5" y="81"/>
                    </a:cubicBezTo>
                    <a:cubicBezTo>
                      <a:pt x="0" y="79"/>
                      <a:pt x="0" y="76"/>
                      <a:pt x="5" y="73"/>
                    </a:cubicBezTo>
                    <a:cubicBezTo>
                      <a:pt x="15" y="68"/>
                      <a:pt x="25" y="62"/>
                      <a:pt x="34" y="56"/>
                    </a:cubicBezTo>
                    <a:cubicBezTo>
                      <a:pt x="35" y="55"/>
                      <a:pt x="37" y="54"/>
                      <a:pt x="37" y="52"/>
                    </a:cubicBezTo>
                    <a:cubicBezTo>
                      <a:pt x="38" y="46"/>
                      <a:pt x="38" y="39"/>
                      <a:pt x="38" y="33"/>
                    </a:cubicBezTo>
                    <a:cubicBezTo>
                      <a:pt x="38" y="32"/>
                      <a:pt x="38" y="32"/>
                      <a:pt x="37" y="32"/>
                    </a:cubicBezTo>
                    <a:cubicBezTo>
                      <a:pt x="32" y="40"/>
                      <a:pt x="27" y="48"/>
                      <a:pt x="22" y="55"/>
                    </a:cubicBezTo>
                    <a:cubicBezTo>
                      <a:pt x="22" y="56"/>
                      <a:pt x="22" y="56"/>
                      <a:pt x="23" y="57"/>
                    </a:cubicBezTo>
                    <a:cubicBezTo>
                      <a:pt x="20" y="56"/>
                      <a:pt x="17" y="56"/>
                      <a:pt x="14" y="55"/>
                    </a:cubicBezTo>
                    <a:cubicBezTo>
                      <a:pt x="9" y="53"/>
                      <a:pt x="7" y="49"/>
                      <a:pt x="9" y="44"/>
                    </a:cubicBezTo>
                    <a:cubicBezTo>
                      <a:pt x="10" y="42"/>
                      <a:pt x="10" y="39"/>
                      <a:pt x="11" y="36"/>
                    </a:cubicBezTo>
                    <a:cubicBezTo>
                      <a:pt x="13" y="28"/>
                      <a:pt x="18" y="23"/>
                      <a:pt x="26" y="20"/>
                    </a:cubicBezTo>
                    <a:cubicBezTo>
                      <a:pt x="27" y="19"/>
                      <a:pt x="30" y="20"/>
                      <a:pt x="32" y="22"/>
                    </a:cubicBezTo>
                    <a:cubicBezTo>
                      <a:pt x="34" y="23"/>
                      <a:pt x="32" y="25"/>
                      <a:pt x="31" y="27"/>
                    </a:cubicBezTo>
                    <a:cubicBezTo>
                      <a:pt x="29" y="28"/>
                      <a:pt x="29" y="31"/>
                      <a:pt x="28" y="33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24" name="Freeform 6"/>
              <p:cNvSpPr/>
              <p:nvPr/>
            </p:nvSpPr>
            <p:spPr bwMode="auto">
              <a:xfrm>
                <a:off x="12756799" y="2388393"/>
                <a:ext cx="307975" cy="463550"/>
              </a:xfrm>
              <a:custGeom>
                <a:avLst/>
                <a:gdLst>
                  <a:gd name="T0" fmla="*/ 33 w 72"/>
                  <a:gd name="T1" fmla="*/ 76 h 109"/>
                  <a:gd name="T2" fmla="*/ 44 w 72"/>
                  <a:gd name="T3" fmla="*/ 73 h 109"/>
                  <a:gd name="T4" fmla="*/ 59 w 72"/>
                  <a:gd name="T5" fmla="*/ 71 h 109"/>
                  <a:gd name="T6" fmla="*/ 69 w 72"/>
                  <a:gd name="T7" fmla="*/ 92 h 109"/>
                  <a:gd name="T8" fmla="*/ 66 w 72"/>
                  <a:gd name="T9" fmla="*/ 94 h 109"/>
                  <a:gd name="T10" fmla="*/ 49 w 72"/>
                  <a:gd name="T11" fmla="*/ 96 h 109"/>
                  <a:gd name="T12" fmla="*/ 28 w 72"/>
                  <a:gd name="T13" fmla="*/ 106 h 109"/>
                  <a:gd name="T14" fmla="*/ 16 w 72"/>
                  <a:gd name="T15" fmla="*/ 106 h 109"/>
                  <a:gd name="T16" fmla="*/ 1 w 72"/>
                  <a:gd name="T17" fmla="*/ 80 h 109"/>
                  <a:gd name="T18" fmla="*/ 2 w 72"/>
                  <a:gd name="T19" fmla="*/ 74 h 109"/>
                  <a:gd name="T20" fmla="*/ 23 w 72"/>
                  <a:gd name="T21" fmla="*/ 31 h 109"/>
                  <a:gd name="T22" fmla="*/ 22 w 72"/>
                  <a:gd name="T23" fmla="*/ 26 h 109"/>
                  <a:gd name="T24" fmla="*/ 12 w 72"/>
                  <a:gd name="T25" fmla="*/ 16 h 109"/>
                  <a:gd name="T26" fmla="*/ 15 w 72"/>
                  <a:gd name="T27" fmla="*/ 10 h 109"/>
                  <a:gd name="T28" fmla="*/ 32 w 72"/>
                  <a:gd name="T29" fmla="*/ 5 h 109"/>
                  <a:gd name="T30" fmla="*/ 60 w 72"/>
                  <a:gd name="T31" fmla="*/ 18 h 109"/>
                  <a:gd name="T32" fmla="*/ 59 w 72"/>
                  <a:gd name="T33" fmla="*/ 26 h 109"/>
                  <a:gd name="T34" fmla="*/ 52 w 72"/>
                  <a:gd name="T35" fmla="*/ 36 h 109"/>
                  <a:gd name="T36" fmla="*/ 34 w 72"/>
                  <a:gd name="T37" fmla="*/ 72 h 109"/>
                  <a:gd name="T38" fmla="*/ 33 w 72"/>
                  <a:gd name="T39" fmla="*/ 7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2" h="109">
                    <a:moveTo>
                      <a:pt x="33" y="76"/>
                    </a:moveTo>
                    <a:cubicBezTo>
                      <a:pt x="37" y="74"/>
                      <a:pt x="40" y="73"/>
                      <a:pt x="44" y="73"/>
                    </a:cubicBezTo>
                    <a:cubicBezTo>
                      <a:pt x="49" y="72"/>
                      <a:pt x="54" y="71"/>
                      <a:pt x="59" y="71"/>
                    </a:cubicBezTo>
                    <a:cubicBezTo>
                      <a:pt x="66" y="72"/>
                      <a:pt x="72" y="85"/>
                      <a:pt x="69" y="92"/>
                    </a:cubicBezTo>
                    <a:cubicBezTo>
                      <a:pt x="68" y="93"/>
                      <a:pt x="67" y="94"/>
                      <a:pt x="66" y="94"/>
                    </a:cubicBezTo>
                    <a:cubicBezTo>
                      <a:pt x="60" y="95"/>
                      <a:pt x="54" y="94"/>
                      <a:pt x="49" y="96"/>
                    </a:cubicBezTo>
                    <a:cubicBezTo>
                      <a:pt x="42" y="99"/>
                      <a:pt x="35" y="102"/>
                      <a:pt x="28" y="106"/>
                    </a:cubicBezTo>
                    <a:cubicBezTo>
                      <a:pt x="24" y="108"/>
                      <a:pt x="21" y="109"/>
                      <a:pt x="16" y="106"/>
                    </a:cubicBezTo>
                    <a:cubicBezTo>
                      <a:pt x="7" y="100"/>
                      <a:pt x="3" y="90"/>
                      <a:pt x="1" y="80"/>
                    </a:cubicBezTo>
                    <a:cubicBezTo>
                      <a:pt x="0" y="78"/>
                      <a:pt x="1" y="76"/>
                      <a:pt x="2" y="74"/>
                    </a:cubicBezTo>
                    <a:cubicBezTo>
                      <a:pt x="9" y="60"/>
                      <a:pt x="16" y="45"/>
                      <a:pt x="23" y="31"/>
                    </a:cubicBezTo>
                    <a:cubicBezTo>
                      <a:pt x="23" y="30"/>
                      <a:pt x="23" y="28"/>
                      <a:pt x="22" y="26"/>
                    </a:cubicBezTo>
                    <a:cubicBezTo>
                      <a:pt x="19" y="23"/>
                      <a:pt x="15" y="20"/>
                      <a:pt x="12" y="16"/>
                    </a:cubicBezTo>
                    <a:cubicBezTo>
                      <a:pt x="10" y="13"/>
                      <a:pt x="11" y="11"/>
                      <a:pt x="15" y="10"/>
                    </a:cubicBezTo>
                    <a:cubicBezTo>
                      <a:pt x="21" y="9"/>
                      <a:pt x="26" y="7"/>
                      <a:pt x="32" y="5"/>
                    </a:cubicBezTo>
                    <a:cubicBezTo>
                      <a:pt x="44" y="0"/>
                      <a:pt x="57" y="6"/>
                      <a:pt x="60" y="18"/>
                    </a:cubicBezTo>
                    <a:cubicBezTo>
                      <a:pt x="61" y="21"/>
                      <a:pt x="60" y="24"/>
                      <a:pt x="59" y="26"/>
                    </a:cubicBezTo>
                    <a:cubicBezTo>
                      <a:pt x="57" y="29"/>
                      <a:pt x="54" y="33"/>
                      <a:pt x="52" y="36"/>
                    </a:cubicBezTo>
                    <a:cubicBezTo>
                      <a:pt x="46" y="48"/>
                      <a:pt x="40" y="60"/>
                      <a:pt x="34" y="72"/>
                    </a:cubicBezTo>
                    <a:cubicBezTo>
                      <a:pt x="34" y="72"/>
                      <a:pt x="34" y="74"/>
                      <a:pt x="33" y="7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/>
              </a:p>
            </p:txBody>
          </p:sp>
          <p:grpSp>
            <p:nvGrpSpPr>
              <p:cNvPr id="25" name="组合 24"/>
              <p:cNvGrpSpPr/>
              <p:nvPr/>
            </p:nvGrpSpPr>
            <p:grpSpPr>
              <a:xfrm>
                <a:off x="10340336" y="2247899"/>
                <a:ext cx="547688" cy="679451"/>
                <a:chOff x="5548313" y="2084388"/>
                <a:chExt cx="547688" cy="679451"/>
              </a:xfrm>
              <a:grpFill/>
            </p:grpSpPr>
            <p:sp>
              <p:nvSpPr>
                <p:cNvPr id="30" name="Freeform 7"/>
                <p:cNvSpPr/>
                <p:nvPr/>
              </p:nvSpPr>
              <p:spPr bwMode="auto">
                <a:xfrm>
                  <a:off x="5548313" y="2084388"/>
                  <a:ext cx="547688" cy="446088"/>
                </a:xfrm>
                <a:custGeom>
                  <a:avLst/>
                  <a:gdLst>
                    <a:gd name="T0" fmla="*/ 101 w 128"/>
                    <a:gd name="T1" fmla="*/ 58 h 105"/>
                    <a:gd name="T2" fmla="*/ 74 w 128"/>
                    <a:gd name="T3" fmla="*/ 56 h 105"/>
                    <a:gd name="T4" fmla="*/ 68 w 128"/>
                    <a:gd name="T5" fmla="*/ 57 h 105"/>
                    <a:gd name="T6" fmla="*/ 51 w 128"/>
                    <a:gd name="T7" fmla="*/ 59 h 105"/>
                    <a:gd name="T8" fmla="*/ 36 w 128"/>
                    <a:gd name="T9" fmla="*/ 65 h 105"/>
                    <a:gd name="T10" fmla="*/ 28 w 128"/>
                    <a:gd name="T11" fmla="*/ 73 h 105"/>
                    <a:gd name="T12" fmla="*/ 16 w 128"/>
                    <a:gd name="T13" fmla="*/ 102 h 105"/>
                    <a:gd name="T14" fmla="*/ 13 w 128"/>
                    <a:gd name="T15" fmla="*/ 104 h 105"/>
                    <a:gd name="T16" fmla="*/ 1 w 128"/>
                    <a:gd name="T17" fmla="*/ 98 h 105"/>
                    <a:gd name="T18" fmla="*/ 0 w 128"/>
                    <a:gd name="T19" fmla="*/ 93 h 105"/>
                    <a:gd name="T20" fmla="*/ 15 w 128"/>
                    <a:gd name="T21" fmla="*/ 60 h 105"/>
                    <a:gd name="T22" fmla="*/ 16 w 128"/>
                    <a:gd name="T23" fmla="*/ 58 h 105"/>
                    <a:gd name="T24" fmla="*/ 20 w 128"/>
                    <a:gd name="T25" fmla="*/ 52 h 105"/>
                    <a:gd name="T26" fmla="*/ 32 w 128"/>
                    <a:gd name="T27" fmla="*/ 54 h 105"/>
                    <a:gd name="T28" fmla="*/ 39 w 128"/>
                    <a:gd name="T29" fmla="*/ 55 h 105"/>
                    <a:gd name="T30" fmla="*/ 72 w 128"/>
                    <a:gd name="T31" fmla="*/ 21 h 105"/>
                    <a:gd name="T32" fmla="*/ 74 w 128"/>
                    <a:gd name="T33" fmla="*/ 16 h 105"/>
                    <a:gd name="T34" fmla="*/ 74 w 128"/>
                    <a:gd name="T35" fmla="*/ 11 h 105"/>
                    <a:gd name="T36" fmla="*/ 71 w 128"/>
                    <a:gd name="T37" fmla="*/ 11 h 105"/>
                    <a:gd name="T38" fmla="*/ 68 w 128"/>
                    <a:gd name="T39" fmla="*/ 15 h 105"/>
                    <a:gd name="T40" fmla="*/ 68 w 128"/>
                    <a:gd name="T41" fmla="*/ 21 h 105"/>
                    <a:gd name="T42" fmla="*/ 59 w 128"/>
                    <a:gd name="T43" fmla="*/ 29 h 105"/>
                    <a:gd name="T44" fmla="*/ 53 w 128"/>
                    <a:gd name="T45" fmla="*/ 27 h 105"/>
                    <a:gd name="T46" fmla="*/ 47 w 128"/>
                    <a:gd name="T47" fmla="*/ 24 h 105"/>
                    <a:gd name="T48" fmla="*/ 47 w 128"/>
                    <a:gd name="T49" fmla="*/ 32 h 105"/>
                    <a:gd name="T50" fmla="*/ 47 w 128"/>
                    <a:gd name="T51" fmla="*/ 34 h 105"/>
                    <a:gd name="T52" fmla="*/ 43 w 128"/>
                    <a:gd name="T53" fmla="*/ 45 h 105"/>
                    <a:gd name="T54" fmla="*/ 31 w 128"/>
                    <a:gd name="T55" fmla="*/ 39 h 105"/>
                    <a:gd name="T56" fmla="*/ 29 w 128"/>
                    <a:gd name="T57" fmla="*/ 23 h 105"/>
                    <a:gd name="T58" fmla="*/ 33 w 128"/>
                    <a:gd name="T59" fmla="*/ 14 h 105"/>
                    <a:gd name="T60" fmla="*/ 36 w 128"/>
                    <a:gd name="T61" fmla="*/ 9 h 105"/>
                    <a:gd name="T62" fmla="*/ 42 w 128"/>
                    <a:gd name="T63" fmla="*/ 13 h 105"/>
                    <a:gd name="T64" fmla="*/ 44 w 128"/>
                    <a:gd name="T65" fmla="*/ 16 h 105"/>
                    <a:gd name="T66" fmla="*/ 57 w 128"/>
                    <a:gd name="T67" fmla="*/ 14 h 105"/>
                    <a:gd name="T68" fmla="*/ 62 w 128"/>
                    <a:gd name="T69" fmla="*/ 11 h 105"/>
                    <a:gd name="T70" fmla="*/ 84 w 128"/>
                    <a:gd name="T71" fmla="*/ 0 h 105"/>
                    <a:gd name="T72" fmla="*/ 96 w 128"/>
                    <a:gd name="T73" fmla="*/ 7 h 105"/>
                    <a:gd name="T74" fmla="*/ 96 w 128"/>
                    <a:gd name="T75" fmla="*/ 20 h 105"/>
                    <a:gd name="T76" fmla="*/ 83 w 128"/>
                    <a:gd name="T77" fmla="*/ 43 h 105"/>
                    <a:gd name="T78" fmla="*/ 94 w 128"/>
                    <a:gd name="T79" fmla="*/ 44 h 105"/>
                    <a:gd name="T80" fmla="*/ 122 w 128"/>
                    <a:gd name="T81" fmla="*/ 59 h 105"/>
                    <a:gd name="T82" fmla="*/ 120 w 128"/>
                    <a:gd name="T83" fmla="*/ 73 h 105"/>
                    <a:gd name="T84" fmla="*/ 98 w 128"/>
                    <a:gd name="T85" fmla="*/ 73 h 105"/>
                    <a:gd name="T86" fmla="*/ 97 w 128"/>
                    <a:gd name="T87" fmla="*/ 66 h 105"/>
                    <a:gd name="T88" fmla="*/ 101 w 128"/>
                    <a:gd name="T89" fmla="*/ 58 h 10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128" h="105">
                      <a:moveTo>
                        <a:pt x="101" y="58"/>
                      </a:moveTo>
                      <a:cubicBezTo>
                        <a:pt x="94" y="52"/>
                        <a:pt x="81" y="52"/>
                        <a:pt x="74" y="56"/>
                      </a:cubicBezTo>
                      <a:cubicBezTo>
                        <a:pt x="73" y="57"/>
                        <a:pt x="70" y="58"/>
                        <a:pt x="68" y="57"/>
                      </a:cubicBezTo>
                      <a:cubicBezTo>
                        <a:pt x="62" y="56"/>
                        <a:pt x="57" y="57"/>
                        <a:pt x="51" y="59"/>
                      </a:cubicBezTo>
                      <a:cubicBezTo>
                        <a:pt x="46" y="61"/>
                        <a:pt x="41" y="63"/>
                        <a:pt x="36" y="65"/>
                      </a:cubicBezTo>
                      <a:cubicBezTo>
                        <a:pt x="32" y="67"/>
                        <a:pt x="29" y="69"/>
                        <a:pt x="28" y="73"/>
                      </a:cubicBezTo>
                      <a:cubicBezTo>
                        <a:pt x="24" y="82"/>
                        <a:pt x="20" y="92"/>
                        <a:pt x="16" y="102"/>
                      </a:cubicBezTo>
                      <a:cubicBezTo>
                        <a:pt x="16" y="103"/>
                        <a:pt x="14" y="105"/>
                        <a:pt x="13" y="104"/>
                      </a:cubicBezTo>
                      <a:cubicBezTo>
                        <a:pt x="9" y="103"/>
                        <a:pt x="5" y="100"/>
                        <a:pt x="1" y="98"/>
                      </a:cubicBezTo>
                      <a:cubicBezTo>
                        <a:pt x="0" y="97"/>
                        <a:pt x="0" y="95"/>
                        <a:pt x="0" y="93"/>
                      </a:cubicBezTo>
                      <a:cubicBezTo>
                        <a:pt x="5" y="82"/>
                        <a:pt x="10" y="71"/>
                        <a:pt x="15" y="60"/>
                      </a:cubicBezTo>
                      <a:cubicBezTo>
                        <a:pt x="15" y="59"/>
                        <a:pt x="16" y="59"/>
                        <a:pt x="16" y="58"/>
                      </a:cubicBezTo>
                      <a:cubicBezTo>
                        <a:pt x="18" y="56"/>
                        <a:pt x="19" y="52"/>
                        <a:pt x="20" y="52"/>
                      </a:cubicBezTo>
                      <a:cubicBezTo>
                        <a:pt x="24" y="52"/>
                        <a:pt x="29" y="52"/>
                        <a:pt x="32" y="54"/>
                      </a:cubicBezTo>
                      <a:cubicBezTo>
                        <a:pt x="35" y="55"/>
                        <a:pt x="36" y="56"/>
                        <a:pt x="39" y="55"/>
                      </a:cubicBezTo>
                      <a:cubicBezTo>
                        <a:pt x="57" y="50"/>
                        <a:pt x="66" y="37"/>
                        <a:pt x="72" y="21"/>
                      </a:cubicBezTo>
                      <a:cubicBezTo>
                        <a:pt x="72" y="20"/>
                        <a:pt x="73" y="18"/>
                        <a:pt x="74" y="16"/>
                      </a:cubicBezTo>
                      <a:cubicBezTo>
                        <a:pt x="74" y="14"/>
                        <a:pt x="74" y="13"/>
                        <a:pt x="74" y="11"/>
                      </a:cubicBezTo>
                      <a:cubicBezTo>
                        <a:pt x="74" y="11"/>
                        <a:pt x="72" y="10"/>
                        <a:pt x="71" y="11"/>
                      </a:cubicBezTo>
                      <a:cubicBezTo>
                        <a:pt x="70" y="12"/>
                        <a:pt x="68" y="13"/>
                        <a:pt x="68" y="15"/>
                      </a:cubicBezTo>
                      <a:cubicBezTo>
                        <a:pt x="67" y="17"/>
                        <a:pt x="68" y="19"/>
                        <a:pt x="68" y="21"/>
                      </a:cubicBezTo>
                      <a:cubicBezTo>
                        <a:pt x="69" y="28"/>
                        <a:pt x="68" y="30"/>
                        <a:pt x="59" y="29"/>
                      </a:cubicBezTo>
                      <a:cubicBezTo>
                        <a:pt x="57" y="29"/>
                        <a:pt x="55" y="28"/>
                        <a:pt x="53" y="27"/>
                      </a:cubicBezTo>
                      <a:cubicBezTo>
                        <a:pt x="51" y="26"/>
                        <a:pt x="49" y="25"/>
                        <a:pt x="47" y="24"/>
                      </a:cubicBezTo>
                      <a:cubicBezTo>
                        <a:pt x="47" y="27"/>
                        <a:pt x="47" y="29"/>
                        <a:pt x="47" y="32"/>
                      </a:cubicBezTo>
                      <a:cubicBezTo>
                        <a:pt x="47" y="33"/>
                        <a:pt x="47" y="33"/>
                        <a:pt x="47" y="34"/>
                      </a:cubicBezTo>
                      <a:cubicBezTo>
                        <a:pt x="47" y="38"/>
                        <a:pt x="48" y="43"/>
                        <a:pt x="43" y="45"/>
                      </a:cubicBezTo>
                      <a:cubicBezTo>
                        <a:pt x="39" y="46"/>
                        <a:pt x="34" y="44"/>
                        <a:pt x="31" y="39"/>
                      </a:cubicBezTo>
                      <a:cubicBezTo>
                        <a:pt x="28" y="34"/>
                        <a:pt x="25" y="29"/>
                        <a:pt x="29" y="23"/>
                      </a:cubicBezTo>
                      <a:cubicBezTo>
                        <a:pt x="31" y="20"/>
                        <a:pt x="31" y="17"/>
                        <a:pt x="33" y="14"/>
                      </a:cubicBezTo>
                      <a:cubicBezTo>
                        <a:pt x="34" y="12"/>
                        <a:pt x="35" y="9"/>
                        <a:pt x="36" y="9"/>
                      </a:cubicBezTo>
                      <a:cubicBezTo>
                        <a:pt x="38" y="10"/>
                        <a:pt x="40" y="11"/>
                        <a:pt x="42" y="13"/>
                      </a:cubicBezTo>
                      <a:cubicBezTo>
                        <a:pt x="42" y="13"/>
                        <a:pt x="43" y="15"/>
                        <a:pt x="44" y="16"/>
                      </a:cubicBezTo>
                      <a:cubicBezTo>
                        <a:pt x="48" y="13"/>
                        <a:pt x="52" y="11"/>
                        <a:pt x="57" y="14"/>
                      </a:cubicBezTo>
                      <a:cubicBezTo>
                        <a:pt x="58" y="15"/>
                        <a:pt x="61" y="13"/>
                        <a:pt x="62" y="11"/>
                      </a:cubicBezTo>
                      <a:cubicBezTo>
                        <a:pt x="69" y="5"/>
                        <a:pt x="75" y="0"/>
                        <a:pt x="84" y="0"/>
                      </a:cubicBezTo>
                      <a:cubicBezTo>
                        <a:pt x="89" y="0"/>
                        <a:pt x="93" y="2"/>
                        <a:pt x="96" y="7"/>
                      </a:cubicBezTo>
                      <a:cubicBezTo>
                        <a:pt x="99" y="11"/>
                        <a:pt x="98" y="15"/>
                        <a:pt x="96" y="20"/>
                      </a:cubicBezTo>
                      <a:cubicBezTo>
                        <a:pt x="91" y="27"/>
                        <a:pt x="87" y="35"/>
                        <a:pt x="83" y="43"/>
                      </a:cubicBezTo>
                      <a:cubicBezTo>
                        <a:pt x="88" y="43"/>
                        <a:pt x="91" y="44"/>
                        <a:pt x="94" y="44"/>
                      </a:cubicBezTo>
                      <a:cubicBezTo>
                        <a:pt x="105" y="46"/>
                        <a:pt x="115" y="50"/>
                        <a:pt x="122" y="59"/>
                      </a:cubicBezTo>
                      <a:cubicBezTo>
                        <a:pt x="128" y="65"/>
                        <a:pt x="127" y="68"/>
                        <a:pt x="120" y="73"/>
                      </a:cubicBezTo>
                      <a:cubicBezTo>
                        <a:pt x="113" y="77"/>
                        <a:pt x="105" y="77"/>
                        <a:pt x="98" y="73"/>
                      </a:cubicBezTo>
                      <a:cubicBezTo>
                        <a:pt x="95" y="71"/>
                        <a:pt x="95" y="69"/>
                        <a:pt x="97" y="66"/>
                      </a:cubicBezTo>
                      <a:cubicBezTo>
                        <a:pt x="98" y="64"/>
                        <a:pt x="100" y="61"/>
                        <a:pt x="101" y="5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350"/>
                </a:p>
              </p:txBody>
            </p:sp>
            <p:sp>
              <p:nvSpPr>
                <p:cNvPr id="31" name="Freeform 8"/>
                <p:cNvSpPr/>
                <p:nvPr/>
              </p:nvSpPr>
              <p:spPr bwMode="auto">
                <a:xfrm>
                  <a:off x="5664200" y="2355851"/>
                  <a:ext cx="341313" cy="407988"/>
                </a:xfrm>
                <a:custGeom>
                  <a:avLst/>
                  <a:gdLst>
                    <a:gd name="T0" fmla="*/ 46 w 80"/>
                    <a:gd name="T1" fmla="*/ 29 h 96"/>
                    <a:gd name="T2" fmla="*/ 65 w 80"/>
                    <a:gd name="T3" fmla="*/ 29 h 96"/>
                    <a:gd name="T4" fmla="*/ 79 w 80"/>
                    <a:gd name="T5" fmla="*/ 41 h 96"/>
                    <a:gd name="T6" fmla="*/ 74 w 80"/>
                    <a:gd name="T7" fmla="*/ 43 h 96"/>
                    <a:gd name="T8" fmla="*/ 60 w 80"/>
                    <a:gd name="T9" fmla="*/ 43 h 96"/>
                    <a:gd name="T10" fmla="*/ 52 w 80"/>
                    <a:gd name="T11" fmla="*/ 50 h 96"/>
                    <a:gd name="T12" fmla="*/ 49 w 80"/>
                    <a:gd name="T13" fmla="*/ 87 h 96"/>
                    <a:gd name="T14" fmla="*/ 37 w 80"/>
                    <a:gd name="T15" fmla="*/ 95 h 96"/>
                    <a:gd name="T16" fmla="*/ 21 w 80"/>
                    <a:gd name="T17" fmla="*/ 68 h 96"/>
                    <a:gd name="T18" fmla="*/ 22 w 80"/>
                    <a:gd name="T19" fmla="*/ 62 h 96"/>
                    <a:gd name="T20" fmla="*/ 30 w 80"/>
                    <a:gd name="T21" fmla="*/ 72 h 96"/>
                    <a:gd name="T22" fmla="*/ 40 w 80"/>
                    <a:gd name="T23" fmla="*/ 70 h 96"/>
                    <a:gd name="T24" fmla="*/ 43 w 80"/>
                    <a:gd name="T25" fmla="*/ 46 h 96"/>
                    <a:gd name="T26" fmla="*/ 24 w 80"/>
                    <a:gd name="T27" fmla="*/ 52 h 96"/>
                    <a:gd name="T28" fmla="*/ 19 w 80"/>
                    <a:gd name="T29" fmla="*/ 54 h 96"/>
                    <a:gd name="T30" fmla="*/ 6 w 80"/>
                    <a:gd name="T31" fmla="*/ 54 h 96"/>
                    <a:gd name="T32" fmla="*/ 2 w 80"/>
                    <a:gd name="T33" fmla="*/ 40 h 96"/>
                    <a:gd name="T34" fmla="*/ 6 w 80"/>
                    <a:gd name="T35" fmla="*/ 37 h 96"/>
                    <a:gd name="T36" fmla="*/ 28 w 80"/>
                    <a:gd name="T37" fmla="*/ 33 h 96"/>
                    <a:gd name="T38" fmla="*/ 33 w 80"/>
                    <a:gd name="T39" fmla="*/ 32 h 96"/>
                    <a:gd name="T40" fmla="*/ 36 w 80"/>
                    <a:gd name="T41" fmla="*/ 22 h 96"/>
                    <a:gd name="T42" fmla="*/ 46 w 80"/>
                    <a:gd name="T43" fmla="*/ 12 h 96"/>
                    <a:gd name="T44" fmla="*/ 45 w 80"/>
                    <a:gd name="T45" fmla="*/ 10 h 96"/>
                    <a:gd name="T46" fmla="*/ 26 w 80"/>
                    <a:gd name="T47" fmla="*/ 17 h 96"/>
                    <a:gd name="T48" fmla="*/ 15 w 80"/>
                    <a:gd name="T49" fmla="*/ 24 h 96"/>
                    <a:gd name="T50" fmla="*/ 5 w 80"/>
                    <a:gd name="T51" fmla="*/ 22 h 96"/>
                    <a:gd name="T52" fmla="*/ 1 w 80"/>
                    <a:gd name="T53" fmla="*/ 17 h 96"/>
                    <a:gd name="T54" fmla="*/ 36 w 80"/>
                    <a:gd name="T55" fmla="*/ 2 h 96"/>
                    <a:gd name="T56" fmla="*/ 55 w 80"/>
                    <a:gd name="T57" fmla="*/ 0 h 96"/>
                    <a:gd name="T58" fmla="*/ 61 w 80"/>
                    <a:gd name="T59" fmla="*/ 6 h 96"/>
                    <a:gd name="T60" fmla="*/ 59 w 80"/>
                    <a:gd name="T61" fmla="*/ 13 h 96"/>
                    <a:gd name="T62" fmla="*/ 46 w 80"/>
                    <a:gd name="T63" fmla="*/ 29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80" h="96">
                      <a:moveTo>
                        <a:pt x="46" y="29"/>
                      </a:moveTo>
                      <a:cubicBezTo>
                        <a:pt x="53" y="30"/>
                        <a:pt x="59" y="31"/>
                        <a:pt x="65" y="29"/>
                      </a:cubicBezTo>
                      <a:cubicBezTo>
                        <a:pt x="71" y="27"/>
                        <a:pt x="80" y="34"/>
                        <a:pt x="79" y="41"/>
                      </a:cubicBezTo>
                      <a:cubicBezTo>
                        <a:pt x="79" y="42"/>
                        <a:pt x="76" y="43"/>
                        <a:pt x="74" y="43"/>
                      </a:cubicBezTo>
                      <a:cubicBezTo>
                        <a:pt x="70" y="43"/>
                        <a:pt x="65" y="43"/>
                        <a:pt x="60" y="43"/>
                      </a:cubicBezTo>
                      <a:cubicBezTo>
                        <a:pt x="53" y="42"/>
                        <a:pt x="52" y="44"/>
                        <a:pt x="52" y="50"/>
                      </a:cubicBezTo>
                      <a:cubicBezTo>
                        <a:pt x="51" y="62"/>
                        <a:pt x="51" y="75"/>
                        <a:pt x="49" y="87"/>
                      </a:cubicBezTo>
                      <a:cubicBezTo>
                        <a:pt x="48" y="95"/>
                        <a:pt x="45" y="96"/>
                        <a:pt x="37" y="95"/>
                      </a:cubicBezTo>
                      <a:cubicBezTo>
                        <a:pt x="25" y="92"/>
                        <a:pt x="15" y="82"/>
                        <a:pt x="21" y="68"/>
                      </a:cubicBezTo>
                      <a:cubicBezTo>
                        <a:pt x="21" y="66"/>
                        <a:pt x="21" y="64"/>
                        <a:pt x="22" y="62"/>
                      </a:cubicBezTo>
                      <a:cubicBezTo>
                        <a:pt x="24" y="65"/>
                        <a:pt x="27" y="69"/>
                        <a:pt x="30" y="72"/>
                      </a:cubicBezTo>
                      <a:cubicBezTo>
                        <a:pt x="33" y="76"/>
                        <a:pt x="39" y="75"/>
                        <a:pt x="40" y="70"/>
                      </a:cubicBezTo>
                      <a:cubicBezTo>
                        <a:pt x="41" y="62"/>
                        <a:pt x="42" y="54"/>
                        <a:pt x="43" y="46"/>
                      </a:cubicBezTo>
                      <a:cubicBezTo>
                        <a:pt x="35" y="45"/>
                        <a:pt x="30" y="49"/>
                        <a:pt x="24" y="52"/>
                      </a:cubicBezTo>
                      <a:cubicBezTo>
                        <a:pt x="22" y="52"/>
                        <a:pt x="21" y="54"/>
                        <a:pt x="19" y="54"/>
                      </a:cubicBezTo>
                      <a:cubicBezTo>
                        <a:pt x="14" y="58"/>
                        <a:pt x="11" y="57"/>
                        <a:pt x="6" y="54"/>
                      </a:cubicBezTo>
                      <a:cubicBezTo>
                        <a:pt x="3" y="51"/>
                        <a:pt x="0" y="44"/>
                        <a:pt x="2" y="40"/>
                      </a:cubicBezTo>
                      <a:cubicBezTo>
                        <a:pt x="2" y="39"/>
                        <a:pt x="5" y="37"/>
                        <a:pt x="6" y="37"/>
                      </a:cubicBezTo>
                      <a:cubicBezTo>
                        <a:pt x="14" y="39"/>
                        <a:pt x="20" y="35"/>
                        <a:pt x="28" y="33"/>
                      </a:cubicBezTo>
                      <a:cubicBezTo>
                        <a:pt x="29" y="33"/>
                        <a:pt x="31" y="32"/>
                        <a:pt x="33" y="32"/>
                      </a:cubicBezTo>
                      <a:cubicBezTo>
                        <a:pt x="31" y="27"/>
                        <a:pt x="31" y="24"/>
                        <a:pt x="36" y="22"/>
                      </a:cubicBezTo>
                      <a:cubicBezTo>
                        <a:pt x="39" y="19"/>
                        <a:pt x="42" y="15"/>
                        <a:pt x="46" y="12"/>
                      </a:cubicBezTo>
                      <a:cubicBezTo>
                        <a:pt x="45" y="11"/>
                        <a:pt x="45" y="11"/>
                        <a:pt x="45" y="10"/>
                      </a:cubicBezTo>
                      <a:cubicBezTo>
                        <a:pt x="38" y="13"/>
                        <a:pt x="32" y="15"/>
                        <a:pt x="26" y="17"/>
                      </a:cubicBezTo>
                      <a:cubicBezTo>
                        <a:pt x="22" y="19"/>
                        <a:pt x="18" y="22"/>
                        <a:pt x="15" y="24"/>
                      </a:cubicBezTo>
                      <a:cubicBezTo>
                        <a:pt x="11" y="26"/>
                        <a:pt x="7" y="27"/>
                        <a:pt x="5" y="22"/>
                      </a:cubicBezTo>
                      <a:cubicBezTo>
                        <a:pt x="4" y="20"/>
                        <a:pt x="3" y="19"/>
                        <a:pt x="1" y="17"/>
                      </a:cubicBezTo>
                      <a:cubicBezTo>
                        <a:pt x="13" y="12"/>
                        <a:pt x="25" y="6"/>
                        <a:pt x="36" y="2"/>
                      </a:cubicBezTo>
                      <a:cubicBezTo>
                        <a:pt x="42" y="0"/>
                        <a:pt x="49" y="0"/>
                        <a:pt x="55" y="0"/>
                      </a:cubicBezTo>
                      <a:cubicBezTo>
                        <a:pt x="57" y="0"/>
                        <a:pt x="60" y="4"/>
                        <a:pt x="61" y="6"/>
                      </a:cubicBezTo>
                      <a:cubicBezTo>
                        <a:pt x="62" y="8"/>
                        <a:pt x="61" y="11"/>
                        <a:pt x="59" y="13"/>
                      </a:cubicBezTo>
                      <a:cubicBezTo>
                        <a:pt x="55" y="18"/>
                        <a:pt x="51" y="23"/>
                        <a:pt x="4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350"/>
                </a:p>
              </p:txBody>
            </p:sp>
          </p:grpSp>
          <p:grpSp>
            <p:nvGrpSpPr>
              <p:cNvPr id="26" name="组合 25"/>
              <p:cNvGrpSpPr/>
              <p:nvPr/>
            </p:nvGrpSpPr>
            <p:grpSpPr>
              <a:xfrm>
                <a:off x="11192276" y="2400300"/>
                <a:ext cx="322175" cy="373063"/>
                <a:chOff x="3792874" y="3138488"/>
                <a:chExt cx="322175" cy="373063"/>
              </a:xfrm>
              <a:grpFill/>
            </p:grpSpPr>
            <p:sp>
              <p:nvSpPr>
                <p:cNvPr id="27" name="Freeform 15"/>
                <p:cNvSpPr/>
                <p:nvPr/>
              </p:nvSpPr>
              <p:spPr bwMode="auto">
                <a:xfrm>
                  <a:off x="3792874" y="3235325"/>
                  <a:ext cx="112625" cy="246063"/>
                </a:xfrm>
                <a:custGeom>
                  <a:avLst/>
                  <a:gdLst>
                    <a:gd name="T0" fmla="*/ 16 w 39"/>
                    <a:gd name="T1" fmla="*/ 29 h 58"/>
                    <a:gd name="T2" fmla="*/ 27 w 39"/>
                    <a:gd name="T3" fmla="*/ 7 h 58"/>
                    <a:gd name="T4" fmla="*/ 31 w 39"/>
                    <a:gd name="T5" fmla="*/ 1 h 58"/>
                    <a:gd name="T6" fmla="*/ 34 w 39"/>
                    <a:gd name="T7" fmla="*/ 6 h 58"/>
                    <a:gd name="T8" fmla="*/ 35 w 39"/>
                    <a:gd name="T9" fmla="*/ 26 h 58"/>
                    <a:gd name="T10" fmla="*/ 20 w 39"/>
                    <a:gd name="T11" fmla="*/ 52 h 58"/>
                    <a:gd name="T12" fmla="*/ 9 w 39"/>
                    <a:gd name="T13" fmla="*/ 57 h 58"/>
                    <a:gd name="T14" fmla="*/ 1 w 39"/>
                    <a:gd name="T15" fmla="*/ 43 h 58"/>
                    <a:gd name="T16" fmla="*/ 4 w 39"/>
                    <a:gd name="T17" fmla="*/ 6 h 58"/>
                    <a:gd name="T18" fmla="*/ 8 w 39"/>
                    <a:gd name="T19" fmla="*/ 0 h 58"/>
                    <a:gd name="T20" fmla="*/ 15 w 39"/>
                    <a:gd name="T21" fmla="*/ 6 h 58"/>
                    <a:gd name="T22" fmla="*/ 14 w 39"/>
                    <a:gd name="T23" fmla="*/ 20 h 58"/>
                    <a:gd name="T24" fmla="*/ 14 w 39"/>
                    <a:gd name="T25" fmla="*/ 28 h 58"/>
                    <a:gd name="T26" fmla="*/ 16 w 39"/>
                    <a:gd name="T27" fmla="*/ 29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39" h="58">
                      <a:moveTo>
                        <a:pt x="16" y="29"/>
                      </a:moveTo>
                      <a:cubicBezTo>
                        <a:pt x="19" y="21"/>
                        <a:pt x="23" y="14"/>
                        <a:pt x="27" y="7"/>
                      </a:cubicBezTo>
                      <a:cubicBezTo>
                        <a:pt x="28" y="5"/>
                        <a:pt x="29" y="3"/>
                        <a:pt x="31" y="1"/>
                      </a:cubicBezTo>
                      <a:cubicBezTo>
                        <a:pt x="32" y="3"/>
                        <a:pt x="33" y="4"/>
                        <a:pt x="34" y="6"/>
                      </a:cubicBezTo>
                      <a:cubicBezTo>
                        <a:pt x="37" y="12"/>
                        <a:pt x="39" y="19"/>
                        <a:pt x="35" y="26"/>
                      </a:cubicBezTo>
                      <a:cubicBezTo>
                        <a:pt x="30" y="34"/>
                        <a:pt x="25" y="43"/>
                        <a:pt x="20" y="52"/>
                      </a:cubicBezTo>
                      <a:cubicBezTo>
                        <a:pt x="18" y="56"/>
                        <a:pt x="12" y="58"/>
                        <a:pt x="9" y="57"/>
                      </a:cubicBezTo>
                      <a:cubicBezTo>
                        <a:pt x="2" y="54"/>
                        <a:pt x="0" y="50"/>
                        <a:pt x="1" y="43"/>
                      </a:cubicBezTo>
                      <a:cubicBezTo>
                        <a:pt x="2" y="31"/>
                        <a:pt x="3" y="18"/>
                        <a:pt x="4" y="6"/>
                      </a:cubicBezTo>
                      <a:cubicBezTo>
                        <a:pt x="4" y="4"/>
                        <a:pt x="4" y="0"/>
                        <a:pt x="8" y="0"/>
                      </a:cubicBezTo>
                      <a:cubicBezTo>
                        <a:pt x="11" y="0"/>
                        <a:pt x="15" y="1"/>
                        <a:pt x="15" y="6"/>
                      </a:cubicBezTo>
                      <a:cubicBezTo>
                        <a:pt x="15" y="10"/>
                        <a:pt x="14" y="15"/>
                        <a:pt x="14" y="20"/>
                      </a:cubicBezTo>
                      <a:cubicBezTo>
                        <a:pt x="14" y="23"/>
                        <a:pt x="14" y="25"/>
                        <a:pt x="14" y="28"/>
                      </a:cubicBezTo>
                      <a:cubicBezTo>
                        <a:pt x="14" y="28"/>
                        <a:pt x="15" y="28"/>
                        <a:pt x="16" y="2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350"/>
                </a:p>
              </p:txBody>
            </p:sp>
            <p:sp>
              <p:nvSpPr>
                <p:cNvPr id="28" name="Freeform 16"/>
                <p:cNvSpPr/>
                <p:nvPr/>
              </p:nvSpPr>
              <p:spPr bwMode="auto">
                <a:xfrm>
                  <a:off x="3980111" y="3138488"/>
                  <a:ext cx="134938" cy="373063"/>
                </a:xfrm>
                <a:custGeom>
                  <a:avLst/>
                  <a:gdLst>
                    <a:gd name="T0" fmla="*/ 9 w 47"/>
                    <a:gd name="T1" fmla="*/ 73 h 88"/>
                    <a:gd name="T2" fmla="*/ 3 w 47"/>
                    <a:gd name="T3" fmla="*/ 67 h 88"/>
                    <a:gd name="T4" fmla="*/ 3 w 47"/>
                    <a:gd name="T5" fmla="*/ 57 h 88"/>
                    <a:gd name="T6" fmla="*/ 20 w 47"/>
                    <a:gd name="T7" fmla="*/ 38 h 88"/>
                    <a:gd name="T8" fmla="*/ 33 w 47"/>
                    <a:gd name="T9" fmla="*/ 20 h 88"/>
                    <a:gd name="T10" fmla="*/ 33 w 47"/>
                    <a:gd name="T11" fmla="*/ 4 h 88"/>
                    <a:gd name="T12" fmla="*/ 32 w 47"/>
                    <a:gd name="T13" fmla="*/ 1 h 88"/>
                    <a:gd name="T14" fmla="*/ 33 w 47"/>
                    <a:gd name="T15" fmla="*/ 0 h 88"/>
                    <a:gd name="T16" fmla="*/ 41 w 47"/>
                    <a:gd name="T17" fmla="*/ 6 h 88"/>
                    <a:gd name="T18" fmla="*/ 43 w 47"/>
                    <a:gd name="T19" fmla="*/ 26 h 88"/>
                    <a:gd name="T20" fmla="*/ 29 w 47"/>
                    <a:gd name="T21" fmla="*/ 48 h 88"/>
                    <a:gd name="T22" fmla="*/ 30 w 47"/>
                    <a:gd name="T23" fmla="*/ 52 h 88"/>
                    <a:gd name="T24" fmla="*/ 40 w 47"/>
                    <a:gd name="T25" fmla="*/ 73 h 88"/>
                    <a:gd name="T26" fmla="*/ 41 w 47"/>
                    <a:gd name="T27" fmla="*/ 84 h 88"/>
                    <a:gd name="T28" fmla="*/ 37 w 47"/>
                    <a:gd name="T29" fmla="*/ 86 h 88"/>
                    <a:gd name="T30" fmla="*/ 31 w 47"/>
                    <a:gd name="T31" fmla="*/ 75 h 88"/>
                    <a:gd name="T32" fmla="*/ 28 w 47"/>
                    <a:gd name="T33" fmla="*/ 60 h 88"/>
                    <a:gd name="T34" fmla="*/ 22 w 47"/>
                    <a:gd name="T35" fmla="*/ 59 h 88"/>
                    <a:gd name="T36" fmla="*/ 9 w 47"/>
                    <a:gd name="T37" fmla="*/ 73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7" h="88">
                      <a:moveTo>
                        <a:pt x="9" y="73"/>
                      </a:moveTo>
                      <a:cubicBezTo>
                        <a:pt x="7" y="71"/>
                        <a:pt x="5" y="69"/>
                        <a:pt x="3" y="67"/>
                      </a:cubicBezTo>
                      <a:cubicBezTo>
                        <a:pt x="1" y="64"/>
                        <a:pt x="0" y="61"/>
                        <a:pt x="3" y="57"/>
                      </a:cubicBezTo>
                      <a:cubicBezTo>
                        <a:pt x="9" y="51"/>
                        <a:pt x="14" y="45"/>
                        <a:pt x="20" y="38"/>
                      </a:cubicBezTo>
                      <a:cubicBezTo>
                        <a:pt x="24" y="32"/>
                        <a:pt x="28" y="26"/>
                        <a:pt x="33" y="20"/>
                      </a:cubicBezTo>
                      <a:cubicBezTo>
                        <a:pt x="36" y="15"/>
                        <a:pt x="36" y="9"/>
                        <a:pt x="33" y="4"/>
                      </a:cubicBezTo>
                      <a:cubicBezTo>
                        <a:pt x="32" y="3"/>
                        <a:pt x="32" y="2"/>
                        <a:pt x="32" y="1"/>
                      </a:cubicBezTo>
                      <a:cubicBezTo>
                        <a:pt x="32" y="1"/>
                        <a:pt x="33" y="0"/>
                        <a:pt x="33" y="0"/>
                      </a:cubicBezTo>
                      <a:cubicBezTo>
                        <a:pt x="36" y="2"/>
                        <a:pt x="39" y="4"/>
                        <a:pt x="41" y="6"/>
                      </a:cubicBezTo>
                      <a:cubicBezTo>
                        <a:pt x="46" y="11"/>
                        <a:pt x="47" y="20"/>
                        <a:pt x="43" y="26"/>
                      </a:cubicBezTo>
                      <a:cubicBezTo>
                        <a:pt x="39" y="33"/>
                        <a:pt x="34" y="40"/>
                        <a:pt x="29" y="48"/>
                      </a:cubicBezTo>
                      <a:cubicBezTo>
                        <a:pt x="29" y="49"/>
                        <a:pt x="29" y="52"/>
                        <a:pt x="30" y="52"/>
                      </a:cubicBezTo>
                      <a:cubicBezTo>
                        <a:pt x="38" y="57"/>
                        <a:pt x="38" y="65"/>
                        <a:pt x="40" y="73"/>
                      </a:cubicBezTo>
                      <a:cubicBezTo>
                        <a:pt x="41" y="76"/>
                        <a:pt x="41" y="80"/>
                        <a:pt x="41" y="84"/>
                      </a:cubicBezTo>
                      <a:cubicBezTo>
                        <a:pt x="41" y="87"/>
                        <a:pt x="39" y="88"/>
                        <a:pt x="37" y="86"/>
                      </a:cubicBezTo>
                      <a:cubicBezTo>
                        <a:pt x="33" y="83"/>
                        <a:pt x="31" y="81"/>
                        <a:pt x="31" y="75"/>
                      </a:cubicBezTo>
                      <a:cubicBezTo>
                        <a:pt x="31" y="70"/>
                        <a:pt x="30" y="65"/>
                        <a:pt x="28" y="60"/>
                      </a:cubicBezTo>
                      <a:cubicBezTo>
                        <a:pt x="27" y="55"/>
                        <a:pt x="25" y="56"/>
                        <a:pt x="22" y="59"/>
                      </a:cubicBezTo>
                      <a:cubicBezTo>
                        <a:pt x="18" y="64"/>
                        <a:pt x="14" y="68"/>
                        <a:pt x="9" y="73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350"/>
                </a:p>
              </p:txBody>
            </p:sp>
            <p:sp>
              <p:nvSpPr>
                <p:cNvPr id="29" name="Freeform 17"/>
                <p:cNvSpPr/>
                <p:nvPr/>
              </p:nvSpPr>
              <p:spPr bwMode="auto">
                <a:xfrm>
                  <a:off x="3872924" y="3138488"/>
                  <a:ext cx="75438" cy="79375"/>
                </a:xfrm>
                <a:custGeom>
                  <a:avLst/>
                  <a:gdLst>
                    <a:gd name="T0" fmla="*/ 0 w 26"/>
                    <a:gd name="T1" fmla="*/ 0 h 19"/>
                    <a:gd name="T2" fmla="*/ 20 w 26"/>
                    <a:gd name="T3" fmla="*/ 1 h 19"/>
                    <a:gd name="T4" fmla="*/ 23 w 26"/>
                    <a:gd name="T5" fmla="*/ 12 h 19"/>
                    <a:gd name="T6" fmla="*/ 12 w 26"/>
                    <a:gd name="T7" fmla="*/ 18 h 19"/>
                    <a:gd name="T8" fmla="*/ 3 w 26"/>
                    <a:gd name="T9" fmla="*/ 11 h 19"/>
                    <a:gd name="T10" fmla="*/ 0 w 26"/>
                    <a:gd name="T11" fmla="*/ 0 h 1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6" h="19">
                      <a:moveTo>
                        <a:pt x="0" y="0"/>
                      </a:moveTo>
                      <a:cubicBezTo>
                        <a:pt x="8" y="1"/>
                        <a:pt x="14" y="1"/>
                        <a:pt x="20" y="1"/>
                      </a:cubicBezTo>
                      <a:cubicBezTo>
                        <a:pt x="24" y="1"/>
                        <a:pt x="26" y="8"/>
                        <a:pt x="23" y="12"/>
                      </a:cubicBezTo>
                      <a:cubicBezTo>
                        <a:pt x="21" y="16"/>
                        <a:pt x="17" y="19"/>
                        <a:pt x="12" y="18"/>
                      </a:cubicBezTo>
                      <a:cubicBezTo>
                        <a:pt x="8" y="18"/>
                        <a:pt x="5" y="15"/>
                        <a:pt x="3" y="11"/>
                      </a:cubicBezTo>
                      <a:cubicBezTo>
                        <a:pt x="2" y="8"/>
                        <a:pt x="1" y="4"/>
                        <a:pt x="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350"/>
                </a:p>
              </p:txBody>
            </p:sp>
          </p:grpSp>
        </p:grpSp>
        <p:grpSp>
          <p:nvGrpSpPr>
            <p:cNvPr id="10" name="组合 9"/>
            <p:cNvGrpSpPr/>
            <p:nvPr/>
          </p:nvGrpSpPr>
          <p:grpSpPr>
            <a:xfrm>
              <a:off x="598941" y="6399999"/>
              <a:ext cx="1102619" cy="276499"/>
              <a:chOff x="6738929" y="2270918"/>
              <a:chExt cx="2766486" cy="693738"/>
            </a:xfrm>
            <a:grpFill/>
          </p:grpSpPr>
          <p:grpSp>
            <p:nvGrpSpPr>
              <p:cNvPr id="11" name="组合 10"/>
              <p:cNvGrpSpPr/>
              <p:nvPr/>
            </p:nvGrpSpPr>
            <p:grpSpPr>
              <a:xfrm>
                <a:off x="8180494" y="2355056"/>
                <a:ext cx="484188" cy="509588"/>
                <a:chOff x="6113463" y="3541713"/>
                <a:chExt cx="484188" cy="509588"/>
              </a:xfrm>
              <a:grpFill/>
            </p:grpSpPr>
            <p:sp>
              <p:nvSpPr>
                <p:cNvPr id="21" name="Freeform 9"/>
                <p:cNvSpPr>
                  <a:spLocks noEditPoints="1"/>
                </p:cNvSpPr>
                <p:nvPr/>
              </p:nvSpPr>
              <p:spPr bwMode="auto">
                <a:xfrm>
                  <a:off x="6113463" y="3579813"/>
                  <a:ext cx="252413" cy="428625"/>
                </a:xfrm>
                <a:custGeom>
                  <a:avLst/>
                  <a:gdLst>
                    <a:gd name="T0" fmla="*/ 39 w 59"/>
                    <a:gd name="T1" fmla="*/ 78 h 101"/>
                    <a:gd name="T2" fmla="*/ 17 w 59"/>
                    <a:gd name="T3" fmla="*/ 94 h 101"/>
                    <a:gd name="T4" fmla="*/ 8 w 59"/>
                    <a:gd name="T5" fmla="*/ 94 h 101"/>
                    <a:gd name="T6" fmla="*/ 0 w 59"/>
                    <a:gd name="T7" fmla="*/ 79 h 101"/>
                    <a:gd name="T8" fmla="*/ 17 w 59"/>
                    <a:gd name="T9" fmla="*/ 73 h 101"/>
                    <a:gd name="T10" fmla="*/ 10 w 59"/>
                    <a:gd name="T11" fmla="*/ 68 h 101"/>
                    <a:gd name="T12" fmla="*/ 8 w 59"/>
                    <a:gd name="T13" fmla="*/ 60 h 101"/>
                    <a:gd name="T14" fmla="*/ 18 w 59"/>
                    <a:gd name="T15" fmla="*/ 23 h 101"/>
                    <a:gd name="T16" fmla="*/ 26 w 59"/>
                    <a:gd name="T17" fmla="*/ 17 h 101"/>
                    <a:gd name="T18" fmla="*/ 36 w 59"/>
                    <a:gd name="T19" fmla="*/ 26 h 101"/>
                    <a:gd name="T20" fmla="*/ 36 w 59"/>
                    <a:gd name="T21" fmla="*/ 27 h 101"/>
                    <a:gd name="T22" fmla="*/ 43 w 59"/>
                    <a:gd name="T23" fmla="*/ 40 h 101"/>
                    <a:gd name="T24" fmla="*/ 42 w 59"/>
                    <a:gd name="T25" fmla="*/ 12 h 101"/>
                    <a:gd name="T26" fmla="*/ 21 w 59"/>
                    <a:gd name="T27" fmla="*/ 5 h 101"/>
                    <a:gd name="T28" fmla="*/ 44 w 59"/>
                    <a:gd name="T29" fmla="*/ 1 h 101"/>
                    <a:gd name="T30" fmla="*/ 57 w 59"/>
                    <a:gd name="T31" fmla="*/ 17 h 101"/>
                    <a:gd name="T32" fmla="*/ 56 w 59"/>
                    <a:gd name="T33" fmla="*/ 48 h 101"/>
                    <a:gd name="T34" fmla="*/ 57 w 59"/>
                    <a:gd name="T35" fmla="*/ 55 h 101"/>
                    <a:gd name="T36" fmla="*/ 55 w 59"/>
                    <a:gd name="T37" fmla="*/ 64 h 101"/>
                    <a:gd name="T38" fmla="*/ 54 w 59"/>
                    <a:gd name="T39" fmla="*/ 71 h 101"/>
                    <a:gd name="T40" fmla="*/ 52 w 59"/>
                    <a:gd name="T41" fmla="*/ 95 h 101"/>
                    <a:gd name="T42" fmla="*/ 49 w 59"/>
                    <a:gd name="T43" fmla="*/ 101 h 101"/>
                    <a:gd name="T44" fmla="*/ 43 w 59"/>
                    <a:gd name="T45" fmla="*/ 98 h 101"/>
                    <a:gd name="T46" fmla="*/ 38 w 59"/>
                    <a:gd name="T47" fmla="*/ 86 h 101"/>
                    <a:gd name="T48" fmla="*/ 39 w 59"/>
                    <a:gd name="T49" fmla="*/ 78 h 101"/>
                    <a:gd name="T50" fmla="*/ 42 w 59"/>
                    <a:gd name="T51" fmla="*/ 47 h 101"/>
                    <a:gd name="T52" fmla="*/ 32 w 59"/>
                    <a:gd name="T53" fmla="*/ 44 h 101"/>
                    <a:gd name="T54" fmla="*/ 29 w 59"/>
                    <a:gd name="T55" fmla="*/ 64 h 101"/>
                    <a:gd name="T56" fmla="*/ 42 w 59"/>
                    <a:gd name="T57" fmla="*/ 47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59" h="101">
                      <a:moveTo>
                        <a:pt x="39" y="78"/>
                      </a:moveTo>
                      <a:cubicBezTo>
                        <a:pt x="31" y="84"/>
                        <a:pt x="24" y="89"/>
                        <a:pt x="17" y="94"/>
                      </a:cubicBezTo>
                      <a:cubicBezTo>
                        <a:pt x="14" y="97"/>
                        <a:pt x="11" y="96"/>
                        <a:pt x="8" y="94"/>
                      </a:cubicBezTo>
                      <a:cubicBezTo>
                        <a:pt x="4" y="90"/>
                        <a:pt x="0" y="86"/>
                        <a:pt x="0" y="79"/>
                      </a:cubicBezTo>
                      <a:cubicBezTo>
                        <a:pt x="6" y="82"/>
                        <a:pt x="12" y="80"/>
                        <a:pt x="17" y="73"/>
                      </a:cubicBezTo>
                      <a:cubicBezTo>
                        <a:pt x="15" y="72"/>
                        <a:pt x="13" y="70"/>
                        <a:pt x="10" y="68"/>
                      </a:cubicBezTo>
                      <a:cubicBezTo>
                        <a:pt x="7" y="66"/>
                        <a:pt x="7" y="63"/>
                        <a:pt x="8" y="60"/>
                      </a:cubicBezTo>
                      <a:cubicBezTo>
                        <a:pt x="11" y="48"/>
                        <a:pt x="15" y="36"/>
                        <a:pt x="18" y="23"/>
                      </a:cubicBezTo>
                      <a:cubicBezTo>
                        <a:pt x="19" y="20"/>
                        <a:pt x="20" y="16"/>
                        <a:pt x="26" y="17"/>
                      </a:cubicBezTo>
                      <a:cubicBezTo>
                        <a:pt x="32" y="18"/>
                        <a:pt x="36" y="21"/>
                        <a:pt x="36" y="26"/>
                      </a:cubicBezTo>
                      <a:cubicBezTo>
                        <a:pt x="36" y="26"/>
                        <a:pt x="36" y="27"/>
                        <a:pt x="36" y="27"/>
                      </a:cubicBezTo>
                      <a:cubicBezTo>
                        <a:pt x="35" y="33"/>
                        <a:pt x="38" y="37"/>
                        <a:pt x="43" y="40"/>
                      </a:cubicBezTo>
                      <a:cubicBezTo>
                        <a:pt x="43" y="31"/>
                        <a:pt x="42" y="22"/>
                        <a:pt x="42" y="12"/>
                      </a:cubicBezTo>
                      <a:cubicBezTo>
                        <a:pt x="30" y="16"/>
                        <a:pt x="20" y="12"/>
                        <a:pt x="21" y="5"/>
                      </a:cubicBezTo>
                      <a:cubicBezTo>
                        <a:pt x="29" y="3"/>
                        <a:pt x="36" y="1"/>
                        <a:pt x="44" y="1"/>
                      </a:cubicBezTo>
                      <a:cubicBezTo>
                        <a:pt x="54" y="0"/>
                        <a:pt x="59" y="8"/>
                        <a:pt x="57" y="17"/>
                      </a:cubicBezTo>
                      <a:cubicBezTo>
                        <a:pt x="56" y="27"/>
                        <a:pt x="56" y="38"/>
                        <a:pt x="56" y="48"/>
                      </a:cubicBezTo>
                      <a:cubicBezTo>
                        <a:pt x="56" y="50"/>
                        <a:pt x="57" y="52"/>
                        <a:pt x="57" y="55"/>
                      </a:cubicBezTo>
                      <a:cubicBezTo>
                        <a:pt x="57" y="58"/>
                        <a:pt x="56" y="61"/>
                        <a:pt x="55" y="64"/>
                      </a:cubicBezTo>
                      <a:cubicBezTo>
                        <a:pt x="55" y="66"/>
                        <a:pt x="54" y="68"/>
                        <a:pt x="54" y="71"/>
                      </a:cubicBezTo>
                      <a:cubicBezTo>
                        <a:pt x="53" y="79"/>
                        <a:pt x="53" y="87"/>
                        <a:pt x="52" y="95"/>
                      </a:cubicBezTo>
                      <a:cubicBezTo>
                        <a:pt x="52" y="97"/>
                        <a:pt x="51" y="100"/>
                        <a:pt x="49" y="101"/>
                      </a:cubicBezTo>
                      <a:cubicBezTo>
                        <a:pt x="47" y="101"/>
                        <a:pt x="44" y="100"/>
                        <a:pt x="43" y="98"/>
                      </a:cubicBezTo>
                      <a:cubicBezTo>
                        <a:pt x="39" y="95"/>
                        <a:pt x="36" y="92"/>
                        <a:pt x="38" y="86"/>
                      </a:cubicBezTo>
                      <a:cubicBezTo>
                        <a:pt x="39" y="84"/>
                        <a:pt x="39" y="81"/>
                        <a:pt x="39" y="78"/>
                      </a:cubicBezTo>
                      <a:close/>
                      <a:moveTo>
                        <a:pt x="42" y="47"/>
                      </a:moveTo>
                      <a:cubicBezTo>
                        <a:pt x="39" y="46"/>
                        <a:pt x="36" y="45"/>
                        <a:pt x="32" y="44"/>
                      </a:cubicBezTo>
                      <a:cubicBezTo>
                        <a:pt x="31" y="51"/>
                        <a:pt x="30" y="57"/>
                        <a:pt x="29" y="64"/>
                      </a:cubicBezTo>
                      <a:cubicBezTo>
                        <a:pt x="39" y="61"/>
                        <a:pt x="42" y="57"/>
                        <a:pt x="42" y="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350"/>
                </a:p>
              </p:txBody>
            </p:sp>
            <p:sp>
              <p:nvSpPr>
                <p:cNvPr id="22" name="Freeform 10"/>
                <p:cNvSpPr>
                  <a:spLocks noEditPoints="1"/>
                </p:cNvSpPr>
                <p:nvPr/>
              </p:nvSpPr>
              <p:spPr bwMode="auto">
                <a:xfrm>
                  <a:off x="6361113" y="3541713"/>
                  <a:ext cx="236538" cy="509588"/>
                </a:xfrm>
                <a:custGeom>
                  <a:avLst/>
                  <a:gdLst>
                    <a:gd name="T0" fmla="*/ 11 w 55"/>
                    <a:gd name="T1" fmla="*/ 89 h 120"/>
                    <a:gd name="T2" fmla="*/ 10 w 55"/>
                    <a:gd name="T3" fmla="*/ 100 h 120"/>
                    <a:gd name="T4" fmla="*/ 6 w 55"/>
                    <a:gd name="T5" fmla="*/ 104 h 120"/>
                    <a:gd name="T6" fmla="*/ 1 w 55"/>
                    <a:gd name="T7" fmla="*/ 99 h 120"/>
                    <a:gd name="T8" fmla="*/ 3 w 55"/>
                    <a:gd name="T9" fmla="*/ 84 h 120"/>
                    <a:gd name="T10" fmla="*/ 14 w 55"/>
                    <a:gd name="T11" fmla="*/ 37 h 120"/>
                    <a:gd name="T12" fmla="*/ 22 w 55"/>
                    <a:gd name="T13" fmla="*/ 11 h 120"/>
                    <a:gd name="T14" fmla="*/ 26 w 55"/>
                    <a:gd name="T15" fmla="*/ 19 h 120"/>
                    <a:gd name="T16" fmla="*/ 20 w 55"/>
                    <a:gd name="T17" fmla="*/ 40 h 120"/>
                    <a:gd name="T18" fmla="*/ 27 w 55"/>
                    <a:gd name="T19" fmla="*/ 35 h 120"/>
                    <a:gd name="T20" fmla="*/ 35 w 55"/>
                    <a:gd name="T21" fmla="*/ 30 h 120"/>
                    <a:gd name="T22" fmla="*/ 33 w 55"/>
                    <a:gd name="T23" fmla="*/ 9 h 120"/>
                    <a:gd name="T24" fmla="*/ 28 w 55"/>
                    <a:gd name="T25" fmla="*/ 8 h 120"/>
                    <a:gd name="T26" fmla="*/ 19 w 55"/>
                    <a:gd name="T27" fmla="*/ 12 h 120"/>
                    <a:gd name="T28" fmla="*/ 12 w 55"/>
                    <a:gd name="T29" fmla="*/ 15 h 120"/>
                    <a:gd name="T30" fmla="*/ 9 w 55"/>
                    <a:gd name="T31" fmla="*/ 11 h 120"/>
                    <a:gd name="T32" fmla="*/ 11 w 55"/>
                    <a:gd name="T33" fmla="*/ 8 h 120"/>
                    <a:gd name="T34" fmla="*/ 31 w 55"/>
                    <a:gd name="T35" fmla="*/ 0 h 120"/>
                    <a:gd name="T36" fmla="*/ 45 w 55"/>
                    <a:gd name="T37" fmla="*/ 15 h 120"/>
                    <a:gd name="T38" fmla="*/ 44 w 55"/>
                    <a:gd name="T39" fmla="*/ 46 h 120"/>
                    <a:gd name="T40" fmla="*/ 48 w 55"/>
                    <a:gd name="T41" fmla="*/ 54 h 120"/>
                    <a:gd name="T42" fmla="*/ 48 w 55"/>
                    <a:gd name="T43" fmla="*/ 71 h 120"/>
                    <a:gd name="T44" fmla="*/ 44 w 55"/>
                    <a:gd name="T45" fmla="*/ 77 h 120"/>
                    <a:gd name="T46" fmla="*/ 44 w 55"/>
                    <a:gd name="T47" fmla="*/ 110 h 120"/>
                    <a:gd name="T48" fmla="*/ 44 w 55"/>
                    <a:gd name="T49" fmla="*/ 114 h 120"/>
                    <a:gd name="T50" fmla="*/ 41 w 55"/>
                    <a:gd name="T51" fmla="*/ 120 h 120"/>
                    <a:gd name="T52" fmla="*/ 32 w 55"/>
                    <a:gd name="T53" fmla="*/ 118 h 120"/>
                    <a:gd name="T54" fmla="*/ 13 w 55"/>
                    <a:gd name="T55" fmla="*/ 91 h 120"/>
                    <a:gd name="T56" fmla="*/ 12 w 55"/>
                    <a:gd name="T57" fmla="*/ 89 h 120"/>
                    <a:gd name="T58" fmla="*/ 11 w 55"/>
                    <a:gd name="T59" fmla="*/ 89 h 120"/>
                    <a:gd name="T60" fmla="*/ 24 w 55"/>
                    <a:gd name="T61" fmla="*/ 76 h 120"/>
                    <a:gd name="T62" fmla="*/ 23 w 55"/>
                    <a:gd name="T63" fmla="*/ 74 h 120"/>
                    <a:gd name="T64" fmla="*/ 27 w 55"/>
                    <a:gd name="T65" fmla="*/ 71 h 120"/>
                    <a:gd name="T66" fmla="*/ 33 w 55"/>
                    <a:gd name="T67" fmla="*/ 67 h 120"/>
                    <a:gd name="T68" fmla="*/ 32 w 55"/>
                    <a:gd name="T69" fmla="*/ 63 h 120"/>
                    <a:gd name="T70" fmla="*/ 22 w 55"/>
                    <a:gd name="T71" fmla="*/ 52 h 120"/>
                    <a:gd name="T72" fmla="*/ 18 w 55"/>
                    <a:gd name="T73" fmla="*/ 89 h 120"/>
                    <a:gd name="T74" fmla="*/ 33 w 55"/>
                    <a:gd name="T75" fmla="*/ 107 h 120"/>
                    <a:gd name="T76" fmla="*/ 35 w 55"/>
                    <a:gd name="T77" fmla="*/ 77 h 120"/>
                    <a:gd name="T78" fmla="*/ 31 w 55"/>
                    <a:gd name="T79" fmla="*/ 75 h 120"/>
                    <a:gd name="T80" fmla="*/ 24 w 55"/>
                    <a:gd name="T81" fmla="*/ 76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55" h="120">
                      <a:moveTo>
                        <a:pt x="11" y="89"/>
                      </a:moveTo>
                      <a:cubicBezTo>
                        <a:pt x="10" y="93"/>
                        <a:pt x="10" y="96"/>
                        <a:pt x="10" y="100"/>
                      </a:cubicBezTo>
                      <a:cubicBezTo>
                        <a:pt x="9" y="102"/>
                        <a:pt x="9" y="104"/>
                        <a:pt x="6" y="104"/>
                      </a:cubicBezTo>
                      <a:cubicBezTo>
                        <a:pt x="3" y="104"/>
                        <a:pt x="0" y="103"/>
                        <a:pt x="1" y="99"/>
                      </a:cubicBezTo>
                      <a:cubicBezTo>
                        <a:pt x="2" y="94"/>
                        <a:pt x="2" y="89"/>
                        <a:pt x="3" y="84"/>
                      </a:cubicBezTo>
                      <a:cubicBezTo>
                        <a:pt x="7" y="68"/>
                        <a:pt x="10" y="53"/>
                        <a:pt x="14" y="37"/>
                      </a:cubicBezTo>
                      <a:cubicBezTo>
                        <a:pt x="16" y="29"/>
                        <a:pt x="19" y="20"/>
                        <a:pt x="22" y="11"/>
                      </a:cubicBezTo>
                      <a:cubicBezTo>
                        <a:pt x="26" y="13"/>
                        <a:pt x="27" y="15"/>
                        <a:pt x="26" y="19"/>
                      </a:cubicBezTo>
                      <a:cubicBezTo>
                        <a:pt x="24" y="25"/>
                        <a:pt x="22" y="32"/>
                        <a:pt x="20" y="40"/>
                      </a:cubicBezTo>
                      <a:cubicBezTo>
                        <a:pt x="23" y="37"/>
                        <a:pt x="25" y="36"/>
                        <a:pt x="27" y="35"/>
                      </a:cubicBezTo>
                      <a:cubicBezTo>
                        <a:pt x="30" y="33"/>
                        <a:pt x="34" y="32"/>
                        <a:pt x="35" y="30"/>
                      </a:cubicBezTo>
                      <a:cubicBezTo>
                        <a:pt x="36" y="23"/>
                        <a:pt x="37" y="16"/>
                        <a:pt x="33" y="9"/>
                      </a:cubicBezTo>
                      <a:cubicBezTo>
                        <a:pt x="33" y="8"/>
                        <a:pt x="30" y="7"/>
                        <a:pt x="28" y="8"/>
                      </a:cubicBezTo>
                      <a:cubicBezTo>
                        <a:pt x="25" y="9"/>
                        <a:pt x="22" y="11"/>
                        <a:pt x="19" y="12"/>
                      </a:cubicBezTo>
                      <a:cubicBezTo>
                        <a:pt x="17" y="13"/>
                        <a:pt x="15" y="15"/>
                        <a:pt x="12" y="15"/>
                      </a:cubicBezTo>
                      <a:cubicBezTo>
                        <a:pt x="11" y="15"/>
                        <a:pt x="9" y="13"/>
                        <a:pt x="9" y="11"/>
                      </a:cubicBezTo>
                      <a:cubicBezTo>
                        <a:pt x="8" y="11"/>
                        <a:pt x="10" y="9"/>
                        <a:pt x="11" y="8"/>
                      </a:cubicBezTo>
                      <a:cubicBezTo>
                        <a:pt x="17" y="4"/>
                        <a:pt x="23" y="0"/>
                        <a:pt x="31" y="0"/>
                      </a:cubicBezTo>
                      <a:cubicBezTo>
                        <a:pt x="41" y="1"/>
                        <a:pt x="46" y="5"/>
                        <a:pt x="45" y="15"/>
                      </a:cubicBezTo>
                      <a:cubicBezTo>
                        <a:pt x="45" y="25"/>
                        <a:pt x="45" y="36"/>
                        <a:pt x="44" y="46"/>
                      </a:cubicBezTo>
                      <a:cubicBezTo>
                        <a:pt x="44" y="50"/>
                        <a:pt x="45" y="52"/>
                        <a:pt x="48" y="54"/>
                      </a:cubicBezTo>
                      <a:cubicBezTo>
                        <a:pt x="55" y="60"/>
                        <a:pt x="55" y="66"/>
                        <a:pt x="48" y="71"/>
                      </a:cubicBezTo>
                      <a:cubicBezTo>
                        <a:pt x="45" y="72"/>
                        <a:pt x="44" y="74"/>
                        <a:pt x="44" y="77"/>
                      </a:cubicBezTo>
                      <a:cubicBezTo>
                        <a:pt x="45" y="88"/>
                        <a:pt x="44" y="99"/>
                        <a:pt x="44" y="110"/>
                      </a:cubicBezTo>
                      <a:cubicBezTo>
                        <a:pt x="44" y="112"/>
                        <a:pt x="45" y="113"/>
                        <a:pt x="44" y="114"/>
                      </a:cubicBezTo>
                      <a:cubicBezTo>
                        <a:pt x="43" y="116"/>
                        <a:pt x="42" y="120"/>
                        <a:pt x="41" y="120"/>
                      </a:cubicBezTo>
                      <a:cubicBezTo>
                        <a:pt x="38" y="120"/>
                        <a:pt x="34" y="120"/>
                        <a:pt x="32" y="118"/>
                      </a:cubicBezTo>
                      <a:cubicBezTo>
                        <a:pt x="25" y="109"/>
                        <a:pt x="19" y="100"/>
                        <a:pt x="13" y="91"/>
                      </a:cubicBezTo>
                      <a:cubicBezTo>
                        <a:pt x="12" y="90"/>
                        <a:pt x="12" y="90"/>
                        <a:pt x="12" y="89"/>
                      </a:cubicBezTo>
                      <a:cubicBezTo>
                        <a:pt x="11" y="89"/>
                        <a:pt x="11" y="89"/>
                        <a:pt x="11" y="89"/>
                      </a:cubicBezTo>
                      <a:close/>
                      <a:moveTo>
                        <a:pt x="24" y="76"/>
                      </a:moveTo>
                      <a:cubicBezTo>
                        <a:pt x="23" y="75"/>
                        <a:pt x="23" y="75"/>
                        <a:pt x="23" y="74"/>
                      </a:cubicBezTo>
                      <a:cubicBezTo>
                        <a:pt x="24" y="73"/>
                        <a:pt x="26" y="72"/>
                        <a:pt x="27" y="71"/>
                      </a:cubicBezTo>
                      <a:cubicBezTo>
                        <a:pt x="29" y="70"/>
                        <a:pt x="31" y="69"/>
                        <a:pt x="33" y="67"/>
                      </a:cubicBezTo>
                      <a:cubicBezTo>
                        <a:pt x="35" y="66"/>
                        <a:pt x="35" y="63"/>
                        <a:pt x="32" y="63"/>
                      </a:cubicBezTo>
                      <a:cubicBezTo>
                        <a:pt x="27" y="61"/>
                        <a:pt x="24" y="58"/>
                        <a:pt x="22" y="52"/>
                      </a:cubicBezTo>
                      <a:cubicBezTo>
                        <a:pt x="17" y="65"/>
                        <a:pt x="13" y="77"/>
                        <a:pt x="18" y="89"/>
                      </a:cubicBezTo>
                      <a:cubicBezTo>
                        <a:pt x="21" y="97"/>
                        <a:pt x="27" y="101"/>
                        <a:pt x="33" y="107"/>
                      </a:cubicBezTo>
                      <a:cubicBezTo>
                        <a:pt x="34" y="97"/>
                        <a:pt x="34" y="87"/>
                        <a:pt x="35" y="77"/>
                      </a:cubicBezTo>
                      <a:cubicBezTo>
                        <a:pt x="35" y="77"/>
                        <a:pt x="32" y="75"/>
                        <a:pt x="31" y="75"/>
                      </a:cubicBezTo>
                      <a:cubicBezTo>
                        <a:pt x="29" y="75"/>
                        <a:pt x="26" y="76"/>
                        <a:pt x="24" y="7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350"/>
                </a:p>
              </p:txBody>
            </p:sp>
          </p:grpSp>
          <p:grpSp>
            <p:nvGrpSpPr>
              <p:cNvPr id="12" name="组合 11"/>
              <p:cNvGrpSpPr/>
              <p:nvPr/>
            </p:nvGrpSpPr>
            <p:grpSpPr>
              <a:xfrm>
                <a:off x="6738929" y="2270918"/>
                <a:ext cx="549275" cy="693738"/>
                <a:chOff x="6108700" y="2066926"/>
                <a:chExt cx="549275" cy="693738"/>
              </a:xfrm>
              <a:grpFill/>
            </p:grpSpPr>
            <p:sp>
              <p:nvSpPr>
                <p:cNvPr id="19" name="Freeform 13"/>
                <p:cNvSpPr>
                  <a:spLocks noEditPoints="1"/>
                </p:cNvSpPr>
                <p:nvPr/>
              </p:nvSpPr>
              <p:spPr bwMode="auto">
                <a:xfrm>
                  <a:off x="6108700" y="2066926"/>
                  <a:ext cx="549275" cy="655638"/>
                </a:xfrm>
                <a:custGeom>
                  <a:avLst/>
                  <a:gdLst>
                    <a:gd name="T0" fmla="*/ 54 w 128"/>
                    <a:gd name="T1" fmla="*/ 76 h 154"/>
                    <a:gd name="T2" fmla="*/ 66 w 128"/>
                    <a:gd name="T3" fmla="*/ 53 h 154"/>
                    <a:gd name="T4" fmla="*/ 49 w 128"/>
                    <a:gd name="T5" fmla="*/ 47 h 154"/>
                    <a:gd name="T6" fmla="*/ 64 w 128"/>
                    <a:gd name="T7" fmla="*/ 44 h 154"/>
                    <a:gd name="T8" fmla="*/ 83 w 128"/>
                    <a:gd name="T9" fmla="*/ 6 h 154"/>
                    <a:gd name="T10" fmla="*/ 91 w 128"/>
                    <a:gd name="T11" fmla="*/ 11 h 154"/>
                    <a:gd name="T12" fmla="*/ 96 w 128"/>
                    <a:gd name="T13" fmla="*/ 36 h 154"/>
                    <a:gd name="T14" fmla="*/ 106 w 128"/>
                    <a:gd name="T15" fmla="*/ 41 h 154"/>
                    <a:gd name="T16" fmla="*/ 82 w 128"/>
                    <a:gd name="T17" fmla="*/ 50 h 154"/>
                    <a:gd name="T18" fmla="*/ 71 w 128"/>
                    <a:gd name="T19" fmla="*/ 65 h 154"/>
                    <a:gd name="T20" fmla="*/ 110 w 128"/>
                    <a:gd name="T21" fmla="*/ 74 h 154"/>
                    <a:gd name="T22" fmla="*/ 101 w 128"/>
                    <a:gd name="T23" fmla="*/ 87 h 154"/>
                    <a:gd name="T24" fmla="*/ 111 w 128"/>
                    <a:gd name="T25" fmla="*/ 98 h 154"/>
                    <a:gd name="T26" fmla="*/ 92 w 128"/>
                    <a:gd name="T27" fmla="*/ 104 h 154"/>
                    <a:gd name="T28" fmla="*/ 86 w 128"/>
                    <a:gd name="T29" fmla="*/ 116 h 154"/>
                    <a:gd name="T30" fmla="*/ 124 w 128"/>
                    <a:gd name="T31" fmla="*/ 112 h 154"/>
                    <a:gd name="T32" fmla="*/ 120 w 128"/>
                    <a:gd name="T33" fmla="*/ 122 h 154"/>
                    <a:gd name="T34" fmla="*/ 111 w 128"/>
                    <a:gd name="T35" fmla="*/ 144 h 154"/>
                    <a:gd name="T36" fmla="*/ 105 w 128"/>
                    <a:gd name="T37" fmla="*/ 153 h 154"/>
                    <a:gd name="T38" fmla="*/ 55 w 128"/>
                    <a:gd name="T39" fmla="*/ 129 h 154"/>
                    <a:gd name="T40" fmla="*/ 53 w 128"/>
                    <a:gd name="T41" fmla="*/ 121 h 154"/>
                    <a:gd name="T42" fmla="*/ 61 w 128"/>
                    <a:gd name="T43" fmla="*/ 125 h 154"/>
                    <a:gd name="T44" fmla="*/ 94 w 128"/>
                    <a:gd name="T45" fmla="*/ 140 h 154"/>
                    <a:gd name="T46" fmla="*/ 85 w 128"/>
                    <a:gd name="T47" fmla="*/ 127 h 154"/>
                    <a:gd name="T48" fmla="*/ 71 w 128"/>
                    <a:gd name="T49" fmla="*/ 108 h 154"/>
                    <a:gd name="T50" fmla="*/ 52 w 128"/>
                    <a:gd name="T51" fmla="*/ 113 h 154"/>
                    <a:gd name="T52" fmla="*/ 38 w 128"/>
                    <a:gd name="T53" fmla="*/ 97 h 154"/>
                    <a:gd name="T54" fmla="*/ 51 w 128"/>
                    <a:gd name="T55" fmla="*/ 97 h 154"/>
                    <a:gd name="T56" fmla="*/ 34 w 128"/>
                    <a:gd name="T57" fmla="*/ 93 h 154"/>
                    <a:gd name="T58" fmla="*/ 35 w 128"/>
                    <a:gd name="T59" fmla="*/ 105 h 154"/>
                    <a:gd name="T60" fmla="*/ 26 w 128"/>
                    <a:gd name="T61" fmla="*/ 154 h 154"/>
                    <a:gd name="T62" fmla="*/ 20 w 128"/>
                    <a:gd name="T63" fmla="*/ 118 h 154"/>
                    <a:gd name="T64" fmla="*/ 0 w 128"/>
                    <a:gd name="T65" fmla="*/ 103 h 154"/>
                    <a:gd name="T66" fmla="*/ 19 w 128"/>
                    <a:gd name="T67" fmla="*/ 72 h 154"/>
                    <a:gd name="T68" fmla="*/ 25 w 128"/>
                    <a:gd name="T69" fmla="*/ 51 h 154"/>
                    <a:gd name="T70" fmla="*/ 39 w 128"/>
                    <a:gd name="T71" fmla="*/ 14 h 154"/>
                    <a:gd name="T72" fmla="*/ 51 w 128"/>
                    <a:gd name="T73" fmla="*/ 24 h 154"/>
                    <a:gd name="T74" fmla="*/ 39 w 128"/>
                    <a:gd name="T75" fmla="*/ 44 h 154"/>
                    <a:gd name="T76" fmla="*/ 48 w 128"/>
                    <a:gd name="T77" fmla="*/ 73 h 154"/>
                    <a:gd name="T78" fmla="*/ 81 w 128"/>
                    <a:gd name="T79" fmla="*/ 90 h 154"/>
                    <a:gd name="T80" fmla="*/ 92 w 128"/>
                    <a:gd name="T81" fmla="*/ 71 h 154"/>
                    <a:gd name="T82" fmla="*/ 81 w 128"/>
                    <a:gd name="T83" fmla="*/ 80 h 154"/>
                    <a:gd name="T84" fmla="*/ 76 w 128"/>
                    <a:gd name="T85" fmla="*/ 73 h 154"/>
                    <a:gd name="T86" fmla="*/ 67 w 128"/>
                    <a:gd name="T87" fmla="*/ 79 h 154"/>
                    <a:gd name="T88" fmla="*/ 76 w 128"/>
                    <a:gd name="T89" fmla="*/ 73 h 154"/>
                    <a:gd name="T90" fmla="*/ 56 w 128"/>
                    <a:gd name="T91" fmla="*/ 88 h 154"/>
                    <a:gd name="T92" fmla="*/ 63 w 128"/>
                    <a:gd name="T93" fmla="*/ 81 h 1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28" h="154">
                      <a:moveTo>
                        <a:pt x="48" y="73"/>
                      </a:moveTo>
                      <a:cubicBezTo>
                        <a:pt x="50" y="74"/>
                        <a:pt x="52" y="75"/>
                        <a:pt x="54" y="76"/>
                      </a:cubicBezTo>
                      <a:cubicBezTo>
                        <a:pt x="57" y="74"/>
                        <a:pt x="60" y="72"/>
                        <a:pt x="63" y="70"/>
                      </a:cubicBezTo>
                      <a:cubicBezTo>
                        <a:pt x="58" y="63"/>
                        <a:pt x="65" y="59"/>
                        <a:pt x="66" y="53"/>
                      </a:cubicBezTo>
                      <a:cubicBezTo>
                        <a:pt x="63" y="53"/>
                        <a:pt x="59" y="53"/>
                        <a:pt x="56" y="52"/>
                      </a:cubicBezTo>
                      <a:cubicBezTo>
                        <a:pt x="54" y="51"/>
                        <a:pt x="51" y="49"/>
                        <a:pt x="49" y="47"/>
                      </a:cubicBezTo>
                      <a:cubicBezTo>
                        <a:pt x="49" y="46"/>
                        <a:pt x="50" y="46"/>
                        <a:pt x="50" y="46"/>
                      </a:cubicBezTo>
                      <a:cubicBezTo>
                        <a:pt x="55" y="45"/>
                        <a:pt x="59" y="45"/>
                        <a:pt x="64" y="44"/>
                      </a:cubicBezTo>
                      <a:cubicBezTo>
                        <a:pt x="68" y="44"/>
                        <a:pt x="70" y="42"/>
                        <a:pt x="71" y="38"/>
                      </a:cubicBezTo>
                      <a:cubicBezTo>
                        <a:pt x="75" y="27"/>
                        <a:pt x="79" y="16"/>
                        <a:pt x="83" y="6"/>
                      </a:cubicBezTo>
                      <a:cubicBezTo>
                        <a:pt x="84" y="3"/>
                        <a:pt x="84" y="0"/>
                        <a:pt x="88" y="2"/>
                      </a:cubicBezTo>
                      <a:cubicBezTo>
                        <a:pt x="92" y="4"/>
                        <a:pt x="94" y="9"/>
                        <a:pt x="91" y="11"/>
                      </a:cubicBezTo>
                      <a:cubicBezTo>
                        <a:pt x="83" y="19"/>
                        <a:pt x="83" y="30"/>
                        <a:pt x="80" y="41"/>
                      </a:cubicBezTo>
                      <a:cubicBezTo>
                        <a:pt x="85" y="39"/>
                        <a:pt x="91" y="37"/>
                        <a:pt x="96" y="36"/>
                      </a:cubicBezTo>
                      <a:cubicBezTo>
                        <a:pt x="98" y="35"/>
                        <a:pt x="101" y="35"/>
                        <a:pt x="102" y="36"/>
                      </a:cubicBezTo>
                      <a:cubicBezTo>
                        <a:pt x="104" y="37"/>
                        <a:pt x="106" y="39"/>
                        <a:pt x="106" y="41"/>
                      </a:cubicBezTo>
                      <a:cubicBezTo>
                        <a:pt x="106" y="42"/>
                        <a:pt x="105" y="44"/>
                        <a:pt x="103" y="44"/>
                      </a:cubicBezTo>
                      <a:cubicBezTo>
                        <a:pt x="96" y="46"/>
                        <a:pt x="89" y="48"/>
                        <a:pt x="82" y="50"/>
                      </a:cubicBezTo>
                      <a:cubicBezTo>
                        <a:pt x="78" y="50"/>
                        <a:pt x="77" y="51"/>
                        <a:pt x="76" y="54"/>
                      </a:cubicBezTo>
                      <a:cubicBezTo>
                        <a:pt x="74" y="58"/>
                        <a:pt x="73" y="61"/>
                        <a:pt x="71" y="65"/>
                      </a:cubicBezTo>
                      <a:cubicBezTo>
                        <a:pt x="82" y="63"/>
                        <a:pt x="92" y="62"/>
                        <a:pt x="102" y="66"/>
                      </a:cubicBezTo>
                      <a:cubicBezTo>
                        <a:pt x="106" y="67"/>
                        <a:pt x="110" y="69"/>
                        <a:pt x="110" y="74"/>
                      </a:cubicBezTo>
                      <a:cubicBezTo>
                        <a:pt x="111" y="79"/>
                        <a:pt x="109" y="83"/>
                        <a:pt x="104" y="85"/>
                      </a:cubicBezTo>
                      <a:cubicBezTo>
                        <a:pt x="103" y="85"/>
                        <a:pt x="102" y="86"/>
                        <a:pt x="101" y="87"/>
                      </a:cubicBezTo>
                      <a:cubicBezTo>
                        <a:pt x="103" y="88"/>
                        <a:pt x="105" y="88"/>
                        <a:pt x="106" y="89"/>
                      </a:cubicBezTo>
                      <a:cubicBezTo>
                        <a:pt x="110" y="91"/>
                        <a:pt x="112" y="94"/>
                        <a:pt x="111" y="98"/>
                      </a:cubicBezTo>
                      <a:cubicBezTo>
                        <a:pt x="110" y="102"/>
                        <a:pt x="107" y="103"/>
                        <a:pt x="104" y="103"/>
                      </a:cubicBezTo>
                      <a:cubicBezTo>
                        <a:pt x="100" y="103"/>
                        <a:pt x="96" y="104"/>
                        <a:pt x="92" y="104"/>
                      </a:cubicBezTo>
                      <a:cubicBezTo>
                        <a:pt x="86" y="105"/>
                        <a:pt x="81" y="111"/>
                        <a:pt x="82" y="117"/>
                      </a:cubicBezTo>
                      <a:cubicBezTo>
                        <a:pt x="83" y="117"/>
                        <a:pt x="85" y="117"/>
                        <a:pt x="86" y="116"/>
                      </a:cubicBezTo>
                      <a:cubicBezTo>
                        <a:pt x="95" y="111"/>
                        <a:pt x="104" y="109"/>
                        <a:pt x="114" y="109"/>
                      </a:cubicBezTo>
                      <a:cubicBezTo>
                        <a:pt x="118" y="110"/>
                        <a:pt x="121" y="111"/>
                        <a:pt x="124" y="112"/>
                      </a:cubicBezTo>
                      <a:cubicBezTo>
                        <a:pt x="128" y="114"/>
                        <a:pt x="128" y="117"/>
                        <a:pt x="126" y="120"/>
                      </a:cubicBezTo>
                      <a:cubicBezTo>
                        <a:pt x="125" y="123"/>
                        <a:pt x="122" y="123"/>
                        <a:pt x="120" y="122"/>
                      </a:cubicBezTo>
                      <a:cubicBezTo>
                        <a:pt x="111" y="118"/>
                        <a:pt x="104" y="120"/>
                        <a:pt x="97" y="123"/>
                      </a:cubicBezTo>
                      <a:cubicBezTo>
                        <a:pt x="101" y="130"/>
                        <a:pt x="106" y="137"/>
                        <a:pt x="111" y="144"/>
                      </a:cubicBezTo>
                      <a:cubicBezTo>
                        <a:pt x="112" y="146"/>
                        <a:pt x="112" y="150"/>
                        <a:pt x="111" y="152"/>
                      </a:cubicBezTo>
                      <a:cubicBezTo>
                        <a:pt x="111" y="153"/>
                        <a:pt x="107" y="153"/>
                        <a:pt x="105" y="153"/>
                      </a:cubicBezTo>
                      <a:cubicBezTo>
                        <a:pt x="91" y="150"/>
                        <a:pt x="77" y="146"/>
                        <a:pt x="66" y="138"/>
                      </a:cubicBezTo>
                      <a:cubicBezTo>
                        <a:pt x="62" y="135"/>
                        <a:pt x="59" y="132"/>
                        <a:pt x="55" y="129"/>
                      </a:cubicBezTo>
                      <a:cubicBezTo>
                        <a:pt x="54" y="128"/>
                        <a:pt x="53" y="127"/>
                        <a:pt x="53" y="126"/>
                      </a:cubicBezTo>
                      <a:cubicBezTo>
                        <a:pt x="53" y="124"/>
                        <a:pt x="53" y="122"/>
                        <a:pt x="53" y="121"/>
                      </a:cubicBezTo>
                      <a:cubicBezTo>
                        <a:pt x="55" y="121"/>
                        <a:pt x="57" y="121"/>
                        <a:pt x="58" y="121"/>
                      </a:cubicBezTo>
                      <a:cubicBezTo>
                        <a:pt x="59" y="122"/>
                        <a:pt x="60" y="123"/>
                        <a:pt x="61" y="125"/>
                      </a:cubicBezTo>
                      <a:cubicBezTo>
                        <a:pt x="70" y="134"/>
                        <a:pt x="80" y="139"/>
                        <a:pt x="92" y="140"/>
                      </a:cubicBezTo>
                      <a:cubicBezTo>
                        <a:pt x="93" y="140"/>
                        <a:pt x="93" y="140"/>
                        <a:pt x="94" y="140"/>
                      </a:cubicBezTo>
                      <a:cubicBezTo>
                        <a:pt x="92" y="136"/>
                        <a:pt x="90" y="132"/>
                        <a:pt x="88" y="128"/>
                      </a:cubicBezTo>
                      <a:cubicBezTo>
                        <a:pt x="88" y="128"/>
                        <a:pt x="86" y="127"/>
                        <a:pt x="85" y="127"/>
                      </a:cubicBezTo>
                      <a:cubicBezTo>
                        <a:pt x="71" y="126"/>
                        <a:pt x="70" y="124"/>
                        <a:pt x="71" y="111"/>
                      </a:cubicBezTo>
                      <a:cubicBezTo>
                        <a:pt x="71" y="110"/>
                        <a:pt x="71" y="109"/>
                        <a:pt x="71" y="108"/>
                      </a:cubicBezTo>
                      <a:cubicBezTo>
                        <a:pt x="68" y="109"/>
                        <a:pt x="65" y="109"/>
                        <a:pt x="62" y="110"/>
                      </a:cubicBezTo>
                      <a:cubicBezTo>
                        <a:pt x="59" y="111"/>
                        <a:pt x="55" y="112"/>
                        <a:pt x="52" y="113"/>
                      </a:cubicBezTo>
                      <a:cubicBezTo>
                        <a:pt x="48" y="114"/>
                        <a:pt x="44" y="115"/>
                        <a:pt x="41" y="111"/>
                      </a:cubicBezTo>
                      <a:cubicBezTo>
                        <a:pt x="37" y="107"/>
                        <a:pt x="37" y="102"/>
                        <a:pt x="38" y="97"/>
                      </a:cubicBezTo>
                      <a:cubicBezTo>
                        <a:pt x="38" y="96"/>
                        <a:pt x="40" y="96"/>
                        <a:pt x="42" y="96"/>
                      </a:cubicBezTo>
                      <a:cubicBezTo>
                        <a:pt x="45" y="96"/>
                        <a:pt x="48" y="96"/>
                        <a:pt x="51" y="97"/>
                      </a:cubicBezTo>
                      <a:cubicBezTo>
                        <a:pt x="48" y="90"/>
                        <a:pt x="46" y="84"/>
                        <a:pt x="43" y="78"/>
                      </a:cubicBezTo>
                      <a:cubicBezTo>
                        <a:pt x="40" y="83"/>
                        <a:pt x="37" y="88"/>
                        <a:pt x="34" y="93"/>
                      </a:cubicBezTo>
                      <a:cubicBezTo>
                        <a:pt x="33" y="94"/>
                        <a:pt x="33" y="96"/>
                        <a:pt x="34" y="98"/>
                      </a:cubicBezTo>
                      <a:cubicBezTo>
                        <a:pt x="34" y="100"/>
                        <a:pt x="35" y="103"/>
                        <a:pt x="35" y="105"/>
                      </a:cubicBezTo>
                      <a:cubicBezTo>
                        <a:pt x="32" y="121"/>
                        <a:pt x="29" y="136"/>
                        <a:pt x="27" y="151"/>
                      </a:cubicBezTo>
                      <a:cubicBezTo>
                        <a:pt x="26" y="152"/>
                        <a:pt x="26" y="153"/>
                        <a:pt x="26" y="154"/>
                      </a:cubicBezTo>
                      <a:cubicBezTo>
                        <a:pt x="17" y="153"/>
                        <a:pt x="14" y="149"/>
                        <a:pt x="15" y="141"/>
                      </a:cubicBezTo>
                      <a:cubicBezTo>
                        <a:pt x="17" y="134"/>
                        <a:pt x="18" y="126"/>
                        <a:pt x="20" y="118"/>
                      </a:cubicBezTo>
                      <a:cubicBezTo>
                        <a:pt x="15" y="123"/>
                        <a:pt x="12" y="122"/>
                        <a:pt x="7" y="118"/>
                      </a:cubicBezTo>
                      <a:cubicBezTo>
                        <a:pt x="3" y="114"/>
                        <a:pt x="0" y="109"/>
                        <a:pt x="0" y="103"/>
                      </a:cubicBezTo>
                      <a:cubicBezTo>
                        <a:pt x="0" y="102"/>
                        <a:pt x="1" y="101"/>
                        <a:pt x="1" y="100"/>
                      </a:cubicBezTo>
                      <a:cubicBezTo>
                        <a:pt x="7" y="91"/>
                        <a:pt x="14" y="82"/>
                        <a:pt x="19" y="72"/>
                      </a:cubicBezTo>
                      <a:cubicBezTo>
                        <a:pt x="22" y="67"/>
                        <a:pt x="24" y="61"/>
                        <a:pt x="26" y="55"/>
                      </a:cubicBezTo>
                      <a:cubicBezTo>
                        <a:pt x="27" y="54"/>
                        <a:pt x="25" y="53"/>
                        <a:pt x="25" y="51"/>
                      </a:cubicBezTo>
                      <a:cubicBezTo>
                        <a:pt x="18" y="43"/>
                        <a:pt x="18" y="39"/>
                        <a:pt x="23" y="30"/>
                      </a:cubicBezTo>
                      <a:cubicBezTo>
                        <a:pt x="27" y="23"/>
                        <a:pt x="32" y="17"/>
                        <a:pt x="39" y="14"/>
                      </a:cubicBezTo>
                      <a:cubicBezTo>
                        <a:pt x="45" y="11"/>
                        <a:pt x="50" y="12"/>
                        <a:pt x="53" y="16"/>
                      </a:cubicBezTo>
                      <a:cubicBezTo>
                        <a:pt x="56" y="20"/>
                        <a:pt x="56" y="22"/>
                        <a:pt x="51" y="24"/>
                      </a:cubicBezTo>
                      <a:cubicBezTo>
                        <a:pt x="44" y="26"/>
                        <a:pt x="41" y="31"/>
                        <a:pt x="37" y="36"/>
                      </a:cubicBezTo>
                      <a:cubicBezTo>
                        <a:pt x="36" y="39"/>
                        <a:pt x="36" y="42"/>
                        <a:pt x="39" y="44"/>
                      </a:cubicBezTo>
                      <a:cubicBezTo>
                        <a:pt x="41" y="45"/>
                        <a:pt x="42" y="47"/>
                        <a:pt x="43" y="48"/>
                      </a:cubicBezTo>
                      <a:cubicBezTo>
                        <a:pt x="52" y="58"/>
                        <a:pt x="54" y="62"/>
                        <a:pt x="48" y="73"/>
                      </a:cubicBezTo>
                      <a:close/>
                      <a:moveTo>
                        <a:pt x="79" y="89"/>
                      </a:moveTo>
                      <a:cubicBezTo>
                        <a:pt x="80" y="89"/>
                        <a:pt x="80" y="90"/>
                        <a:pt x="81" y="90"/>
                      </a:cubicBezTo>
                      <a:cubicBezTo>
                        <a:pt x="85" y="86"/>
                        <a:pt x="90" y="81"/>
                        <a:pt x="95" y="76"/>
                      </a:cubicBezTo>
                      <a:cubicBezTo>
                        <a:pt x="97" y="73"/>
                        <a:pt x="95" y="71"/>
                        <a:pt x="92" y="71"/>
                      </a:cubicBezTo>
                      <a:cubicBezTo>
                        <a:pt x="88" y="71"/>
                        <a:pt x="85" y="71"/>
                        <a:pt x="81" y="71"/>
                      </a:cubicBezTo>
                      <a:cubicBezTo>
                        <a:pt x="81" y="75"/>
                        <a:pt x="81" y="77"/>
                        <a:pt x="81" y="80"/>
                      </a:cubicBezTo>
                      <a:cubicBezTo>
                        <a:pt x="81" y="83"/>
                        <a:pt x="80" y="86"/>
                        <a:pt x="79" y="89"/>
                      </a:cubicBezTo>
                      <a:close/>
                      <a:moveTo>
                        <a:pt x="76" y="73"/>
                      </a:moveTo>
                      <a:cubicBezTo>
                        <a:pt x="73" y="74"/>
                        <a:pt x="71" y="75"/>
                        <a:pt x="69" y="77"/>
                      </a:cubicBezTo>
                      <a:cubicBezTo>
                        <a:pt x="68" y="77"/>
                        <a:pt x="67" y="78"/>
                        <a:pt x="67" y="79"/>
                      </a:cubicBezTo>
                      <a:cubicBezTo>
                        <a:pt x="67" y="84"/>
                        <a:pt x="68" y="88"/>
                        <a:pt x="68" y="92"/>
                      </a:cubicBezTo>
                      <a:cubicBezTo>
                        <a:pt x="74" y="91"/>
                        <a:pt x="77" y="83"/>
                        <a:pt x="76" y="73"/>
                      </a:cubicBezTo>
                      <a:close/>
                      <a:moveTo>
                        <a:pt x="63" y="81"/>
                      </a:moveTo>
                      <a:cubicBezTo>
                        <a:pt x="55" y="84"/>
                        <a:pt x="54" y="85"/>
                        <a:pt x="56" y="88"/>
                      </a:cubicBezTo>
                      <a:cubicBezTo>
                        <a:pt x="58" y="94"/>
                        <a:pt x="60" y="95"/>
                        <a:pt x="65" y="93"/>
                      </a:cubicBezTo>
                      <a:cubicBezTo>
                        <a:pt x="64" y="89"/>
                        <a:pt x="63" y="85"/>
                        <a:pt x="63" y="8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350"/>
                </a:p>
              </p:txBody>
            </p:sp>
            <p:sp>
              <p:nvSpPr>
                <p:cNvPr id="20" name="Freeform 14"/>
                <p:cNvSpPr/>
                <p:nvPr/>
              </p:nvSpPr>
              <p:spPr bwMode="auto">
                <a:xfrm>
                  <a:off x="6259513" y="2578101"/>
                  <a:ext cx="68263" cy="182563"/>
                </a:xfrm>
                <a:custGeom>
                  <a:avLst/>
                  <a:gdLst>
                    <a:gd name="T0" fmla="*/ 9 w 16"/>
                    <a:gd name="T1" fmla="*/ 0 h 43"/>
                    <a:gd name="T2" fmla="*/ 15 w 16"/>
                    <a:gd name="T3" fmla="*/ 11 h 43"/>
                    <a:gd name="T4" fmla="*/ 9 w 16"/>
                    <a:gd name="T5" fmla="*/ 43 h 43"/>
                    <a:gd name="T6" fmla="*/ 2 w 16"/>
                    <a:gd name="T7" fmla="*/ 39 h 43"/>
                    <a:gd name="T8" fmla="*/ 0 w 16"/>
                    <a:gd name="T9" fmla="*/ 35 h 43"/>
                    <a:gd name="T10" fmla="*/ 9 w 16"/>
                    <a:gd name="T11" fmla="*/ 0 h 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6" h="43">
                      <a:moveTo>
                        <a:pt x="9" y="0"/>
                      </a:moveTo>
                      <a:cubicBezTo>
                        <a:pt x="15" y="3"/>
                        <a:pt x="16" y="6"/>
                        <a:pt x="15" y="11"/>
                      </a:cubicBezTo>
                      <a:cubicBezTo>
                        <a:pt x="12" y="21"/>
                        <a:pt x="11" y="32"/>
                        <a:pt x="9" y="43"/>
                      </a:cubicBezTo>
                      <a:cubicBezTo>
                        <a:pt x="6" y="41"/>
                        <a:pt x="4" y="40"/>
                        <a:pt x="2" y="39"/>
                      </a:cubicBezTo>
                      <a:cubicBezTo>
                        <a:pt x="1" y="38"/>
                        <a:pt x="0" y="37"/>
                        <a:pt x="0" y="35"/>
                      </a:cubicBezTo>
                      <a:cubicBezTo>
                        <a:pt x="3" y="24"/>
                        <a:pt x="6" y="12"/>
                        <a:pt x="9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350"/>
                </a:p>
              </p:txBody>
            </p:sp>
          </p:grpSp>
          <p:grpSp>
            <p:nvGrpSpPr>
              <p:cNvPr id="13" name="组合 12"/>
              <p:cNvGrpSpPr/>
              <p:nvPr/>
            </p:nvGrpSpPr>
            <p:grpSpPr>
              <a:xfrm>
                <a:off x="7532962" y="2451100"/>
                <a:ext cx="368300" cy="317500"/>
                <a:chOff x="6186488" y="2930526"/>
                <a:chExt cx="368300" cy="317500"/>
              </a:xfrm>
              <a:grpFill/>
            </p:grpSpPr>
            <p:sp>
              <p:nvSpPr>
                <p:cNvPr id="16" name="Freeform 18"/>
                <p:cNvSpPr/>
                <p:nvPr/>
              </p:nvSpPr>
              <p:spPr bwMode="auto">
                <a:xfrm>
                  <a:off x="6310313" y="2930526"/>
                  <a:ext cx="244475" cy="317500"/>
                </a:xfrm>
                <a:custGeom>
                  <a:avLst/>
                  <a:gdLst>
                    <a:gd name="T0" fmla="*/ 49 w 57"/>
                    <a:gd name="T1" fmla="*/ 74 h 75"/>
                    <a:gd name="T2" fmla="*/ 40 w 57"/>
                    <a:gd name="T3" fmla="*/ 67 h 75"/>
                    <a:gd name="T4" fmla="*/ 33 w 57"/>
                    <a:gd name="T5" fmla="*/ 48 h 75"/>
                    <a:gd name="T6" fmla="*/ 27 w 57"/>
                    <a:gd name="T7" fmla="*/ 46 h 75"/>
                    <a:gd name="T8" fmla="*/ 11 w 57"/>
                    <a:gd name="T9" fmla="*/ 60 h 75"/>
                    <a:gd name="T10" fmla="*/ 5 w 57"/>
                    <a:gd name="T11" fmla="*/ 60 h 75"/>
                    <a:gd name="T12" fmla="*/ 6 w 57"/>
                    <a:gd name="T13" fmla="*/ 46 h 75"/>
                    <a:gd name="T14" fmla="*/ 27 w 57"/>
                    <a:gd name="T15" fmla="*/ 26 h 75"/>
                    <a:gd name="T16" fmla="*/ 40 w 57"/>
                    <a:gd name="T17" fmla="*/ 10 h 75"/>
                    <a:gd name="T18" fmla="*/ 41 w 57"/>
                    <a:gd name="T19" fmla="*/ 6 h 75"/>
                    <a:gd name="T20" fmla="*/ 45 w 57"/>
                    <a:gd name="T21" fmla="*/ 0 h 75"/>
                    <a:gd name="T22" fmla="*/ 53 w 57"/>
                    <a:gd name="T23" fmla="*/ 3 h 75"/>
                    <a:gd name="T24" fmla="*/ 53 w 57"/>
                    <a:gd name="T25" fmla="*/ 20 h 75"/>
                    <a:gd name="T26" fmla="*/ 37 w 57"/>
                    <a:gd name="T27" fmla="*/ 38 h 75"/>
                    <a:gd name="T28" fmla="*/ 49 w 57"/>
                    <a:gd name="T29" fmla="*/ 74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57" h="75">
                      <a:moveTo>
                        <a:pt x="49" y="74"/>
                      </a:moveTo>
                      <a:cubicBezTo>
                        <a:pt x="43" y="75"/>
                        <a:pt x="41" y="72"/>
                        <a:pt x="40" y="67"/>
                      </a:cubicBezTo>
                      <a:cubicBezTo>
                        <a:pt x="38" y="61"/>
                        <a:pt x="35" y="54"/>
                        <a:pt x="33" y="48"/>
                      </a:cubicBezTo>
                      <a:cubicBezTo>
                        <a:pt x="32" y="45"/>
                        <a:pt x="30" y="44"/>
                        <a:pt x="27" y="46"/>
                      </a:cubicBezTo>
                      <a:cubicBezTo>
                        <a:pt x="22" y="51"/>
                        <a:pt x="16" y="55"/>
                        <a:pt x="11" y="60"/>
                      </a:cubicBezTo>
                      <a:cubicBezTo>
                        <a:pt x="8" y="63"/>
                        <a:pt x="7" y="62"/>
                        <a:pt x="5" y="60"/>
                      </a:cubicBezTo>
                      <a:cubicBezTo>
                        <a:pt x="0" y="54"/>
                        <a:pt x="0" y="51"/>
                        <a:pt x="6" y="46"/>
                      </a:cubicBezTo>
                      <a:cubicBezTo>
                        <a:pt x="13" y="39"/>
                        <a:pt x="20" y="33"/>
                        <a:pt x="27" y="26"/>
                      </a:cubicBezTo>
                      <a:cubicBezTo>
                        <a:pt x="32" y="21"/>
                        <a:pt x="36" y="15"/>
                        <a:pt x="40" y="10"/>
                      </a:cubicBezTo>
                      <a:cubicBezTo>
                        <a:pt x="40" y="9"/>
                        <a:pt x="41" y="7"/>
                        <a:pt x="41" y="6"/>
                      </a:cubicBezTo>
                      <a:cubicBezTo>
                        <a:pt x="40" y="3"/>
                        <a:pt x="42" y="0"/>
                        <a:pt x="45" y="0"/>
                      </a:cubicBezTo>
                      <a:cubicBezTo>
                        <a:pt x="48" y="0"/>
                        <a:pt x="51" y="1"/>
                        <a:pt x="53" y="3"/>
                      </a:cubicBezTo>
                      <a:cubicBezTo>
                        <a:pt x="57" y="6"/>
                        <a:pt x="57" y="16"/>
                        <a:pt x="53" y="20"/>
                      </a:cubicBezTo>
                      <a:cubicBezTo>
                        <a:pt x="48" y="26"/>
                        <a:pt x="42" y="32"/>
                        <a:pt x="37" y="38"/>
                      </a:cubicBezTo>
                      <a:cubicBezTo>
                        <a:pt x="44" y="49"/>
                        <a:pt x="49" y="61"/>
                        <a:pt x="49" y="7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350"/>
                </a:p>
              </p:txBody>
            </p:sp>
            <p:sp>
              <p:nvSpPr>
                <p:cNvPr id="17" name="Freeform 19"/>
                <p:cNvSpPr/>
                <p:nvPr/>
              </p:nvSpPr>
              <p:spPr bwMode="auto">
                <a:xfrm>
                  <a:off x="6186488" y="3009901"/>
                  <a:ext cx="123825" cy="234950"/>
                </a:xfrm>
                <a:custGeom>
                  <a:avLst/>
                  <a:gdLst>
                    <a:gd name="T0" fmla="*/ 12 w 29"/>
                    <a:gd name="T1" fmla="*/ 30 h 55"/>
                    <a:gd name="T2" fmla="*/ 20 w 29"/>
                    <a:gd name="T3" fmla="*/ 7 h 55"/>
                    <a:gd name="T4" fmla="*/ 25 w 29"/>
                    <a:gd name="T5" fmla="*/ 1 h 55"/>
                    <a:gd name="T6" fmla="*/ 26 w 29"/>
                    <a:gd name="T7" fmla="*/ 9 h 55"/>
                    <a:gd name="T8" fmla="*/ 16 w 29"/>
                    <a:gd name="T9" fmla="*/ 39 h 55"/>
                    <a:gd name="T10" fmla="*/ 13 w 29"/>
                    <a:gd name="T11" fmla="*/ 52 h 55"/>
                    <a:gd name="T12" fmla="*/ 7 w 29"/>
                    <a:gd name="T13" fmla="*/ 54 h 55"/>
                    <a:gd name="T14" fmla="*/ 2 w 29"/>
                    <a:gd name="T15" fmla="*/ 41 h 55"/>
                    <a:gd name="T16" fmla="*/ 3 w 29"/>
                    <a:gd name="T17" fmla="*/ 32 h 55"/>
                    <a:gd name="T18" fmla="*/ 2 w 29"/>
                    <a:gd name="T19" fmla="*/ 6 h 55"/>
                    <a:gd name="T20" fmla="*/ 6 w 29"/>
                    <a:gd name="T21" fmla="*/ 5 h 55"/>
                    <a:gd name="T22" fmla="*/ 10 w 29"/>
                    <a:gd name="T23" fmla="*/ 14 h 55"/>
                    <a:gd name="T24" fmla="*/ 11 w 29"/>
                    <a:gd name="T25" fmla="*/ 30 h 55"/>
                    <a:gd name="T26" fmla="*/ 12 w 29"/>
                    <a:gd name="T27" fmla="*/ 3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9" h="55">
                      <a:moveTo>
                        <a:pt x="12" y="30"/>
                      </a:moveTo>
                      <a:cubicBezTo>
                        <a:pt x="15" y="23"/>
                        <a:pt x="17" y="15"/>
                        <a:pt x="20" y="7"/>
                      </a:cubicBezTo>
                      <a:cubicBezTo>
                        <a:pt x="21" y="5"/>
                        <a:pt x="21" y="0"/>
                        <a:pt x="25" y="1"/>
                      </a:cubicBezTo>
                      <a:cubicBezTo>
                        <a:pt x="29" y="2"/>
                        <a:pt x="27" y="6"/>
                        <a:pt x="26" y="9"/>
                      </a:cubicBezTo>
                      <a:cubicBezTo>
                        <a:pt x="23" y="19"/>
                        <a:pt x="19" y="29"/>
                        <a:pt x="16" y="39"/>
                      </a:cubicBezTo>
                      <a:cubicBezTo>
                        <a:pt x="15" y="43"/>
                        <a:pt x="14" y="48"/>
                        <a:pt x="13" y="52"/>
                      </a:cubicBezTo>
                      <a:cubicBezTo>
                        <a:pt x="12" y="55"/>
                        <a:pt x="10" y="55"/>
                        <a:pt x="7" y="54"/>
                      </a:cubicBezTo>
                      <a:cubicBezTo>
                        <a:pt x="1" y="50"/>
                        <a:pt x="0" y="49"/>
                        <a:pt x="2" y="41"/>
                      </a:cubicBezTo>
                      <a:cubicBezTo>
                        <a:pt x="3" y="38"/>
                        <a:pt x="3" y="35"/>
                        <a:pt x="3" y="32"/>
                      </a:cubicBezTo>
                      <a:cubicBezTo>
                        <a:pt x="3" y="23"/>
                        <a:pt x="2" y="15"/>
                        <a:pt x="2" y="6"/>
                      </a:cubicBezTo>
                      <a:cubicBezTo>
                        <a:pt x="2" y="3"/>
                        <a:pt x="5" y="3"/>
                        <a:pt x="6" y="5"/>
                      </a:cubicBezTo>
                      <a:cubicBezTo>
                        <a:pt x="8" y="7"/>
                        <a:pt x="10" y="11"/>
                        <a:pt x="10" y="14"/>
                      </a:cubicBezTo>
                      <a:cubicBezTo>
                        <a:pt x="11" y="19"/>
                        <a:pt x="11" y="25"/>
                        <a:pt x="11" y="30"/>
                      </a:cubicBezTo>
                      <a:cubicBezTo>
                        <a:pt x="11" y="30"/>
                        <a:pt x="12" y="30"/>
                        <a:pt x="12" y="3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350"/>
                </a:p>
              </p:txBody>
            </p:sp>
            <p:sp>
              <p:nvSpPr>
                <p:cNvPr id="18" name="Freeform 20"/>
                <p:cNvSpPr/>
                <p:nvPr/>
              </p:nvSpPr>
              <p:spPr bwMode="auto">
                <a:xfrm>
                  <a:off x="6259513" y="2933701"/>
                  <a:ext cx="114300" cy="73025"/>
                </a:xfrm>
                <a:custGeom>
                  <a:avLst/>
                  <a:gdLst>
                    <a:gd name="T0" fmla="*/ 27 w 27"/>
                    <a:gd name="T1" fmla="*/ 1 h 17"/>
                    <a:gd name="T2" fmla="*/ 16 w 27"/>
                    <a:gd name="T3" fmla="*/ 14 h 17"/>
                    <a:gd name="T4" fmla="*/ 5 w 27"/>
                    <a:gd name="T5" fmla="*/ 13 h 17"/>
                    <a:gd name="T6" fmla="*/ 0 w 27"/>
                    <a:gd name="T7" fmla="*/ 4 h 17"/>
                    <a:gd name="T8" fmla="*/ 9 w 27"/>
                    <a:gd name="T9" fmla="*/ 2 h 17"/>
                    <a:gd name="T10" fmla="*/ 27 w 27"/>
                    <a:gd name="T11" fmla="*/ 0 h 17"/>
                    <a:gd name="T12" fmla="*/ 27 w 27"/>
                    <a:gd name="T13" fmla="*/ 1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7" h="17">
                      <a:moveTo>
                        <a:pt x="27" y="1"/>
                      </a:moveTo>
                      <a:cubicBezTo>
                        <a:pt x="24" y="6"/>
                        <a:pt x="20" y="10"/>
                        <a:pt x="16" y="14"/>
                      </a:cubicBezTo>
                      <a:cubicBezTo>
                        <a:pt x="14" y="17"/>
                        <a:pt x="8" y="16"/>
                        <a:pt x="5" y="13"/>
                      </a:cubicBezTo>
                      <a:cubicBezTo>
                        <a:pt x="3" y="10"/>
                        <a:pt x="1" y="7"/>
                        <a:pt x="0" y="4"/>
                      </a:cubicBezTo>
                      <a:cubicBezTo>
                        <a:pt x="3" y="3"/>
                        <a:pt x="6" y="2"/>
                        <a:pt x="9" y="2"/>
                      </a:cubicBezTo>
                      <a:cubicBezTo>
                        <a:pt x="15" y="1"/>
                        <a:pt x="21" y="1"/>
                        <a:pt x="27" y="0"/>
                      </a:cubicBezTo>
                      <a:cubicBezTo>
                        <a:pt x="27" y="1"/>
                        <a:pt x="27" y="1"/>
                        <a:pt x="2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 sz="1350"/>
                </a:p>
              </p:txBody>
            </p:sp>
          </p:grpSp>
          <p:sp>
            <p:nvSpPr>
              <p:cNvPr id="14" name="Freeform 11"/>
              <p:cNvSpPr>
                <a:spLocks noEditPoints="1"/>
              </p:cNvSpPr>
              <p:nvPr/>
            </p:nvSpPr>
            <p:spPr bwMode="auto">
              <a:xfrm>
                <a:off x="9065451" y="2270918"/>
                <a:ext cx="439964" cy="615950"/>
              </a:xfrm>
              <a:custGeom>
                <a:avLst/>
                <a:gdLst>
                  <a:gd name="T0" fmla="*/ 29 w 72"/>
                  <a:gd name="T1" fmla="*/ 49 h 102"/>
                  <a:gd name="T2" fmla="*/ 15 w 72"/>
                  <a:gd name="T3" fmla="*/ 43 h 102"/>
                  <a:gd name="T4" fmla="*/ 10 w 72"/>
                  <a:gd name="T5" fmla="*/ 21 h 102"/>
                  <a:gd name="T6" fmla="*/ 13 w 72"/>
                  <a:gd name="T7" fmla="*/ 15 h 102"/>
                  <a:gd name="T8" fmla="*/ 19 w 72"/>
                  <a:gd name="T9" fmla="*/ 18 h 102"/>
                  <a:gd name="T10" fmla="*/ 20 w 72"/>
                  <a:gd name="T11" fmla="*/ 26 h 102"/>
                  <a:gd name="T12" fmla="*/ 35 w 72"/>
                  <a:gd name="T13" fmla="*/ 22 h 102"/>
                  <a:gd name="T14" fmla="*/ 40 w 72"/>
                  <a:gd name="T15" fmla="*/ 16 h 102"/>
                  <a:gd name="T16" fmla="*/ 43 w 72"/>
                  <a:gd name="T17" fmla="*/ 14 h 102"/>
                  <a:gd name="T18" fmla="*/ 44 w 72"/>
                  <a:gd name="T19" fmla="*/ 19 h 102"/>
                  <a:gd name="T20" fmla="*/ 43 w 72"/>
                  <a:gd name="T21" fmla="*/ 28 h 102"/>
                  <a:gd name="T22" fmla="*/ 36 w 72"/>
                  <a:gd name="T23" fmla="*/ 40 h 102"/>
                  <a:gd name="T24" fmla="*/ 37 w 72"/>
                  <a:gd name="T25" fmla="*/ 42 h 102"/>
                  <a:gd name="T26" fmla="*/ 44 w 72"/>
                  <a:gd name="T27" fmla="*/ 38 h 102"/>
                  <a:gd name="T28" fmla="*/ 56 w 72"/>
                  <a:gd name="T29" fmla="*/ 20 h 102"/>
                  <a:gd name="T30" fmla="*/ 49 w 72"/>
                  <a:gd name="T31" fmla="*/ 9 h 102"/>
                  <a:gd name="T32" fmla="*/ 28 w 72"/>
                  <a:gd name="T33" fmla="*/ 14 h 102"/>
                  <a:gd name="T34" fmla="*/ 20 w 72"/>
                  <a:gd name="T35" fmla="*/ 13 h 102"/>
                  <a:gd name="T36" fmla="*/ 22 w 72"/>
                  <a:gd name="T37" fmla="*/ 6 h 102"/>
                  <a:gd name="T38" fmla="*/ 50 w 72"/>
                  <a:gd name="T39" fmla="*/ 1 h 102"/>
                  <a:gd name="T40" fmla="*/ 68 w 72"/>
                  <a:gd name="T41" fmla="*/ 12 h 102"/>
                  <a:gd name="T42" fmla="*/ 67 w 72"/>
                  <a:gd name="T43" fmla="*/ 24 h 102"/>
                  <a:gd name="T44" fmla="*/ 49 w 72"/>
                  <a:gd name="T45" fmla="*/ 48 h 102"/>
                  <a:gd name="T46" fmla="*/ 42 w 72"/>
                  <a:gd name="T47" fmla="*/ 49 h 102"/>
                  <a:gd name="T48" fmla="*/ 37 w 72"/>
                  <a:gd name="T49" fmla="*/ 47 h 102"/>
                  <a:gd name="T50" fmla="*/ 35 w 72"/>
                  <a:gd name="T51" fmla="*/ 52 h 102"/>
                  <a:gd name="T52" fmla="*/ 41 w 72"/>
                  <a:gd name="T53" fmla="*/ 58 h 102"/>
                  <a:gd name="T54" fmla="*/ 48 w 72"/>
                  <a:gd name="T55" fmla="*/ 57 h 102"/>
                  <a:gd name="T56" fmla="*/ 53 w 72"/>
                  <a:gd name="T57" fmla="*/ 59 h 102"/>
                  <a:gd name="T58" fmla="*/ 53 w 72"/>
                  <a:gd name="T59" fmla="*/ 66 h 102"/>
                  <a:gd name="T60" fmla="*/ 48 w 72"/>
                  <a:gd name="T61" fmla="*/ 70 h 102"/>
                  <a:gd name="T62" fmla="*/ 37 w 72"/>
                  <a:gd name="T63" fmla="*/ 81 h 102"/>
                  <a:gd name="T64" fmla="*/ 45 w 72"/>
                  <a:gd name="T65" fmla="*/ 81 h 102"/>
                  <a:gd name="T66" fmla="*/ 57 w 72"/>
                  <a:gd name="T67" fmla="*/ 89 h 102"/>
                  <a:gd name="T68" fmla="*/ 51 w 72"/>
                  <a:gd name="T69" fmla="*/ 98 h 102"/>
                  <a:gd name="T70" fmla="*/ 26 w 72"/>
                  <a:gd name="T71" fmla="*/ 101 h 102"/>
                  <a:gd name="T72" fmla="*/ 17 w 72"/>
                  <a:gd name="T73" fmla="*/ 96 h 102"/>
                  <a:gd name="T74" fmla="*/ 15 w 72"/>
                  <a:gd name="T75" fmla="*/ 94 h 102"/>
                  <a:gd name="T76" fmla="*/ 19 w 72"/>
                  <a:gd name="T77" fmla="*/ 77 h 102"/>
                  <a:gd name="T78" fmla="*/ 27 w 72"/>
                  <a:gd name="T79" fmla="*/ 70 h 102"/>
                  <a:gd name="T80" fmla="*/ 27 w 72"/>
                  <a:gd name="T81" fmla="*/ 69 h 102"/>
                  <a:gd name="T82" fmla="*/ 21 w 72"/>
                  <a:gd name="T83" fmla="*/ 71 h 102"/>
                  <a:gd name="T84" fmla="*/ 9 w 72"/>
                  <a:gd name="T85" fmla="*/ 76 h 102"/>
                  <a:gd name="T86" fmla="*/ 3 w 72"/>
                  <a:gd name="T87" fmla="*/ 75 h 102"/>
                  <a:gd name="T88" fmla="*/ 4 w 72"/>
                  <a:gd name="T89" fmla="*/ 69 h 102"/>
                  <a:gd name="T90" fmla="*/ 26 w 72"/>
                  <a:gd name="T91" fmla="*/ 60 h 102"/>
                  <a:gd name="T92" fmla="*/ 28 w 72"/>
                  <a:gd name="T93" fmla="*/ 57 h 102"/>
                  <a:gd name="T94" fmla="*/ 29 w 72"/>
                  <a:gd name="T95" fmla="*/ 49 h 102"/>
                  <a:gd name="T96" fmla="*/ 34 w 72"/>
                  <a:gd name="T97" fmla="*/ 29 h 102"/>
                  <a:gd name="T98" fmla="*/ 33 w 72"/>
                  <a:gd name="T99" fmla="*/ 28 h 102"/>
                  <a:gd name="T100" fmla="*/ 26 w 72"/>
                  <a:gd name="T101" fmla="*/ 32 h 102"/>
                  <a:gd name="T102" fmla="*/ 23 w 72"/>
                  <a:gd name="T103" fmla="*/ 36 h 102"/>
                  <a:gd name="T104" fmla="*/ 26 w 72"/>
                  <a:gd name="T105" fmla="*/ 42 h 102"/>
                  <a:gd name="T106" fmla="*/ 31 w 72"/>
                  <a:gd name="T107" fmla="*/ 40 h 102"/>
                  <a:gd name="T108" fmla="*/ 34 w 72"/>
                  <a:gd name="T109" fmla="*/ 29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72" h="102">
                    <a:moveTo>
                      <a:pt x="29" y="49"/>
                    </a:moveTo>
                    <a:cubicBezTo>
                      <a:pt x="19" y="52"/>
                      <a:pt x="18" y="52"/>
                      <a:pt x="15" y="43"/>
                    </a:cubicBezTo>
                    <a:cubicBezTo>
                      <a:pt x="13" y="36"/>
                      <a:pt x="11" y="28"/>
                      <a:pt x="10" y="21"/>
                    </a:cubicBezTo>
                    <a:cubicBezTo>
                      <a:pt x="9" y="19"/>
                      <a:pt x="11" y="16"/>
                      <a:pt x="13" y="15"/>
                    </a:cubicBezTo>
                    <a:cubicBezTo>
                      <a:pt x="16" y="13"/>
                      <a:pt x="18" y="16"/>
                      <a:pt x="19" y="18"/>
                    </a:cubicBezTo>
                    <a:cubicBezTo>
                      <a:pt x="19" y="21"/>
                      <a:pt x="20" y="23"/>
                      <a:pt x="20" y="26"/>
                    </a:cubicBezTo>
                    <a:cubicBezTo>
                      <a:pt x="26" y="25"/>
                      <a:pt x="31" y="24"/>
                      <a:pt x="35" y="22"/>
                    </a:cubicBezTo>
                    <a:cubicBezTo>
                      <a:pt x="37" y="21"/>
                      <a:pt x="38" y="18"/>
                      <a:pt x="40" y="16"/>
                    </a:cubicBezTo>
                    <a:cubicBezTo>
                      <a:pt x="41" y="15"/>
                      <a:pt x="42" y="14"/>
                      <a:pt x="43" y="14"/>
                    </a:cubicBezTo>
                    <a:cubicBezTo>
                      <a:pt x="44" y="15"/>
                      <a:pt x="44" y="17"/>
                      <a:pt x="44" y="19"/>
                    </a:cubicBezTo>
                    <a:cubicBezTo>
                      <a:pt x="44" y="22"/>
                      <a:pt x="43" y="25"/>
                      <a:pt x="43" y="28"/>
                    </a:cubicBezTo>
                    <a:cubicBezTo>
                      <a:pt x="37" y="29"/>
                      <a:pt x="39" y="36"/>
                      <a:pt x="36" y="40"/>
                    </a:cubicBezTo>
                    <a:cubicBezTo>
                      <a:pt x="36" y="41"/>
                      <a:pt x="37" y="41"/>
                      <a:pt x="37" y="42"/>
                    </a:cubicBezTo>
                    <a:cubicBezTo>
                      <a:pt x="39" y="41"/>
                      <a:pt x="42" y="40"/>
                      <a:pt x="44" y="38"/>
                    </a:cubicBezTo>
                    <a:cubicBezTo>
                      <a:pt x="48" y="32"/>
                      <a:pt x="52" y="26"/>
                      <a:pt x="56" y="20"/>
                    </a:cubicBezTo>
                    <a:cubicBezTo>
                      <a:pt x="59" y="15"/>
                      <a:pt x="56" y="9"/>
                      <a:pt x="49" y="9"/>
                    </a:cubicBezTo>
                    <a:cubicBezTo>
                      <a:pt x="42" y="8"/>
                      <a:pt x="34" y="10"/>
                      <a:pt x="28" y="14"/>
                    </a:cubicBezTo>
                    <a:cubicBezTo>
                      <a:pt x="25" y="16"/>
                      <a:pt x="22" y="15"/>
                      <a:pt x="20" y="13"/>
                    </a:cubicBezTo>
                    <a:cubicBezTo>
                      <a:pt x="17" y="9"/>
                      <a:pt x="17" y="7"/>
                      <a:pt x="22" y="6"/>
                    </a:cubicBezTo>
                    <a:cubicBezTo>
                      <a:pt x="31" y="3"/>
                      <a:pt x="40" y="0"/>
                      <a:pt x="50" y="1"/>
                    </a:cubicBezTo>
                    <a:cubicBezTo>
                      <a:pt x="58" y="1"/>
                      <a:pt x="63" y="7"/>
                      <a:pt x="68" y="12"/>
                    </a:cubicBezTo>
                    <a:cubicBezTo>
                      <a:pt x="72" y="15"/>
                      <a:pt x="70" y="20"/>
                      <a:pt x="67" y="24"/>
                    </a:cubicBezTo>
                    <a:cubicBezTo>
                      <a:pt x="61" y="32"/>
                      <a:pt x="55" y="40"/>
                      <a:pt x="49" y="48"/>
                    </a:cubicBezTo>
                    <a:cubicBezTo>
                      <a:pt x="47" y="51"/>
                      <a:pt x="45" y="52"/>
                      <a:pt x="42" y="49"/>
                    </a:cubicBezTo>
                    <a:cubicBezTo>
                      <a:pt x="41" y="48"/>
                      <a:pt x="38" y="47"/>
                      <a:pt x="37" y="47"/>
                    </a:cubicBezTo>
                    <a:cubicBezTo>
                      <a:pt x="36" y="48"/>
                      <a:pt x="35" y="50"/>
                      <a:pt x="35" y="52"/>
                    </a:cubicBezTo>
                    <a:cubicBezTo>
                      <a:pt x="34" y="59"/>
                      <a:pt x="34" y="59"/>
                      <a:pt x="41" y="58"/>
                    </a:cubicBezTo>
                    <a:cubicBezTo>
                      <a:pt x="43" y="57"/>
                      <a:pt x="46" y="56"/>
                      <a:pt x="48" y="57"/>
                    </a:cubicBezTo>
                    <a:cubicBezTo>
                      <a:pt x="50" y="57"/>
                      <a:pt x="53" y="58"/>
                      <a:pt x="53" y="59"/>
                    </a:cubicBezTo>
                    <a:cubicBezTo>
                      <a:pt x="54" y="61"/>
                      <a:pt x="54" y="64"/>
                      <a:pt x="53" y="66"/>
                    </a:cubicBezTo>
                    <a:cubicBezTo>
                      <a:pt x="52" y="68"/>
                      <a:pt x="50" y="69"/>
                      <a:pt x="48" y="70"/>
                    </a:cubicBezTo>
                    <a:cubicBezTo>
                      <a:pt x="44" y="73"/>
                      <a:pt x="39" y="75"/>
                      <a:pt x="37" y="81"/>
                    </a:cubicBezTo>
                    <a:cubicBezTo>
                      <a:pt x="40" y="81"/>
                      <a:pt x="43" y="81"/>
                      <a:pt x="45" y="81"/>
                    </a:cubicBezTo>
                    <a:cubicBezTo>
                      <a:pt x="51" y="81"/>
                      <a:pt x="56" y="84"/>
                      <a:pt x="57" y="89"/>
                    </a:cubicBezTo>
                    <a:cubicBezTo>
                      <a:pt x="58" y="93"/>
                      <a:pt x="55" y="97"/>
                      <a:pt x="51" y="98"/>
                    </a:cubicBezTo>
                    <a:cubicBezTo>
                      <a:pt x="43" y="99"/>
                      <a:pt x="35" y="100"/>
                      <a:pt x="26" y="101"/>
                    </a:cubicBezTo>
                    <a:cubicBezTo>
                      <a:pt x="22" y="102"/>
                      <a:pt x="19" y="100"/>
                      <a:pt x="17" y="96"/>
                    </a:cubicBezTo>
                    <a:cubicBezTo>
                      <a:pt x="16" y="96"/>
                      <a:pt x="16" y="95"/>
                      <a:pt x="15" y="94"/>
                    </a:cubicBezTo>
                    <a:cubicBezTo>
                      <a:pt x="11" y="84"/>
                      <a:pt x="11" y="84"/>
                      <a:pt x="19" y="77"/>
                    </a:cubicBezTo>
                    <a:cubicBezTo>
                      <a:pt x="22" y="75"/>
                      <a:pt x="24" y="72"/>
                      <a:pt x="27" y="70"/>
                    </a:cubicBezTo>
                    <a:cubicBezTo>
                      <a:pt x="27" y="70"/>
                      <a:pt x="27" y="69"/>
                      <a:pt x="27" y="69"/>
                    </a:cubicBezTo>
                    <a:cubicBezTo>
                      <a:pt x="25" y="69"/>
                      <a:pt x="23" y="70"/>
                      <a:pt x="21" y="71"/>
                    </a:cubicBezTo>
                    <a:cubicBezTo>
                      <a:pt x="17" y="72"/>
                      <a:pt x="13" y="74"/>
                      <a:pt x="9" y="76"/>
                    </a:cubicBezTo>
                    <a:cubicBezTo>
                      <a:pt x="7" y="76"/>
                      <a:pt x="5" y="76"/>
                      <a:pt x="3" y="75"/>
                    </a:cubicBezTo>
                    <a:cubicBezTo>
                      <a:pt x="0" y="72"/>
                      <a:pt x="0" y="71"/>
                      <a:pt x="4" y="69"/>
                    </a:cubicBezTo>
                    <a:cubicBezTo>
                      <a:pt x="12" y="66"/>
                      <a:pt x="19" y="63"/>
                      <a:pt x="26" y="60"/>
                    </a:cubicBezTo>
                    <a:cubicBezTo>
                      <a:pt x="27" y="60"/>
                      <a:pt x="28" y="58"/>
                      <a:pt x="28" y="57"/>
                    </a:cubicBezTo>
                    <a:cubicBezTo>
                      <a:pt x="29" y="55"/>
                      <a:pt x="29" y="52"/>
                      <a:pt x="29" y="49"/>
                    </a:cubicBezTo>
                    <a:close/>
                    <a:moveTo>
                      <a:pt x="34" y="29"/>
                    </a:moveTo>
                    <a:cubicBezTo>
                      <a:pt x="34" y="29"/>
                      <a:pt x="34" y="29"/>
                      <a:pt x="33" y="28"/>
                    </a:cubicBezTo>
                    <a:cubicBezTo>
                      <a:pt x="31" y="29"/>
                      <a:pt x="28" y="30"/>
                      <a:pt x="26" y="32"/>
                    </a:cubicBezTo>
                    <a:cubicBezTo>
                      <a:pt x="24" y="32"/>
                      <a:pt x="22" y="34"/>
                      <a:pt x="23" y="36"/>
                    </a:cubicBezTo>
                    <a:cubicBezTo>
                      <a:pt x="23" y="38"/>
                      <a:pt x="25" y="40"/>
                      <a:pt x="26" y="42"/>
                    </a:cubicBezTo>
                    <a:cubicBezTo>
                      <a:pt x="27" y="42"/>
                      <a:pt x="30" y="41"/>
                      <a:pt x="31" y="40"/>
                    </a:cubicBezTo>
                    <a:cubicBezTo>
                      <a:pt x="32" y="37"/>
                      <a:pt x="33" y="33"/>
                      <a:pt x="34" y="2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/>
              </a:p>
            </p:txBody>
          </p:sp>
          <p:sp>
            <p:nvSpPr>
              <p:cNvPr id="15" name="Freeform 12"/>
              <p:cNvSpPr/>
              <p:nvPr/>
            </p:nvSpPr>
            <p:spPr bwMode="auto">
              <a:xfrm>
                <a:off x="8878184" y="2293480"/>
                <a:ext cx="236904" cy="593388"/>
              </a:xfrm>
              <a:custGeom>
                <a:avLst/>
                <a:gdLst>
                  <a:gd name="T0" fmla="*/ 30 w 39"/>
                  <a:gd name="T1" fmla="*/ 44 h 98"/>
                  <a:gd name="T2" fmla="*/ 36 w 39"/>
                  <a:gd name="T3" fmla="*/ 34 h 98"/>
                  <a:gd name="T4" fmla="*/ 37 w 39"/>
                  <a:gd name="T5" fmla="*/ 51 h 98"/>
                  <a:gd name="T6" fmla="*/ 25 w 39"/>
                  <a:gd name="T7" fmla="*/ 82 h 98"/>
                  <a:gd name="T8" fmla="*/ 21 w 39"/>
                  <a:gd name="T9" fmla="*/ 98 h 98"/>
                  <a:gd name="T10" fmla="*/ 13 w 39"/>
                  <a:gd name="T11" fmla="*/ 96 h 98"/>
                  <a:gd name="T12" fmla="*/ 5 w 39"/>
                  <a:gd name="T13" fmla="*/ 83 h 98"/>
                  <a:gd name="T14" fmla="*/ 11 w 39"/>
                  <a:gd name="T15" fmla="*/ 62 h 98"/>
                  <a:gd name="T16" fmla="*/ 9 w 39"/>
                  <a:gd name="T17" fmla="*/ 43 h 98"/>
                  <a:gd name="T18" fmla="*/ 12 w 39"/>
                  <a:gd name="T19" fmla="*/ 38 h 98"/>
                  <a:gd name="T20" fmla="*/ 18 w 39"/>
                  <a:gd name="T21" fmla="*/ 33 h 98"/>
                  <a:gd name="T22" fmla="*/ 23 w 39"/>
                  <a:gd name="T23" fmla="*/ 12 h 98"/>
                  <a:gd name="T24" fmla="*/ 11 w 39"/>
                  <a:gd name="T25" fmla="*/ 16 h 98"/>
                  <a:gd name="T26" fmla="*/ 2 w 39"/>
                  <a:gd name="T27" fmla="*/ 16 h 98"/>
                  <a:gd name="T28" fmla="*/ 0 w 39"/>
                  <a:gd name="T29" fmla="*/ 12 h 98"/>
                  <a:gd name="T30" fmla="*/ 3 w 39"/>
                  <a:gd name="T31" fmla="*/ 10 h 98"/>
                  <a:gd name="T32" fmla="*/ 16 w 39"/>
                  <a:gd name="T33" fmla="*/ 7 h 98"/>
                  <a:gd name="T34" fmla="*/ 26 w 39"/>
                  <a:gd name="T35" fmla="*/ 2 h 98"/>
                  <a:gd name="T36" fmla="*/ 32 w 39"/>
                  <a:gd name="T37" fmla="*/ 1 h 98"/>
                  <a:gd name="T38" fmla="*/ 35 w 39"/>
                  <a:gd name="T39" fmla="*/ 9 h 98"/>
                  <a:gd name="T40" fmla="*/ 34 w 39"/>
                  <a:gd name="T41" fmla="*/ 11 h 98"/>
                  <a:gd name="T42" fmla="*/ 27 w 39"/>
                  <a:gd name="T43" fmla="*/ 38 h 98"/>
                  <a:gd name="T44" fmla="*/ 28 w 39"/>
                  <a:gd name="T45" fmla="*/ 44 h 98"/>
                  <a:gd name="T46" fmla="*/ 30 w 39"/>
                  <a:gd name="T47" fmla="*/ 44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9" h="98">
                    <a:moveTo>
                      <a:pt x="30" y="44"/>
                    </a:moveTo>
                    <a:cubicBezTo>
                      <a:pt x="32" y="41"/>
                      <a:pt x="34" y="38"/>
                      <a:pt x="36" y="34"/>
                    </a:cubicBezTo>
                    <a:cubicBezTo>
                      <a:pt x="37" y="40"/>
                      <a:pt x="39" y="45"/>
                      <a:pt x="37" y="51"/>
                    </a:cubicBezTo>
                    <a:cubicBezTo>
                      <a:pt x="33" y="61"/>
                      <a:pt x="29" y="72"/>
                      <a:pt x="25" y="82"/>
                    </a:cubicBezTo>
                    <a:cubicBezTo>
                      <a:pt x="23" y="87"/>
                      <a:pt x="23" y="92"/>
                      <a:pt x="21" y="98"/>
                    </a:cubicBezTo>
                    <a:cubicBezTo>
                      <a:pt x="18" y="97"/>
                      <a:pt x="15" y="97"/>
                      <a:pt x="13" y="96"/>
                    </a:cubicBezTo>
                    <a:cubicBezTo>
                      <a:pt x="7" y="94"/>
                      <a:pt x="3" y="89"/>
                      <a:pt x="5" y="83"/>
                    </a:cubicBezTo>
                    <a:cubicBezTo>
                      <a:pt x="7" y="76"/>
                      <a:pt x="9" y="69"/>
                      <a:pt x="11" y="62"/>
                    </a:cubicBezTo>
                    <a:cubicBezTo>
                      <a:pt x="13" y="56"/>
                      <a:pt x="14" y="49"/>
                      <a:pt x="9" y="43"/>
                    </a:cubicBezTo>
                    <a:cubicBezTo>
                      <a:pt x="7" y="39"/>
                      <a:pt x="9" y="38"/>
                      <a:pt x="12" y="38"/>
                    </a:cubicBezTo>
                    <a:cubicBezTo>
                      <a:pt x="17" y="39"/>
                      <a:pt x="17" y="37"/>
                      <a:pt x="18" y="33"/>
                    </a:cubicBezTo>
                    <a:cubicBezTo>
                      <a:pt x="19" y="26"/>
                      <a:pt x="21" y="20"/>
                      <a:pt x="23" y="12"/>
                    </a:cubicBezTo>
                    <a:cubicBezTo>
                      <a:pt x="19" y="13"/>
                      <a:pt x="15" y="15"/>
                      <a:pt x="11" y="16"/>
                    </a:cubicBezTo>
                    <a:cubicBezTo>
                      <a:pt x="8" y="17"/>
                      <a:pt x="5" y="16"/>
                      <a:pt x="2" y="16"/>
                    </a:cubicBezTo>
                    <a:cubicBezTo>
                      <a:pt x="1" y="15"/>
                      <a:pt x="0" y="13"/>
                      <a:pt x="0" y="12"/>
                    </a:cubicBezTo>
                    <a:cubicBezTo>
                      <a:pt x="1" y="11"/>
                      <a:pt x="2" y="10"/>
                      <a:pt x="3" y="10"/>
                    </a:cubicBezTo>
                    <a:cubicBezTo>
                      <a:pt x="7" y="8"/>
                      <a:pt x="12" y="8"/>
                      <a:pt x="16" y="7"/>
                    </a:cubicBezTo>
                    <a:cubicBezTo>
                      <a:pt x="19" y="5"/>
                      <a:pt x="22" y="3"/>
                      <a:pt x="26" y="2"/>
                    </a:cubicBezTo>
                    <a:cubicBezTo>
                      <a:pt x="28" y="1"/>
                      <a:pt x="32" y="0"/>
                      <a:pt x="32" y="1"/>
                    </a:cubicBezTo>
                    <a:cubicBezTo>
                      <a:pt x="34" y="3"/>
                      <a:pt x="35" y="6"/>
                      <a:pt x="35" y="9"/>
                    </a:cubicBezTo>
                    <a:cubicBezTo>
                      <a:pt x="36" y="9"/>
                      <a:pt x="35" y="10"/>
                      <a:pt x="34" y="11"/>
                    </a:cubicBezTo>
                    <a:cubicBezTo>
                      <a:pt x="27" y="19"/>
                      <a:pt x="28" y="29"/>
                      <a:pt x="27" y="38"/>
                    </a:cubicBezTo>
                    <a:cubicBezTo>
                      <a:pt x="27" y="40"/>
                      <a:pt x="28" y="42"/>
                      <a:pt x="28" y="44"/>
                    </a:cubicBezTo>
                    <a:cubicBezTo>
                      <a:pt x="29" y="44"/>
                      <a:pt x="29" y="44"/>
                      <a:pt x="30" y="4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 sz="1350"/>
              </a:p>
            </p:txBody>
          </p:sp>
        </p:grpSp>
      </p:grpSp>
      <p:cxnSp>
        <p:nvCxnSpPr>
          <p:cNvPr id="38" name="直接连接符 37"/>
          <p:cNvCxnSpPr/>
          <p:nvPr userDrawn="1"/>
        </p:nvCxnSpPr>
        <p:spPr>
          <a:xfrm>
            <a:off x="442916" y="6264275"/>
            <a:ext cx="1130617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/>
          <p:cNvSpPr/>
          <p:nvPr userDrawn="1"/>
        </p:nvSpPr>
        <p:spPr>
          <a:xfrm>
            <a:off x="648385" y="3"/>
            <a:ext cx="413819" cy="966395"/>
          </a:xfrm>
          <a:prstGeom prst="rect">
            <a:avLst/>
          </a:prstGeom>
          <a:ln>
            <a:noFill/>
          </a:ln>
          <a:effectLst>
            <a:outerShdw blurRad="127000" dist="25400" dir="5400000" sx="102000" sy="102000" algn="t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34" name="图片 33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8917984" y="208845"/>
            <a:ext cx="2625631" cy="432990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 userDrawn="1"/>
        </p:nvCxnSpPr>
        <p:spPr>
          <a:xfrm>
            <a:off x="397165" y="1"/>
            <a:ext cx="0" cy="840509"/>
          </a:xfrm>
          <a:prstGeom prst="line">
            <a:avLst/>
          </a:prstGeom>
          <a:ln w="38100" cap="rnd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 userDrawn="1"/>
        </p:nvCxnSpPr>
        <p:spPr>
          <a:xfrm>
            <a:off x="0" y="406398"/>
            <a:ext cx="12192000" cy="0"/>
          </a:xfrm>
          <a:prstGeom prst="line">
            <a:avLst/>
          </a:prstGeom>
          <a:ln w="38100" cap="rnd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11757891" y="6059056"/>
            <a:ext cx="0" cy="798945"/>
          </a:xfrm>
          <a:prstGeom prst="line">
            <a:avLst/>
          </a:prstGeom>
          <a:ln w="38100" cap="rnd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 userDrawn="1"/>
        </p:nvCxnSpPr>
        <p:spPr>
          <a:xfrm flipV="1">
            <a:off x="0" y="6451602"/>
            <a:ext cx="12192000" cy="1"/>
          </a:xfrm>
          <a:prstGeom prst="line">
            <a:avLst/>
          </a:prstGeom>
          <a:ln w="38100" cap="rnd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内容占位符 44"/>
          <p:cNvSpPr>
            <a:spLocks noGrp="1"/>
          </p:cNvSpPr>
          <p:nvPr>
            <p:ph sz="quarter" idx="10" hasCustomPrompt="1"/>
          </p:nvPr>
        </p:nvSpPr>
        <p:spPr>
          <a:xfrm>
            <a:off x="397165" y="420254"/>
            <a:ext cx="9606531" cy="420252"/>
          </a:xfrm>
        </p:spPr>
        <p:txBody>
          <a:bodyPr>
            <a:noAutofit/>
          </a:bodyPr>
          <a:lstStyle>
            <a:lvl1pPr>
              <a:buNone/>
              <a:defRPr sz="2400">
                <a:latin typeface="华文隶书" panose="02010800040101010101" pitchFamily="2" charset="-122"/>
                <a:ea typeface="华文隶书" panose="02010800040101010101" pitchFamily="2" charset="-122"/>
              </a:defRPr>
            </a:lvl1pPr>
          </a:lstStyle>
          <a:p>
            <a:pPr lvl="0"/>
            <a:r>
              <a:rPr lang="zh-CN" altLang="en-US" dirty="0"/>
              <a:t>键入标题</a:t>
            </a:r>
            <a:endParaRPr lang="zh-CN" altLang="en-US" dirty="0"/>
          </a:p>
        </p:txBody>
      </p:sp>
      <p:sp>
        <p:nvSpPr>
          <p:cNvPr id="15" name="文本框 14"/>
          <p:cNvSpPr txBox="1"/>
          <p:nvPr userDrawn="1"/>
        </p:nvSpPr>
        <p:spPr>
          <a:xfrm>
            <a:off x="10136935" y="6086052"/>
            <a:ext cx="10972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atin typeface="华文隶书" panose="02010800040101010101" pitchFamily="2" charset="-122"/>
                <a:ea typeface="华文隶书" panose="02010800040101010101" pitchFamily="2" charset="-122"/>
              </a:rPr>
              <a:t>主讲人</a:t>
            </a:r>
            <a:r>
              <a:rPr lang="zh-CN" altLang="en-US" sz="1200" dirty="0" smtClean="0">
                <a:latin typeface="华文隶书" panose="02010800040101010101" pitchFamily="2" charset="-122"/>
                <a:ea typeface="华文隶书" panose="02010800040101010101" pitchFamily="2" charset="-122"/>
              </a:rPr>
              <a:t>：钱海</a:t>
            </a:r>
            <a:endParaRPr lang="zh-CN" altLang="en-US" sz="1200" dirty="0">
              <a:latin typeface="华文隶书" panose="02010800040101010101" pitchFamily="2" charset="-122"/>
              <a:ea typeface="华文隶书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807" y="1524000"/>
            <a:ext cx="6117447" cy="4684464"/>
          </a:xfrm>
          <a:prstGeom prst="rect">
            <a:avLst/>
          </a:prstGeom>
        </p:spPr>
      </p:pic>
      <p:sp>
        <p:nvSpPr>
          <p:cNvPr id="4" name="Rectangle 10"/>
          <p:cNvSpPr/>
          <p:nvPr/>
        </p:nvSpPr>
        <p:spPr>
          <a:xfrm>
            <a:off x="4038600" y="3657601"/>
            <a:ext cx="6637867" cy="1654481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5" name="Rectangle 11"/>
          <p:cNvSpPr/>
          <p:nvPr/>
        </p:nvSpPr>
        <p:spPr>
          <a:xfrm>
            <a:off x="304800" y="673897"/>
            <a:ext cx="6117447" cy="719623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algn="ctr" eaLnBrk="1" hangingPunct="1">
              <a:defRPr/>
            </a:pPr>
            <a:endParaRPr lang="zh-CN" altLang="zh-CN" sz="2025">
              <a:solidFill>
                <a:srgbClr val="FFFFFF"/>
              </a:solidFill>
            </a:endParaRPr>
          </a:p>
        </p:txBody>
      </p:sp>
      <p:sp>
        <p:nvSpPr>
          <p:cNvPr id="6" name="Rectangle 14"/>
          <p:cNvSpPr/>
          <p:nvPr/>
        </p:nvSpPr>
        <p:spPr>
          <a:xfrm>
            <a:off x="4038600" y="3657601"/>
            <a:ext cx="304800" cy="1654481"/>
          </a:xfrm>
          <a:prstGeom prst="rect">
            <a:avLst/>
          </a:prstGeom>
          <a:solidFill>
            <a:srgbClr val="EB641B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7" name="Rectangle 15"/>
          <p:cNvSpPr/>
          <p:nvPr/>
        </p:nvSpPr>
        <p:spPr>
          <a:xfrm>
            <a:off x="359807" y="665099"/>
            <a:ext cx="187820" cy="73123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algn="ctr" eaLnBrk="1" hangingPunct="1">
              <a:defRPr/>
            </a:pPr>
            <a:endParaRPr lang="zh-CN" altLang="zh-CN" dirty="0">
              <a:solidFill>
                <a:srgbClr val="FFFFFF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343400" y="3827594"/>
            <a:ext cx="6142567" cy="1280888"/>
          </a:xfrm>
        </p:spPr>
        <p:txBody>
          <a:bodyPr anchor="ctr"/>
          <a:lstStyle>
            <a:lvl1pPr algn="ctr">
              <a:defRPr sz="2100" baseline="0">
                <a:solidFill>
                  <a:schemeClr val="tx1"/>
                </a:solidFill>
                <a:latin typeface="+mj-lt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63007" y="726666"/>
            <a:ext cx="5812317" cy="56873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 baseline="0">
                <a:solidFill>
                  <a:schemeClr val="tx2"/>
                </a:solidFill>
                <a:latin typeface="+mn-lt"/>
                <a:ea typeface="+mn-ea"/>
                <a:cs typeface="+mj-cs"/>
              </a:defRPr>
            </a:lvl1pPr>
            <a:lvl2pPr marL="193040" indent="0" algn="ctr">
              <a:buNone/>
            </a:lvl2pPr>
            <a:lvl3pPr marL="386080" indent="0" algn="ctr">
              <a:buNone/>
            </a:lvl3pPr>
            <a:lvl4pPr marL="578485" indent="0" algn="ctr">
              <a:buNone/>
            </a:lvl4pPr>
            <a:lvl5pPr marL="771525" indent="0" algn="ctr">
              <a:buNone/>
            </a:lvl5pPr>
            <a:lvl6pPr marL="964565" indent="0" algn="ctr">
              <a:buNone/>
            </a:lvl6pPr>
            <a:lvl7pPr marL="1157605" indent="0" algn="ctr">
              <a:buNone/>
            </a:lvl7pPr>
            <a:lvl8pPr marL="1350010" indent="0" algn="ctr">
              <a:buNone/>
            </a:lvl8pPr>
            <a:lvl9pPr marL="1543050" indent="0" algn="ctr">
              <a:buNone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5280025" y="5550204"/>
            <a:ext cx="4273555" cy="79086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aseline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Sub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807" y="1524000"/>
            <a:ext cx="6117447" cy="4684464"/>
          </a:xfrm>
          <a:prstGeom prst="rect">
            <a:avLst/>
          </a:prstGeom>
        </p:spPr>
      </p:pic>
      <p:sp>
        <p:nvSpPr>
          <p:cNvPr id="16" name="Rectangle 10"/>
          <p:cNvSpPr/>
          <p:nvPr/>
        </p:nvSpPr>
        <p:spPr>
          <a:xfrm>
            <a:off x="4038600" y="3657601"/>
            <a:ext cx="6637867" cy="1654481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17" name="Rectangle 14"/>
          <p:cNvSpPr/>
          <p:nvPr/>
        </p:nvSpPr>
        <p:spPr>
          <a:xfrm>
            <a:off x="4038600" y="3657601"/>
            <a:ext cx="304800" cy="1654481"/>
          </a:xfrm>
          <a:prstGeom prst="rect">
            <a:avLst/>
          </a:prstGeom>
          <a:solidFill>
            <a:srgbClr val="EB641B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18" name="Title 7"/>
          <p:cNvSpPr>
            <a:spLocks noGrp="1"/>
          </p:cNvSpPr>
          <p:nvPr>
            <p:ph type="ctrTitle"/>
          </p:nvPr>
        </p:nvSpPr>
        <p:spPr>
          <a:xfrm>
            <a:off x="4343400" y="3827594"/>
            <a:ext cx="6142567" cy="1280888"/>
          </a:xfrm>
        </p:spPr>
        <p:txBody>
          <a:bodyPr anchor="ctr"/>
          <a:lstStyle>
            <a:lvl1pPr algn="ctr">
              <a:defRPr sz="2100" baseline="0">
                <a:solidFill>
                  <a:schemeClr val="tx1"/>
                </a:solidFill>
                <a:latin typeface="+mj-lt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700" b="1">
                <a:solidFill>
                  <a:schemeClr val="accent5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8" name="Text Placeholder 12"/>
          <p:cNvSpPr>
            <a:spLocks noGrp="1"/>
          </p:cNvSpPr>
          <p:nvPr>
            <p:ph idx="1" hasCustomPrompt="1"/>
          </p:nvPr>
        </p:nvSpPr>
        <p:spPr bwMode="auto">
          <a:xfrm>
            <a:off x="609600" y="990600"/>
            <a:ext cx="109728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lnSpc>
                <a:spcPct val="150000"/>
              </a:lnSpc>
              <a:spcBef>
                <a:spcPts val="0"/>
              </a:spcBef>
              <a:defRPr sz="2100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05130" indent="-215900">
              <a:lnSpc>
                <a:spcPct val="120000"/>
              </a:lnSpc>
              <a:defRPr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675005" indent="-215900">
              <a:lnSpc>
                <a:spcPct val="120000"/>
              </a:lnSpc>
              <a:defRPr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539750" marR="0" indent="-215900" algn="l" defTabSz="685800" rtl="0" eaLnBrk="1" fontAlgn="base" latinLnBrk="0" hangingPunct="1">
              <a:lnSpc>
                <a:spcPct val="100000"/>
              </a:lnSpc>
              <a:spcBef>
                <a:spcPts val="170"/>
              </a:spcBef>
              <a:spcAft>
                <a:spcPct val="0"/>
              </a:spcAft>
              <a:buClr>
                <a:srgbClr val="CF5716"/>
              </a:buClr>
              <a:buSzPct val="70000"/>
              <a:buFont typeface="Wingdings" panose="05000000000000000000" pitchFamily="2" charset="2"/>
              <a:buChar char=""/>
              <a:defRPr sz="1015" baseline="0">
                <a:latin typeface="+mn-lt"/>
              </a:defRPr>
            </a:lvl4pPr>
            <a:lvl5pPr>
              <a:defRPr sz="1165" baseline="0">
                <a:latin typeface="+mn-lt"/>
              </a:defRPr>
            </a:lvl5pPr>
            <a:lvl6pPr>
              <a:defRPr sz="1415"/>
            </a:lvl6pPr>
            <a:lvl7pPr indent="-215900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en-US" altLang="zh-CN" dirty="0"/>
          </a:p>
          <a:p>
            <a:pPr marL="694055" marR="0" lvl="6" indent="-96520" algn="l" defTabSz="685800" rtl="0" eaLnBrk="1" fontAlgn="base" latinLnBrk="0" hangingPunct="1">
              <a:lnSpc>
                <a:spcPct val="100000"/>
              </a:lnSpc>
              <a:spcBef>
                <a:spcPts val="170"/>
              </a:spcBef>
              <a:spcAft>
                <a:spcPct val="0"/>
              </a:spcAft>
              <a:buClr>
                <a:srgbClr val="CF5716"/>
              </a:buClr>
              <a:buSzPct val="70000"/>
              <a:buFont typeface="Wingdings" panose="05000000000000000000" pitchFamily="2" charset="2"/>
              <a:buChar char=""/>
              <a:defRPr/>
            </a:pPr>
            <a:r>
              <a:rPr kumimoji="0" lang="zh-CN" alt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2A4A7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  <a:endParaRPr kumimoji="0" lang="zh-CN" altLang="en-US" sz="1500" b="0" i="0" u="none" strike="noStrike" kern="1200" cap="none" spc="0" normalizeH="0" baseline="0" noProof="0" dirty="0">
              <a:ln>
                <a:noFill/>
              </a:ln>
              <a:solidFill>
                <a:srgbClr val="2A4A7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lvl="2"/>
            <a:endParaRPr lang="zh-CN" altLang="en-US" dirty="0"/>
          </a:p>
        </p:txBody>
      </p:sp>
    </p:spTree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us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2"/>
          <p:cNvSpPr>
            <a:spLocks noGrp="1"/>
          </p:cNvSpPr>
          <p:nvPr>
            <p:ph idx="1" hasCustomPrompt="1"/>
          </p:nvPr>
        </p:nvSpPr>
        <p:spPr bwMode="auto">
          <a:xfrm>
            <a:off x="609600" y="1066800"/>
            <a:ext cx="5486400" cy="5181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baseline="0">
                <a:latin typeface="+mn-lt"/>
              </a:defRPr>
            </a:lvl1pPr>
            <a:lvl2pPr>
              <a:defRPr baseline="0">
                <a:latin typeface="+mn-lt"/>
              </a:defRPr>
            </a:lvl2pPr>
            <a:lvl3pPr>
              <a:defRPr baseline="0">
                <a:latin typeface="+mn-lt"/>
              </a:defRPr>
            </a:lvl3pPr>
            <a:lvl4pPr>
              <a:defRPr baseline="0">
                <a:latin typeface="+mn-lt"/>
              </a:defRPr>
            </a:lvl4pPr>
            <a:lvl5pPr>
              <a:defRPr baseline="0">
                <a:latin typeface="+mn-lt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sp>
        <p:nvSpPr>
          <p:cNvPr id="8" name="Text Placeholder 12"/>
          <p:cNvSpPr>
            <a:spLocks noGrp="1"/>
          </p:cNvSpPr>
          <p:nvPr>
            <p:ph idx="10" hasCustomPrompt="1"/>
          </p:nvPr>
        </p:nvSpPr>
        <p:spPr bwMode="auto">
          <a:xfrm>
            <a:off x="6248400" y="1066800"/>
            <a:ext cx="5334000" cy="5181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cxnSp>
        <p:nvCxnSpPr>
          <p:cNvPr id="6" name="直接连接符 5"/>
          <p:cNvCxnSpPr/>
          <p:nvPr/>
        </p:nvCxnSpPr>
        <p:spPr>
          <a:xfrm>
            <a:off x="6172200" y="1066800"/>
            <a:ext cx="0" cy="518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Text_IM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2"/>
          <p:cNvSpPr>
            <a:spLocks noGrp="1"/>
          </p:cNvSpPr>
          <p:nvPr>
            <p:ph idx="1" hasCustomPrompt="1"/>
          </p:nvPr>
        </p:nvSpPr>
        <p:spPr bwMode="auto">
          <a:xfrm>
            <a:off x="609599" y="990600"/>
            <a:ext cx="5885795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baseline="0">
                <a:latin typeface="+mn-lt"/>
              </a:defRPr>
            </a:lvl1pPr>
            <a:lvl2pPr>
              <a:defRPr baseline="0">
                <a:latin typeface="+mn-lt"/>
              </a:defRPr>
            </a:lvl2pPr>
            <a:lvl3pPr>
              <a:defRPr baseline="0">
                <a:latin typeface="+mn-lt"/>
              </a:defRPr>
            </a:lvl3pPr>
            <a:lvl4pPr>
              <a:defRPr baseline="0">
                <a:latin typeface="+mn-lt"/>
              </a:defRPr>
            </a:lvl4pPr>
            <a:lvl5pPr>
              <a:defRPr baseline="0">
                <a:latin typeface="+mn-lt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cxnSp>
        <p:nvCxnSpPr>
          <p:cNvPr id="4" name="直接连接符 3"/>
          <p:cNvCxnSpPr/>
          <p:nvPr/>
        </p:nvCxnSpPr>
        <p:spPr>
          <a:xfrm>
            <a:off x="6553200" y="1066800"/>
            <a:ext cx="0" cy="533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807" y="1524000"/>
            <a:ext cx="6117447" cy="468446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Sub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807" y="1524000"/>
            <a:ext cx="6117447" cy="4684464"/>
          </a:xfrm>
          <a:prstGeom prst="rect">
            <a:avLst/>
          </a:prstGeom>
        </p:spPr>
      </p:pic>
      <p:sp>
        <p:nvSpPr>
          <p:cNvPr id="16" name="Rectangle 10"/>
          <p:cNvSpPr/>
          <p:nvPr/>
        </p:nvSpPr>
        <p:spPr>
          <a:xfrm>
            <a:off x="4038600" y="3657601"/>
            <a:ext cx="6637867" cy="1654481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17" name="Rectangle 14"/>
          <p:cNvSpPr/>
          <p:nvPr/>
        </p:nvSpPr>
        <p:spPr>
          <a:xfrm>
            <a:off x="4038600" y="3657601"/>
            <a:ext cx="304800" cy="1654481"/>
          </a:xfrm>
          <a:prstGeom prst="rect">
            <a:avLst/>
          </a:prstGeom>
          <a:solidFill>
            <a:srgbClr val="EB641B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18" name="Title 7"/>
          <p:cNvSpPr>
            <a:spLocks noGrp="1"/>
          </p:cNvSpPr>
          <p:nvPr>
            <p:ph type="ctrTitle"/>
          </p:nvPr>
        </p:nvSpPr>
        <p:spPr>
          <a:xfrm>
            <a:off x="4343400" y="3827594"/>
            <a:ext cx="6142567" cy="1280888"/>
          </a:xfrm>
        </p:spPr>
        <p:txBody>
          <a:bodyPr anchor="ctr"/>
          <a:lstStyle>
            <a:lvl1pPr algn="ctr">
              <a:defRPr sz="2800" baseline="0">
                <a:solidFill>
                  <a:schemeClr val="tx1"/>
                </a:solidFill>
                <a:latin typeface="+mj-lt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807" y="1524000"/>
            <a:ext cx="6117447" cy="4684464"/>
          </a:xfrm>
          <a:prstGeom prst="rect">
            <a:avLst/>
          </a:prstGeom>
        </p:spPr>
      </p:pic>
      <p:sp>
        <p:nvSpPr>
          <p:cNvPr id="4" name="Rectangle 10"/>
          <p:cNvSpPr/>
          <p:nvPr/>
        </p:nvSpPr>
        <p:spPr>
          <a:xfrm>
            <a:off x="4038600" y="3657601"/>
            <a:ext cx="6637867" cy="1654481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5" name="Rectangle 11"/>
          <p:cNvSpPr/>
          <p:nvPr/>
        </p:nvSpPr>
        <p:spPr>
          <a:xfrm>
            <a:off x="304800" y="673897"/>
            <a:ext cx="6117447" cy="719623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algn="ctr" eaLnBrk="1" hangingPunct="1">
              <a:defRPr/>
            </a:pPr>
            <a:endParaRPr lang="zh-CN" altLang="zh-CN" sz="2700">
              <a:solidFill>
                <a:srgbClr val="FFFFFF"/>
              </a:solidFill>
            </a:endParaRPr>
          </a:p>
        </p:txBody>
      </p:sp>
      <p:sp>
        <p:nvSpPr>
          <p:cNvPr id="6" name="Rectangle 14"/>
          <p:cNvSpPr/>
          <p:nvPr/>
        </p:nvSpPr>
        <p:spPr>
          <a:xfrm>
            <a:off x="4038600" y="3657601"/>
            <a:ext cx="304800" cy="1654481"/>
          </a:xfrm>
          <a:prstGeom prst="rect">
            <a:avLst/>
          </a:prstGeom>
          <a:solidFill>
            <a:srgbClr val="EB641B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7" name="Rectangle 15"/>
          <p:cNvSpPr/>
          <p:nvPr/>
        </p:nvSpPr>
        <p:spPr>
          <a:xfrm>
            <a:off x="359807" y="665099"/>
            <a:ext cx="187820" cy="73123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algn="ctr" eaLnBrk="1" hangingPunct="1">
              <a:defRPr/>
            </a:pPr>
            <a:endParaRPr lang="zh-CN" altLang="zh-CN" dirty="0">
              <a:solidFill>
                <a:srgbClr val="FFFFFF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343400" y="3827594"/>
            <a:ext cx="6142567" cy="1280888"/>
          </a:xfrm>
        </p:spPr>
        <p:txBody>
          <a:bodyPr anchor="ctr"/>
          <a:lstStyle>
            <a:lvl1pPr algn="ctr">
              <a:defRPr sz="2800" baseline="0">
                <a:solidFill>
                  <a:schemeClr val="tx1"/>
                </a:solidFill>
                <a:latin typeface="+mj-lt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63007" y="726666"/>
            <a:ext cx="5812317" cy="56873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 baseline="0">
                <a:solidFill>
                  <a:schemeClr val="tx2"/>
                </a:solidFill>
                <a:latin typeface="+mn-lt"/>
                <a:ea typeface="+mn-ea"/>
                <a:cs typeface="+mj-cs"/>
              </a:defRPr>
            </a:lvl1pPr>
            <a:lvl2pPr marL="257175" indent="0" algn="ctr">
              <a:buNone/>
            </a:lvl2pPr>
            <a:lvl3pPr marL="514350" indent="0" algn="ctr">
              <a:buNone/>
            </a:lvl3pPr>
            <a:lvl4pPr marL="771525" indent="0" algn="ctr">
              <a:buNone/>
            </a:lvl4pPr>
            <a:lvl5pPr marL="1028700" indent="0" algn="ctr">
              <a:buNone/>
            </a:lvl5pPr>
            <a:lvl6pPr marL="1285875" indent="0" algn="ctr">
              <a:buNone/>
            </a:lvl6pPr>
            <a:lvl7pPr marL="1543050" indent="0" algn="ctr">
              <a:buNone/>
            </a:lvl7pPr>
            <a:lvl8pPr marL="1800225" indent="0" algn="ctr">
              <a:buNone/>
            </a:lvl8pPr>
            <a:lvl9pPr marL="2057400" indent="0" algn="ctr">
              <a:buNone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0" hasCustomPrompt="1"/>
          </p:nvPr>
        </p:nvSpPr>
        <p:spPr>
          <a:xfrm>
            <a:off x="5280025" y="5550204"/>
            <a:ext cx="4273555" cy="79086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aseline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Sub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807" y="1524000"/>
            <a:ext cx="6117447" cy="4684464"/>
          </a:xfrm>
          <a:prstGeom prst="rect">
            <a:avLst/>
          </a:prstGeom>
        </p:spPr>
      </p:pic>
      <p:sp>
        <p:nvSpPr>
          <p:cNvPr id="16" name="Rectangle 10"/>
          <p:cNvSpPr/>
          <p:nvPr/>
        </p:nvSpPr>
        <p:spPr>
          <a:xfrm>
            <a:off x="4038600" y="3657601"/>
            <a:ext cx="6637867" cy="1654481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17" name="Rectangle 14"/>
          <p:cNvSpPr/>
          <p:nvPr/>
        </p:nvSpPr>
        <p:spPr>
          <a:xfrm>
            <a:off x="4038600" y="3657601"/>
            <a:ext cx="304800" cy="1654481"/>
          </a:xfrm>
          <a:prstGeom prst="rect">
            <a:avLst/>
          </a:prstGeom>
          <a:solidFill>
            <a:srgbClr val="EB641B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mbria" panose="02040503050406030204" pitchFamily="18" charset="0"/>
              </a:defRPr>
            </a:lvl9pPr>
          </a:lstStyle>
          <a:p>
            <a:pPr algn="ctr" eaLnBrk="1" hangingPunct="1">
              <a:defRPr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18" name="Title 7"/>
          <p:cNvSpPr>
            <a:spLocks noGrp="1"/>
          </p:cNvSpPr>
          <p:nvPr>
            <p:ph type="ctrTitle"/>
          </p:nvPr>
        </p:nvSpPr>
        <p:spPr>
          <a:xfrm>
            <a:off x="4343400" y="3827594"/>
            <a:ext cx="6142567" cy="1280888"/>
          </a:xfrm>
        </p:spPr>
        <p:txBody>
          <a:bodyPr anchor="ctr"/>
          <a:lstStyle>
            <a:lvl1pPr algn="ctr">
              <a:defRPr sz="2800" baseline="0">
                <a:solidFill>
                  <a:schemeClr val="tx1"/>
                </a:solidFill>
                <a:latin typeface="+mj-lt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 b="1">
                <a:solidFill>
                  <a:schemeClr val="accent5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8" name="Text Placeholder 12"/>
          <p:cNvSpPr>
            <a:spLocks noGrp="1"/>
          </p:cNvSpPr>
          <p:nvPr>
            <p:ph idx="1" hasCustomPrompt="1"/>
          </p:nvPr>
        </p:nvSpPr>
        <p:spPr bwMode="auto">
          <a:xfrm>
            <a:off x="609600" y="990600"/>
            <a:ext cx="109728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lnSpc>
                <a:spcPct val="150000"/>
              </a:lnSpc>
              <a:spcBef>
                <a:spcPts val="0"/>
              </a:spcBef>
              <a:defRPr sz="2800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39750" indent="-288290">
              <a:lnSpc>
                <a:spcPct val="120000"/>
              </a:lnSpc>
              <a:defRPr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899795" indent="-288290">
              <a:lnSpc>
                <a:spcPct val="120000"/>
              </a:lnSpc>
              <a:defRPr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720090" marR="0" indent="-288290" algn="l" defTabSz="914400" rtl="0" eaLnBrk="1" fontAlgn="base" latinLnBrk="0" hangingPunct="1">
              <a:lnSpc>
                <a:spcPct val="100000"/>
              </a:lnSpc>
              <a:spcBef>
                <a:spcPts val="225"/>
              </a:spcBef>
              <a:spcAft>
                <a:spcPct val="0"/>
              </a:spcAft>
              <a:buClr>
                <a:srgbClr val="CF5716"/>
              </a:buClr>
              <a:buSzPct val="70000"/>
              <a:buFont typeface="Wingdings" panose="05000000000000000000" pitchFamily="2" charset="2"/>
              <a:buChar char=""/>
              <a:defRPr sz="1350" baseline="0">
                <a:latin typeface="+mn-lt"/>
              </a:defRPr>
            </a:lvl4pPr>
            <a:lvl5pPr>
              <a:defRPr sz="1550" baseline="0">
                <a:latin typeface="+mn-lt"/>
              </a:defRPr>
            </a:lvl5pPr>
            <a:lvl6pPr>
              <a:defRPr sz="1890"/>
            </a:lvl6pPr>
            <a:lvl7pPr indent="-288290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en-US" altLang="zh-CN" dirty="0"/>
          </a:p>
          <a:p>
            <a:pPr marL="925830" marR="0" lvl="6" indent="-128905" algn="l" defTabSz="914400" rtl="0" eaLnBrk="1" fontAlgn="base" latinLnBrk="0" hangingPunct="1">
              <a:lnSpc>
                <a:spcPct val="100000"/>
              </a:lnSpc>
              <a:spcBef>
                <a:spcPts val="225"/>
              </a:spcBef>
              <a:spcAft>
                <a:spcPct val="0"/>
              </a:spcAft>
              <a:buClr>
                <a:srgbClr val="CF5716"/>
              </a:buClr>
              <a:buSzPct val="70000"/>
              <a:buFont typeface="Wingdings" panose="05000000000000000000" pitchFamily="2" charset="2"/>
              <a:buChar char="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A4A7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2A4A7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lvl="2"/>
            <a:endParaRPr lang="zh-CN" altLang="en-US" dirty="0"/>
          </a:p>
        </p:txBody>
      </p:sp>
    </p:spTree>
  </p:cSld>
  <p:clrMapOvr>
    <a:masterClrMapping/>
  </p:clrMapOvr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us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2"/>
          <p:cNvSpPr>
            <a:spLocks noGrp="1"/>
          </p:cNvSpPr>
          <p:nvPr>
            <p:ph idx="1" hasCustomPrompt="1"/>
          </p:nvPr>
        </p:nvSpPr>
        <p:spPr bwMode="auto">
          <a:xfrm>
            <a:off x="609600" y="1066800"/>
            <a:ext cx="5486400" cy="5181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baseline="0">
                <a:latin typeface="+mn-lt"/>
              </a:defRPr>
            </a:lvl1pPr>
            <a:lvl2pPr>
              <a:defRPr baseline="0">
                <a:latin typeface="+mn-lt"/>
              </a:defRPr>
            </a:lvl2pPr>
            <a:lvl3pPr>
              <a:defRPr baseline="0">
                <a:latin typeface="+mn-lt"/>
              </a:defRPr>
            </a:lvl3pPr>
            <a:lvl4pPr>
              <a:defRPr baseline="0">
                <a:latin typeface="+mn-lt"/>
              </a:defRPr>
            </a:lvl4pPr>
            <a:lvl5pPr>
              <a:defRPr baseline="0">
                <a:latin typeface="+mn-lt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sp>
        <p:nvSpPr>
          <p:cNvPr id="8" name="Text Placeholder 12"/>
          <p:cNvSpPr>
            <a:spLocks noGrp="1"/>
          </p:cNvSpPr>
          <p:nvPr>
            <p:ph idx="10" hasCustomPrompt="1"/>
          </p:nvPr>
        </p:nvSpPr>
        <p:spPr bwMode="auto">
          <a:xfrm>
            <a:off x="6248400" y="1066800"/>
            <a:ext cx="5334000" cy="5181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cxnSp>
        <p:nvCxnSpPr>
          <p:cNvPr id="6" name="直接连接符 5"/>
          <p:cNvCxnSpPr/>
          <p:nvPr/>
        </p:nvCxnSpPr>
        <p:spPr>
          <a:xfrm>
            <a:off x="6172200" y="1066800"/>
            <a:ext cx="0" cy="518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Text_IM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2"/>
          <p:cNvSpPr>
            <a:spLocks noGrp="1"/>
          </p:cNvSpPr>
          <p:nvPr>
            <p:ph idx="1" hasCustomPrompt="1"/>
          </p:nvPr>
        </p:nvSpPr>
        <p:spPr bwMode="auto">
          <a:xfrm>
            <a:off x="609599" y="990600"/>
            <a:ext cx="5885795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baseline="0">
                <a:latin typeface="+mn-lt"/>
              </a:defRPr>
            </a:lvl1pPr>
            <a:lvl2pPr>
              <a:defRPr baseline="0">
                <a:latin typeface="+mn-lt"/>
              </a:defRPr>
            </a:lvl2pPr>
            <a:lvl3pPr>
              <a:defRPr baseline="0">
                <a:latin typeface="+mn-lt"/>
              </a:defRPr>
            </a:lvl3pPr>
            <a:lvl4pPr>
              <a:defRPr baseline="0">
                <a:latin typeface="+mn-lt"/>
              </a:defRPr>
            </a:lvl4pPr>
            <a:lvl5pPr>
              <a:defRPr baseline="0">
                <a:latin typeface="+mn-lt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cxnSp>
        <p:nvCxnSpPr>
          <p:cNvPr id="4" name="直接连接符 3"/>
          <p:cNvCxnSpPr/>
          <p:nvPr/>
        </p:nvCxnSpPr>
        <p:spPr>
          <a:xfrm>
            <a:off x="6553200" y="1066800"/>
            <a:ext cx="0" cy="533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807" y="1524000"/>
            <a:ext cx="6117447" cy="468446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9003323" y="0"/>
            <a:ext cx="2813539" cy="73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7925" tIns="38963" rIns="77925" bIns="38963" spcCol="0"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889EBA91-1ABC-40A1-A298-75A1ACA309CE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B1E3B3A6-7A9C-48B8-933D-3377D6C33DD3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 b="1">
                <a:solidFill>
                  <a:schemeClr val="accent5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8" name="Text Placeholder 12"/>
          <p:cNvSpPr>
            <a:spLocks noGrp="1"/>
          </p:cNvSpPr>
          <p:nvPr>
            <p:ph idx="1" hasCustomPrompt="1"/>
          </p:nvPr>
        </p:nvSpPr>
        <p:spPr bwMode="auto">
          <a:xfrm>
            <a:off x="609600" y="990600"/>
            <a:ext cx="109728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lnSpc>
                <a:spcPct val="150000"/>
              </a:lnSpc>
              <a:spcBef>
                <a:spcPts val="0"/>
              </a:spcBef>
              <a:defRPr sz="2800"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39750" indent="-288290">
              <a:lnSpc>
                <a:spcPct val="120000"/>
              </a:lnSpc>
              <a:defRPr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899795" indent="-288290">
              <a:lnSpc>
                <a:spcPct val="120000"/>
              </a:lnSpc>
              <a:defRPr baseline="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720090" marR="0" indent="-288290" algn="l" defTabSz="914400" rtl="0" eaLnBrk="1" fontAlgn="base" latinLnBrk="0" hangingPunct="1">
              <a:lnSpc>
                <a:spcPct val="100000"/>
              </a:lnSpc>
              <a:spcBef>
                <a:spcPts val="225"/>
              </a:spcBef>
              <a:spcAft>
                <a:spcPct val="0"/>
              </a:spcAft>
              <a:buClr>
                <a:srgbClr val="CF5716"/>
              </a:buClr>
              <a:buSzPct val="70000"/>
              <a:buFont typeface="Wingdings" panose="05000000000000000000" pitchFamily="2" charset="2"/>
              <a:buChar char=""/>
              <a:defRPr sz="1350" baseline="0">
                <a:latin typeface="+mn-lt"/>
              </a:defRPr>
            </a:lvl4pPr>
            <a:lvl5pPr>
              <a:defRPr sz="1550" baseline="0">
                <a:latin typeface="+mn-lt"/>
              </a:defRPr>
            </a:lvl5pPr>
            <a:lvl6pPr>
              <a:defRPr sz="1890"/>
            </a:lvl6pPr>
            <a:lvl7pPr indent="-288290"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en-US" altLang="zh-CN" dirty="0"/>
          </a:p>
          <a:p>
            <a:pPr marL="925830" marR="0" lvl="6" indent="-128905" algn="l" defTabSz="914400" rtl="0" eaLnBrk="1" fontAlgn="base" latinLnBrk="0" hangingPunct="1">
              <a:lnSpc>
                <a:spcPct val="100000"/>
              </a:lnSpc>
              <a:spcBef>
                <a:spcPts val="225"/>
              </a:spcBef>
              <a:spcAft>
                <a:spcPct val="0"/>
              </a:spcAft>
              <a:buClr>
                <a:srgbClr val="CF5716"/>
              </a:buClr>
              <a:buSzPct val="70000"/>
              <a:buFont typeface="Wingdings" panose="05000000000000000000" pitchFamily="2" charset="2"/>
              <a:buChar char="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A4A7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2A4A7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lvl="2"/>
            <a:endParaRPr lang="zh-CN" altLang="en-US" dirty="0"/>
          </a:p>
        </p:txBody>
      </p:sp>
    </p:spTree>
  </p:cSld>
  <p:clrMapOvr>
    <a:masterClrMapping/>
  </p:clrMapOvr>
  <p:hf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10972800" cy="4937760"/>
          </a:xfrm>
        </p:spPr>
        <p:txBody>
          <a:bodyPr/>
          <a:lstStyle>
            <a:lvl1pPr>
              <a:defRPr>
                <a:latin typeface="华文楷体" panose="02010600040101010101" charset="-122"/>
                <a:ea typeface="华文楷体" panose="02010600040101010101" charset="-122"/>
              </a:defRPr>
            </a:lvl1pPr>
            <a:lvl2pPr>
              <a:defRPr sz="2400">
                <a:latin typeface="华文楷体" panose="02010600040101010101" charset="-122"/>
                <a:ea typeface="华文楷体" panose="02010600040101010101" charset="-122"/>
              </a:defRPr>
            </a:lvl2pPr>
            <a:lvl3pPr>
              <a:defRPr sz="2400">
                <a:latin typeface="华文楷体" panose="02010600040101010101" charset="-122"/>
                <a:ea typeface="华文楷体" panose="02010600040101010101" charset="-122"/>
              </a:defRPr>
            </a:lvl3pPr>
            <a:lvl4pPr>
              <a:defRPr sz="1800">
                <a:latin typeface="华文楷体" panose="02010600040101010101" charset="-122"/>
                <a:ea typeface="华文楷体" panose="02010600040101010101" charset="-122"/>
              </a:defRPr>
            </a:lvl4pPr>
            <a:lvl5pPr>
              <a:defRPr sz="1600">
                <a:latin typeface="华文楷体" panose="02010600040101010101" charset="-122"/>
                <a:ea typeface="华文楷体" panose="02010600040101010101" charset="-122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us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2"/>
          <p:cNvSpPr>
            <a:spLocks noGrp="1"/>
          </p:cNvSpPr>
          <p:nvPr>
            <p:ph idx="1" hasCustomPrompt="1"/>
          </p:nvPr>
        </p:nvSpPr>
        <p:spPr bwMode="auto">
          <a:xfrm>
            <a:off x="609600" y="1066800"/>
            <a:ext cx="5486400" cy="5181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baseline="0">
                <a:latin typeface="+mn-lt"/>
              </a:defRPr>
            </a:lvl1pPr>
            <a:lvl2pPr>
              <a:defRPr baseline="0">
                <a:latin typeface="+mn-lt"/>
              </a:defRPr>
            </a:lvl2pPr>
            <a:lvl3pPr>
              <a:defRPr baseline="0">
                <a:latin typeface="+mn-lt"/>
              </a:defRPr>
            </a:lvl3pPr>
            <a:lvl4pPr>
              <a:defRPr baseline="0">
                <a:latin typeface="+mn-lt"/>
              </a:defRPr>
            </a:lvl4pPr>
            <a:lvl5pPr>
              <a:defRPr baseline="0">
                <a:latin typeface="+mn-lt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sp>
        <p:nvSpPr>
          <p:cNvPr id="8" name="Text Placeholder 12"/>
          <p:cNvSpPr>
            <a:spLocks noGrp="1"/>
          </p:cNvSpPr>
          <p:nvPr>
            <p:ph idx="10" hasCustomPrompt="1"/>
          </p:nvPr>
        </p:nvSpPr>
        <p:spPr bwMode="auto">
          <a:xfrm>
            <a:off x="6248400" y="1066800"/>
            <a:ext cx="5334000" cy="5181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cxnSp>
        <p:nvCxnSpPr>
          <p:cNvPr id="6" name="直接连接符 5"/>
          <p:cNvCxnSpPr/>
          <p:nvPr/>
        </p:nvCxnSpPr>
        <p:spPr>
          <a:xfrm>
            <a:off x="6172200" y="1066800"/>
            <a:ext cx="0" cy="518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Text_IM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2"/>
          <p:cNvSpPr>
            <a:spLocks noGrp="1"/>
          </p:cNvSpPr>
          <p:nvPr>
            <p:ph idx="1" hasCustomPrompt="1"/>
          </p:nvPr>
        </p:nvSpPr>
        <p:spPr bwMode="auto">
          <a:xfrm>
            <a:off x="609599" y="990600"/>
            <a:ext cx="5885795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baseline="0">
                <a:latin typeface="+mn-lt"/>
              </a:defRPr>
            </a:lvl1pPr>
            <a:lvl2pPr>
              <a:defRPr baseline="0">
                <a:latin typeface="+mn-lt"/>
              </a:defRPr>
            </a:lvl2pPr>
            <a:lvl3pPr>
              <a:defRPr baseline="0">
                <a:latin typeface="+mn-lt"/>
              </a:defRPr>
            </a:lvl3pPr>
            <a:lvl4pPr>
              <a:defRPr baseline="0">
                <a:latin typeface="+mn-lt"/>
              </a:defRPr>
            </a:lvl4pPr>
            <a:lvl5pPr>
              <a:defRPr baseline="0">
                <a:latin typeface="+mn-lt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cxnSp>
        <p:nvCxnSpPr>
          <p:cNvPr id="4" name="直接连接符 3"/>
          <p:cNvCxnSpPr/>
          <p:nvPr/>
        </p:nvCxnSpPr>
        <p:spPr>
          <a:xfrm>
            <a:off x="6553200" y="1066800"/>
            <a:ext cx="0" cy="533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807" y="1524000"/>
            <a:ext cx="6117447" cy="468446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13055600" y="-900507"/>
            <a:ext cx="1028700" cy="2956077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Segoe UI" panose="020B0502040204020203" pitchFamily="34" charset="0"/>
              <a:ea typeface="微软雅黑" panose="020B0503020204020204" pitchFamily="34" charset="-122"/>
              <a:sym typeface="Segoe UI" panose="020B0502040204020203" pitchFamily="34" charset="0"/>
            </a:endParaRPr>
          </a:p>
        </p:txBody>
      </p:sp>
      <p:sp>
        <p:nvSpPr>
          <p:cNvPr id="24" name="任意多边形: 形状 23"/>
          <p:cNvSpPr/>
          <p:nvPr userDrawn="1"/>
        </p:nvSpPr>
        <p:spPr>
          <a:xfrm>
            <a:off x="10229850" y="-4809"/>
            <a:ext cx="1963703" cy="1216618"/>
          </a:xfrm>
          <a:custGeom>
            <a:avLst/>
            <a:gdLst>
              <a:gd name="connsiteX0" fmla="*/ 29098 w 3136293"/>
              <a:gd name="connsiteY0" fmla="*/ 4763 h 1943101"/>
              <a:gd name="connsiteX1" fmla="*/ 5973 w 3136293"/>
              <a:gd name="connsiteY1" fmla="*/ 152400 h 1943101"/>
              <a:gd name="connsiteX2" fmla="*/ 68547 w 3136293"/>
              <a:gd name="connsiteY2" fmla="*/ 417322 h 1943101"/>
              <a:gd name="connsiteX3" fmla="*/ 497880 w 3136293"/>
              <a:gd name="connsiteY3" fmla="*/ 746125 h 1943101"/>
              <a:gd name="connsiteX4" fmla="*/ 932804 w 3136293"/>
              <a:gd name="connsiteY4" fmla="*/ 793115 h 1943101"/>
              <a:gd name="connsiteX5" fmla="*/ 1438390 w 3136293"/>
              <a:gd name="connsiteY5" fmla="*/ 1154939 h 1943101"/>
              <a:gd name="connsiteX6" fmla="*/ 1952666 w 3136293"/>
              <a:gd name="connsiteY6" fmla="*/ 1780859 h 1943101"/>
              <a:gd name="connsiteX7" fmla="*/ 2610835 w 3136293"/>
              <a:gd name="connsiteY7" fmla="*/ 1940815 h 1943101"/>
              <a:gd name="connsiteX8" fmla="*/ 3137203 w 3136293"/>
              <a:gd name="connsiteY8" fmla="*/ 1816482 h 1943101"/>
              <a:gd name="connsiteX9" fmla="*/ 3137203 w 3136293"/>
              <a:gd name="connsiteY9" fmla="*/ 4826 h 1943101"/>
              <a:gd name="connsiteX10" fmla="*/ 29098 w 3136293"/>
              <a:gd name="connsiteY10" fmla="*/ 4763 h 1943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136293" h="1943101">
                <a:moveTo>
                  <a:pt x="29098" y="4763"/>
                </a:moveTo>
                <a:cubicBezTo>
                  <a:pt x="15797" y="4763"/>
                  <a:pt x="6275" y="143002"/>
                  <a:pt x="5973" y="152400"/>
                </a:cubicBezTo>
                <a:cubicBezTo>
                  <a:pt x="2496" y="249555"/>
                  <a:pt x="29098" y="328422"/>
                  <a:pt x="68547" y="417322"/>
                </a:cubicBezTo>
                <a:cubicBezTo>
                  <a:pt x="138831" y="575564"/>
                  <a:pt x="310080" y="693865"/>
                  <a:pt x="497880" y="746125"/>
                </a:cubicBezTo>
                <a:cubicBezTo>
                  <a:pt x="618721" y="779717"/>
                  <a:pt x="810224" y="764477"/>
                  <a:pt x="932804" y="793115"/>
                </a:cubicBezTo>
                <a:cubicBezTo>
                  <a:pt x="1130504" y="839343"/>
                  <a:pt x="1341278" y="980187"/>
                  <a:pt x="1438390" y="1154939"/>
                </a:cubicBezTo>
                <a:cubicBezTo>
                  <a:pt x="1567620" y="1387412"/>
                  <a:pt x="1702670" y="1633538"/>
                  <a:pt x="1952666" y="1780859"/>
                </a:cubicBezTo>
                <a:cubicBezTo>
                  <a:pt x="2168353" y="1907922"/>
                  <a:pt x="2338090" y="1957389"/>
                  <a:pt x="2610835" y="1940815"/>
                </a:cubicBezTo>
                <a:cubicBezTo>
                  <a:pt x="2901414" y="1923162"/>
                  <a:pt x="3137203" y="1816482"/>
                  <a:pt x="3137203" y="1816482"/>
                </a:cubicBezTo>
                <a:lnTo>
                  <a:pt x="3137203" y="4826"/>
                </a:lnTo>
                <a:cubicBezTo>
                  <a:pt x="3137278" y="4763"/>
                  <a:pt x="33179" y="4763"/>
                  <a:pt x="29098" y="4763"/>
                </a:cubicBezTo>
                <a:close/>
              </a:path>
            </a:pathLst>
          </a:custGeom>
          <a:solidFill>
            <a:srgbClr val="E1F2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latin typeface="Segoe UI" panose="020B0502040204020203" pitchFamily="34" charset="0"/>
              <a:ea typeface="微软雅黑" panose="020B0503020204020204" pitchFamily="34" charset="-122"/>
              <a:sym typeface="Segoe UI" panose="020B0502040204020203" pitchFamily="34" charset="0"/>
            </a:endParaRPr>
          </a:p>
        </p:txBody>
      </p:sp>
      <p:sp>
        <p:nvSpPr>
          <p:cNvPr id="2" name="任意多边形: 形状 6"/>
          <p:cNvSpPr/>
          <p:nvPr userDrawn="1">
            <p:custDataLst>
              <p:tags r:id="rId2"/>
            </p:custDataLst>
          </p:nvPr>
        </p:nvSpPr>
        <p:spPr>
          <a:xfrm>
            <a:off x="3275" y="5663417"/>
            <a:ext cx="1542722" cy="1199954"/>
          </a:xfrm>
          <a:custGeom>
            <a:avLst/>
            <a:gdLst>
              <a:gd name="connsiteX0" fmla="*/ 150043 w 2499435"/>
              <a:gd name="connsiteY0" fmla="*/ 1 h 1944101"/>
              <a:gd name="connsiteX1" fmla="*/ 684480 w 2499435"/>
              <a:gd name="connsiteY1" fmla="*/ 200792 h 1944101"/>
              <a:gd name="connsiteX2" fmla="*/ 1174907 w 2499435"/>
              <a:gd name="connsiteY2" fmla="*/ 971570 h 1944101"/>
              <a:gd name="connsiteX3" fmla="*/ 1657046 w 2499435"/>
              <a:gd name="connsiteY3" fmla="*/ 1417133 h 1944101"/>
              <a:gd name="connsiteX4" fmla="*/ 2071801 w 2499435"/>
              <a:gd name="connsiteY4" fmla="*/ 1474997 h 1944101"/>
              <a:gd name="connsiteX5" fmla="*/ 2481223 w 2499435"/>
              <a:gd name="connsiteY5" fmla="*/ 1879898 h 1944101"/>
              <a:gd name="connsiteX6" fmla="*/ 2499435 w 2499435"/>
              <a:gd name="connsiteY6" fmla="*/ 1944101 h 1944101"/>
              <a:gd name="connsiteX7" fmla="*/ 0 w 2499435"/>
              <a:gd name="connsiteY7" fmla="*/ 1944101 h 1944101"/>
              <a:gd name="connsiteX8" fmla="*/ 0 w 2499435"/>
              <a:gd name="connsiteY8" fmla="*/ 11019 h 1944101"/>
              <a:gd name="connsiteX9" fmla="*/ 56834 w 2499435"/>
              <a:gd name="connsiteY9" fmla="*/ 3814 h 1944101"/>
              <a:gd name="connsiteX10" fmla="*/ 150043 w 2499435"/>
              <a:gd name="connsiteY10" fmla="*/ 1 h 1944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99435" h="1944101">
                <a:moveTo>
                  <a:pt x="150043" y="1"/>
                </a:moveTo>
                <a:cubicBezTo>
                  <a:pt x="358080" y="127"/>
                  <a:pt x="504506" y="63880"/>
                  <a:pt x="684480" y="200792"/>
                </a:cubicBezTo>
                <a:cubicBezTo>
                  <a:pt x="922883" y="382207"/>
                  <a:pt x="1051670" y="685294"/>
                  <a:pt x="1174907" y="971570"/>
                </a:cubicBezTo>
                <a:cubicBezTo>
                  <a:pt x="1267515" y="1186767"/>
                  <a:pt x="1468514" y="1360206"/>
                  <a:pt x="1657046" y="1417133"/>
                </a:cubicBezTo>
                <a:cubicBezTo>
                  <a:pt x="1773942" y="1452399"/>
                  <a:pt x="1956565" y="1433633"/>
                  <a:pt x="2071801" y="1474997"/>
                </a:cubicBezTo>
                <a:cubicBezTo>
                  <a:pt x="2250893" y="1539353"/>
                  <a:pt x="2414199" y="1685034"/>
                  <a:pt x="2481223" y="1879898"/>
                </a:cubicBezTo>
                <a:lnTo>
                  <a:pt x="2499435" y="1944101"/>
                </a:lnTo>
                <a:lnTo>
                  <a:pt x="0" y="1944101"/>
                </a:lnTo>
                <a:lnTo>
                  <a:pt x="0" y="11019"/>
                </a:lnTo>
                <a:lnTo>
                  <a:pt x="56834" y="3814"/>
                </a:lnTo>
                <a:cubicBezTo>
                  <a:pt x="89346" y="1263"/>
                  <a:pt x="120323" y="-17"/>
                  <a:pt x="150043" y="1"/>
                </a:cubicBezTo>
                <a:close/>
              </a:path>
            </a:pathLst>
          </a:custGeom>
          <a:solidFill>
            <a:srgbClr val="E1F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Segoe UI" panose="020B0502040204020203" pitchFamily="34" charset="0"/>
              <a:ea typeface="微软雅黑" panose="020B0503020204020204" pitchFamily="34" charset="-122"/>
              <a:sym typeface="Segoe UI" panose="020B0502040204020203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theme" Target="../theme/theme2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4.xml"/><Relationship Id="rId4" Type="http://schemas.openxmlformats.org/officeDocument/2006/relationships/slideLayout" Target="../slideLayouts/slideLayout23.xml"/><Relationship Id="rId3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11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609600" y="152401"/>
            <a:ext cx="10972800" cy="733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 dirty="0"/>
              <a:t>单击此处编辑母版标题样式</a:t>
            </a:r>
            <a:endParaRPr lang="en-US" altLang="zh-CN" dirty="0"/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609600" y="990600"/>
            <a:ext cx="10972800" cy="5410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153670" marR="0" lvl="0" indent="-153670" algn="l" defTabSz="914400" rtl="0" eaLnBrk="1" fontAlgn="base" latinLnBrk="0" hangingPunct="1">
              <a:lnSpc>
                <a:spcPct val="100000"/>
              </a:lnSpc>
              <a:spcBef>
                <a:spcPts val="340"/>
              </a:spcBef>
              <a:spcAft>
                <a:spcPct val="0"/>
              </a:spcAft>
              <a:buClr>
                <a:srgbClr val="000000"/>
              </a:buClr>
              <a:buSzPct val="76000"/>
              <a:buFont typeface="Wingdings 3" panose="05040102010807070707" pitchFamily="18" charset="2"/>
              <a:buChar char=""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编辑母版文本样式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+mn-ea"/>
              <a:cs typeface="Arial" panose="020B0604020202020204" pitchFamily="34" charset="0"/>
            </a:endParaRPr>
          </a:p>
          <a:p>
            <a:pPr marL="307975" marR="0" lvl="1" indent="-153670" algn="l" defTabSz="914400" rtl="0" eaLnBrk="1" fontAlgn="base" latinLnBrk="0" hangingPunct="1">
              <a:lnSpc>
                <a:spcPct val="100000"/>
              </a:lnSpc>
              <a:spcBef>
                <a:spcPts val="280"/>
              </a:spcBef>
              <a:spcAft>
                <a:spcPct val="0"/>
              </a:spcAft>
              <a:buClr>
                <a:srgbClr val="000000"/>
              </a:buClr>
              <a:buSzPct val="76000"/>
              <a:buFont typeface="Wingdings 3" panose="05040102010807070707" pitchFamily="18" charset="2"/>
              <a:buChar char=""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62280" marR="0" lvl="2" indent="-128905" algn="l" defTabSz="914400" rtl="0" eaLnBrk="1" fontAlgn="base" latinLnBrk="0" hangingPunct="1">
              <a:lnSpc>
                <a:spcPct val="100000"/>
              </a:lnSpc>
              <a:spcBef>
                <a:spcPts val="280"/>
              </a:spcBef>
              <a:spcAft>
                <a:spcPct val="0"/>
              </a:spcAft>
              <a:buClr>
                <a:srgbClr val="000000"/>
              </a:buClr>
              <a:buSzPct val="76000"/>
              <a:buFont typeface="Wingdings 3" panose="05040102010807070707" pitchFamily="18" charset="2"/>
              <a:buChar char="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C314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1C314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32" name="Straight Connector 28"/>
          <p:cNvSpPr>
            <a:spLocks noChangeShapeType="1"/>
          </p:cNvSpPr>
          <p:nvPr userDrawn="1"/>
        </p:nvSpPr>
        <p:spPr bwMode="auto">
          <a:xfrm>
            <a:off x="609600" y="898949"/>
            <a:ext cx="109728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" name="Rectangle 17"/>
          <p:cNvSpPr/>
          <p:nvPr/>
        </p:nvSpPr>
        <p:spPr>
          <a:xfrm>
            <a:off x="10972800" y="6522086"/>
            <a:ext cx="539115" cy="306705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>
              <a:defRPr/>
            </a:pPr>
            <a:fld id="{7A0AC270-0923-4589-A51D-6091E7C5371F}" type="slidenum">
              <a:rPr lang="zh-CN" altLang="en-US" sz="1400" kern="1200" smtClean="0">
                <a:solidFill>
                  <a:schemeClr val="tx2"/>
                </a:solidFill>
                <a:latin typeface="+mn-ea"/>
                <a:ea typeface="+mn-ea"/>
                <a:cs typeface="Arial" panose="020B0604020202020204" pitchFamily="34" charset="0"/>
              </a:rPr>
            </a:fld>
            <a:endParaRPr lang="en-US" altLang="zh-CN" sz="1400" kern="1200" dirty="0">
              <a:solidFill>
                <a:schemeClr val="tx2"/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12" name="Straight Connector 27"/>
          <p:cNvSpPr>
            <a:spLocks noChangeShapeType="1"/>
          </p:cNvSpPr>
          <p:nvPr userDrawn="1"/>
        </p:nvSpPr>
        <p:spPr bwMode="auto">
          <a:xfrm>
            <a:off x="609600" y="6477000"/>
            <a:ext cx="109728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400">
              <a:latin typeface="+mn-ea"/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25">
          <a:solidFill>
            <a:schemeClr val="tx2"/>
          </a:solidFill>
          <a:latin typeface="Calibri" panose="020F050202020403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25">
          <a:solidFill>
            <a:schemeClr val="tx2"/>
          </a:solidFill>
          <a:latin typeface="Calibri" panose="020F050202020403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25">
          <a:solidFill>
            <a:schemeClr val="tx2"/>
          </a:solidFill>
          <a:latin typeface="Calibri" panose="020F050202020403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25">
          <a:solidFill>
            <a:schemeClr val="tx2"/>
          </a:solidFill>
          <a:latin typeface="Calibri" panose="020F0502020204030204" pitchFamily="34" charset="0"/>
        </a:defRPr>
      </a:lvl5pPr>
      <a:lvl6pPr marL="257175" algn="l" rtl="0" eaLnBrk="1" fontAlgn="base" hangingPunct="1">
        <a:spcBef>
          <a:spcPct val="0"/>
        </a:spcBef>
        <a:spcAft>
          <a:spcPct val="0"/>
        </a:spcAft>
        <a:defRPr sz="1800">
          <a:solidFill>
            <a:schemeClr val="tx2"/>
          </a:solidFill>
          <a:latin typeface="Calibri" panose="020F0502020204030204" pitchFamily="34" charset="0"/>
        </a:defRPr>
      </a:lvl6pPr>
      <a:lvl7pPr marL="514350" algn="l" rtl="0" eaLnBrk="1" fontAlgn="base" hangingPunct="1">
        <a:spcBef>
          <a:spcPct val="0"/>
        </a:spcBef>
        <a:spcAft>
          <a:spcPct val="0"/>
        </a:spcAft>
        <a:defRPr sz="1800">
          <a:solidFill>
            <a:schemeClr val="tx2"/>
          </a:solidFill>
          <a:latin typeface="Calibri" panose="020F0502020204030204" pitchFamily="34" charset="0"/>
        </a:defRPr>
      </a:lvl7pPr>
      <a:lvl8pPr marL="771525" algn="l" rtl="0" eaLnBrk="1" fontAlgn="base" hangingPunct="1">
        <a:spcBef>
          <a:spcPct val="0"/>
        </a:spcBef>
        <a:spcAft>
          <a:spcPct val="0"/>
        </a:spcAft>
        <a:defRPr sz="1800">
          <a:solidFill>
            <a:schemeClr val="tx2"/>
          </a:solidFill>
          <a:latin typeface="Calibri" panose="020F0502020204030204" pitchFamily="34" charset="0"/>
        </a:defRPr>
      </a:lvl8pPr>
      <a:lvl9pPr marL="1028700" algn="l" rtl="0" eaLnBrk="1" fontAlgn="base" hangingPunct="1">
        <a:spcBef>
          <a:spcPct val="0"/>
        </a:spcBef>
        <a:spcAft>
          <a:spcPct val="0"/>
        </a:spcAft>
        <a:defRPr sz="1800">
          <a:solidFill>
            <a:schemeClr val="tx2"/>
          </a:solidFill>
          <a:latin typeface="Calibri" panose="020F0502020204030204" pitchFamily="34" charset="0"/>
        </a:defRPr>
      </a:lvl9pPr>
    </p:titleStyle>
    <p:bodyStyle>
      <a:lvl1pPr marL="153670" marR="0" indent="-288290" algn="l" defTabSz="914400" rtl="0" eaLnBrk="1" fontAlgn="base" latinLnBrk="0" hangingPunct="1">
        <a:lnSpc>
          <a:spcPct val="100000"/>
        </a:lnSpc>
        <a:spcBef>
          <a:spcPts val="340"/>
        </a:spcBef>
        <a:spcAft>
          <a:spcPct val="0"/>
        </a:spcAft>
        <a:buClr>
          <a:srgbClr val="000000"/>
        </a:buClr>
        <a:buSzPct val="76000"/>
        <a:buFont typeface="Wingdings 3" panose="05040102010807070707" pitchFamily="18" charset="2"/>
        <a:buChar char=""/>
        <a:defRPr lang="en-US" altLang="zh-CN" sz="3200" kern="1200" baseline="0" dirty="0" smtClean="0">
          <a:solidFill>
            <a:srgbClr val="C00000"/>
          </a:solidFill>
          <a:latin typeface="+mn-lt"/>
          <a:ea typeface="+mn-ea"/>
          <a:cs typeface="Arial" panose="020B0604020202020204" pitchFamily="34" charset="0"/>
        </a:defRPr>
      </a:lvl1pPr>
      <a:lvl2pPr marL="307975" marR="0" indent="-153670" algn="l" defTabSz="914400" rtl="0" eaLnBrk="1" fontAlgn="base" latinLnBrk="0" hangingPunct="1">
        <a:lnSpc>
          <a:spcPct val="100000"/>
        </a:lnSpc>
        <a:spcBef>
          <a:spcPts val="280"/>
        </a:spcBef>
        <a:spcAft>
          <a:spcPct val="0"/>
        </a:spcAft>
        <a:buClr>
          <a:srgbClr val="000000"/>
        </a:buClr>
        <a:buSzPct val="76000"/>
        <a:buFont typeface="Wingdings 3" panose="05040102010807070707" pitchFamily="18" charset="2"/>
        <a:buChar char=""/>
        <a:defRPr sz="2800" kern="1200" baseline="0">
          <a:solidFill>
            <a:srgbClr val="000000"/>
          </a:solidFill>
          <a:latin typeface="+mn-lt"/>
          <a:ea typeface="+mn-ea"/>
          <a:cs typeface="+mn-cs"/>
        </a:defRPr>
      </a:lvl2pPr>
      <a:lvl3pPr marL="462280" marR="0" indent="-128905" algn="l" defTabSz="914400" rtl="0" eaLnBrk="1" fontAlgn="base" latinLnBrk="0" hangingPunct="1">
        <a:lnSpc>
          <a:spcPct val="100000"/>
        </a:lnSpc>
        <a:spcBef>
          <a:spcPts val="280"/>
        </a:spcBef>
        <a:spcAft>
          <a:spcPct val="0"/>
        </a:spcAft>
        <a:buClr>
          <a:srgbClr val="000000"/>
        </a:buClr>
        <a:buSzPct val="76000"/>
        <a:buFont typeface="Wingdings 3" panose="05040102010807070707" pitchFamily="18" charset="2"/>
        <a:buChar char=""/>
        <a:defRPr sz="2400" kern="1200" baseline="0">
          <a:solidFill>
            <a:schemeClr val="accent1"/>
          </a:solidFill>
          <a:latin typeface="+mn-lt"/>
          <a:ea typeface="+mn-ea"/>
          <a:cs typeface="+mn-cs"/>
        </a:defRPr>
      </a:lvl3pPr>
      <a:lvl4pPr marL="617220" indent="-128905" algn="l" rtl="0" eaLnBrk="1" fontAlgn="base" hangingPunct="1">
        <a:spcBef>
          <a:spcPts val="225"/>
        </a:spcBef>
        <a:spcAft>
          <a:spcPct val="0"/>
        </a:spcAft>
        <a:buClr>
          <a:srgbClr val="CF5716"/>
        </a:buClr>
        <a:buSzPct val="70000"/>
        <a:buFont typeface="Wingdings" panose="05000000000000000000" pitchFamily="2" charset="2"/>
        <a:buChar char="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771525" indent="-128905" algn="l" rtl="0" eaLnBrk="1" fontAlgn="base" hangingPunct="1">
        <a:spcBef>
          <a:spcPts val="17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350" kern="1200" baseline="0">
          <a:solidFill>
            <a:schemeClr val="tx1"/>
          </a:solidFill>
          <a:latin typeface="+mn-ea"/>
          <a:ea typeface="+mn-ea"/>
          <a:cs typeface="+mn-cs"/>
        </a:defRPr>
      </a:lvl5pPr>
      <a:lvl6pPr marL="925830" indent="-102870" algn="l" rtl="0" eaLnBrk="1" latinLnBrk="0" hangingPunct="1">
        <a:spcBef>
          <a:spcPts val="170"/>
        </a:spcBef>
        <a:buClr>
          <a:srgbClr val="9FB8CD">
            <a:shade val="75000"/>
          </a:srgbClr>
        </a:buClr>
        <a:buSzPct val="75000"/>
        <a:buFont typeface="Wingdings 3" panose="05040102010807070707"/>
        <a:buChar char=""/>
        <a:defRPr kumimoji="0" lang="en-US" sz="9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028700" indent="-102870" algn="l" rtl="0" eaLnBrk="1" latinLnBrk="0" hangingPunct="1">
        <a:spcBef>
          <a:spcPts val="170"/>
        </a:spcBef>
        <a:buClr>
          <a:srgbClr val="727CA3">
            <a:shade val="75000"/>
          </a:srgbClr>
        </a:buClr>
        <a:buSzPct val="75000"/>
        <a:buFont typeface="Wingdings 3" panose="05040102010807070707"/>
        <a:buChar char=""/>
        <a:defRPr kumimoji="0" lang="en-US" sz="79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1131570" indent="-102870" algn="l" rtl="0" eaLnBrk="1" latinLnBrk="0" hangingPunct="1">
        <a:spcBef>
          <a:spcPts val="170"/>
        </a:spcBef>
        <a:buClr>
          <a:prstClr val="white">
            <a:shade val="50000"/>
          </a:prstClr>
        </a:buClr>
        <a:buSzPct val="75000"/>
        <a:buFont typeface="Wingdings 3" panose="05040102010807070707"/>
        <a:buChar char=""/>
        <a:defRPr kumimoji="0" lang="en-US" sz="79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1234440" indent="-102870" algn="l" rtl="0" eaLnBrk="1" latinLnBrk="0" hangingPunct="1">
        <a:spcBef>
          <a:spcPts val="170"/>
        </a:spcBef>
        <a:buClr>
          <a:srgbClr val="9FB8CD"/>
        </a:buClr>
        <a:buSzPct val="75000"/>
        <a:buFont typeface="Wingdings 3" panose="05040102010807070707"/>
        <a:buChar char=""/>
        <a:defRPr kumimoji="0" lang="en-US" sz="675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609600" y="152401"/>
            <a:ext cx="10972800" cy="733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 dirty="0"/>
              <a:t>单击此处编辑母版标题样式</a:t>
            </a:r>
            <a:endParaRPr lang="en-US" altLang="zh-CN" dirty="0"/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609600" y="990600"/>
            <a:ext cx="10972800" cy="5410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114935" marR="0" lvl="0" indent="-114935" algn="l" defTabSz="685800" rtl="0" eaLnBrk="1" fontAlgn="base" latinLnBrk="0" hangingPunct="1">
              <a:lnSpc>
                <a:spcPct val="100000"/>
              </a:lnSpc>
              <a:spcBef>
                <a:spcPts val="255"/>
              </a:spcBef>
              <a:spcAft>
                <a:spcPct val="0"/>
              </a:spcAft>
              <a:buClr>
                <a:srgbClr val="000000"/>
              </a:buClr>
              <a:buSzPct val="76000"/>
              <a:buFont typeface="Wingdings 3" panose="05040102010807070707" pitchFamily="18" charset="2"/>
              <a:buChar char="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编辑母版文本样式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+mn-ea"/>
              <a:cs typeface="Arial" panose="020B0604020202020204" pitchFamily="34" charset="0"/>
            </a:endParaRPr>
          </a:p>
          <a:p>
            <a:pPr marL="231140" marR="0" lvl="1" indent="-114935" algn="l" defTabSz="685800" rtl="0" eaLnBrk="1" fontAlgn="base" latinLnBrk="0" hangingPunct="1">
              <a:lnSpc>
                <a:spcPct val="100000"/>
              </a:lnSpc>
              <a:spcBef>
                <a:spcPts val="210"/>
              </a:spcBef>
              <a:spcAft>
                <a:spcPct val="0"/>
              </a:spcAft>
              <a:buClr>
                <a:srgbClr val="000000"/>
              </a:buClr>
              <a:buSzPct val="76000"/>
              <a:buFont typeface="Wingdings 3" panose="05040102010807070707" pitchFamily="18" charset="2"/>
              <a:buChar char=""/>
              <a:defRPr/>
            </a:pPr>
            <a:r>
              <a:rPr kumimoji="0" lang="zh-CN" altLang="en-US" sz="2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  <a:endParaRPr kumimoji="0" lang="zh-CN" altLang="en-US" sz="2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6710" marR="0" lvl="2" indent="-96520" algn="l" defTabSz="685800" rtl="0" eaLnBrk="1" fontAlgn="base" latinLnBrk="0" hangingPunct="1">
              <a:lnSpc>
                <a:spcPct val="100000"/>
              </a:lnSpc>
              <a:spcBef>
                <a:spcPts val="210"/>
              </a:spcBef>
              <a:spcAft>
                <a:spcPct val="0"/>
              </a:spcAft>
              <a:buClr>
                <a:srgbClr val="000000"/>
              </a:buClr>
              <a:buSzPct val="76000"/>
              <a:buFont typeface="Wingdings 3" panose="05040102010807070707" pitchFamily="18" charset="2"/>
              <a:buChar char=""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C314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1C314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32" name="Straight Connector 28"/>
          <p:cNvSpPr>
            <a:spLocks noChangeShapeType="1"/>
          </p:cNvSpPr>
          <p:nvPr userDrawn="1"/>
        </p:nvSpPr>
        <p:spPr bwMode="auto">
          <a:xfrm>
            <a:off x="609600" y="898949"/>
            <a:ext cx="109728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2A4A75"/>
              </a:solidFill>
            </a:endParaRPr>
          </a:p>
        </p:txBody>
      </p:sp>
      <p:sp>
        <p:nvSpPr>
          <p:cNvPr id="13" name="Rectangle 17"/>
          <p:cNvSpPr/>
          <p:nvPr/>
        </p:nvSpPr>
        <p:spPr>
          <a:xfrm>
            <a:off x="10972800" y="6549072"/>
            <a:ext cx="449580" cy="25273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>
              <a:defRPr/>
            </a:pPr>
            <a:fld id="{7A0AC270-0923-4589-A51D-6091E7C5371F}" type="slidenum">
              <a:rPr lang="zh-CN" altLang="en-US" sz="1050" smtClean="0">
                <a:solidFill>
                  <a:srgbClr val="2A4A75"/>
                </a:solidFill>
                <a:latin typeface="华文楷体" panose="02010600040101010101" charset="-122"/>
              </a:rPr>
            </a:fld>
            <a:endParaRPr lang="en-US" altLang="zh-CN" sz="1050" dirty="0">
              <a:solidFill>
                <a:srgbClr val="2A4A75"/>
              </a:solidFill>
              <a:latin typeface="华文楷体" panose="02010600040101010101" charset="-122"/>
            </a:endParaRPr>
          </a:p>
        </p:txBody>
      </p:sp>
      <p:sp>
        <p:nvSpPr>
          <p:cNvPr id="12" name="Straight Connector 27"/>
          <p:cNvSpPr>
            <a:spLocks noChangeShapeType="1"/>
          </p:cNvSpPr>
          <p:nvPr userDrawn="1"/>
        </p:nvSpPr>
        <p:spPr bwMode="auto">
          <a:xfrm>
            <a:off x="609600" y="6477000"/>
            <a:ext cx="109728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050">
              <a:solidFill>
                <a:srgbClr val="2A4A75"/>
              </a:solidFill>
              <a:latin typeface="华文楷体" panose="02010600040101010101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700" b="1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1520">
          <a:solidFill>
            <a:schemeClr val="tx2"/>
          </a:solidFill>
          <a:latin typeface="Calibri" panose="020F050202020403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1520">
          <a:solidFill>
            <a:schemeClr val="tx2"/>
          </a:solidFill>
          <a:latin typeface="Calibri" panose="020F050202020403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1520">
          <a:solidFill>
            <a:schemeClr val="tx2"/>
          </a:solidFill>
          <a:latin typeface="Calibri" panose="020F050202020403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1520">
          <a:solidFill>
            <a:schemeClr val="tx2"/>
          </a:solidFill>
          <a:latin typeface="Calibri" panose="020F0502020204030204" pitchFamily="34" charset="0"/>
        </a:defRPr>
      </a:lvl5pPr>
      <a:lvl6pPr marL="193040" algn="l" rtl="0" eaLnBrk="1" fontAlgn="base" hangingPunct="1">
        <a:spcBef>
          <a:spcPct val="0"/>
        </a:spcBef>
        <a:spcAft>
          <a:spcPct val="0"/>
        </a:spcAft>
        <a:defRPr sz="1350">
          <a:solidFill>
            <a:schemeClr val="tx2"/>
          </a:solidFill>
          <a:latin typeface="Calibri" panose="020F0502020204030204" pitchFamily="34" charset="0"/>
        </a:defRPr>
      </a:lvl6pPr>
      <a:lvl7pPr marL="386080" algn="l" rtl="0" eaLnBrk="1" fontAlgn="base" hangingPunct="1">
        <a:spcBef>
          <a:spcPct val="0"/>
        </a:spcBef>
        <a:spcAft>
          <a:spcPct val="0"/>
        </a:spcAft>
        <a:defRPr sz="1350">
          <a:solidFill>
            <a:schemeClr val="tx2"/>
          </a:solidFill>
          <a:latin typeface="Calibri" panose="020F0502020204030204" pitchFamily="34" charset="0"/>
        </a:defRPr>
      </a:lvl7pPr>
      <a:lvl8pPr marL="578485" algn="l" rtl="0" eaLnBrk="1" fontAlgn="base" hangingPunct="1">
        <a:spcBef>
          <a:spcPct val="0"/>
        </a:spcBef>
        <a:spcAft>
          <a:spcPct val="0"/>
        </a:spcAft>
        <a:defRPr sz="1350">
          <a:solidFill>
            <a:schemeClr val="tx2"/>
          </a:solidFill>
          <a:latin typeface="Calibri" panose="020F0502020204030204" pitchFamily="34" charset="0"/>
        </a:defRPr>
      </a:lvl8pPr>
      <a:lvl9pPr marL="771525" algn="l" rtl="0" eaLnBrk="1" fontAlgn="base" hangingPunct="1">
        <a:spcBef>
          <a:spcPct val="0"/>
        </a:spcBef>
        <a:spcAft>
          <a:spcPct val="0"/>
        </a:spcAft>
        <a:defRPr sz="1350">
          <a:solidFill>
            <a:schemeClr val="tx2"/>
          </a:solidFill>
          <a:latin typeface="Calibri" panose="020F0502020204030204" pitchFamily="34" charset="0"/>
        </a:defRPr>
      </a:lvl9pPr>
    </p:titleStyle>
    <p:bodyStyle>
      <a:lvl1pPr marL="114935" marR="0" indent="-215900" algn="l" defTabSz="685800" rtl="0" eaLnBrk="1" fontAlgn="base" latinLnBrk="0" hangingPunct="1">
        <a:lnSpc>
          <a:spcPct val="100000"/>
        </a:lnSpc>
        <a:spcBef>
          <a:spcPts val="255"/>
        </a:spcBef>
        <a:spcAft>
          <a:spcPct val="0"/>
        </a:spcAft>
        <a:buClr>
          <a:srgbClr val="000000"/>
        </a:buClr>
        <a:buSzPct val="76000"/>
        <a:buFont typeface="Wingdings 3" panose="05040102010807070707" pitchFamily="18" charset="2"/>
        <a:buChar char=""/>
        <a:defRPr lang="en-US" altLang="zh-CN" sz="2400" kern="1200" baseline="0" dirty="0" smtClean="0">
          <a:solidFill>
            <a:srgbClr val="C00000"/>
          </a:solidFill>
          <a:latin typeface="+mn-lt"/>
          <a:ea typeface="+mn-ea"/>
          <a:cs typeface="Arial" panose="020B0604020202020204" pitchFamily="34" charset="0"/>
        </a:defRPr>
      </a:lvl1pPr>
      <a:lvl2pPr marL="231140" marR="0" indent="-114935" algn="l" defTabSz="685800" rtl="0" eaLnBrk="1" fontAlgn="base" latinLnBrk="0" hangingPunct="1">
        <a:lnSpc>
          <a:spcPct val="100000"/>
        </a:lnSpc>
        <a:spcBef>
          <a:spcPts val="210"/>
        </a:spcBef>
        <a:spcAft>
          <a:spcPct val="0"/>
        </a:spcAft>
        <a:buClr>
          <a:srgbClr val="000000"/>
        </a:buClr>
        <a:buSzPct val="76000"/>
        <a:buFont typeface="Wingdings 3" panose="05040102010807070707" pitchFamily="18" charset="2"/>
        <a:buChar char=""/>
        <a:defRPr sz="2100" kern="1200" baseline="0">
          <a:solidFill>
            <a:srgbClr val="000000"/>
          </a:solidFill>
          <a:latin typeface="+mn-lt"/>
          <a:ea typeface="+mn-ea"/>
          <a:cs typeface="+mn-cs"/>
        </a:defRPr>
      </a:lvl2pPr>
      <a:lvl3pPr marL="346710" marR="0" indent="-96520" algn="l" defTabSz="685800" rtl="0" eaLnBrk="1" fontAlgn="base" latinLnBrk="0" hangingPunct="1">
        <a:lnSpc>
          <a:spcPct val="100000"/>
        </a:lnSpc>
        <a:spcBef>
          <a:spcPts val="210"/>
        </a:spcBef>
        <a:spcAft>
          <a:spcPct val="0"/>
        </a:spcAft>
        <a:buClr>
          <a:srgbClr val="000000"/>
        </a:buClr>
        <a:buSzPct val="76000"/>
        <a:buFont typeface="Wingdings 3" panose="05040102010807070707" pitchFamily="18" charset="2"/>
        <a:buChar char=""/>
        <a:defRPr sz="1800" kern="1200" baseline="0">
          <a:solidFill>
            <a:schemeClr val="accent1"/>
          </a:solidFill>
          <a:latin typeface="+mn-lt"/>
          <a:ea typeface="+mn-ea"/>
          <a:cs typeface="+mn-cs"/>
        </a:defRPr>
      </a:lvl3pPr>
      <a:lvl4pPr marL="462915" indent="-96520" algn="l" rtl="0" eaLnBrk="1" fontAlgn="base" hangingPunct="1">
        <a:spcBef>
          <a:spcPts val="170"/>
        </a:spcBef>
        <a:spcAft>
          <a:spcPct val="0"/>
        </a:spcAft>
        <a:buClr>
          <a:srgbClr val="CF5716"/>
        </a:buClr>
        <a:buSzPct val="70000"/>
        <a:buFont typeface="Wingdings" panose="05000000000000000000" pitchFamily="2" charset="2"/>
        <a:buChar char=""/>
        <a:defRPr sz="15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578485" indent="-96520" algn="l" rtl="0" eaLnBrk="1" fontAlgn="base" hangingPunct="1">
        <a:spcBef>
          <a:spcPts val="125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015" kern="1200" baseline="0">
          <a:solidFill>
            <a:schemeClr val="tx1"/>
          </a:solidFill>
          <a:latin typeface="+mn-ea"/>
          <a:ea typeface="+mn-ea"/>
          <a:cs typeface="+mn-cs"/>
        </a:defRPr>
      </a:lvl5pPr>
      <a:lvl6pPr marL="694690" indent="-77470" algn="l" rtl="0" eaLnBrk="1" latinLnBrk="0" hangingPunct="1">
        <a:spcBef>
          <a:spcPts val="125"/>
        </a:spcBef>
        <a:buClr>
          <a:srgbClr val="9FB8CD">
            <a:shade val="75000"/>
          </a:srgbClr>
        </a:buClr>
        <a:buSzPct val="75000"/>
        <a:buFont typeface="Wingdings 3" panose="05040102010807070707"/>
        <a:buChar char=""/>
        <a:defRPr kumimoji="0" lang="en-US" sz="675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771525" indent="-77470" algn="l" rtl="0" eaLnBrk="1" latinLnBrk="0" hangingPunct="1">
        <a:spcBef>
          <a:spcPts val="125"/>
        </a:spcBef>
        <a:buClr>
          <a:srgbClr val="727CA3">
            <a:shade val="75000"/>
          </a:srgbClr>
        </a:buClr>
        <a:buSzPct val="75000"/>
        <a:buFont typeface="Wingdings 3" panose="05040102010807070707"/>
        <a:buChar char=""/>
        <a:defRPr kumimoji="0" lang="en-US" sz="59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848995" indent="-77470" algn="l" rtl="0" eaLnBrk="1" latinLnBrk="0" hangingPunct="1">
        <a:spcBef>
          <a:spcPts val="125"/>
        </a:spcBef>
        <a:buClr>
          <a:prstClr val="white">
            <a:shade val="50000"/>
          </a:prstClr>
        </a:buClr>
        <a:buSzPct val="75000"/>
        <a:buFont typeface="Wingdings 3" panose="05040102010807070707"/>
        <a:buChar char=""/>
        <a:defRPr kumimoji="0" lang="en-US" sz="59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925830" indent="-77470" algn="l" rtl="0" eaLnBrk="1" latinLnBrk="0" hangingPunct="1">
        <a:spcBef>
          <a:spcPts val="125"/>
        </a:spcBef>
        <a:buClr>
          <a:srgbClr val="9FB8CD"/>
        </a:buClr>
        <a:buSzPct val="75000"/>
        <a:buFont typeface="Wingdings 3" panose="05040102010807070707"/>
        <a:buChar char=""/>
        <a:defRPr kumimoji="0" lang="en-US" sz="505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19304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38608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57848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77152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96456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115760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135001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154305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609600" y="152401"/>
            <a:ext cx="10972800" cy="733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 dirty="0"/>
              <a:t>单击此处编辑母版标题样式</a:t>
            </a:r>
            <a:endParaRPr lang="en-US" altLang="zh-CN" dirty="0"/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609600" y="990600"/>
            <a:ext cx="10972800" cy="5410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153670" marR="0" lvl="0" indent="-153670" algn="l" defTabSz="914400" rtl="0" eaLnBrk="1" fontAlgn="base" latinLnBrk="0" hangingPunct="1">
              <a:lnSpc>
                <a:spcPct val="100000"/>
              </a:lnSpc>
              <a:spcBef>
                <a:spcPts val="340"/>
              </a:spcBef>
              <a:spcAft>
                <a:spcPct val="0"/>
              </a:spcAft>
              <a:buClr>
                <a:srgbClr val="000000"/>
              </a:buClr>
              <a:buSzPct val="76000"/>
              <a:buFont typeface="Wingdings 3" panose="05040102010807070707" pitchFamily="18" charset="2"/>
              <a:buChar char=""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编辑母版文本样式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+mn-ea"/>
              <a:cs typeface="Arial" panose="020B0604020202020204" pitchFamily="34" charset="0"/>
            </a:endParaRPr>
          </a:p>
          <a:p>
            <a:pPr marL="307975" marR="0" lvl="1" indent="-153670" algn="l" defTabSz="914400" rtl="0" eaLnBrk="1" fontAlgn="base" latinLnBrk="0" hangingPunct="1">
              <a:lnSpc>
                <a:spcPct val="100000"/>
              </a:lnSpc>
              <a:spcBef>
                <a:spcPts val="280"/>
              </a:spcBef>
              <a:spcAft>
                <a:spcPct val="0"/>
              </a:spcAft>
              <a:buClr>
                <a:srgbClr val="000000"/>
              </a:buClr>
              <a:buSzPct val="76000"/>
              <a:buFont typeface="Wingdings 3" panose="05040102010807070707" pitchFamily="18" charset="2"/>
              <a:buChar char=""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62280" marR="0" lvl="2" indent="-128905" algn="l" defTabSz="914400" rtl="0" eaLnBrk="1" fontAlgn="base" latinLnBrk="0" hangingPunct="1">
              <a:lnSpc>
                <a:spcPct val="100000"/>
              </a:lnSpc>
              <a:spcBef>
                <a:spcPts val="280"/>
              </a:spcBef>
              <a:spcAft>
                <a:spcPct val="0"/>
              </a:spcAft>
              <a:buClr>
                <a:srgbClr val="000000"/>
              </a:buClr>
              <a:buSzPct val="76000"/>
              <a:buFont typeface="Wingdings 3" panose="05040102010807070707" pitchFamily="18" charset="2"/>
              <a:buChar char="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C314E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1C314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32" name="Straight Connector 28"/>
          <p:cNvSpPr>
            <a:spLocks noChangeShapeType="1"/>
          </p:cNvSpPr>
          <p:nvPr userDrawn="1"/>
        </p:nvSpPr>
        <p:spPr bwMode="auto">
          <a:xfrm>
            <a:off x="609600" y="898949"/>
            <a:ext cx="109728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solidFill>
                <a:srgbClr val="2A4A75"/>
              </a:solidFill>
            </a:endParaRPr>
          </a:p>
        </p:txBody>
      </p:sp>
      <p:sp>
        <p:nvSpPr>
          <p:cNvPr id="13" name="Rectangle 17"/>
          <p:cNvSpPr/>
          <p:nvPr/>
        </p:nvSpPr>
        <p:spPr>
          <a:xfrm>
            <a:off x="10972800" y="6522086"/>
            <a:ext cx="539115" cy="306705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>
              <a:defRPr/>
            </a:pPr>
            <a:fld id="{7A0AC270-0923-4589-A51D-6091E7C5371F}" type="slidenum">
              <a:rPr lang="zh-CN" altLang="en-US" sz="1400" smtClean="0">
                <a:solidFill>
                  <a:srgbClr val="2A4A75"/>
                </a:solidFill>
                <a:latin typeface="华文楷体" panose="02010600040101010101" charset="-122"/>
              </a:rPr>
            </a:fld>
            <a:endParaRPr lang="en-US" altLang="zh-CN" sz="1400" dirty="0">
              <a:solidFill>
                <a:srgbClr val="2A4A75"/>
              </a:solidFill>
              <a:latin typeface="华文楷体" panose="02010600040101010101" charset="-122"/>
            </a:endParaRPr>
          </a:p>
        </p:txBody>
      </p:sp>
      <p:sp>
        <p:nvSpPr>
          <p:cNvPr id="12" name="Straight Connector 27"/>
          <p:cNvSpPr>
            <a:spLocks noChangeShapeType="1"/>
          </p:cNvSpPr>
          <p:nvPr userDrawn="1"/>
        </p:nvSpPr>
        <p:spPr bwMode="auto">
          <a:xfrm>
            <a:off x="609600" y="6477000"/>
            <a:ext cx="10972800" cy="0"/>
          </a:xfrm>
          <a:prstGeom prst="line">
            <a:avLst/>
          </a:prstGeom>
          <a:noFill/>
          <a:ln w="9525" algn="ctr">
            <a:solidFill>
              <a:schemeClr val="accent2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400">
              <a:solidFill>
                <a:srgbClr val="2A4A75"/>
              </a:solidFill>
              <a:latin typeface="华文楷体" panose="02010600040101010101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25">
          <a:solidFill>
            <a:schemeClr val="tx2"/>
          </a:solidFill>
          <a:latin typeface="Calibri" panose="020F050202020403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25">
          <a:solidFill>
            <a:schemeClr val="tx2"/>
          </a:solidFill>
          <a:latin typeface="Calibri" panose="020F050202020403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25">
          <a:solidFill>
            <a:schemeClr val="tx2"/>
          </a:solidFill>
          <a:latin typeface="Calibri" panose="020F050202020403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25">
          <a:solidFill>
            <a:schemeClr val="tx2"/>
          </a:solidFill>
          <a:latin typeface="Calibri" panose="020F0502020204030204" pitchFamily="34" charset="0"/>
        </a:defRPr>
      </a:lvl5pPr>
      <a:lvl6pPr marL="257175" algn="l" rtl="0" eaLnBrk="1" fontAlgn="base" hangingPunct="1">
        <a:spcBef>
          <a:spcPct val="0"/>
        </a:spcBef>
        <a:spcAft>
          <a:spcPct val="0"/>
        </a:spcAft>
        <a:defRPr sz="1800">
          <a:solidFill>
            <a:schemeClr val="tx2"/>
          </a:solidFill>
          <a:latin typeface="Calibri" panose="020F0502020204030204" pitchFamily="34" charset="0"/>
        </a:defRPr>
      </a:lvl6pPr>
      <a:lvl7pPr marL="514350" algn="l" rtl="0" eaLnBrk="1" fontAlgn="base" hangingPunct="1">
        <a:spcBef>
          <a:spcPct val="0"/>
        </a:spcBef>
        <a:spcAft>
          <a:spcPct val="0"/>
        </a:spcAft>
        <a:defRPr sz="1800">
          <a:solidFill>
            <a:schemeClr val="tx2"/>
          </a:solidFill>
          <a:latin typeface="Calibri" panose="020F0502020204030204" pitchFamily="34" charset="0"/>
        </a:defRPr>
      </a:lvl7pPr>
      <a:lvl8pPr marL="771525" algn="l" rtl="0" eaLnBrk="1" fontAlgn="base" hangingPunct="1">
        <a:spcBef>
          <a:spcPct val="0"/>
        </a:spcBef>
        <a:spcAft>
          <a:spcPct val="0"/>
        </a:spcAft>
        <a:defRPr sz="1800">
          <a:solidFill>
            <a:schemeClr val="tx2"/>
          </a:solidFill>
          <a:latin typeface="Calibri" panose="020F0502020204030204" pitchFamily="34" charset="0"/>
        </a:defRPr>
      </a:lvl8pPr>
      <a:lvl9pPr marL="1028700" algn="l" rtl="0" eaLnBrk="1" fontAlgn="base" hangingPunct="1">
        <a:spcBef>
          <a:spcPct val="0"/>
        </a:spcBef>
        <a:spcAft>
          <a:spcPct val="0"/>
        </a:spcAft>
        <a:defRPr sz="1800">
          <a:solidFill>
            <a:schemeClr val="tx2"/>
          </a:solidFill>
          <a:latin typeface="Calibri" panose="020F0502020204030204" pitchFamily="34" charset="0"/>
        </a:defRPr>
      </a:lvl9pPr>
    </p:titleStyle>
    <p:bodyStyle>
      <a:lvl1pPr marL="153670" marR="0" indent="-288290" algn="l" defTabSz="914400" rtl="0" eaLnBrk="1" fontAlgn="base" latinLnBrk="0" hangingPunct="1">
        <a:lnSpc>
          <a:spcPct val="100000"/>
        </a:lnSpc>
        <a:spcBef>
          <a:spcPts val="340"/>
        </a:spcBef>
        <a:spcAft>
          <a:spcPct val="0"/>
        </a:spcAft>
        <a:buClr>
          <a:srgbClr val="000000"/>
        </a:buClr>
        <a:buSzPct val="76000"/>
        <a:buFont typeface="Wingdings 3" panose="05040102010807070707" pitchFamily="18" charset="2"/>
        <a:buChar char=""/>
        <a:defRPr lang="en-US" altLang="zh-CN" sz="3200" kern="1200" baseline="0" dirty="0" smtClean="0">
          <a:solidFill>
            <a:srgbClr val="C00000"/>
          </a:solidFill>
          <a:latin typeface="+mn-lt"/>
          <a:ea typeface="+mn-ea"/>
          <a:cs typeface="Arial" panose="020B0604020202020204" pitchFamily="34" charset="0"/>
        </a:defRPr>
      </a:lvl1pPr>
      <a:lvl2pPr marL="307975" marR="0" indent="-153670" algn="l" defTabSz="914400" rtl="0" eaLnBrk="1" fontAlgn="base" latinLnBrk="0" hangingPunct="1">
        <a:lnSpc>
          <a:spcPct val="100000"/>
        </a:lnSpc>
        <a:spcBef>
          <a:spcPts val="280"/>
        </a:spcBef>
        <a:spcAft>
          <a:spcPct val="0"/>
        </a:spcAft>
        <a:buClr>
          <a:srgbClr val="000000"/>
        </a:buClr>
        <a:buSzPct val="76000"/>
        <a:buFont typeface="Wingdings 3" panose="05040102010807070707" pitchFamily="18" charset="2"/>
        <a:buChar char=""/>
        <a:defRPr sz="2800" kern="1200" baseline="0">
          <a:solidFill>
            <a:srgbClr val="000000"/>
          </a:solidFill>
          <a:latin typeface="+mn-lt"/>
          <a:ea typeface="+mn-ea"/>
          <a:cs typeface="+mn-cs"/>
        </a:defRPr>
      </a:lvl2pPr>
      <a:lvl3pPr marL="462280" marR="0" indent="-128905" algn="l" defTabSz="914400" rtl="0" eaLnBrk="1" fontAlgn="base" latinLnBrk="0" hangingPunct="1">
        <a:lnSpc>
          <a:spcPct val="100000"/>
        </a:lnSpc>
        <a:spcBef>
          <a:spcPts val="280"/>
        </a:spcBef>
        <a:spcAft>
          <a:spcPct val="0"/>
        </a:spcAft>
        <a:buClr>
          <a:srgbClr val="000000"/>
        </a:buClr>
        <a:buSzPct val="76000"/>
        <a:buFont typeface="Wingdings 3" panose="05040102010807070707" pitchFamily="18" charset="2"/>
        <a:buChar char=""/>
        <a:defRPr sz="2400" kern="1200" baseline="0">
          <a:solidFill>
            <a:schemeClr val="accent1"/>
          </a:solidFill>
          <a:latin typeface="+mn-lt"/>
          <a:ea typeface="+mn-ea"/>
          <a:cs typeface="+mn-cs"/>
        </a:defRPr>
      </a:lvl3pPr>
      <a:lvl4pPr marL="617220" indent="-128905" algn="l" rtl="0" eaLnBrk="1" fontAlgn="base" hangingPunct="1">
        <a:spcBef>
          <a:spcPts val="225"/>
        </a:spcBef>
        <a:spcAft>
          <a:spcPct val="0"/>
        </a:spcAft>
        <a:buClr>
          <a:srgbClr val="CF5716"/>
        </a:buClr>
        <a:buSzPct val="70000"/>
        <a:buFont typeface="Wingdings" panose="05000000000000000000" pitchFamily="2" charset="2"/>
        <a:buChar char="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771525" indent="-128905" algn="l" rtl="0" eaLnBrk="1" fontAlgn="base" hangingPunct="1">
        <a:spcBef>
          <a:spcPts val="17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"/>
        <a:defRPr sz="1350" kern="1200" baseline="0">
          <a:solidFill>
            <a:schemeClr val="tx1"/>
          </a:solidFill>
          <a:latin typeface="+mn-ea"/>
          <a:ea typeface="+mn-ea"/>
          <a:cs typeface="+mn-cs"/>
        </a:defRPr>
      </a:lvl5pPr>
      <a:lvl6pPr marL="925830" indent="-102870" algn="l" rtl="0" eaLnBrk="1" latinLnBrk="0" hangingPunct="1">
        <a:spcBef>
          <a:spcPts val="170"/>
        </a:spcBef>
        <a:buClr>
          <a:srgbClr val="9FB8CD">
            <a:shade val="75000"/>
          </a:srgbClr>
        </a:buClr>
        <a:buSzPct val="75000"/>
        <a:buFont typeface="Wingdings 3" panose="05040102010807070707"/>
        <a:buChar char=""/>
        <a:defRPr kumimoji="0" lang="en-US" sz="9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028700" indent="-102870" algn="l" rtl="0" eaLnBrk="1" latinLnBrk="0" hangingPunct="1">
        <a:spcBef>
          <a:spcPts val="170"/>
        </a:spcBef>
        <a:buClr>
          <a:srgbClr val="727CA3">
            <a:shade val="75000"/>
          </a:srgbClr>
        </a:buClr>
        <a:buSzPct val="75000"/>
        <a:buFont typeface="Wingdings 3" panose="05040102010807070707"/>
        <a:buChar char=""/>
        <a:defRPr kumimoji="0" lang="en-US" sz="79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1131570" indent="-102870" algn="l" rtl="0" eaLnBrk="1" latinLnBrk="0" hangingPunct="1">
        <a:spcBef>
          <a:spcPts val="170"/>
        </a:spcBef>
        <a:buClr>
          <a:prstClr val="white">
            <a:shade val="50000"/>
          </a:prstClr>
        </a:buClr>
        <a:buSzPct val="75000"/>
        <a:buFont typeface="Wingdings 3" panose="05040102010807070707"/>
        <a:buChar char=""/>
        <a:defRPr kumimoji="0" lang="en-US" sz="79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1234440" indent="-102870" algn="l" rtl="0" eaLnBrk="1" latinLnBrk="0" hangingPunct="1">
        <a:spcBef>
          <a:spcPts val="170"/>
        </a:spcBef>
        <a:buClr>
          <a:srgbClr val="9FB8CD"/>
        </a:buClr>
        <a:buSzPct val="75000"/>
        <a:buFont typeface="Wingdings 3" panose="05040102010807070707"/>
        <a:buChar char=""/>
        <a:defRPr kumimoji="0" lang="en-US" sz="675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svg"/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0.xml"/><Relationship Id="rId8" Type="http://schemas.openxmlformats.org/officeDocument/2006/relationships/tags" Target="../tags/tag9.xml"/><Relationship Id="rId7" Type="http://schemas.openxmlformats.org/officeDocument/2006/relationships/tags" Target="../tags/tag8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4" Type="http://schemas.openxmlformats.org/officeDocument/2006/relationships/tags" Target="../tags/tag5.xml"/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3" Type="http://schemas.openxmlformats.org/officeDocument/2006/relationships/slideLayout" Target="../slideLayouts/slideLayout8.xml"/><Relationship Id="rId12" Type="http://schemas.openxmlformats.org/officeDocument/2006/relationships/tags" Target="../tags/tag13.xml"/><Relationship Id="rId11" Type="http://schemas.openxmlformats.org/officeDocument/2006/relationships/tags" Target="../tags/tag12.xml"/><Relationship Id="rId10" Type="http://schemas.openxmlformats.org/officeDocument/2006/relationships/tags" Target="../tags/tag11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9.jpeg"/></Relationships>
</file>

<file path=ppt/slides/_rels/slide2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23.png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7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8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9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实验一：基于</a:t>
            </a:r>
            <a:r>
              <a:rPr lang="en-US" altLang="zh-CN"/>
              <a:t>CNN</a:t>
            </a:r>
            <a:r>
              <a:rPr lang="zh-CN" altLang="en-US"/>
              <a:t>的图像分类</a:t>
            </a:r>
            <a:endParaRPr lang="zh-CN" altLang="en-US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zh-CN" altLang="en-US"/>
              <a:t>深度学习课程实验</a:t>
            </a:r>
            <a:r>
              <a:t> 2024-2025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5280025" y="5549900"/>
            <a:ext cx="5052695" cy="790575"/>
          </a:xfrm>
        </p:spPr>
        <p:txBody>
          <a:bodyPr/>
          <a:p>
            <a:r>
              <a:rPr lang="zh-CN" altLang="en-US" sz="2000"/>
              <a:t>助教：郝浚霄</a:t>
            </a:r>
            <a:r>
              <a:rPr sz="2000"/>
              <a:t>   </a:t>
            </a:r>
            <a:r>
              <a:rPr lang="zh-CN" altLang="en-US" sz="2000"/>
              <a:t>时间：</a:t>
            </a:r>
            <a:r>
              <a:rPr sz="2000"/>
              <a:t>2025.03.26</a:t>
            </a:r>
            <a:endParaRPr sz="2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r>
              <a:rPr lang="en-US" altLang="zh-CN" dirty="0">
                <a:sym typeface="+mn-ea"/>
              </a:rPr>
              <a:t>MLP-Mixer</a:t>
            </a:r>
            <a:r>
              <a:rPr lang="zh-CN" altLang="en-US" dirty="0">
                <a:sym typeface="+mn-ea"/>
              </a:rPr>
              <a:t>概述</a:t>
            </a:r>
            <a:endParaRPr lang="zh-CN" altLang="en-US" sz="3600" dirty="0"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190625" y="1495425"/>
            <a:ext cx="9650095" cy="48101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 latinLnBrk="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4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回归到传统的多层感知机MLP网络，仅仅依赖于基本的矩阵乘法来完成数据的处理和特征的提取</a:t>
            </a:r>
            <a:endParaRPr lang="zh-CN" altLang="en-US" sz="240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285750" indent="-285750" latinLnBrk="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4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使用MLP来代替传统CNN中的卷积操作和Transformer中的自注意力机制</a:t>
            </a:r>
            <a:endParaRPr lang="zh-CN" altLang="en-US" sz="240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285750" indent="-285750" latinLnBrk="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4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效果：取得与CNN和ViT网络相似的性能</a:t>
            </a:r>
            <a:endParaRPr lang="zh-CN" altLang="en-US" sz="240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r>
              <a:rPr lang="en-US" altLang="zh-CN" dirty="0">
                <a:sym typeface="+mn-ea"/>
              </a:rPr>
              <a:t>MLP-Mixer</a:t>
            </a:r>
            <a:r>
              <a:rPr lang="zh-CN" altLang="en-US" dirty="0">
                <a:sym typeface="+mn-ea"/>
              </a:rPr>
              <a:t>整体思路</a:t>
            </a:r>
            <a:endParaRPr lang="zh-CN" altLang="en-US" sz="3600" dirty="0">
              <a:sym typeface="+mn-ea"/>
            </a:endParaRPr>
          </a:p>
        </p:txBody>
      </p:sp>
      <p:pic>
        <p:nvPicPr>
          <p:cNvPr id="3" name="图片 2"/>
          <p:cNvPicPr/>
          <p:nvPr/>
        </p:nvPicPr>
        <p:blipFill>
          <a:blip r:embed="rId1"/>
          <a:srcRect l="9375" t="39704" r="38750"/>
          <a:stretch>
            <a:fillRect/>
          </a:stretch>
        </p:blipFill>
        <p:spPr>
          <a:xfrm>
            <a:off x="914400" y="1676400"/>
            <a:ext cx="6324600" cy="379285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254240" y="5070475"/>
            <a:ext cx="46920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将整张图像拆分为多个不重叠的</a:t>
            </a:r>
            <a:r>
              <a:rPr lang="en-US" altLang="zh-CN" sz="2000"/>
              <a:t>patch</a:t>
            </a:r>
            <a:endParaRPr lang="en-US" altLang="zh-CN" sz="2000"/>
          </a:p>
        </p:txBody>
      </p:sp>
      <p:sp>
        <p:nvSpPr>
          <p:cNvPr id="7" name="文本框 6"/>
          <p:cNvSpPr txBox="1"/>
          <p:nvPr/>
        </p:nvSpPr>
        <p:spPr>
          <a:xfrm>
            <a:off x="7242175" y="4436745"/>
            <a:ext cx="47040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将每个</a:t>
            </a:r>
            <a:r>
              <a:rPr lang="en-US" altLang="zh-CN" sz="2000"/>
              <a:t> patch </a:t>
            </a:r>
            <a:r>
              <a:rPr lang="zh-CN" altLang="en-US" sz="2000"/>
              <a:t>转换成对应的</a:t>
            </a:r>
            <a:r>
              <a:rPr lang="en-US" altLang="zh-CN" sz="2000"/>
              <a:t>embedding</a:t>
            </a:r>
            <a:endParaRPr lang="en-US" altLang="zh-CN" sz="2000"/>
          </a:p>
        </p:txBody>
      </p:sp>
      <p:sp>
        <p:nvSpPr>
          <p:cNvPr id="8" name="文本框 7"/>
          <p:cNvSpPr txBox="1"/>
          <p:nvPr/>
        </p:nvSpPr>
        <p:spPr>
          <a:xfrm>
            <a:off x="7242175" y="3505200"/>
            <a:ext cx="372237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特征的提取和混合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7334885" y="2008505"/>
            <a:ext cx="21901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类别预测</a:t>
            </a:r>
            <a:endParaRPr lang="zh-CN" altLang="en-US" sz="2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MLP-Mixer</a:t>
            </a:r>
            <a:r>
              <a:rPr lang="zh-CN" altLang="en-US" dirty="0"/>
              <a:t>：</a:t>
            </a:r>
            <a:r>
              <a:rPr lang="en-US" altLang="zh-CN"/>
              <a:t>Architecture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4000" y="1007003"/>
            <a:ext cx="9144000" cy="193533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0275" y="3029420"/>
            <a:ext cx="2076190" cy="3161905"/>
          </a:xfrm>
          <a:prstGeom prst="rect">
            <a:avLst/>
          </a:prstGeom>
        </p:spPr>
      </p:pic>
      <p:sp>
        <p:nvSpPr>
          <p:cNvPr id="8" name="内容占位符 1"/>
          <p:cNvSpPr txBox="1"/>
          <p:nvPr/>
        </p:nvSpPr>
        <p:spPr>
          <a:xfrm>
            <a:off x="1677670" y="3505200"/>
            <a:ext cx="6339840" cy="143129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zh-CN" altLang="en-US" sz="2400" spc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Token-mixing：针对token内部相邻像素的特征融合</a:t>
            </a:r>
            <a:endParaRPr lang="zh-CN" altLang="en-US" sz="2400" spc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2400" spc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Channel-mixing：针对单位置跨 channel 的特征融合</a:t>
            </a:r>
            <a:endParaRPr lang="zh-CN" altLang="en-US" sz="2400" spc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zh-CN" sz="2000" dirty="0"/>
          </a:p>
        </p:txBody>
      </p:sp>
    </p:spTree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MLP-Mixer</a:t>
            </a:r>
            <a:r>
              <a:rPr lang="zh-CN" altLang="en-US" dirty="0"/>
              <a:t>结论</a:t>
            </a:r>
            <a:endParaRPr lang="zh-CN" altLang="en-US" dirty="0"/>
          </a:p>
        </p:txBody>
      </p:sp>
      <p:sp>
        <p:nvSpPr>
          <p:cNvPr id="11" name="内容占位符 1"/>
          <p:cNvSpPr txBox="1"/>
          <p:nvPr/>
        </p:nvSpPr>
        <p:spPr>
          <a:xfrm>
            <a:off x="1263015" y="1828800"/>
            <a:ext cx="9422130" cy="29654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zh-CN" altLang="en-US" sz="2400" spc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卷积和注意力虽然能够取得较好的性能表现，但是它们并不是必须的。</a:t>
            </a:r>
            <a:endParaRPr lang="zh-CN" altLang="en-US" sz="2400" spc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algn="l"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2400" spc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ea"/>
              </a:rPr>
              <a:t>在Mixer Layer中用MLP可以交替进行Patch间的信息交流和Patch内的信息交流</a:t>
            </a:r>
            <a:endParaRPr lang="zh-CN" altLang="en-US" sz="2400" spc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sz="2400" spc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激发进一步的研究：能否超越基于CNN和Transformer的工作？在图像分类之外的CV任务是否有用？优异的效果是否是因为残差结构和</a:t>
            </a:r>
            <a:r>
              <a:rPr lang="en-US" altLang="zh-CN" sz="2400" spc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Layer Norm</a:t>
            </a:r>
            <a:r>
              <a:rPr lang="zh-CN" altLang="en-US" sz="2400" spc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？</a:t>
            </a:r>
            <a:endParaRPr lang="zh-CN" altLang="en-US" sz="2400" spc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r>
              <a:rPr lang="zh-CN" altLang="en-US">
                <a:sym typeface="+mn-ea"/>
              </a:rPr>
              <a:t>知识拓展</a:t>
            </a:r>
            <a:endParaRPr lang="zh-CN" altLang="en-US" sz="3600" dirty="0"/>
          </a:p>
        </p:txBody>
      </p:sp>
      <p:sp>
        <p:nvSpPr>
          <p:cNvPr id="3" name="椭圆 2"/>
          <p:cNvSpPr/>
          <p:nvPr/>
        </p:nvSpPr>
        <p:spPr>
          <a:xfrm>
            <a:off x="2743200" y="1828800"/>
            <a:ext cx="2310130" cy="2270760"/>
          </a:xfrm>
          <a:prstGeom prst="ellipse">
            <a:avLst/>
          </a:prstGeom>
          <a:solidFill>
            <a:schemeClr val="accent2">
              <a:alpha val="89000"/>
            </a:schemeClr>
          </a:solidFill>
        </p:spPr>
        <p:style>
          <a:lnRef idx="0">
            <a:srgbClr val="FFFFFF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>
            <a:noAutofit/>
          </a:bodyPr>
          <a:p>
            <a:endParaRPr lang="zh-CN" altLang="en-US" sz="2400" dirty="0"/>
          </a:p>
        </p:txBody>
      </p:sp>
      <p:sp>
        <p:nvSpPr>
          <p:cNvPr id="5" name="椭圆 4"/>
          <p:cNvSpPr/>
          <p:nvPr/>
        </p:nvSpPr>
        <p:spPr>
          <a:xfrm>
            <a:off x="6858000" y="1828800"/>
            <a:ext cx="2310130" cy="2270760"/>
          </a:xfrm>
          <a:prstGeom prst="ellipse">
            <a:avLst/>
          </a:prstGeom>
          <a:solidFill>
            <a:schemeClr val="accent2">
              <a:alpha val="47000"/>
            </a:schemeClr>
          </a:solidFill>
        </p:spPr>
        <p:style>
          <a:lnRef idx="0">
            <a:srgbClr val="FFFFFF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>
            <a:noAutofit/>
          </a:bodyPr>
          <a:p>
            <a:endParaRPr lang="zh-CN" altLang="en-US" sz="2400" dirty="0"/>
          </a:p>
        </p:txBody>
      </p:sp>
      <p:cxnSp>
        <p:nvCxnSpPr>
          <p:cNvPr id="6" name="直接连接符 5"/>
          <p:cNvCxnSpPr>
            <a:stCxn id="3" idx="6"/>
            <a:endCxn id="5" idx="2"/>
          </p:cNvCxnSpPr>
          <p:nvPr/>
        </p:nvCxnSpPr>
        <p:spPr>
          <a:xfrm>
            <a:off x="5053330" y="2964180"/>
            <a:ext cx="180467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3352800" y="2672715"/>
            <a:ext cx="111950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/>
              <a:t>CNN</a:t>
            </a:r>
            <a:endParaRPr lang="en-US" altLang="zh-CN" sz="3200"/>
          </a:p>
        </p:txBody>
      </p:sp>
      <p:sp>
        <p:nvSpPr>
          <p:cNvPr id="8" name="文本框 7"/>
          <p:cNvSpPr txBox="1"/>
          <p:nvPr/>
        </p:nvSpPr>
        <p:spPr>
          <a:xfrm>
            <a:off x="7086600" y="2667000"/>
            <a:ext cx="18624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图像分类</a:t>
            </a:r>
            <a:endParaRPr lang="zh-CN" altLang="en-US" sz="3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椭圆形标注 8"/>
          <p:cNvSpPr/>
          <p:nvPr/>
        </p:nvSpPr>
        <p:spPr>
          <a:xfrm>
            <a:off x="1066800" y="4267200"/>
            <a:ext cx="2743200" cy="750515"/>
          </a:xfrm>
          <a:prstGeom prst="wedgeEllipseCallout">
            <a:avLst>
              <a:gd name="adj1" fmla="val 39930"/>
              <a:gd name="adj2" fmla="val -67307"/>
            </a:avLst>
          </a:prstGeom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wrap="square">
            <a:spAutoFit/>
          </a:bodyPr>
          <a:p>
            <a:endParaRPr lang="zh-CN" altLang="en-US" sz="2400" dirty="0"/>
          </a:p>
        </p:txBody>
      </p:sp>
      <p:sp>
        <p:nvSpPr>
          <p:cNvPr id="10" name="文本框 9"/>
          <p:cNvSpPr txBox="1"/>
          <p:nvPr/>
        </p:nvSpPr>
        <p:spPr>
          <a:xfrm>
            <a:off x="1553210" y="4419600"/>
            <a:ext cx="17233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其他领域</a:t>
            </a:r>
            <a:r>
              <a:rPr lang="zh-CN" altLang="en-US"/>
              <a:t>？</a:t>
            </a:r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CNN</a:t>
            </a:r>
            <a:r>
              <a:rPr lang="zh-CN" altLang="en-US"/>
              <a:t>在</a:t>
            </a:r>
            <a:r>
              <a:rPr lang="en-US" altLang="zh-CN"/>
              <a:t>NLP</a:t>
            </a:r>
            <a:r>
              <a:rPr lang="zh-CN" altLang="en-US"/>
              <a:t>领域的应用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876300" y="1143000"/>
            <a:ext cx="1026477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/>
            <a:r>
              <a:rPr lang="zh-CN" altLang="en-US" sz="24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卷积神经网络CNN首先被应用于数字图像处理领域，由于图像信息便于用矩阵表示，CNN具备较强的矩阵特征提取能力，因此CNN在图像处理任务中取得了较好效果。</a:t>
            </a:r>
            <a:endParaRPr lang="zh-CN" altLang="en-US" sz="240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/>
            <a:r>
              <a:rPr lang="zh-CN" altLang="en-US" sz="24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此后，CNN被证明对自然语言处理（NLP）任务有效，并且在语义分析、查询检索、句子建模和其他传统NLP任务上取得了优异的效果。</a:t>
            </a:r>
            <a:endParaRPr lang="zh-CN" altLang="en-US" sz="240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76935" y="3048000"/>
            <a:ext cx="1026414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/>
            <a:r>
              <a:rPr lang="zh-CN" altLang="en-US" sz="24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不同于图像处理，对于NLP任务来说，比图像处理多出的一步操作就是词嵌入：</a:t>
            </a:r>
            <a:endParaRPr lang="zh-CN" altLang="en-US" sz="240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6" name="图形 15" descr="图像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4150470" y="3902889"/>
            <a:ext cx="739303" cy="739303"/>
          </a:xfrm>
          <a:prstGeom prst="rect">
            <a:avLst/>
          </a:prstGeom>
        </p:spPr>
      </p:pic>
      <p:pic>
        <p:nvPicPr>
          <p:cNvPr id="18" name="图形 17" descr="文档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12334" y="5311302"/>
            <a:ext cx="749030" cy="749030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4258204" y="4506347"/>
            <a:ext cx="5384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图片</a:t>
            </a:r>
            <a:endParaRPr lang="zh-CN" altLang="en-US" sz="1400" dirty="0"/>
          </a:p>
        </p:txBody>
      </p:sp>
      <p:sp>
        <p:nvSpPr>
          <p:cNvPr id="20" name="文本框 19"/>
          <p:cNvSpPr txBox="1"/>
          <p:nvPr/>
        </p:nvSpPr>
        <p:spPr>
          <a:xfrm>
            <a:off x="3110115" y="6021420"/>
            <a:ext cx="5384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句子</a:t>
            </a:r>
            <a:endParaRPr lang="zh-CN" altLang="en-US" sz="1400" dirty="0"/>
          </a:p>
        </p:txBody>
      </p:sp>
      <p:sp>
        <p:nvSpPr>
          <p:cNvPr id="21" name="箭头: 右 20"/>
          <p:cNvSpPr/>
          <p:nvPr/>
        </p:nvSpPr>
        <p:spPr>
          <a:xfrm>
            <a:off x="5152418" y="4202349"/>
            <a:ext cx="856034" cy="233464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5257851" y="3882514"/>
            <a:ext cx="678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CNN</a:t>
            </a:r>
            <a:endParaRPr lang="zh-CN" altLang="en-US" dirty="0"/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6147" y="3835715"/>
            <a:ext cx="1133954" cy="1039940"/>
          </a:xfrm>
          <a:prstGeom prst="rect">
            <a:avLst/>
          </a:prstGeom>
        </p:spPr>
      </p:pic>
      <p:sp>
        <p:nvSpPr>
          <p:cNvPr id="27" name="文本框 26"/>
          <p:cNvSpPr txBox="1"/>
          <p:nvPr/>
        </p:nvSpPr>
        <p:spPr>
          <a:xfrm>
            <a:off x="7418402" y="4199452"/>
            <a:ext cx="5384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特征</a:t>
            </a:r>
            <a:endParaRPr lang="zh-CN" altLang="en-US" sz="1400" dirty="0"/>
          </a:p>
        </p:txBody>
      </p:sp>
      <p:sp>
        <p:nvSpPr>
          <p:cNvPr id="28" name="箭头: 右 27"/>
          <p:cNvSpPr/>
          <p:nvPr/>
        </p:nvSpPr>
        <p:spPr>
          <a:xfrm>
            <a:off x="3816781" y="5569085"/>
            <a:ext cx="1131358" cy="233464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3941670" y="5272132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词嵌入</a:t>
            </a:r>
            <a:endParaRPr lang="zh-CN" altLang="en-US" dirty="0"/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65863" y="5140891"/>
            <a:ext cx="1133954" cy="1039940"/>
          </a:xfrm>
          <a:prstGeom prst="rect">
            <a:avLst/>
          </a:prstGeom>
        </p:spPr>
      </p:pic>
      <p:sp>
        <p:nvSpPr>
          <p:cNvPr id="33" name="文本框 32"/>
          <p:cNvSpPr txBox="1"/>
          <p:nvPr/>
        </p:nvSpPr>
        <p:spPr>
          <a:xfrm>
            <a:off x="5281434" y="6175308"/>
            <a:ext cx="8940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嵌入矩阵</a:t>
            </a:r>
            <a:endParaRPr lang="zh-CN" altLang="en-US" sz="1400" dirty="0"/>
          </a:p>
        </p:txBody>
      </p:sp>
      <p:sp>
        <p:nvSpPr>
          <p:cNvPr id="34" name="箭头: 右 33"/>
          <p:cNvSpPr/>
          <p:nvPr/>
        </p:nvSpPr>
        <p:spPr>
          <a:xfrm>
            <a:off x="6503254" y="5525995"/>
            <a:ext cx="1201062" cy="233464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6781201" y="5206160"/>
            <a:ext cx="678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CNN</a:t>
            </a:r>
            <a:endParaRPr lang="zh-CN" altLang="en-US" dirty="0"/>
          </a:p>
        </p:txBody>
      </p:sp>
      <p:pic>
        <p:nvPicPr>
          <p:cNvPr id="36" name="图片 3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67171" y="5273203"/>
            <a:ext cx="885686" cy="812256"/>
          </a:xfrm>
          <a:prstGeom prst="rect">
            <a:avLst/>
          </a:prstGeom>
        </p:spPr>
      </p:pic>
      <p:sp>
        <p:nvSpPr>
          <p:cNvPr id="37" name="文本框 36"/>
          <p:cNvSpPr txBox="1"/>
          <p:nvPr/>
        </p:nvSpPr>
        <p:spPr>
          <a:xfrm>
            <a:off x="8038144" y="6125933"/>
            <a:ext cx="5384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/>
              <a:t>特征</a:t>
            </a:r>
            <a:endParaRPr lang="zh-CN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Text CNN</a:t>
            </a:r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91257" y="1044341"/>
            <a:ext cx="5454593" cy="5345334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90600" y="1286510"/>
            <a:ext cx="4375150" cy="4554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在图像处理领域中，卷积核是以一个</a:t>
            </a:r>
            <a:endParaRPr lang="zh-CN" altLang="en-US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Aft>
                <a:spcPts val="600"/>
              </a:spcAft>
            </a:pP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任意长度 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 </a:t>
            </a: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任意宽度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的矩阵，滑动遍历整个图像。</a:t>
            </a:r>
            <a:endParaRPr lang="zh-CN" altLang="en-US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Aft>
                <a:spcPts val="600"/>
              </a:spcAft>
            </a:pPr>
            <a:endParaRPr lang="zh-CN" altLang="en-US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Aft>
                <a:spcPts val="600"/>
              </a:spcAft>
            </a:pP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但在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NLP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任务中，卷积核大小会覆盖到词向量维度，也就是形状为</a:t>
            </a:r>
            <a:endParaRPr lang="zh-CN" altLang="en-US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Aft>
                <a:spcPts val="600"/>
              </a:spcAft>
            </a:pP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自定义长度 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 </a:t>
            </a: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词向量维度</a:t>
            </a:r>
            <a:r>
              <a:rPr lang="en-US" altLang="zh-CN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的矩阵。</a:t>
            </a:r>
            <a:endParaRPr lang="zh-CN" altLang="en-US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Aft>
                <a:spcPts val="600"/>
              </a:spcAft>
            </a:pPr>
            <a:endParaRPr lang="zh-CN" altLang="en-US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Aft>
                <a:spcPts val="600"/>
              </a:spcAft>
            </a:pP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一般来说，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Text CNN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会使用</a:t>
            </a: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多个不同大小的卷积核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来分别对矩阵进行卷积，将各个卷积结果进行</a:t>
            </a: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池化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之后，</a:t>
            </a:r>
            <a:r>
              <a:rPr lang="zh-CN" altLang="en-US" sz="20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拼接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起来作为最终句子的特征，如右图所示：</a:t>
            </a:r>
            <a:endParaRPr lang="zh-CN" altLang="en-US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>
            <a:off x="6476703" y="3048118"/>
            <a:ext cx="807396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7543761" y="6019867"/>
            <a:ext cx="830092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7466777" y="4952406"/>
            <a:ext cx="966284" cy="88941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7467411" y="3741607"/>
            <a:ext cx="966284" cy="115418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7467410" y="2210036"/>
            <a:ext cx="966284" cy="145522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1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1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1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2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1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  <p:bldP spid="12" grpId="0" bldLvl="0" animBg="1"/>
      <p:bldP spid="14" grpId="0" bldLvl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dirty="0">
                <a:sym typeface="+mn-ea"/>
              </a:rPr>
              <a:t>Text CNN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066800" y="1015365"/>
            <a:ext cx="9958705" cy="2938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457200" latinLnBrk="0">
              <a:lnSpc>
                <a:spcPct val="150000"/>
              </a:lnSpc>
              <a:spcBef>
                <a:spcPts val="600"/>
              </a:spcBef>
            </a:pP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由于较好的特征提取能力，Text CNN被广泛用于早期的文本分类任务中：如情感分类、垃圾邮件过滤等。</a:t>
            </a: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457200" latinLnBrk="0">
              <a:lnSpc>
                <a:spcPct val="150000"/>
              </a:lnSpc>
              <a:spcBef>
                <a:spcPts val="600"/>
              </a:spcBef>
            </a:pP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另一方面，CNN擅长局部特征提取，一般使用CNN方法时，目标都是短文本。对于长文本情况，CNN的弱点就会暴露：</a:t>
            </a:r>
            <a:r>
              <a:rPr lang="zh-CN" altLang="en-US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对序列型文本信息全局特征提取能力不足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34645" y="4419707"/>
            <a:ext cx="3953113" cy="1140051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1247096" y="4315535"/>
            <a:ext cx="1744935" cy="133269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1999808" y="4225651"/>
            <a:ext cx="1420240" cy="1528161"/>
          </a:xfrm>
          <a:prstGeom prst="rect">
            <a:avLst/>
          </a:prstGeom>
          <a:noFill/>
          <a:ln w="317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3215766" y="4120064"/>
            <a:ext cx="956994" cy="1742169"/>
          </a:xfrm>
          <a:prstGeom prst="rect">
            <a:avLst/>
          </a:prstGeom>
          <a:noFill/>
          <a:ln w="317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5943600" y="4436745"/>
            <a:ext cx="512508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即使使用多个卷积核，也无法捕捉长句子全部的信息，卷积核过大会导致噪声干扰过大，而卷积核过小则会导致上下文信息丢失。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dirty="0">
                <a:sym typeface="+mn-ea"/>
              </a:rPr>
              <a:t>PCNN</a:t>
            </a:r>
            <a:r>
              <a:rPr lang="zh-CN" altLang="en-US" dirty="0">
                <a:sym typeface="+mn-ea"/>
              </a:rPr>
              <a:t>（</a:t>
            </a:r>
            <a:r>
              <a:rPr lang="en-US" altLang="zh-CN" dirty="0">
                <a:sym typeface="+mn-ea"/>
              </a:rPr>
              <a:t>Piecewise CNN</a:t>
            </a:r>
            <a:r>
              <a:rPr lang="zh-CN" altLang="en-US" dirty="0">
                <a:sym typeface="+mn-ea"/>
              </a:rPr>
              <a:t>）</a:t>
            </a:r>
            <a:endParaRPr lang="zh-CN" altLang="en-US" dirty="0"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1" t="8724" r="4974" b="1472"/>
          <a:stretch>
            <a:fillRect/>
          </a:stretch>
        </p:blipFill>
        <p:spPr>
          <a:xfrm>
            <a:off x="2351405" y="3080385"/>
            <a:ext cx="7388860" cy="338010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876935" y="1447800"/>
            <a:ext cx="1033843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457200" latinLnBrk="0">
              <a:lnSpc>
                <a:spcPct val="150000"/>
              </a:lnSpc>
            </a:pP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通过对</a:t>
            </a:r>
            <a:r>
              <a:rPr lang="zh-CN" altLang="en-US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头尾实体位置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的把控，对文段进行卷积操作之后，再进行</a:t>
            </a:r>
            <a:r>
              <a:rPr lang="zh-CN" altLang="en-US" sz="24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分段的池化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操作，从而在传统的CNN网络中添加进头尾实体的位置信息，进而达到关系抽取的目的。</a:t>
            </a:r>
            <a:endParaRPr lang="zh-CN" altLang="en-US" sz="2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76935" y="1066800"/>
            <a:ext cx="75996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用于</a:t>
            </a:r>
            <a:r>
              <a:rPr lang="zh-CN" altLang="en-US" sz="2400" b="1">
                <a:solidFill>
                  <a:schemeClr val="accent2"/>
                </a:solidFill>
              </a:rPr>
              <a:t>关系抽取</a:t>
            </a:r>
            <a:r>
              <a:rPr lang="zh-CN" altLang="en-US" sz="2400"/>
              <a:t>任务的</a:t>
            </a:r>
            <a:r>
              <a:rPr lang="en-US" altLang="zh-CN" sz="2400"/>
              <a:t>CNN</a:t>
            </a:r>
            <a:r>
              <a:rPr lang="zh-CN" altLang="en-US" sz="2400"/>
              <a:t>模型</a:t>
            </a:r>
            <a:endParaRPr lang="zh-CN" altLang="en-US" sz="2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数据集介绍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文本框 6"/>
          <p:cNvSpPr txBox="1"/>
          <p:nvPr/>
        </p:nvSpPr>
        <p:spPr>
          <a:xfrm>
            <a:off x="4073525" y="4890770"/>
            <a:ext cx="4187825" cy="2127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zh-CN" altLang="en-US"/>
          </a:p>
        </p:txBody>
      </p:sp>
      <p:grpSp>
        <p:nvGrpSpPr>
          <p:cNvPr id="9" name="组合 8"/>
          <p:cNvGrpSpPr/>
          <p:nvPr>
            <p:custDataLst>
              <p:tags r:id="rId1"/>
            </p:custDataLst>
          </p:nvPr>
        </p:nvGrpSpPr>
        <p:grpSpPr>
          <a:xfrm>
            <a:off x="7010466" y="1326285"/>
            <a:ext cx="2502906" cy="4766213"/>
            <a:chOff x="6597449" y="1148060"/>
            <a:chExt cx="2502906" cy="4766213"/>
          </a:xfrm>
        </p:grpSpPr>
        <p:grpSp>
          <p:nvGrpSpPr>
            <p:cNvPr id="10" name="组合 9"/>
            <p:cNvGrpSpPr/>
            <p:nvPr/>
          </p:nvGrpSpPr>
          <p:grpSpPr>
            <a:xfrm>
              <a:off x="6597449" y="1148060"/>
              <a:ext cx="2502906" cy="620861"/>
              <a:chOff x="5855427" y="1647305"/>
              <a:chExt cx="2502906" cy="620861"/>
            </a:xfrm>
          </p:grpSpPr>
          <p:sp>
            <p:nvSpPr>
              <p:cNvPr id="11" name="文本框 10"/>
              <p:cNvSpPr txBox="1"/>
              <p:nvPr>
                <p:custDataLst>
                  <p:tags r:id="rId2"/>
                </p:custDataLst>
              </p:nvPr>
            </p:nvSpPr>
            <p:spPr>
              <a:xfrm>
                <a:off x="6549853" y="1647305"/>
                <a:ext cx="1808480" cy="5835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  <a:sym typeface="+mn-lt"/>
                  </a:rPr>
                  <a:t>实验内容</a:t>
                </a:r>
                <a:endParaRPr kumimoji="0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 panose="020B0503020204020204" pitchFamily="34" charset="-122"/>
                  <a:cs typeface="+mn-cs"/>
                  <a:sym typeface="+mn-lt"/>
                </a:endParaRPr>
              </a:p>
            </p:txBody>
          </p:sp>
          <p:sp>
            <p:nvSpPr>
              <p:cNvPr id="33" name="椭圆 32"/>
              <p:cNvSpPr/>
              <p:nvPr>
                <p:custDataLst>
                  <p:tags r:id="rId3"/>
                </p:custDataLst>
              </p:nvPr>
            </p:nvSpPr>
            <p:spPr>
              <a:xfrm>
                <a:off x="5855427" y="1647453"/>
                <a:ext cx="620712" cy="620713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rPr>
                  <a:t>1</a:t>
                </a:r>
                <a:endParaRPr kumimoji="0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  <p:grpSp>
          <p:nvGrpSpPr>
            <p:cNvPr id="71" name="组合 70"/>
            <p:cNvGrpSpPr/>
            <p:nvPr/>
          </p:nvGrpSpPr>
          <p:grpSpPr>
            <a:xfrm>
              <a:off x="6597449" y="2185044"/>
              <a:ext cx="1004306" cy="632312"/>
              <a:chOff x="5855427" y="1647453"/>
              <a:chExt cx="1004306" cy="632312"/>
            </a:xfrm>
          </p:grpSpPr>
          <p:sp>
            <p:nvSpPr>
              <p:cNvPr id="72" name="文本框 71"/>
              <p:cNvSpPr txBox="1"/>
              <p:nvPr>
                <p:custDataLst>
                  <p:tags r:id="rId4"/>
                </p:custDataLst>
              </p:nvPr>
            </p:nvSpPr>
            <p:spPr>
              <a:xfrm>
                <a:off x="6549853" y="1696200"/>
                <a:ext cx="309880" cy="5835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 panose="020B0503020204020204" pitchFamily="34" charset="-122"/>
                  <a:cs typeface="+mn-cs"/>
                  <a:sym typeface="+mn-lt"/>
                </a:endParaRPr>
              </a:p>
            </p:txBody>
          </p:sp>
          <p:sp>
            <p:nvSpPr>
              <p:cNvPr id="73" name="椭圆 72"/>
              <p:cNvSpPr/>
              <p:nvPr>
                <p:custDataLst>
                  <p:tags r:id="rId5"/>
                </p:custDataLst>
              </p:nvPr>
            </p:nvSpPr>
            <p:spPr>
              <a:xfrm>
                <a:off x="5855427" y="1647453"/>
                <a:ext cx="620712" cy="620713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entury Gothic" panose="020B0502020202020204" pitchFamily="34" charset="0"/>
                    <a:ea typeface="微软雅黑" panose="020B0503020204020204" pitchFamily="34" charset="-122"/>
                    <a:cs typeface="+mn-cs"/>
                  </a:rPr>
                  <a:t>2</a:t>
                </a:r>
                <a:endParaRPr kumimoji="0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  <p:sp>
          <p:nvSpPr>
            <p:cNvPr id="77" name="椭圆 76"/>
            <p:cNvSpPr/>
            <p:nvPr>
              <p:custDataLst>
                <p:tags r:id="rId6"/>
              </p:custDataLst>
            </p:nvPr>
          </p:nvSpPr>
          <p:spPr>
            <a:xfrm>
              <a:off x="6597449" y="3221216"/>
              <a:ext cx="620712" cy="620713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 panose="020B0503020204020204" pitchFamily="34" charset="-122"/>
                  <a:cs typeface="+mn-cs"/>
                </a:rPr>
                <a:t>3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81" name="椭圆 80"/>
            <p:cNvSpPr/>
            <p:nvPr>
              <p:custDataLst>
                <p:tags r:id="rId7"/>
              </p:custDataLst>
            </p:nvPr>
          </p:nvSpPr>
          <p:spPr>
            <a:xfrm>
              <a:off x="6597449" y="4257388"/>
              <a:ext cx="620712" cy="620713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 panose="020B0503020204020204" pitchFamily="34" charset="-122"/>
                  <a:cs typeface="+mn-cs"/>
                </a:rPr>
                <a:t>4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9" name="椭圆 18"/>
            <p:cNvSpPr/>
            <p:nvPr>
              <p:custDataLst>
                <p:tags r:id="rId8"/>
              </p:custDataLst>
            </p:nvPr>
          </p:nvSpPr>
          <p:spPr>
            <a:xfrm>
              <a:off x="6597449" y="5293560"/>
              <a:ext cx="620712" cy="620713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entury Gothic" panose="020B0502020202020204" pitchFamily="34" charset="0"/>
                  <a:ea typeface="微软雅黑" panose="020B0503020204020204" pitchFamily="34" charset="-122"/>
                  <a:cs typeface="+mn-cs"/>
                </a:rPr>
                <a:t>5</a:t>
              </a:r>
              <a:endPara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12" name="标题 1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p>
            <a:r>
              <a:rPr lang="zh-CN" altLang="en-US" dirty="0">
                <a:solidFill>
                  <a:schemeClr val="accent5"/>
                </a:solidFill>
              </a:rPr>
              <a:t>目录</a:t>
            </a:r>
            <a:endParaRPr lang="zh-CN" altLang="en-US" sz="3600" dirty="0">
              <a:solidFill>
                <a:schemeClr val="accent5"/>
              </a:solidFill>
            </a:endParaRPr>
          </a:p>
        </p:txBody>
      </p:sp>
      <p:sp>
        <p:nvSpPr>
          <p:cNvPr id="2" name="文本框 1"/>
          <p:cNvSpPr txBox="1"/>
          <p:nvPr>
            <p:custDataLst>
              <p:tags r:id="rId9"/>
            </p:custDataLst>
          </p:nvPr>
        </p:nvSpPr>
        <p:spPr>
          <a:xfrm>
            <a:off x="7704892" y="2370860"/>
            <a:ext cx="1808480" cy="58356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微软雅黑" panose="020B0503020204020204" pitchFamily="34" charset="-122"/>
                <a:cs typeface="+mn-cs"/>
                <a:sym typeface="+mn-lt"/>
              </a:rPr>
              <a:t>知识拓展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 pitchFamily="34" charset="0"/>
              <a:ea typeface="微软雅黑" panose="020B0503020204020204" pitchFamily="34" charset="-122"/>
              <a:cs typeface="+mn-cs"/>
              <a:sym typeface="+mn-lt"/>
            </a:endParaRPr>
          </a:p>
        </p:txBody>
      </p:sp>
      <p:sp>
        <p:nvSpPr>
          <p:cNvPr id="3" name="文本框 2"/>
          <p:cNvSpPr txBox="1"/>
          <p:nvPr>
            <p:custDataLst>
              <p:tags r:id="rId10"/>
            </p:custDataLst>
          </p:nvPr>
        </p:nvSpPr>
        <p:spPr>
          <a:xfrm>
            <a:off x="7705090" y="3435985"/>
            <a:ext cx="2661285" cy="58356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微软雅黑" panose="020B0503020204020204" pitchFamily="34" charset="-122"/>
                <a:cs typeface="+mn-cs"/>
                <a:sym typeface="+mn-lt"/>
              </a:rPr>
              <a:t>数据集介绍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 pitchFamily="34" charset="0"/>
              <a:ea typeface="微软雅黑" panose="020B0503020204020204" pitchFamily="34" charset="-122"/>
              <a:cs typeface="+mn-cs"/>
              <a:sym typeface="+mn-lt"/>
            </a:endParaRPr>
          </a:p>
        </p:txBody>
      </p:sp>
      <p:sp>
        <p:nvSpPr>
          <p:cNvPr id="4" name="文本框 3"/>
          <p:cNvSpPr txBox="1"/>
          <p:nvPr>
            <p:custDataLst>
              <p:tags r:id="rId11"/>
            </p:custDataLst>
          </p:nvPr>
        </p:nvSpPr>
        <p:spPr>
          <a:xfrm>
            <a:off x="7705090" y="4429125"/>
            <a:ext cx="2720975" cy="58356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微软雅黑" panose="020B0503020204020204" pitchFamily="34" charset="-122"/>
                <a:cs typeface="+mn-cs"/>
                <a:sym typeface="+mn-lt"/>
              </a:rPr>
              <a:t>实验大致步骤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 pitchFamily="34" charset="0"/>
              <a:ea typeface="微软雅黑" panose="020B0503020204020204" pitchFamily="34" charset="-122"/>
              <a:cs typeface="+mn-cs"/>
              <a:sym typeface="+mn-lt"/>
            </a:endParaRPr>
          </a:p>
        </p:txBody>
      </p:sp>
      <p:sp>
        <p:nvSpPr>
          <p:cNvPr id="5" name="文本框 4"/>
          <p:cNvSpPr txBox="1"/>
          <p:nvPr>
            <p:custDataLst>
              <p:tags r:id="rId12"/>
            </p:custDataLst>
          </p:nvPr>
        </p:nvSpPr>
        <p:spPr>
          <a:xfrm>
            <a:off x="7704892" y="5481725"/>
            <a:ext cx="1808480" cy="58356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 pitchFamily="34" charset="0"/>
                <a:ea typeface="微软雅黑" panose="020B0503020204020204" pitchFamily="34" charset="-122"/>
                <a:cs typeface="+mn-cs"/>
                <a:sym typeface="+mn-lt"/>
              </a:rPr>
              <a:t>实验要求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 pitchFamily="34" charset="0"/>
              <a:ea typeface="微软雅黑" panose="020B0503020204020204" pitchFamily="34" charset="-122"/>
              <a:cs typeface="+mn-cs"/>
              <a:sym typeface="+mn-l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r>
              <a:rPr lang="zh-CN" altLang="en-US" dirty="0"/>
              <a:t>数据集介绍</a:t>
            </a:r>
            <a:endParaRPr lang="zh-CN" altLang="en-US" sz="3600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735965" y="990600"/>
            <a:ext cx="10819130" cy="5508625"/>
          </a:xfrm>
        </p:spPr>
        <p:txBody>
          <a:bodyPr/>
          <a:lstStyle/>
          <a:p>
            <a:r>
              <a:rPr sz="2000">
                <a:solidFill>
                  <a:srgbClr val="000000"/>
                </a:solidFill>
                <a:sym typeface="+mn-ea"/>
              </a:rPr>
              <a:t>在智能交通系统的发展历程中，交通标志识别技术扮演着至关重要的角色。</a:t>
            </a:r>
            <a:r>
              <a:rPr lang="en-US" altLang="zh-CN" sz="2000">
                <a:solidFill>
                  <a:srgbClr val="000000"/>
                </a:solidFill>
                <a:sym typeface="+mn-ea"/>
              </a:rPr>
              <a:t>GTSRB</a:t>
            </a:r>
            <a:r>
              <a:rPr sz="2000">
                <a:solidFill>
                  <a:srgbClr val="000000"/>
                </a:solidFill>
                <a:sym typeface="+mn-ea"/>
              </a:rPr>
              <a:t>（</a:t>
            </a:r>
            <a:r>
              <a:rPr lang="en-US" altLang="zh-CN" sz="2000">
                <a:solidFill>
                  <a:srgbClr val="000000"/>
                </a:solidFill>
                <a:sym typeface="+mn-ea"/>
              </a:rPr>
              <a:t>German Traffic Sign Recognition Benchmark</a:t>
            </a:r>
            <a:r>
              <a:rPr sz="2000">
                <a:solidFill>
                  <a:srgbClr val="000000"/>
                </a:solidFill>
                <a:sym typeface="+mn-ea"/>
              </a:rPr>
              <a:t>）数据集由德国弗劳恩霍夫研究所于</a:t>
            </a:r>
            <a:r>
              <a:rPr lang="en-US" altLang="zh-CN" sz="2000">
                <a:solidFill>
                  <a:srgbClr val="000000"/>
                </a:solidFill>
                <a:sym typeface="+mn-ea"/>
              </a:rPr>
              <a:t>2011</a:t>
            </a:r>
            <a:r>
              <a:rPr sz="2000">
                <a:solidFill>
                  <a:srgbClr val="000000"/>
                </a:solidFill>
                <a:sym typeface="+mn-ea"/>
              </a:rPr>
              <a:t>年发布，旨在为交通标志识别算法提供一个标准化的评估平台。该数据集包含了超过</a:t>
            </a:r>
            <a:r>
              <a:rPr lang="en-US" altLang="zh-CN" sz="2000">
                <a:solidFill>
                  <a:srgbClr val="000000"/>
                </a:solidFill>
                <a:sym typeface="+mn-ea"/>
              </a:rPr>
              <a:t>50,000</a:t>
            </a:r>
            <a:r>
              <a:rPr sz="2000">
                <a:solidFill>
                  <a:srgbClr val="000000"/>
                </a:solidFill>
                <a:sym typeface="+mn-ea"/>
              </a:rPr>
              <a:t>张交通标志图像，涵盖</a:t>
            </a:r>
            <a:r>
              <a:rPr lang="en-US" altLang="zh-CN" sz="2000">
                <a:solidFill>
                  <a:schemeClr val="accent2"/>
                </a:solidFill>
                <a:sym typeface="+mn-ea"/>
              </a:rPr>
              <a:t>43</a:t>
            </a:r>
            <a:r>
              <a:rPr sz="2000">
                <a:solidFill>
                  <a:schemeClr val="accent2"/>
                </a:solidFill>
                <a:sym typeface="+mn-ea"/>
              </a:rPr>
              <a:t>种不同的交通标志类别</a:t>
            </a:r>
            <a:r>
              <a:rPr sz="2000">
                <a:solidFill>
                  <a:srgbClr val="000000"/>
                </a:solidFill>
                <a:sym typeface="+mn-ea"/>
              </a:rPr>
              <a:t>。</a:t>
            </a:r>
            <a:endParaRPr sz="2000">
              <a:solidFill>
                <a:srgbClr val="000000"/>
              </a:solidFill>
              <a:sym typeface="+mn-ea"/>
            </a:endParaRPr>
          </a:p>
          <a:p>
            <a:pPr lvl="0" algn="l"/>
            <a:r>
              <a:rPr lang="en-US" altLang="zh-CN" sz="2000">
                <a:solidFill>
                  <a:srgbClr val="000000"/>
                </a:solidFill>
              </a:rPr>
              <a:t>GTSRB</a:t>
            </a:r>
            <a:r>
              <a:rPr sz="2000">
                <a:solidFill>
                  <a:srgbClr val="000000"/>
                </a:solidFill>
              </a:rPr>
              <a:t>数据集已成为交通标志识别领域的标准基准之一，广泛应用于学术研究和工业应用中。其丰富的图像数据和多样化的标志类型，为深度学习模型的训练和评估提供了坚实的基础。随着自动驾驶技术的快速发展，</a:t>
            </a:r>
            <a:r>
              <a:rPr lang="en-US" altLang="zh-CN" sz="2000">
                <a:solidFill>
                  <a:srgbClr val="000000"/>
                </a:solidFill>
              </a:rPr>
              <a:t>GTSRB</a:t>
            </a:r>
            <a:r>
              <a:rPr sz="2000">
                <a:solidFill>
                  <a:srgbClr val="000000"/>
                </a:solidFill>
              </a:rPr>
              <a:t>数据集的应用范围也在不断扩展，从基本的标志识别到复杂的交通场景理解，其贡献意义日益凸显。此外，</a:t>
            </a:r>
            <a:r>
              <a:rPr lang="en-US" altLang="zh-CN" sz="2000">
                <a:solidFill>
                  <a:srgbClr val="000000"/>
                </a:solidFill>
              </a:rPr>
              <a:t>GTSRB</a:t>
            </a:r>
            <a:r>
              <a:rPr sz="2000">
                <a:solidFill>
                  <a:srgbClr val="000000"/>
                </a:solidFill>
              </a:rPr>
              <a:t>数据集的成功经验也启发了其他类似数据集的创建，进一步推动了整个交通识别领域的发展。</a:t>
            </a:r>
            <a:endParaRPr sz="2000">
              <a:solidFill>
                <a:srgbClr val="000000"/>
              </a:solidFill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>
                <a:sym typeface="+mn-ea"/>
              </a:rPr>
              <a:t>数据集介绍</a:t>
            </a:r>
            <a:endParaRPr lang="zh-CN" altLang="en-US"/>
          </a:p>
        </p:txBody>
      </p:sp>
      <p:pic>
        <p:nvPicPr>
          <p:cNvPr id="4" name="图片 3"/>
          <p:cNvPicPr/>
          <p:nvPr/>
        </p:nvPicPr>
        <p:blipFill>
          <a:blip r:embed="rId1"/>
          <a:srcRect/>
          <a:stretch>
            <a:fillRect/>
          </a:stretch>
        </p:blipFill>
        <p:spPr>
          <a:xfrm>
            <a:off x="990600" y="2285789"/>
            <a:ext cx="10058400" cy="2117852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>
                <a:sym typeface="+mn-ea"/>
              </a:rPr>
              <a:t>数据集介绍</a:t>
            </a:r>
            <a:endParaRPr lang="zh-CN" altLang="en-US"/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991600" y="1524000"/>
            <a:ext cx="944880" cy="311658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447800"/>
            <a:ext cx="624840" cy="310134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0" y="1447800"/>
            <a:ext cx="1287780" cy="3086100"/>
          </a:xfrm>
          <a:prstGeom prst="rect">
            <a:avLst/>
          </a:prstGeom>
        </p:spPr>
      </p:pic>
      <p:cxnSp>
        <p:nvCxnSpPr>
          <p:cNvPr id="9" name="直接连接符 8"/>
          <p:cNvCxnSpPr/>
          <p:nvPr/>
        </p:nvCxnSpPr>
        <p:spPr>
          <a:xfrm flipV="1">
            <a:off x="1940560" y="1447800"/>
            <a:ext cx="1259840" cy="463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1940560" y="1494155"/>
            <a:ext cx="1371600" cy="38862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3277870" y="4652645"/>
            <a:ext cx="12941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...</a:t>
            </a:r>
            <a:endParaRPr lang="en-US" altLang="zh-CN"/>
          </a:p>
        </p:txBody>
      </p:sp>
      <p:sp>
        <p:nvSpPr>
          <p:cNvPr id="14" name="文本框 13"/>
          <p:cNvSpPr txBox="1"/>
          <p:nvPr/>
        </p:nvSpPr>
        <p:spPr>
          <a:xfrm>
            <a:off x="1371600" y="4648200"/>
            <a:ext cx="12941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...</a:t>
            </a:r>
            <a:endParaRPr lang="en-US" altLang="zh-CN"/>
          </a:p>
        </p:txBody>
      </p:sp>
      <p:pic>
        <p:nvPicPr>
          <p:cNvPr id="15" name="图片 14" descr="00000_00000_0000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1600" y="1981200"/>
            <a:ext cx="511810" cy="529590"/>
          </a:xfrm>
          <a:prstGeom prst="rect">
            <a:avLst/>
          </a:prstGeom>
        </p:spPr>
      </p:pic>
      <p:cxnSp>
        <p:nvCxnSpPr>
          <p:cNvPr id="16" name="直接箭头连接符 15"/>
          <p:cNvCxnSpPr>
            <a:endCxn id="15" idx="1"/>
          </p:cNvCxnSpPr>
          <p:nvPr/>
        </p:nvCxnSpPr>
        <p:spPr>
          <a:xfrm>
            <a:off x="4481830" y="1535430"/>
            <a:ext cx="699770" cy="7105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1274445" y="5638800"/>
            <a:ext cx="437896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/>
              <a:t>训练集</a:t>
            </a:r>
            <a:r>
              <a:rPr lang="zh-CN" altLang="en-US" sz="2000"/>
              <a:t>（文件夹名为对应的标签）</a:t>
            </a:r>
            <a:endParaRPr lang="zh-CN" altLang="en-US" sz="2000"/>
          </a:p>
        </p:txBody>
      </p:sp>
      <p:sp>
        <p:nvSpPr>
          <p:cNvPr id="18" name="文本框 17"/>
          <p:cNvSpPr txBox="1"/>
          <p:nvPr/>
        </p:nvSpPr>
        <p:spPr>
          <a:xfrm>
            <a:off x="8077200" y="5638800"/>
            <a:ext cx="29521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/>
              <a:t>测试集</a:t>
            </a:r>
            <a:r>
              <a:rPr lang="zh-CN" altLang="en-US" sz="2000"/>
              <a:t>（未给出标签）</a:t>
            </a:r>
            <a:endParaRPr lang="zh-CN" altLang="en-US" sz="2000"/>
          </a:p>
        </p:txBody>
      </p:sp>
      <p:sp>
        <p:nvSpPr>
          <p:cNvPr id="20" name="文本框 19"/>
          <p:cNvSpPr txBox="1"/>
          <p:nvPr/>
        </p:nvSpPr>
        <p:spPr>
          <a:xfrm>
            <a:off x="9144000" y="4779645"/>
            <a:ext cx="12941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...</a:t>
            </a:r>
            <a:endParaRPr lang="en-US" altLang="zh-CN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实验大致步骤</a:t>
            </a:r>
            <a:endParaRPr lang="zh-CN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marL="0" indent="0">
              <a:buFont typeface="+mj-ea"/>
              <a:buNone/>
            </a:pPr>
            <a:r>
              <a:rPr lang="en-US" altLang="zh-CN" dirty="0">
                <a:sym typeface="+mn-ea"/>
              </a:rPr>
              <a:t>(1).</a:t>
            </a:r>
            <a:r>
              <a:rPr lang="zh-CN" altLang="en-US" dirty="0">
                <a:sym typeface="+mn-ea"/>
              </a:rPr>
              <a:t>数据加载与预处理</a:t>
            </a:r>
            <a:endParaRPr lang="zh-CN" altLang="en-US" sz="3600" dirty="0"/>
          </a:p>
        </p:txBody>
      </p:sp>
      <p:pic>
        <p:nvPicPr>
          <p:cNvPr id="3" name="内容占位符 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553200" y="1653540"/>
            <a:ext cx="3970020" cy="40290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295400" y="1905000"/>
            <a:ext cx="4173220" cy="19500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342900" indent="-34290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构建加载</a:t>
            </a:r>
            <a:r>
              <a:rPr lang="en-US" altLang="zh-CN" sz="20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GTSRB</a:t>
            </a:r>
            <a:r>
              <a:rPr lang="zh-CN" altLang="en-US" sz="20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数据集的</a:t>
            </a:r>
            <a:r>
              <a:rPr lang="en-US" altLang="zh-CN" sz="20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Dataset</a:t>
            </a:r>
            <a:r>
              <a:rPr lang="zh-CN" altLang="en-US" sz="20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类，</a:t>
            </a:r>
            <a:r>
              <a:rPr lang="en-US" altLang="zh-CN" sz="20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</a:t>
            </a:r>
            <a:r>
              <a:rPr lang="zh-CN" altLang="en-US" sz="20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目录中导入相应的数据集（图片和标签）</a:t>
            </a:r>
            <a:endParaRPr lang="zh-CN" altLang="en-US" sz="200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进行一些必要的预处理操作（如图片的</a:t>
            </a:r>
            <a:r>
              <a:rPr lang="en-US" altLang="zh-CN" sz="20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resize</a:t>
            </a:r>
            <a:r>
              <a:rPr lang="zh-CN" altLang="en-US" sz="20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sz="200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借助</a:t>
            </a:r>
            <a:r>
              <a:rPr lang="en-US" altLang="zh-CN" sz="20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DataLoader</a:t>
            </a:r>
            <a:r>
              <a:rPr lang="zh-CN" altLang="en-US" sz="20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加载数据</a:t>
            </a:r>
            <a:endParaRPr lang="zh-CN" altLang="en-US" sz="200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marL="0" indent="0">
              <a:buFont typeface="+mj-ea"/>
              <a:buNone/>
            </a:pPr>
            <a:r>
              <a:rPr lang="en-US" altLang="zh-CN" dirty="0">
                <a:sym typeface="+mn-ea"/>
              </a:rPr>
              <a:t>(2).</a:t>
            </a:r>
            <a:r>
              <a:rPr lang="zh-CN" altLang="en-US"/>
              <a:t>网络搭建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629400" y="2133600"/>
            <a:ext cx="4124325" cy="291338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90600" y="2286000"/>
            <a:ext cx="4845050" cy="2399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algn="l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20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定义模型的网络结构：全连接层、卷积层、池化层、激活函数等（使用</a:t>
            </a:r>
            <a:r>
              <a:rPr lang="en-US" altLang="zh-CN" sz="20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torch.nn)</a:t>
            </a:r>
            <a:endParaRPr lang="zh-CN" altLang="en-US" sz="200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l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20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定义模型前向传播：输入</a:t>
            </a:r>
            <a:r>
              <a:rPr lang="en-US" altLang="zh-CN" sz="20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20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依次经过网络的各层，得到输出结果</a:t>
            </a:r>
            <a:endParaRPr lang="zh-CN" altLang="en-US" sz="200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dirty="0">
                <a:sym typeface="+mn-ea"/>
              </a:rPr>
              <a:t>(3).</a:t>
            </a:r>
            <a:r>
              <a:rPr lang="zh-CN" altLang="en-US">
                <a:sym typeface="+mn-ea"/>
              </a:rPr>
              <a:t>定义损失函数和优化器</a:t>
            </a:r>
            <a:endParaRPr lang="zh-CN" altLang="en-US">
              <a:sym typeface="+mn-ea"/>
            </a:endParaRPr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781800" y="1905000"/>
            <a:ext cx="3705225" cy="348234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62000" y="2133600"/>
            <a:ext cx="5066665" cy="2399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algn="l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20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定义损失函数：分类任务一般选用交叉熵损失函数。（</a:t>
            </a:r>
            <a:r>
              <a:rPr lang="zh-CN" altLang="en-US" sz="20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nn.CrossEntropyLoss)</a:t>
            </a:r>
            <a:endParaRPr lang="zh-CN" altLang="en-US" sz="200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l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20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定义优化器：常用的优化器包括</a:t>
            </a:r>
            <a:r>
              <a:rPr lang="zh-CN" altLang="en-US" sz="20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Adam、</a:t>
            </a:r>
            <a:r>
              <a:rPr lang="zh-CN" altLang="en-US" sz="20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SGD、Momentum等。</a:t>
            </a:r>
            <a:r>
              <a:rPr lang="en-US" altLang="zh-CN" sz="20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0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torch.optim中选择</a:t>
            </a:r>
            <a:r>
              <a:rPr lang="en-US" altLang="zh-CN" sz="20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)</a:t>
            </a:r>
            <a:endParaRPr lang="en-US" altLang="zh-CN" sz="200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dirty="0">
                <a:sym typeface="+mn-ea"/>
              </a:rPr>
              <a:t>(4).</a:t>
            </a:r>
            <a:r>
              <a:rPr lang="zh-CN" altLang="en-US"/>
              <a:t>模型训练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096000" y="1828800"/>
            <a:ext cx="4869180" cy="341376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066800" y="2438400"/>
            <a:ext cx="451548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定义模型训练函数</a:t>
            </a:r>
            <a:endParaRPr lang="zh-CN" altLang="en-US" sz="200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前向传播、计算</a:t>
            </a:r>
            <a:r>
              <a:rPr lang="en-US" altLang="zh-CN" sz="20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loss</a:t>
            </a:r>
            <a:r>
              <a:rPr lang="zh-CN" altLang="en-US" sz="20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、反向传播、参数更新（、验证）（这些步骤，怎样用</a:t>
            </a:r>
            <a:r>
              <a:rPr lang="en-US" altLang="zh-CN" sz="20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pytorch</a:t>
            </a:r>
            <a:r>
              <a:rPr lang="zh-CN" altLang="en-US" sz="20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实现？）</a:t>
            </a:r>
            <a:endParaRPr lang="zh-CN" altLang="en-US" sz="200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dirty="0">
                <a:sym typeface="+mn-ea"/>
              </a:rPr>
              <a:t>(5).</a:t>
            </a:r>
            <a:r>
              <a:rPr lang="zh-CN" altLang="en-US"/>
              <a:t>模型验证与测试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066800" y="2057400"/>
            <a:ext cx="4105275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algn="l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20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验证</a:t>
            </a:r>
            <a:r>
              <a:rPr lang="en-US" altLang="zh-CN" sz="20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(validation)</a:t>
            </a:r>
            <a:r>
              <a:rPr lang="zh-CN" altLang="en-US" sz="20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：可以在训练过程中利用验证集评估构建模型的效果。</a:t>
            </a:r>
            <a:endParaRPr lang="zh-CN" altLang="en-US" sz="200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algn="l">
              <a:lnSpc>
                <a:spcPct val="15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20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测试：用训练好的模型预测测试集的标签，将标签结果写入</a:t>
            </a:r>
            <a:r>
              <a:rPr lang="en-US" altLang="zh-CN" sz="20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txt</a:t>
            </a:r>
            <a:r>
              <a:rPr lang="zh-CN" altLang="en-US" sz="200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文件（需提交）。</a:t>
            </a:r>
            <a:endParaRPr lang="zh-CN" altLang="en-US" sz="200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48400" y="1981200"/>
            <a:ext cx="4716780" cy="351282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实验要求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实验内容</a:t>
            </a:r>
            <a:endParaRPr lang="zh-CN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实验要求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990600"/>
            <a:ext cx="9869170" cy="5410200"/>
          </a:xfrm>
        </p:spPr>
        <p:txBody>
          <a:bodyPr/>
          <a:p>
            <a:r>
              <a:rPr lang="zh-CN" altLang="en-US" sz="2400">
                <a:solidFill>
                  <a:srgbClr val="000000"/>
                </a:solidFill>
              </a:rPr>
              <a:t>要求：使用</a:t>
            </a:r>
            <a:r>
              <a:rPr lang="en-US" altLang="zh-CN" sz="2400"/>
              <a:t>pytorch</a:t>
            </a:r>
            <a:r>
              <a:rPr lang="zh-CN" altLang="en-US" sz="2400">
                <a:solidFill>
                  <a:srgbClr val="000000"/>
                </a:solidFill>
              </a:rPr>
              <a:t>框架，用</a:t>
            </a:r>
            <a:r>
              <a:rPr sz="2400"/>
              <a:t>卷积神经网络</a:t>
            </a:r>
            <a:r>
              <a:rPr lang="zh-CN" altLang="en-US" sz="2400">
                <a:solidFill>
                  <a:srgbClr val="000000"/>
                </a:solidFill>
              </a:rPr>
              <a:t>完成实验</a:t>
            </a:r>
            <a:endParaRPr lang="zh-CN" altLang="en-US" sz="2400">
              <a:solidFill>
                <a:srgbClr val="000000"/>
              </a:solidFill>
            </a:endParaRPr>
          </a:p>
          <a:p>
            <a:r>
              <a:rPr lang="zh-CN" altLang="en-US" sz="2400">
                <a:solidFill>
                  <a:srgbClr val="000000"/>
                </a:solidFill>
              </a:rPr>
              <a:t>提交文件：实验报告+源代码+结果标签文件，压缩为一个压缩文件，命名为：实验</a:t>
            </a:r>
            <a:r>
              <a:rPr sz="2400">
                <a:solidFill>
                  <a:srgbClr val="000000"/>
                </a:solidFill>
              </a:rPr>
              <a:t>1</a:t>
            </a:r>
            <a:r>
              <a:rPr lang="en-US" altLang="zh-CN" sz="2400">
                <a:solidFill>
                  <a:srgbClr val="000000"/>
                </a:solidFill>
              </a:rPr>
              <a:t>_</a:t>
            </a:r>
            <a:r>
              <a:rPr lang="zh-CN" altLang="en-US" sz="2400">
                <a:solidFill>
                  <a:srgbClr val="000000"/>
                </a:solidFill>
              </a:rPr>
              <a:t>学号</a:t>
            </a:r>
            <a:r>
              <a:rPr lang="en-US" altLang="zh-CN" sz="2400">
                <a:solidFill>
                  <a:srgbClr val="000000"/>
                </a:solidFill>
              </a:rPr>
              <a:t>_</a:t>
            </a:r>
            <a:r>
              <a:rPr lang="zh-CN" altLang="en-US" sz="2400">
                <a:solidFill>
                  <a:srgbClr val="000000"/>
                </a:solidFill>
              </a:rPr>
              <a:t>姓名</a:t>
            </a:r>
            <a:endParaRPr lang="zh-CN" altLang="en-US" sz="2400">
              <a:solidFill>
                <a:srgbClr val="000000"/>
              </a:solidFill>
            </a:endParaRPr>
          </a:p>
          <a:p>
            <a:pPr lvl="1">
              <a:buFont typeface="Wingdings" panose="05000000000000000000" charset="0"/>
              <a:buChar char="l"/>
            </a:pPr>
            <a:r>
              <a:rPr lang="zh-CN" altLang="en-US" sz="2400">
                <a:solidFill>
                  <a:srgbClr val="000000"/>
                </a:solidFill>
              </a:rPr>
              <a:t>实验报告（</a:t>
            </a:r>
            <a:r>
              <a:rPr lang="en-US" altLang="zh-CN" sz="2400">
                <a:solidFill>
                  <a:srgbClr val="000000"/>
                </a:solidFill>
              </a:rPr>
              <a:t>word</a:t>
            </a:r>
            <a:r>
              <a:rPr lang="zh-CN" altLang="en-US" sz="2400">
                <a:solidFill>
                  <a:srgbClr val="000000"/>
                </a:solidFill>
              </a:rPr>
              <a:t>或</a:t>
            </a:r>
            <a:r>
              <a:rPr lang="en-US" altLang="zh-CN" sz="2400">
                <a:solidFill>
                  <a:srgbClr val="000000"/>
                </a:solidFill>
              </a:rPr>
              <a:t>pdf</a:t>
            </a:r>
            <a:r>
              <a:rPr lang="zh-CN" altLang="en-US" sz="2400">
                <a:solidFill>
                  <a:srgbClr val="000000"/>
                </a:solidFill>
              </a:rPr>
              <a:t>）命名为：实验报告</a:t>
            </a:r>
            <a:r>
              <a:rPr lang="en-US" altLang="zh-CN" sz="2400">
                <a:solidFill>
                  <a:srgbClr val="000000"/>
                </a:solidFill>
              </a:rPr>
              <a:t>_</a:t>
            </a:r>
            <a:r>
              <a:rPr lang="zh-CN" altLang="en-US" sz="2400">
                <a:solidFill>
                  <a:srgbClr val="000000"/>
                </a:solidFill>
              </a:rPr>
              <a:t>实验</a:t>
            </a:r>
            <a:r>
              <a:rPr lang="en-US" altLang="zh-CN" sz="2400">
                <a:solidFill>
                  <a:srgbClr val="000000"/>
                </a:solidFill>
              </a:rPr>
              <a:t>1_</a:t>
            </a:r>
            <a:r>
              <a:rPr lang="zh-CN" altLang="en-US" sz="2400">
                <a:solidFill>
                  <a:srgbClr val="000000"/>
                </a:solidFill>
              </a:rPr>
              <a:t>学号</a:t>
            </a:r>
            <a:r>
              <a:rPr lang="en-US" altLang="zh-CN" sz="2400">
                <a:solidFill>
                  <a:srgbClr val="000000"/>
                </a:solidFill>
              </a:rPr>
              <a:t>_</a:t>
            </a:r>
            <a:r>
              <a:rPr lang="zh-CN" altLang="en-US" sz="2400">
                <a:solidFill>
                  <a:srgbClr val="000000"/>
                </a:solidFill>
              </a:rPr>
              <a:t>姓名</a:t>
            </a:r>
            <a:endParaRPr lang="zh-CN" altLang="en-US" sz="2400">
              <a:solidFill>
                <a:srgbClr val="000000"/>
              </a:solidFill>
            </a:endParaRPr>
          </a:p>
          <a:p>
            <a:pPr lvl="1">
              <a:buFont typeface="Wingdings" panose="05000000000000000000" charset="0"/>
              <a:buChar char="l"/>
            </a:pPr>
            <a:r>
              <a:rPr lang="zh-CN" altLang="en-US" sz="2400">
                <a:solidFill>
                  <a:srgbClr val="000000"/>
                </a:solidFill>
              </a:rPr>
              <a:t>测试集预测结果文件，每行一个标签值，命名为：</a:t>
            </a:r>
            <a:r>
              <a:rPr lang="en-US" altLang="zh-CN" sz="2400">
                <a:solidFill>
                  <a:srgbClr val="000000"/>
                </a:solidFill>
              </a:rPr>
              <a:t>predict_labels</a:t>
            </a:r>
            <a:r>
              <a:rPr lang="en-US" altLang="zh-CN" sz="2400">
                <a:solidFill>
                  <a:srgbClr val="000000"/>
                </a:solidFill>
              </a:rPr>
              <a:t>_</a:t>
            </a:r>
            <a:r>
              <a:rPr lang="zh-CN" altLang="en-US" sz="2400">
                <a:solidFill>
                  <a:srgbClr val="000000"/>
                </a:solidFill>
              </a:rPr>
              <a:t>学号</a:t>
            </a:r>
            <a:r>
              <a:rPr lang="en-US" altLang="zh-CN" sz="2400">
                <a:solidFill>
                  <a:srgbClr val="000000"/>
                </a:solidFill>
              </a:rPr>
              <a:t>_</a:t>
            </a:r>
            <a:r>
              <a:rPr lang="zh-CN" altLang="en-US" sz="2400">
                <a:solidFill>
                  <a:srgbClr val="000000"/>
                </a:solidFill>
              </a:rPr>
              <a:t>姓名</a:t>
            </a:r>
            <a:r>
              <a:rPr lang="en-US" altLang="zh-CN" sz="2400">
                <a:solidFill>
                  <a:srgbClr val="000000"/>
                </a:solidFill>
              </a:rPr>
              <a:t>.txt</a:t>
            </a:r>
            <a:endParaRPr lang="en-US" altLang="zh-CN" sz="2400">
              <a:solidFill>
                <a:srgbClr val="000000"/>
              </a:solidFill>
            </a:endParaRPr>
          </a:p>
          <a:p>
            <a:pPr marL="153670" lvl="0" indent="-288290">
              <a:buFont typeface="Wingdings 3" panose="05040102010807070707" charset="0"/>
              <a:buChar char=""/>
            </a:pPr>
            <a:r>
              <a:rPr lang="zh-CN" altLang="en-US" sz="2400">
                <a:solidFill>
                  <a:srgbClr val="000000"/>
                </a:solidFill>
              </a:rPr>
              <a:t>独立完成，请勿抄袭</a:t>
            </a:r>
            <a:endParaRPr lang="zh-CN" altLang="en-US" sz="2400">
              <a:solidFill>
                <a:srgbClr val="000000"/>
              </a:solidFill>
            </a:endParaRPr>
          </a:p>
          <a:p>
            <a:pPr marL="153670" lvl="0" indent="-288290">
              <a:buFont typeface="Wingdings 3" panose="05040102010807070707" charset="0"/>
              <a:buChar char=""/>
            </a:pPr>
            <a:r>
              <a:rPr lang="zh-CN" altLang="en-US" sz="2400">
                <a:solidFill>
                  <a:srgbClr val="000000"/>
                </a:solidFill>
              </a:rPr>
              <a:t>材料中提供的代码模版可自行选择参考</a:t>
            </a:r>
            <a:endParaRPr lang="zh-CN" altLang="en-US" sz="2400">
              <a:solidFill>
                <a:srgbClr val="000000"/>
              </a:solidFill>
            </a:endParaRPr>
          </a:p>
          <a:p>
            <a:pPr marL="153670" lvl="0" indent="-288290">
              <a:buFont typeface="Wingdings 3" panose="05040102010807070707" charset="0"/>
              <a:buChar char=""/>
            </a:pPr>
            <a:r>
              <a:rPr lang="zh-CN" altLang="en-US" sz="2400">
                <a:solidFill>
                  <a:srgbClr val="000000"/>
                </a:solidFill>
              </a:rPr>
              <a:t>提交截止时间：</a:t>
            </a:r>
            <a:r>
              <a:rPr sz="2400">
                <a:solidFill>
                  <a:srgbClr val="000000"/>
                </a:solidFill>
              </a:rPr>
              <a:t>2025.4.9</a:t>
            </a:r>
            <a:endParaRPr lang="zh-CN" altLang="en-US" sz="2400">
              <a:solidFill>
                <a:srgbClr val="000000"/>
              </a:solidFill>
            </a:endParaRPr>
          </a:p>
          <a:p>
            <a:pPr marL="251460" lvl="1" indent="0">
              <a:buFont typeface="Wingdings" panose="05000000000000000000" charset="0"/>
              <a:buNone/>
            </a:pPr>
            <a:endParaRPr lang="en-US" altLang="zh-CN" sz="2400">
              <a:solidFill>
                <a:srgbClr val="000000"/>
              </a:solidFill>
            </a:endParaRPr>
          </a:p>
          <a:p>
            <a:pPr lvl="1">
              <a:buFont typeface="Wingdings" panose="05000000000000000000" charset="0"/>
              <a:buChar char="l"/>
            </a:pPr>
            <a:endParaRPr lang="en-US" altLang="zh-CN" sz="2400">
              <a:solidFill>
                <a:srgbClr val="000000"/>
              </a:solidFill>
            </a:endParaRPr>
          </a:p>
          <a:p>
            <a:pPr marL="251460" lvl="1" indent="0">
              <a:buFont typeface="Wingdings" panose="05000000000000000000" charset="0"/>
              <a:buNone/>
            </a:pPr>
            <a:endParaRPr lang="en-US" altLang="zh-CN" sz="2400">
              <a:solidFill>
                <a:srgbClr val="00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049000" y="1295400"/>
            <a:ext cx="403860" cy="496062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实验要求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76400"/>
            <a:ext cx="10972800" cy="4554220"/>
          </a:xfrm>
        </p:spPr>
        <p:txBody>
          <a:bodyPr/>
          <a:p>
            <a:r>
              <a:rPr lang="zh-CN" altLang="en-US" sz="2400">
                <a:solidFill>
                  <a:srgbClr val="000000"/>
                </a:solidFill>
              </a:rPr>
              <a:t>满分10分</a:t>
            </a:r>
            <a:endParaRPr lang="zh-CN" altLang="en-US" sz="2400">
              <a:solidFill>
                <a:srgbClr val="000000"/>
              </a:solidFill>
            </a:endParaRPr>
          </a:p>
          <a:p>
            <a:r>
              <a:rPr lang="zh-CN" altLang="en-US" sz="2400">
                <a:solidFill>
                  <a:srgbClr val="000000"/>
                </a:solidFill>
              </a:rPr>
              <a:t>基础要求</a:t>
            </a:r>
            <a:r>
              <a:rPr sz="2400">
                <a:solidFill>
                  <a:srgbClr val="000000"/>
                </a:solidFill>
              </a:rPr>
              <a:t>7</a:t>
            </a:r>
            <a:r>
              <a:rPr lang="zh-CN" altLang="en-US" sz="2400">
                <a:solidFill>
                  <a:srgbClr val="000000"/>
                </a:solidFill>
              </a:rPr>
              <a:t>分：</a:t>
            </a:r>
            <a:endParaRPr lang="zh-CN" altLang="en-US" sz="2400">
              <a:solidFill>
                <a:srgbClr val="000000"/>
              </a:solidFill>
            </a:endParaRPr>
          </a:p>
          <a:p>
            <a:pPr marL="779780" lvl="1" indent="-457200">
              <a:buFont typeface="Wingdings" panose="05000000000000000000" charset="0"/>
              <a:buChar char="l"/>
            </a:pPr>
            <a:r>
              <a:rPr lang="zh-CN" altLang="en-US" sz="2400" smtClean="0">
                <a:cs typeface="Arial" panose="020B0604020202020204" pitchFamily="34" charset="0"/>
              </a:rPr>
              <a:t>实验报告各部分内容完整，表述清晰（3分）</a:t>
            </a:r>
            <a:endParaRPr lang="zh-CN" altLang="en-US" sz="2400" smtClean="0">
              <a:cs typeface="Arial" panose="020B0604020202020204" pitchFamily="34" charset="0"/>
            </a:endParaRPr>
          </a:p>
          <a:p>
            <a:pPr marL="779780" lvl="1" indent="-457200">
              <a:buFont typeface="Wingdings" panose="05000000000000000000" charset="0"/>
              <a:buChar char="l"/>
            </a:pPr>
            <a:r>
              <a:rPr lang="zh-CN" altLang="en-US" sz="2400" smtClean="0">
                <a:cs typeface="Arial" panose="020B0604020202020204" pitchFamily="34" charset="0"/>
              </a:rPr>
              <a:t>测试集标签结果文件准确率高于</a:t>
            </a:r>
            <a:r>
              <a:rPr lang="en-US" altLang="zh-CN" sz="2400" smtClean="0">
                <a:cs typeface="Arial" panose="020B0604020202020204" pitchFamily="34" charset="0"/>
              </a:rPr>
              <a:t>80%</a:t>
            </a:r>
            <a:r>
              <a:rPr lang="zh-CN" altLang="en-US" sz="2400" smtClean="0">
                <a:cs typeface="Arial" panose="020B0604020202020204" pitchFamily="34" charset="0"/>
              </a:rPr>
              <a:t>（</a:t>
            </a:r>
            <a:r>
              <a:rPr lang="en-US" altLang="zh-CN" sz="2400" smtClean="0">
                <a:cs typeface="Arial" panose="020B0604020202020204" pitchFamily="34" charset="0"/>
              </a:rPr>
              <a:t>2</a:t>
            </a:r>
            <a:r>
              <a:rPr lang="zh-CN" altLang="en-US" sz="2400" smtClean="0">
                <a:cs typeface="Arial" panose="020B0604020202020204" pitchFamily="34" charset="0"/>
              </a:rPr>
              <a:t>分）</a:t>
            </a:r>
            <a:endParaRPr lang="zh-CN" altLang="en-US" sz="2400" smtClean="0">
              <a:cs typeface="Arial" panose="020B0604020202020204" pitchFamily="34" charset="0"/>
            </a:endParaRPr>
          </a:p>
          <a:p>
            <a:pPr marL="779780" lvl="1" indent="-457200">
              <a:buFont typeface="Wingdings" panose="05000000000000000000" charset="0"/>
              <a:buChar char="l"/>
            </a:pPr>
            <a:r>
              <a:rPr lang="zh-CN" altLang="en-US" sz="2400" smtClean="0">
                <a:cs typeface="Arial" panose="020B0604020202020204" pitchFamily="34" charset="0"/>
              </a:rPr>
              <a:t>代码准确无误，规范，可运行（</a:t>
            </a:r>
            <a:r>
              <a:rPr lang="en-US" altLang="zh-CN" sz="2400" smtClean="0">
                <a:cs typeface="Arial" panose="020B0604020202020204" pitchFamily="34" charset="0"/>
              </a:rPr>
              <a:t>2</a:t>
            </a:r>
            <a:r>
              <a:rPr lang="zh-CN" altLang="en-US" sz="2400" smtClean="0">
                <a:cs typeface="Arial" panose="020B0604020202020204" pitchFamily="34" charset="0"/>
              </a:rPr>
              <a:t>分）</a:t>
            </a:r>
            <a:endParaRPr lang="zh-CN" altLang="en-US" sz="2400" smtClean="0">
              <a:cs typeface="Arial" panose="020B0604020202020204" pitchFamily="34" charset="0"/>
            </a:endParaRPr>
          </a:p>
          <a:p>
            <a:pPr marL="153670" lvl="0" indent="-288290">
              <a:buFont typeface="Wingdings 3" panose="05040102010807070707" charset="0"/>
              <a:buChar char=""/>
            </a:pPr>
            <a:r>
              <a:rPr lang="zh-CN" altLang="en-US" sz="2400" smtClean="0">
                <a:solidFill>
                  <a:srgbClr val="000000"/>
                </a:solidFill>
                <a:cs typeface="Arial" panose="020B0604020202020204" pitchFamily="34" charset="0"/>
              </a:rPr>
              <a:t>高阶要求</a:t>
            </a:r>
            <a:r>
              <a:rPr sz="2400" smtClean="0">
                <a:solidFill>
                  <a:srgbClr val="000000"/>
                </a:solidFill>
                <a:cs typeface="Arial" panose="020B0604020202020204" pitchFamily="34" charset="0"/>
              </a:rPr>
              <a:t>3</a:t>
            </a:r>
            <a:r>
              <a:rPr lang="zh-CN" altLang="en-US" sz="2400" smtClean="0">
                <a:solidFill>
                  <a:srgbClr val="000000"/>
                </a:solidFill>
                <a:cs typeface="Arial" panose="020B0604020202020204" pitchFamily="34" charset="0"/>
              </a:rPr>
              <a:t>分（每项</a:t>
            </a:r>
            <a:r>
              <a:rPr sz="2400" smtClean="0">
                <a:solidFill>
                  <a:srgbClr val="000000"/>
                </a:solidFill>
                <a:cs typeface="Arial" panose="020B0604020202020204" pitchFamily="34" charset="0"/>
              </a:rPr>
              <a:t>1</a:t>
            </a:r>
            <a:r>
              <a:rPr lang="zh-CN" altLang="en-US" sz="2400" smtClean="0">
                <a:solidFill>
                  <a:srgbClr val="000000"/>
                </a:solidFill>
                <a:cs typeface="Arial" panose="020B0604020202020204" pitchFamily="34" charset="0"/>
              </a:rPr>
              <a:t>分）：</a:t>
            </a:r>
            <a:endParaRPr lang="zh-CN" altLang="en-US" sz="2400" smtClean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marL="779780" lvl="1" indent="-457200">
              <a:buFont typeface="Wingdings" panose="05000000000000000000" charset="0"/>
              <a:buChar char="l"/>
            </a:pPr>
            <a:r>
              <a:rPr lang="zh-CN" altLang="en-US" sz="2400" smtClean="0">
                <a:solidFill>
                  <a:srgbClr val="000000"/>
                </a:solidFill>
                <a:cs typeface="Arial" panose="020B0604020202020204" pitchFamily="34" charset="0"/>
              </a:rPr>
              <a:t>实验报告美观、内容详细充实、包含有价值的分析</a:t>
            </a:r>
            <a:endParaRPr lang="zh-CN" altLang="en-US" sz="2400" smtClean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marL="779780" lvl="1" indent="-457200">
              <a:buFont typeface="Wingdings" panose="05000000000000000000" charset="0"/>
              <a:buChar char="l"/>
            </a:pPr>
            <a:r>
              <a:rPr lang="zh-CN" altLang="en-US" sz="2400" smtClean="0">
                <a:solidFill>
                  <a:srgbClr val="000000"/>
                </a:solidFill>
                <a:cs typeface="Arial" panose="020B0604020202020204" pitchFamily="34" charset="0"/>
              </a:rPr>
              <a:t>添加数据增强等对任务有效的方法</a:t>
            </a:r>
            <a:endParaRPr lang="zh-CN" altLang="en-US" sz="2400" smtClean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marL="779780" lvl="1" indent="-457200">
              <a:buFont typeface="Wingdings" panose="05000000000000000000" charset="0"/>
              <a:buChar char="l"/>
            </a:pPr>
            <a:r>
              <a:rPr lang="zh-CN" altLang="en-US" sz="2400" smtClean="0">
                <a:cs typeface="Arial" panose="020B0604020202020204" pitchFamily="34" charset="0"/>
                <a:sym typeface="+mn-ea"/>
              </a:rPr>
              <a:t>测试集标签结果文件准确率</a:t>
            </a:r>
            <a:r>
              <a:rPr lang="zh-CN" sz="2400" smtClean="0">
                <a:cs typeface="Arial" panose="020B0604020202020204" pitchFamily="34" charset="0"/>
                <a:sym typeface="+mn-ea"/>
              </a:rPr>
              <a:t>高于</a:t>
            </a:r>
            <a:r>
              <a:rPr lang="en-US" altLang="zh-CN" sz="2400" smtClean="0">
                <a:cs typeface="Arial" panose="020B0604020202020204" pitchFamily="34" charset="0"/>
                <a:sym typeface="+mn-ea"/>
              </a:rPr>
              <a:t>90%</a:t>
            </a:r>
            <a:endParaRPr lang="zh-CN" altLang="en-US" sz="2400" smtClean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marL="322580" lvl="1" indent="0">
              <a:buFont typeface="Wingdings" panose="05000000000000000000" charset="0"/>
              <a:buNone/>
            </a:pPr>
            <a:endParaRPr lang="zh-CN" altLang="en-US" sz="2400" smtClean="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marL="779780" lvl="1" indent="-457200">
              <a:buFont typeface="Wingdings" panose="05000000000000000000" charset="0"/>
              <a:buChar char="l"/>
            </a:pPr>
            <a:endParaRPr lang="zh-CN" altLang="en-US" sz="2400" smtClean="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685800" y="1143000"/>
            <a:ext cx="1538605" cy="497205"/>
          </a:xfrm>
          <a:prstGeom prst="roundRect">
            <a:avLst/>
          </a:prstGeom>
          <a:solidFill>
            <a:schemeClr val="accent2">
              <a:alpha val="59000"/>
            </a:schemeClr>
          </a:solidFill>
        </p:spPr>
        <p:txBody>
          <a:bodyPr wrap="none">
            <a:noAutofit/>
          </a:bodyPr>
          <a:p>
            <a:endParaRPr lang="zh-CN" altLang="en-US" sz="2400" dirty="0"/>
          </a:p>
        </p:txBody>
      </p:sp>
      <p:sp>
        <p:nvSpPr>
          <p:cNvPr id="6" name="文本框 5"/>
          <p:cNvSpPr txBox="1"/>
          <p:nvPr/>
        </p:nvSpPr>
        <p:spPr>
          <a:xfrm>
            <a:off x="762000" y="1179830"/>
            <a:ext cx="15557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评分标准</a:t>
            </a:r>
            <a:endParaRPr lang="zh-CN" altLang="en-US" sz="24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祝大家实验顺利！谢谢！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r>
              <a:rPr lang="zh-CN" altLang="en-US" dirty="0"/>
              <a:t>实验内容</a:t>
            </a:r>
            <a:endParaRPr lang="zh-CN" altLang="en-US" sz="3600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938530" y="1219200"/>
            <a:ext cx="10166985" cy="2534920"/>
          </a:xfrm>
        </p:spPr>
        <p:txBody>
          <a:bodyPr/>
          <a:lstStyle/>
          <a:p>
            <a:pPr marL="0" indent="457200">
              <a:buNone/>
            </a:pPr>
            <a:r>
              <a:rPr lang="zh-CN" altLang="en-US" sz="2000" dirty="0">
                <a:solidFill>
                  <a:srgbClr val="000000"/>
                </a:solidFill>
              </a:rPr>
              <a:t>本次实验通过使用</a:t>
            </a:r>
            <a:r>
              <a:rPr lang="en-US" altLang="zh-CN" sz="2000" dirty="0">
                <a:solidFill>
                  <a:srgbClr val="000000"/>
                </a:solidFill>
              </a:rPr>
              <a:t>Pytorch</a:t>
            </a:r>
            <a:r>
              <a:rPr lang="zh-CN" altLang="en-US" sz="2000" dirty="0">
                <a:solidFill>
                  <a:srgbClr val="000000"/>
                </a:solidFill>
              </a:rPr>
              <a:t>深度学习框架，搭建</a:t>
            </a:r>
            <a:r>
              <a:rPr sz="2000" dirty="0">
                <a:solidFill>
                  <a:srgbClr val="000000"/>
                </a:solidFill>
              </a:rPr>
              <a:t>CNN</a:t>
            </a:r>
            <a:r>
              <a:rPr lang="zh-CN" altLang="en-US" sz="2000" dirty="0">
                <a:solidFill>
                  <a:srgbClr val="000000"/>
                </a:solidFill>
              </a:rPr>
              <a:t>（卷积神经网络），完成</a:t>
            </a:r>
            <a:r>
              <a:rPr lang="en-US" altLang="zh-CN" sz="2000" dirty="0">
                <a:solidFill>
                  <a:srgbClr val="000000"/>
                </a:solidFill>
              </a:rPr>
              <a:t>GTSRB(German Traffic Sign Recognition Benchmark)</a:t>
            </a:r>
            <a:r>
              <a:rPr lang="zh-CN" altLang="en-US" sz="2000" b="1" dirty="0">
                <a:solidFill>
                  <a:schemeClr val="accent2"/>
                </a:solidFill>
              </a:rPr>
              <a:t>图像分类任务</a:t>
            </a:r>
            <a:r>
              <a:rPr lang="zh-CN" altLang="en-US" sz="2000" dirty="0">
                <a:solidFill>
                  <a:srgbClr val="000000"/>
                </a:solidFill>
              </a:rPr>
              <a:t>。同学们需要利用</a:t>
            </a:r>
            <a:r>
              <a:rPr sz="2000" dirty="0">
                <a:solidFill>
                  <a:srgbClr val="000000"/>
                </a:solidFill>
              </a:rPr>
              <a:t>pytorch</a:t>
            </a:r>
            <a:r>
              <a:rPr lang="zh-CN" altLang="en-US" sz="2000" dirty="0">
                <a:solidFill>
                  <a:srgbClr val="000000"/>
                </a:solidFill>
              </a:rPr>
              <a:t>搭建</a:t>
            </a:r>
            <a:r>
              <a:rPr sz="2000" dirty="0">
                <a:solidFill>
                  <a:srgbClr val="000000"/>
                </a:solidFill>
              </a:rPr>
              <a:t>CNN</a:t>
            </a:r>
            <a:r>
              <a:rPr lang="zh-CN" altLang="en-US" sz="2000" dirty="0">
                <a:solidFill>
                  <a:srgbClr val="000000"/>
                </a:solidFill>
              </a:rPr>
              <a:t>模型，在提供的训练集上训练模型，并提交测试集上的预测结果。</a:t>
            </a:r>
            <a:endParaRPr lang="zh-CN" altLang="en-US" sz="2000" b="1" dirty="0">
              <a:solidFill>
                <a:srgbClr val="00000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81200" y="3048000"/>
            <a:ext cx="8039100" cy="268986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072255" y="5943600"/>
            <a:ext cx="40468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简单</a:t>
            </a:r>
            <a:r>
              <a:rPr lang="en-US" altLang="zh-CN"/>
              <a:t>CNN</a:t>
            </a:r>
            <a:r>
              <a:rPr lang="zh-CN" altLang="en-US"/>
              <a:t>的网络构成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r>
              <a:rPr lang="zh-CN" altLang="en-US" sz="3600" dirty="0"/>
              <a:t>实验内容</a:t>
            </a:r>
            <a:endParaRPr lang="zh-CN" altLang="en-US" sz="3600" dirty="0"/>
          </a:p>
        </p:txBody>
      </p:sp>
      <p:pic>
        <p:nvPicPr>
          <p:cNvPr id="7" name="图片 6"/>
          <p:cNvPicPr/>
          <p:nvPr/>
        </p:nvPicPr>
        <p:blipFill>
          <a:blip r:embed="rId1"/>
          <a:srcRect r="13233"/>
          <a:stretch>
            <a:fillRect/>
          </a:stretch>
        </p:blipFill>
        <p:spPr>
          <a:xfrm>
            <a:off x="1976120" y="1471930"/>
            <a:ext cx="7792720" cy="495046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09905" y="1200785"/>
            <a:ext cx="48240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回顾一下深度学习的大致流程：</a:t>
            </a:r>
            <a:endParaRPr lang="zh-CN" altLang="en-US" sz="2400"/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r>
              <a:rPr lang="zh-CN" altLang="en-US" dirty="0"/>
              <a:t>实验内容</a:t>
            </a:r>
            <a:endParaRPr lang="zh-CN" altLang="en-US" sz="3600" dirty="0"/>
          </a:p>
        </p:txBody>
      </p:sp>
      <p:sp>
        <p:nvSpPr>
          <p:cNvPr id="5" name="圆角矩形 4"/>
          <p:cNvSpPr/>
          <p:nvPr/>
        </p:nvSpPr>
        <p:spPr>
          <a:xfrm>
            <a:off x="685800" y="1143000"/>
            <a:ext cx="1538605" cy="497205"/>
          </a:xfrm>
          <a:prstGeom prst="roundRect">
            <a:avLst/>
          </a:prstGeom>
          <a:solidFill>
            <a:schemeClr val="accent2">
              <a:alpha val="59000"/>
            </a:schemeClr>
          </a:solidFill>
        </p:spPr>
        <p:txBody>
          <a:bodyPr wrap="none">
            <a:noAutofit/>
          </a:bodyPr>
          <a:p>
            <a:endParaRPr lang="zh-CN" altLang="en-US" sz="2400" dirty="0"/>
          </a:p>
        </p:txBody>
      </p:sp>
      <p:sp>
        <p:nvSpPr>
          <p:cNvPr id="6" name="文本框 5"/>
          <p:cNvSpPr txBox="1"/>
          <p:nvPr/>
        </p:nvSpPr>
        <p:spPr>
          <a:xfrm>
            <a:off x="990600" y="1179830"/>
            <a:ext cx="8991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Todo</a:t>
            </a:r>
            <a:endParaRPr lang="en-US" altLang="zh-CN" sz="2400"/>
          </a:p>
        </p:txBody>
      </p:sp>
      <p:pic>
        <p:nvPicPr>
          <p:cNvPr id="3" name="图片 2"/>
          <p:cNvPicPr/>
          <p:nvPr/>
        </p:nvPicPr>
        <p:blipFill>
          <a:blip r:embed="rId1"/>
          <a:srcRect r="4162"/>
          <a:stretch>
            <a:fillRect/>
          </a:stretch>
        </p:blipFill>
        <p:spPr>
          <a:xfrm>
            <a:off x="2562225" y="1289685"/>
            <a:ext cx="9444355" cy="523875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457200" y="2057400"/>
            <a:ext cx="280733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环境搭建</a:t>
            </a:r>
            <a:endParaRPr lang="en-US" altLang="zh-CN" sz="20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数据加载、预处理</a:t>
            </a:r>
            <a:endParaRPr lang="en-US" altLang="zh-CN" sz="20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数据增强（可选）</a:t>
            </a:r>
            <a:endParaRPr lang="en-US" altLang="zh-CN" sz="20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模型搭建</a:t>
            </a:r>
            <a:endParaRPr lang="en-US" altLang="zh-CN" sz="20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模型训练</a:t>
            </a:r>
            <a:endParaRPr lang="en-US" altLang="zh-CN" sz="20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latinLnBrk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验证、测试与优化</a:t>
            </a:r>
            <a:endParaRPr lang="en-US" altLang="zh-CN" sz="20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知识拓展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r>
              <a:rPr lang="zh-CN" altLang="en-US">
                <a:sym typeface="+mn-ea"/>
              </a:rPr>
              <a:t>知识拓展</a:t>
            </a:r>
            <a:endParaRPr lang="zh-CN" altLang="en-US" sz="3600" dirty="0"/>
          </a:p>
        </p:txBody>
      </p:sp>
      <p:sp>
        <p:nvSpPr>
          <p:cNvPr id="3" name="椭圆 2"/>
          <p:cNvSpPr/>
          <p:nvPr/>
        </p:nvSpPr>
        <p:spPr>
          <a:xfrm>
            <a:off x="2743200" y="1828800"/>
            <a:ext cx="2310130" cy="2270760"/>
          </a:xfrm>
          <a:prstGeom prst="ellipse">
            <a:avLst/>
          </a:prstGeom>
          <a:solidFill>
            <a:schemeClr val="accent2">
              <a:alpha val="47000"/>
            </a:schemeClr>
          </a:solidFill>
        </p:spPr>
        <p:style>
          <a:lnRef idx="0">
            <a:srgbClr val="FFFFFF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>
            <a:noAutofit/>
          </a:bodyPr>
          <a:p>
            <a:endParaRPr lang="zh-CN" altLang="en-US" sz="2400" dirty="0"/>
          </a:p>
        </p:txBody>
      </p:sp>
      <p:sp>
        <p:nvSpPr>
          <p:cNvPr id="5" name="椭圆 4"/>
          <p:cNvSpPr/>
          <p:nvPr/>
        </p:nvSpPr>
        <p:spPr>
          <a:xfrm>
            <a:off x="6858000" y="1828800"/>
            <a:ext cx="2310130" cy="2270760"/>
          </a:xfrm>
          <a:prstGeom prst="ellipse">
            <a:avLst/>
          </a:prstGeom>
          <a:solidFill>
            <a:schemeClr val="accent2">
              <a:alpha val="89000"/>
            </a:schemeClr>
          </a:solidFill>
        </p:spPr>
        <p:style>
          <a:lnRef idx="0">
            <a:srgbClr val="FFFFFF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>
            <a:noAutofit/>
          </a:bodyPr>
          <a:p>
            <a:endParaRPr lang="zh-CN" altLang="en-US" sz="2400" dirty="0"/>
          </a:p>
        </p:txBody>
      </p:sp>
      <p:cxnSp>
        <p:nvCxnSpPr>
          <p:cNvPr id="6" name="直接连接符 5"/>
          <p:cNvCxnSpPr>
            <a:stCxn id="3" idx="6"/>
            <a:endCxn id="5" idx="2"/>
          </p:cNvCxnSpPr>
          <p:nvPr/>
        </p:nvCxnSpPr>
        <p:spPr>
          <a:xfrm>
            <a:off x="5053330" y="2964180"/>
            <a:ext cx="1804670" cy="0"/>
          </a:xfrm>
          <a:prstGeom prst="line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3352800" y="2672715"/>
            <a:ext cx="111950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/>
              <a:t>CNN</a:t>
            </a:r>
            <a:endParaRPr lang="en-US" altLang="zh-CN" sz="3200"/>
          </a:p>
        </p:txBody>
      </p:sp>
      <p:sp>
        <p:nvSpPr>
          <p:cNvPr id="8" name="文本框 7"/>
          <p:cNvSpPr txBox="1"/>
          <p:nvPr/>
        </p:nvSpPr>
        <p:spPr>
          <a:xfrm>
            <a:off x="7086600" y="2667000"/>
            <a:ext cx="18624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rPr>
              <a:t>图像分类</a:t>
            </a:r>
            <a:endParaRPr lang="zh-CN" altLang="en-US" sz="32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椭圆形标注 10"/>
          <p:cNvSpPr/>
          <p:nvPr/>
        </p:nvSpPr>
        <p:spPr>
          <a:xfrm>
            <a:off x="8382000" y="4419600"/>
            <a:ext cx="2743200" cy="756920"/>
          </a:xfrm>
          <a:prstGeom prst="wedgeEllipseCallout">
            <a:avLst>
              <a:gd name="adj1" fmla="val -39606"/>
              <a:gd name="adj2" fmla="val -112268"/>
            </a:avLst>
          </a:prstGeom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wrap="square">
            <a:noAutofit/>
          </a:bodyPr>
          <a:p>
            <a:endParaRPr lang="zh-CN" altLang="en-US" sz="2400" dirty="0"/>
          </a:p>
        </p:txBody>
      </p:sp>
      <p:sp>
        <p:nvSpPr>
          <p:cNvPr id="12" name="文本框 11"/>
          <p:cNvSpPr txBox="1"/>
          <p:nvPr/>
        </p:nvSpPr>
        <p:spPr>
          <a:xfrm>
            <a:off x="8687435" y="4546600"/>
            <a:ext cx="24987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其他模型结构</a:t>
            </a:r>
            <a:r>
              <a:rPr lang="zh-CN" altLang="en-US"/>
              <a:t>？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r>
              <a:rPr lang="en-US" altLang="zh-CN" dirty="0">
                <a:sym typeface="+mn-ea"/>
              </a:rPr>
              <a:t>MLP-Mixer</a:t>
            </a:r>
            <a:r>
              <a:rPr lang="zh-CN" altLang="en-US" dirty="0">
                <a:sym typeface="+mn-ea"/>
              </a:rPr>
              <a:t>（</a:t>
            </a:r>
            <a:r>
              <a:rPr lang="en-US" altLang="zh-CN" dirty="0" err="1">
                <a:sym typeface="+mn-ea"/>
              </a:rPr>
              <a:t>NeurIPS</a:t>
            </a:r>
            <a:r>
              <a:rPr lang="en-US" altLang="zh-CN" dirty="0">
                <a:sym typeface="+mn-ea"/>
              </a:rPr>
              <a:t> 2021</a:t>
            </a:r>
            <a:r>
              <a:rPr lang="zh-CN" altLang="en-US" dirty="0">
                <a:sym typeface="+mn-ea"/>
              </a:rPr>
              <a:t>）</a:t>
            </a:r>
            <a:endParaRPr lang="zh-CN" altLang="en-US" sz="3600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98081" y="1142696"/>
            <a:ext cx="7596271" cy="4106092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742315" y="5712460"/>
            <a:ext cx="108483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>
              <a:buNone/>
            </a:pPr>
            <a:r>
              <a:rPr lang="en-US" altLang="zh-CN" dirty="0" err="1">
                <a:solidFill>
                  <a:srgbClr val="000000"/>
                </a:solidFill>
                <a:sym typeface="+mn-ea"/>
              </a:rPr>
              <a:t>Tolstikhin</a:t>
            </a:r>
            <a:r>
              <a:rPr lang="en-US" altLang="zh-CN" dirty="0">
                <a:solidFill>
                  <a:srgbClr val="000000"/>
                </a:solidFill>
                <a:sym typeface="+mn-ea"/>
              </a:rPr>
              <a:t> I O, </a:t>
            </a:r>
            <a:r>
              <a:rPr lang="en-US" altLang="zh-CN" dirty="0" err="1">
                <a:solidFill>
                  <a:srgbClr val="000000"/>
                </a:solidFill>
                <a:sym typeface="+mn-ea"/>
              </a:rPr>
              <a:t>Houlsby</a:t>
            </a:r>
            <a:r>
              <a:rPr lang="en-US" altLang="zh-CN" dirty="0">
                <a:solidFill>
                  <a:srgbClr val="000000"/>
                </a:solidFill>
                <a:sym typeface="+mn-ea"/>
              </a:rPr>
              <a:t> N, Kolesnikov A, et al. </a:t>
            </a:r>
            <a:r>
              <a:rPr lang="en-US" altLang="zh-CN" dirty="0" err="1">
                <a:solidFill>
                  <a:srgbClr val="000000"/>
                </a:solidFill>
                <a:sym typeface="+mn-ea"/>
              </a:rPr>
              <a:t>Mlp</a:t>
            </a:r>
            <a:r>
              <a:rPr lang="en-US" altLang="zh-CN" dirty="0">
                <a:solidFill>
                  <a:srgbClr val="000000"/>
                </a:solidFill>
                <a:sym typeface="+mn-ea"/>
              </a:rPr>
              <a:t>-mixer: An all-</a:t>
            </a:r>
            <a:r>
              <a:rPr lang="en-US" altLang="zh-CN" dirty="0" err="1">
                <a:solidFill>
                  <a:srgbClr val="000000"/>
                </a:solidFill>
                <a:sym typeface="+mn-ea"/>
              </a:rPr>
              <a:t>mlp</a:t>
            </a:r>
            <a:r>
              <a:rPr lang="en-US" altLang="zh-CN" dirty="0">
                <a:solidFill>
                  <a:srgbClr val="000000"/>
                </a:solidFill>
                <a:sym typeface="+mn-ea"/>
              </a:rPr>
              <a:t> architecture for vision[J]. Advances in Neural Information Processing Systems, 2021, 34.</a:t>
            </a:r>
            <a:endParaRPr lang="en-US" altLang="zh-CN" dirty="0">
              <a:solidFill>
                <a:srgbClr val="000000"/>
              </a:solidFill>
              <a:sym typeface="+mn-ea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DIAGRAM_VIRTUALLY_FRAME" val="{&quot;height&quot;:447.4876377952757,&quot;left&quot;:508.0551968503936,&quot;top&quot;:45.24354330708657,&quot;width&quot;:521.5948031496064}"/>
</p:tagLst>
</file>

<file path=ppt/tags/tag11.xml><?xml version="1.0" encoding="utf-8"?>
<p:tagLst xmlns:p="http://schemas.openxmlformats.org/presentationml/2006/main">
  <p:tag name="KSO_WM_DIAGRAM_VIRTUALLY_FRAME" val="{&quot;height&quot;:447.4876377952757,&quot;left&quot;:508.0551968503936,&quot;top&quot;:45.24354330708657,&quot;width&quot;:521.5948031496064}"/>
</p:tagLst>
</file>

<file path=ppt/tags/tag12.xml><?xml version="1.0" encoding="utf-8"?>
<p:tagLst xmlns:p="http://schemas.openxmlformats.org/presentationml/2006/main">
  <p:tag name="KSO_WM_DIAGRAM_VIRTUALLY_FRAME" val="{&quot;height&quot;:447.4876377952757,&quot;left&quot;:508.0551968503936,&quot;top&quot;:45.24354330708657,&quot;width&quot;:521.5948031496064}"/>
</p:tagLst>
</file>

<file path=ppt/tags/tag13.xml><?xml version="1.0" encoding="utf-8"?>
<p:tagLst xmlns:p="http://schemas.openxmlformats.org/presentationml/2006/main">
  <p:tag name="KSO_WM_DIAGRAM_VIRTUALLY_FRAME" val="{&quot;height&quot;:447.4876377952757,&quot;left&quot;:508.0551968503936,&quot;top&quot;:45.24354330708657,&quot;width&quot;:521.5948031496064}"/>
</p:tagLst>
</file>

<file path=ppt/tags/tag2.xml><?xml version="1.0" encoding="utf-8"?>
<p:tagLst xmlns:p="http://schemas.openxmlformats.org/presentationml/2006/main">
  <p:tag name="KSO_WM_DIAGRAM_VIRTUALLY_FRAME" val="{&quot;height&quot;:447.4876377952757,&quot;left&quot;:508.0551968503936,&quot;top&quot;:45.24354330708657,&quot;width&quot;:521.5948031496064}"/>
</p:tagLst>
</file>

<file path=ppt/tags/tag3.xml><?xml version="1.0" encoding="utf-8"?>
<p:tagLst xmlns:p="http://schemas.openxmlformats.org/presentationml/2006/main">
  <p:tag name="KSO_WM_DIAGRAM_VIRTUALLY_FRAME" val="{&quot;height&quot;:447.4876377952757,&quot;left&quot;:508.0551968503936,&quot;top&quot;:45.24354330708657,&quot;width&quot;:521.5948031496064}"/>
</p:tagLst>
</file>

<file path=ppt/tags/tag4.xml><?xml version="1.0" encoding="utf-8"?>
<p:tagLst xmlns:p="http://schemas.openxmlformats.org/presentationml/2006/main">
  <p:tag name="KSO_WM_DIAGRAM_VIRTUALLY_FRAME" val="{&quot;height&quot;:447.4876377952757,&quot;left&quot;:508.0551968503936,&quot;top&quot;:45.24354330708657,&quot;width&quot;:521.5948031496064}"/>
</p:tagLst>
</file>

<file path=ppt/tags/tag5.xml><?xml version="1.0" encoding="utf-8"?>
<p:tagLst xmlns:p="http://schemas.openxmlformats.org/presentationml/2006/main">
  <p:tag name="KSO_WM_DIAGRAM_VIRTUALLY_FRAME" val="{&quot;height&quot;:447.4876377952757,&quot;left&quot;:438.4051968503936,&quot;top&quot;:42.793543307086566,&quot;width&quot;:521.5948031496064}"/>
</p:tagLst>
</file>

<file path=ppt/tags/tag6.xml><?xml version="1.0" encoding="utf-8"?>
<p:tagLst xmlns:p="http://schemas.openxmlformats.org/presentationml/2006/main">
  <p:tag name="KSO_WM_DIAGRAM_VIRTUALLY_FRAME" val="{&quot;height&quot;:447.4876377952757,&quot;left&quot;:508.0551968503936,&quot;top&quot;:45.24354330708657,&quot;width&quot;:521.5948031496064}"/>
</p:tagLst>
</file>

<file path=ppt/tags/tag7.xml><?xml version="1.0" encoding="utf-8"?>
<p:tagLst xmlns:p="http://schemas.openxmlformats.org/presentationml/2006/main">
  <p:tag name="KSO_WM_DIAGRAM_VIRTUALLY_FRAME" val="{&quot;height&quot;:447.4876377952757,&quot;left&quot;:508.0551968503936,&quot;top&quot;:45.24354330708657,&quot;width&quot;:521.5948031496064}"/>
</p:tagLst>
</file>

<file path=ppt/tags/tag8.xml><?xml version="1.0" encoding="utf-8"?>
<p:tagLst xmlns:p="http://schemas.openxmlformats.org/presentationml/2006/main">
  <p:tag name="KSO_WM_DIAGRAM_VIRTUALLY_FRAME" val="{&quot;height&quot;:447.4876377952757,&quot;left&quot;:508.0551968503936,&quot;top&quot;:45.24354330708657,&quot;width&quot;:521.5948031496064}"/>
</p:tagLst>
</file>

<file path=ppt/tags/tag9.xml><?xml version="1.0" encoding="utf-8"?>
<p:tagLst xmlns:p="http://schemas.openxmlformats.org/presentationml/2006/main">
  <p:tag name="KSO_WM_DIAGRAM_VIRTUALLY_FRAME" val="{&quot;height&quot;:447.4876377952757,&quot;left&quot;:508.0551968503936,&quot;top&quot;:45.24354330708657,&quot;width&quot;:521.5948031496064}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my">
  <a:themeElements>
    <a:clrScheme name="qxp">
      <a:dk1>
        <a:srgbClr val="2A4A75"/>
      </a:dk1>
      <a:lt1>
        <a:sysClr val="window" lastClr="FFFFFF"/>
      </a:lt1>
      <a:dk2>
        <a:srgbClr val="2A4A75"/>
      </a:dk2>
      <a:lt2>
        <a:srgbClr val="DEF5FA"/>
      </a:lt2>
      <a:accent1>
        <a:srgbClr val="1C314E"/>
      </a:accent1>
      <a:accent2>
        <a:srgbClr val="EB641B"/>
      </a:accent2>
      <a:accent3>
        <a:srgbClr val="DA1F28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yfont">
      <a:majorFont>
        <a:latin typeface="Helvetica"/>
        <a:ea typeface="微软雅黑"/>
        <a:cs typeface=""/>
      </a:majorFont>
      <a:minorFont>
        <a:latin typeface="Times New Roman"/>
        <a:ea typeface="华文楷体"/>
        <a:cs typeface=""/>
      </a:minorFont>
    </a:fontScheme>
    <a:fmtScheme name="质朴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>
    <a:spDef>
      <a:spPr/>
      <a:bodyPr wrap="none">
        <a:spAutoFit/>
      </a:bodyPr>
      <a:lstStyle>
        <a:defPPr>
          <a:defRPr sz="2400" dirty="0"/>
        </a:defPPr>
      </a:lst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my">
  <a:themeElements>
    <a:clrScheme name="qxp">
      <a:dk1>
        <a:srgbClr val="2A4A75"/>
      </a:dk1>
      <a:lt1>
        <a:sysClr val="window" lastClr="FFFFFF"/>
      </a:lt1>
      <a:dk2>
        <a:srgbClr val="2A4A75"/>
      </a:dk2>
      <a:lt2>
        <a:srgbClr val="DEF5FA"/>
      </a:lt2>
      <a:accent1>
        <a:srgbClr val="1C314E"/>
      </a:accent1>
      <a:accent2>
        <a:srgbClr val="EB641B"/>
      </a:accent2>
      <a:accent3>
        <a:srgbClr val="DA1F28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yfont">
      <a:majorFont>
        <a:latin typeface="Helvetica"/>
        <a:ea typeface="微软雅黑"/>
        <a:cs typeface=""/>
      </a:majorFont>
      <a:minorFont>
        <a:latin typeface="Times New Roman"/>
        <a:ea typeface="华文楷体"/>
        <a:cs typeface=""/>
      </a:minorFont>
    </a:fontScheme>
    <a:fmtScheme name="质朴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>
    <a:spDef>
      <a:spPr/>
      <a:bodyPr wrap="none">
        <a:spAutoFit/>
      </a:bodyPr>
      <a:lstStyle>
        <a:defPPr>
          <a:defRPr sz="2400" dirty="0"/>
        </a:defPPr>
      </a:lst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my">
  <a:themeElements>
    <a:clrScheme name="qxp">
      <a:dk1>
        <a:srgbClr val="2A4A75"/>
      </a:dk1>
      <a:lt1>
        <a:sysClr val="window" lastClr="FFFFFF"/>
      </a:lt1>
      <a:dk2>
        <a:srgbClr val="2A4A75"/>
      </a:dk2>
      <a:lt2>
        <a:srgbClr val="DEF5FA"/>
      </a:lt2>
      <a:accent1>
        <a:srgbClr val="1C314E"/>
      </a:accent1>
      <a:accent2>
        <a:srgbClr val="EB641B"/>
      </a:accent2>
      <a:accent3>
        <a:srgbClr val="DA1F28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yfont">
      <a:majorFont>
        <a:latin typeface="Helvetica"/>
        <a:ea typeface="微软雅黑"/>
        <a:cs typeface=""/>
      </a:majorFont>
      <a:minorFont>
        <a:latin typeface="Times New Roman"/>
        <a:ea typeface="华文楷体"/>
        <a:cs typeface=""/>
      </a:minorFont>
    </a:fontScheme>
    <a:fmtScheme name="质朴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>
    <a:spDef>
      <a:spPr/>
      <a:bodyPr wrap="none">
        <a:spAutoFit/>
      </a:bodyPr>
      <a:lstStyle>
        <a:defPPr>
          <a:defRPr sz="2400" dirty="0"/>
        </a:defPPr>
      </a:lst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my</Template>
  <TotalTime>0</TotalTime>
  <Words>2830</Words>
  <Application>WPS 演示</Application>
  <PresentationFormat>宽屏</PresentationFormat>
  <Paragraphs>231</Paragraphs>
  <Slides>32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32</vt:i4>
      </vt:variant>
    </vt:vector>
  </HeadingPairs>
  <TitlesOfParts>
    <vt:vector size="52" baseType="lpstr">
      <vt:lpstr>Arial</vt:lpstr>
      <vt:lpstr>宋体</vt:lpstr>
      <vt:lpstr>Wingdings</vt:lpstr>
      <vt:lpstr>Wingdings 3</vt:lpstr>
      <vt:lpstr>Calibri</vt:lpstr>
      <vt:lpstr>Wingdings 3</vt:lpstr>
      <vt:lpstr>Cambria</vt:lpstr>
      <vt:lpstr>微软雅黑</vt:lpstr>
      <vt:lpstr>Segoe UI</vt:lpstr>
      <vt:lpstr>Century Gothic</vt:lpstr>
      <vt:lpstr>华文隶书</vt:lpstr>
      <vt:lpstr>华文楷体</vt:lpstr>
      <vt:lpstr>Helvetica</vt:lpstr>
      <vt:lpstr>Times New Roman</vt:lpstr>
      <vt:lpstr>Arial Unicode MS</vt:lpstr>
      <vt:lpstr>Wingdings</vt:lpstr>
      <vt:lpstr>Wingdings 3</vt:lpstr>
      <vt:lpstr>my</vt:lpstr>
      <vt:lpstr>1_my</vt:lpstr>
      <vt:lpstr>2_my</vt:lpstr>
      <vt:lpstr>实验一：基于CNN的图像分类</vt:lpstr>
      <vt:lpstr>目录</vt:lpstr>
      <vt:lpstr>实验内容</vt:lpstr>
      <vt:lpstr>实验内容</vt:lpstr>
      <vt:lpstr>实验内容</vt:lpstr>
      <vt:lpstr>实验内容</vt:lpstr>
      <vt:lpstr>知识拓展</vt:lpstr>
      <vt:lpstr>知识拓展</vt:lpstr>
      <vt:lpstr>MLP-Mixer（NeurIPS 2021）</vt:lpstr>
      <vt:lpstr>MLP-Mixer概述</vt:lpstr>
      <vt:lpstr>MLP-Mixer整体思路</vt:lpstr>
      <vt:lpstr>MLP-Mixer：Architecture</vt:lpstr>
      <vt:lpstr>MLP-Mixer结论</vt:lpstr>
      <vt:lpstr>知识拓展</vt:lpstr>
      <vt:lpstr>CNN在NLP领域的应用</vt:lpstr>
      <vt:lpstr>Text CNN</vt:lpstr>
      <vt:lpstr>Text CNN</vt:lpstr>
      <vt:lpstr>PCNN（Piecewise CNN）</vt:lpstr>
      <vt:lpstr>数据集介绍</vt:lpstr>
      <vt:lpstr>数据集介绍</vt:lpstr>
      <vt:lpstr>数据集介绍</vt:lpstr>
      <vt:lpstr>数据集介绍</vt:lpstr>
      <vt:lpstr>实验大致步骤</vt:lpstr>
      <vt:lpstr>1.数据加载与预处理</vt:lpstr>
      <vt:lpstr>2.网络搭建</vt:lpstr>
      <vt:lpstr>3.定义损失函数和优化器</vt:lpstr>
      <vt:lpstr>4.模型训练</vt:lpstr>
      <vt:lpstr>5.模型验证与测试</vt:lpstr>
      <vt:lpstr>实验要求</vt:lpstr>
      <vt:lpstr>实验要求</vt:lpstr>
      <vt:lpstr>实验要求</vt:lpstr>
      <vt:lpstr>祝大家实验顺利！谢谢！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Personal Branding Roadmap Template</dc:title>
  <dc:creator>apple</dc:creator>
  <cp:lastModifiedBy>.</cp:lastModifiedBy>
  <cp:revision>2358</cp:revision>
  <cp:lastPrinted>2025-02-20T15:47:00Z</cp:lastPrinted>
  <dcterms:created xsi:type="dcterms:W3CDTF">2025-02-20T15:47:00Z</dcterms:created>
  <dcterms:modified xsi:type="dcterms:W3CDTF">2025-03-23T12:19:50Z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5DD5284FB95F40D28218BB318B450671_13</vt:lpwstr>
  </property>
  <property fmtid="{D5CDD505-2E9C-101B-9397-08002B2CF9AE}" pid="3" name="KSOProductBuildVer">
    <vt:lpwstr>2052-12.1.0.20305</vt:lpwstr>
  </property>
</Properties>
</file>