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3"/>
    <p:sldId id="258" r:id="rId4"/>
    <p:sldId id="259" r:id="rId5"/>
    <p:sldId id="264" r:id="rId6"/>
    <p:sldId id="307" r:id="rId7"/>
    <p:sldId id="272" r:id="rId8"/>
    <p:sldId id="260" r:id="rId9"/>
    <p:sldId id="322" r:id="rId10"/>
    <p:sldId id="323" r:id="rId11"/>
    <p:sldId id="266" r:id="rId12"/>
    <p:sldId id="296" r:id="rId13"/>
    <p:sldId id="269" r:id="rId14"/>
    <p:sldId id="336" r:id="rId15"/>
    <p:sldId id="261" r:id="rId16"/>
    <p:sldId id="268" r:id="rId17"/>
    <p:sldId id="306" r:id="rId18"/>
    <p:sldId id="262" r:id="rId19"/>
    <p:sldId id="273" r:id="rId20"/>
    <p:sldId id="263" r:id="rId21"/>
  </p:sldIdLst>
  <p:sldSz cx="12192000" cy="6858000"/>
  <p:notesSz cx="6858000" cy="9144000"/>
  <p:embeddedFontLst>
    <p:embeddedFont>
      <p:font typeface="Microsoft YaHei" panose="020B0503020204020204" pitchFamily="34" charset="-122"/>
      <p:regular r:id="rId26"/>
    </p:embeddedFont>
    <p:embeddedFont>
      <p:font typeface="站酷小薇LOGO体" panose="02010600010101010101" pitchFamily="2" charset="-122"/>
      <p:regular r:id="rId27"/>
    </p:embeddedFont>
    <p:embeddedFont>
      <p:font typeface="DengXian Light" panose="02010600030101010101" charset="-122"/>
      <p:regular r:id="rId28"/>
    </p:embeddedFont>
    <p:embeddedFont>
      <p:font typeface="Calibri Light" panose="020F0302020204030204" pitchFamily="34" charset="0"/>
      <p:regular r:id="rId29"/>
      <p:italic r:id="rId30"/>
    </p:embeddedFont>
    <p:embeddedFont>
      <p:font typeface="Microsoft YaHei Light" panose="020B0502040204020203" pitchFamily="34" charset="-122"/>
      <p:regular r:id="rId31"/>
    </p:embeddedFont>
    <p:embeddedFont>
      <p:font typeface="Century Gothic" panose="020B0502020202020204" charset="0"/>
      <p:regular r:id="rId32"/>
      <p:bold r:id="rId33"/>
      <p:italic r:id="rId34"/>
      <p:boldItalic r:id="rId35"/>
    </p:embeddedFont>
    <p:embeddedFont>
      <p:font typeface="DengXian" panose="02010600030101010101" charset="-122"/>
      <p:regular r:id="rId36"/>
    </p:embeddedFont>
  </p:embeddedFontLst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3D0"/>
    <a:srgbClr val="F9C7C5"/>
    <a:srgbClr val="B1C0CC"/>
    <a:srgbClr val="81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>
      <p:cViewPr varScale="1">
        <p:scale>
          <a:sx n="57" d="100"/>
          <a:sy n="57" d="100"/>
        </p:scale>
        <p:origin x="9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gs" Target="tags/tag32.xml"/><Relationship Id="rId36" Type="http://schemas.openxmlformats.org/officeDocument/2006/relationships/font" Target="fonts/font11.fntdata"/><Relationship Id="rId35" Type="http://schemas.openxmlformats.org/officeDocument/2006/relationships/font" Target="fonts/font10.fntdata"/><Relationship Id="rId34" Type="http://schemas.openxmlformats.org/officeDocument/2006/relationships/font" Target="fonts/font9.fntdata"/><Relationship Id="rId33" Type="http://schemas.openxmlformats.org/officeDocument/2006/relationships/font" Target="fonts/font8.fntdata"/><Relationship Id="rId32" Type="http://schemas.openxmlformats.org/officeDocument/2006/relationships/font" Target="fonts/font7.fntdata"/><Relationship Id="rId31" Type="http://schemas.openxmlformats.org/officeDocument/2006/relationships/font" Target="fonts/font6.fntdata"/><Relationship Id="rId30" Type="http://schemas.openxmlformats.org/officeDocument/2006/relationships/font" Target="fonts/font5.fntdata"/><Relationship Id="rId3" Type="http://schemas.openxmlformats.org/officeDocument/2006/relationships/slide" Target="slides/slide1.xml"/><Relationship Id="rId29" Type="http://schemas.openxmlformats.org/officeDocument/2006/relationships/font" Target="fonts/font4.fntdata"/><Relationship Id="rId28" Type="http://schemas.openxmlformats.org/officeDocument/2006/relationships/font" Target="fonts/font3.fntdata"/><Relationship Id="rId27" Type="http://schemas.openxmlformats.org/officeDocument/2006/relationships/font" Target="fonts/font2.fntdata"/><Relationship Id="rId26" Type="http://schemas.openxmlformats.org/officeDocument/2006/relationships/font" Target="fonts/font1.fntdata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8F442-04E8-4E47-B71D-6BD019E15A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0EA42-21AE-4205-9E17-7D80487319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0B76-81CE-4A03-A1E2-4EA3E95F6E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76CF-98F8-4DF4-A74B-CCDA04342F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0B76-81CE-4A03-A1E2-4EA3E95F6E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76CF-98F8-4DF4-A74B-CCDA04342F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0B76-81CE-4A03-A1E2-4EA3E95F6E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76CF-98F8-4DF4-A74B-CCDA04342F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0B76-81CE-4A03-A1E2-4EA3E95F6E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76CF-98F8-4DF4-A74B-CCDA04342F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0B76-81CE-4A03-A1E2-4EA3E95F6E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76CF-98F8-4DF4-A74B-CCDA04342F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0B76-81CE-4A03-A1E2-4EA3E95F6E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76CF-98F8-4DF4-A74B-CCDA04342F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0B76-81CE-4A03-A1E2-4EA3E95F6E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76CF-98F8-4DF4-A74B-CCDA04342F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0B76-81CE-4A03-A1E2-4EA3E95F6E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76CF-98F8-4DF4-A74B-CCDA04342F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0B76-81CE-4A03-A1E2-4EA3E95F6E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76CF-98F8-4DF4-A74B-CCDA04342F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0B76-81CE-4A03-A1E2-4EA3E95F6E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76CF-98F8-4DF4-A74B-CCDA04342F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0B76-81CE-4A03-A1E2-4EA3E95F6E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76CF-98F8-4DF4-A74B-CCDA04342F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D0B76-81CE-4A03-A1E2-4EA3E95F6E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476CF-98F8-4DF4-A74B-CCDA04342FA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file:///C:\Users\Administrator\AppData\Local\Temp\wps\INetCache\80a1ebaf851d5a67389078b8f0b0f2f2" TargetMode="Externa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file:///C:\Users\Administrator\AppData\Local\Temp\wps\INetCache\378df30f004c3a2e88f6f6fad4ea8bd2" TargetMode="External"/><Relationship Id="rId4" Type="http://schemas.openxmlformats.org/officeDocument/2006/relationships/image" Target="../media/image9.jpeg"/><Relationship Id="rId3" Type="http://schemas.openxmlformats.org/officeDocument/2006/relationships/image" Target="file:///C:\Users\Administrator\AppData\Local\Temp\wps\INetCache\e542eef4d863c187892594c27787790a" TargetMode="Externa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file:///C:\Users\Administrator\AppData\Local\Temp\wps\INetCache\153bc51143fd86b690cdd08f3ab00012" TargetMode="External"/><Relationship Id="rId6" Type="http://schemas.openxmlformats.org/officeDocument/2006/relationships/image" Target="../media/image14.jpeg"/><Relationship Id="rId5" Type="http://schemas.openxmlformats.org/officeDocument/2006/relationships/image" Target="file:///C:\Users\Administrator\AppData\Local\Temp\wps\INetCache\9aba28cdbe89628b31f23f40f29a11e5" TargetMode="External"/><Relationship Id="rId4" Type="http://schemas.openxmlformats.org/officeDocument/2006/relationships/image" Target="../media/image13.jpeg"/><Relationship Id="rId3" Type="http://schemas.openxmlformats.org/officeDocument/2006/relationships/image" Target="file:///C:\Users\Administrator\AppData\Local\Temp\wps\INetCache\ad9d13fc893c19c044ca6e47621176d6" TargetMode="External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image" Target="../media/image1.png"/><Relationship Id="rId2" Type="http://schemas.openxmlformats.org/officeDocument/2006/relationships/tags" Target="../tags/tag2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image" Target="../media/image1.png"/><Relationship Id="rId2" Type="http://schemas.openxmlformats.org/officeDocument/2006/relationships/tags" Target="../tags/tag25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image" Target="../media/image1.png"/><Relationship Id="rId1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image" Target="../media/image1.png"/><Relationship Id="rId2" Type="http://schemas.openxmlformats.org/officeDocument/2006/relationships/tags" Target="../tags/tag5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image" Target="../media/image1.png"/><Relationship Id="rId2" Type="http://schemas.openxmlformats.org/officeDocument/2006/relationships/tags" Target="../tags/tag9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image" Target="../media/image1.png"/><Relationship Id="rId2" Type="http://schemas.openxmlformats.org/officeDocument/2006/relationships/tags" Target="../tags/tag1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image" Target="../media/image1.png"/><Relationship Id="rId2" Type="http://schemas.openxmlformats.org/officeDocument/2006/relationships/tags" Target="../tags/tag1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5" descr="0a9ba4c18b19c1ec4e7b70eab9912ba7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>
            <a:lum bright="6000"/>
          </a:blip>
          <a:srcRect t="28329"/>
          <a:stretch>
            <a:fillRect/>
          </a:stretch>
        </p:blipFill>
        <p:spPr>
          <a:xfrm>
            <a:off x="-12700" y="0"/>
            <a:ext cx="12217400" cy="2434389"/>
          </a:xfrm>
          <a:prstGeom prst="rect">
            <a:avLst/>
          </a:prstGeom>
        </p:spPr>
      </p:pic>
      <p:pic>
        <p:nvPicPr>
          <p:cNvPr id="5" name="PA_图片 5" descr="0a9ba4c18b19c1ec4e7b70eab9912ba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>
            <a:lum bright="6000"/>
          </a:blip>
          <a:srcRect r="53482"/>
          <a:stretch>
            <a:fillRect/>
          </a:stretch>
        </p:blipFill>
        <p:spPr>
          <a:xfrm flipH="1" flipV="1">
            <a:off x="9901546" y="5532699"/>
            <a:ext cx="2303153" cy="1376736"/>
          </a:xfrm>
          <a:prstGeom prst="rect">
            <a:avLst/>
          </a:prstGeom>
        </p:spPr>
      </p:pic>
      <p:pic>
        <p:nvPicPr>
          <p:cNvPr id="6" name="PA_图片 5" descr="0a9ba4c18b19c1ec4e7b70eab9912ba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lum bright="6000"/>
          </a:blip>
          <a:srcRect r="53482"/>
          <a:stretch>
            <a:fillRect/>
          </a:stretch>
        </p:blipFill>
        <p:spPr>
          <a:xfrm flipV="1">
            <a:off x="0" y="5532699"/>
            <a:ext cx="2303153" cy="137673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96820" y="1967230"/>
            <a:ext cx="698436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>
                <a:solidFill>
                  <a:srgbClr val="818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开题报告</a:t>
            </a:r>
            <a:endParaRPr lang="zh-CN" altLang="en-US" sz="8800" dirty="0">
              <a:solidFill>
                <a:srgbClr val="81818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69984" y="3038963"/>
            <a:ext cx="625203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600" dirty="0">
                <a:solidFill>
                  <a:srgbClr val="B1C0CC"/>
                </a:solidFill>
                <a:latin typeface="站酷小薇LOGO体" panose="02010600010101010101" pitchFamily="2" charset="-122"/>
                <a:ea typeface="站酷小薇LOGO体" panose="02010600010101010101" pitchFamily="2" charset="-122"/>
              </a:rPr>
              <a:t>WORK PLAN</a:t>
            </a:r>
            <a:endParaRPr lang="zh-CN" altLang="en-US" sz="8600" dirty="0">
              <a:solidFill>
                <a:srgbClr val="B1C0CC"/>
              </a:solidFill>
              <a:latin typeface="站酷小薇LOGO体" panose="02010600010101010101" pitchFamily="2" charset="-122"/>
              <a:ea typeface="站酷小薇LOGO体" panose="0201060001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51379" y="4343656"/>
            <a:ext cx="44754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EFE3D0"/>
                </a:solidFill>
                <a:latin typeface="DengXian Light" panose="02010600030101010101" charset="-122"/>
                <a:ea typeface="DengXian Light" panose="02010600030101010101" charset="-122"/>
              </a:rPr>
              <a:t>2021-05-18</a:t>
            </a:r>
            <a:endParaRPr lang="zh-CN" altLang="en-US" sz="6600" dirty="0">
              <a:solidFill>
                <a:srgbClr val="EFE3D0"/>
              </a:solidFill>
              <a:latin typeface="DengXian Light" panose="02010600030101010101" charset="-122"/>
              <a:ea typeface="DengXian Light" panose="0201060003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17890" y="4343400"/>
            <a:ext cx="171894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altLang="zh-CN" sz="2000" dirty="0">
                <a:solidFill>
                  <a:srgbClr val="F9C7C5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Naomi</a:t>
            </a:r>
            <a:endParaRPr lang="en-US" altLang="zh-CN" sz="2000" dirty="0">
              <a:solidFill>
                <a:srgbClr val="F9C7C5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  <a:p>
            <a:pPr algn="l">
              <a:lnSpc>
                <a:spcPct val="180000"/>
              </a:lnSpc>
            </a:pPr>
            <a:r>
              <a:rPr lang="en-US" altLang="zh-CN" sz="2000" dirty="0">
                <a:solidFill>
                  <a:srgbClr val="F9C7C5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Izumi</a:t>
            </a:r>
            <a:endParaRPr lang="zh-CN" altLang="en-US" sz="2000" dirty="0">
              <a:solidFill>
                <a:srgbClr val="F9C7C5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  <a:p>
            <a:pPr algn="l">
              <a:lnSpc>
                <a:spcPct val="180000"/>
              </a:lnSpc>
            </a:pPr>
            <a:r>
              <a:rPr lang="zh-CN" altLang="en-US" sz="2000" dirty="0">
                <a:solidFill>
                  <a:srgbClr val="F9C7C5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谢安琪</a:t>
            </a:r>
            <a:endParaRPr lang="zh-CN" altLang="en-US" sz="2000" dirty="0">
              <a:solidFill>
                <a:srgbClr val="F9C7C5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  <a:p>
            <a:pPr algn="l">
              <a:lnSpc>
                <a:spcPct val="180000"/>
              </a:lnSpc>
            </a:pPr>
            <a:endParaRPr lang="zh-CN" altLang="en-US" sz="2000" dirty="0">
              <a:solidFill>
                <a:srgbClr val="F9C7C5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0"/>
          <p:cNvSpPr txBox="1"/>
          <p:nvPr/>
        </p:nvSpPr>
        <p:spPr>
          <a:xfrm>
            <a:off x="3958588" y="168208"/>
            <a:ext cx="4274824" cy="11988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B1C0CC"/>
                </a:solidFill>
                <a:ea typeface="方正书宋简体" panose="02000000000000000000" pitchFamily="2" charset="-122"/>
                <a:sym typeface="Microsoft YaHei Light" panose="020B0502040204020203" pitchFamily="34" charset="-122"/>
              </a:rPr>
              <a:t>物理模型</a:t>
            </a:r>
            <a:endParaRPr lang="zh-CN" altLang="en-US" sz="5400" dirty="0">
              <a:solidFill>
                <a:srgbClr val="B1C0CC"/>
              </a:solidFill>
              <a:ea typeface="方正书宋简体" panose="02000000000000000000" pitchFamily="2" charset="-122"/>
              <a:sym typeface="Microsoft YaHei Light" panose="020B0502040204020203" pitchFamily="34" charset="-122"/>
            </a:endParaRPr>
          </a:p>
          <a:p>
            <a:pPr algn="ctr"/>
            <a:r>
              <a:rPr lang="en-US" dirty="0">
                <a:solidFill>
                  <a:srgbClr val="B1C0CC"/>
                </a:solidFill>
                <a:ea typeface="方正书宋简体" panose="02000000000000000000" pitchFamily="2" charset="-122"/>
                <a:sym typeface="Microsoft YaHei Light" panose="020B0502040204020203" pitchFamily="34" charset="-122"/>
              </a:rPr>
              <a:t> </a:t>
            </a:r>
            <a:endParaRPr lang="en-US" dirty="0">
              <a:solidFill>
                <a:srgbClr val="B1C0CC"/>
              </a:solidFill>
              <a:ea typeface="方正书宋简体" panose="02000000000000000000" pitchFamily="2" charset="-122"/>
              <a:sym typeface="Microsoft YaHei Light" panose="020B0502040204020203" pitchFamily="34" charset="-122"/>
            </a:endParaRPr>
          </a:p>
        </p:txBody>
      </p:sp>
      <p:pic>
        <p:nvPicPr>
          <p:cNvPr id="6" name="图片 5" descr="0a9ba4c18b19c1ec4e7b70eab9912ba7"/>
          <p:cNvPicPr>
            <a:picLocks noChangeAspect="1"/>
          </p:cNvPicPr>
          <p:nvPr/>
        </p:nvPicPr>
        <p:blipFill>
          <a:blip r:embed="rId1">
            <a:alphaModFix amt="70000"/>
          </a:blip>
          <a:srcRect/>
          <a:stretch>
            <a:fillRect/>
          </a:stretch>
        </p:blipFill>
        <p:spPr>
          <a:xfrm>
            <a:off x="5162867" y="1028700"/>
            <a:ext cx="1866265" cy="633562"/>
          </a:xfrm>
          <a:prstGeom prst="rect">
            <a:avLst/>
          </a:prstGeom>
        </p:spPr>
      </p:pic>
      <p:sp>
        <p:nvSpPr>
          <p:cNvPr id="3" name="TextBox 30"/>
          <p:cNvSpPr txBox="1"/>
          <p:nvPr/>
        </p:nvSpPr>
        <p:spPr>
          <a:xfrm>
            <a:off x="1520825" y="1736090"/>
            <a:ext cx="3687445" cy="53403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ea typeface="方正书宋简体" panose="02000000000000000000" pitchFamily="2" charset="-122"/>
                <a:sym typeface="Microsoft YaHei Light" panose="020B0502040204020203" pitchFamily="34" charset="-122"/>
              </a:rPr>
              <a:t>使用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ea typeface="方正书宋简体" panose="02000000000000000000" pitchFamily="2" charset="-122"/>
                <a:sym typeface="Microsoft YaHei Light" panose="020B0502040204020203" pitchFamily="34" charset="-122"/>
              </a:rPr>
              <a:t>PBD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ea typeface="方正书宋简体" panose="02000000000000000000" pitchFamily="2" charset="-122"/>
                <a:sym typeface="Microsoft YaHei Light" panose="020B0502040204020203" pitchFamily="34" charset="-122"/>
              </a:rPr>
              <a:t>方法进行模拟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ea typeface="方正书宋简体" panose="02000000000000000000" pitchFamily="2" charset="-122"/>
                <a:sym typeface="Microsoft YaHei Light" panose="020B0502040204020203" pitchFamily="34" charset="-122"/>
              </a:rPr>
              <a:t> </a:t>
            </a:r>
            <a:endParaRPr lang="en-US" sz="2400" dirty="0">
              <a:solidFill>
                <a:schemeClr val="bg2">
                  <a:lumMod val="50000"/>
                </a:schemeClr>
              </a:solidFill>
              <a:ea typeface="方正书宋简体" panose="02000000000000000000" pitchFamily="2" charset="-122"/>
              <a:sym typeface="Microsoft YaHei Light" panose="020B0502040204020203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005" y="2270125"/>
            <a:ext cx="4860290" cy="38747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20825" y="2270125"/>
            <a:ext cx="434276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需要N个顶点：每个顶点存有质量，位置，速度信息</a:t>
            </a:r>
            <a:endParaRPr lang="zh-CN" altLang="en-US"/>
          </a:p>
          <a:p>
            <a:r>
              <a:rPr lang="zh-CN" altLang="en-US"/>
              <a:t>需要M个约束，每个月约束存有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1. 初始化每个顶点</a:t>
            </a:r>
            <a:endParaRPr lang="zh-CN" altLang="en-US"/>
          </a:p>
          <a:p>
            <a:r>
              <a:rPr lang="zh-CN" altLang="en-US"/>
              <a:t>2. 更新速度: v = v' + Δt * g</a:t>
            </a:r>
            <a:endParaRPr lang="zh-CN" altLang="en-US"/>
          </a:p>
          <a:p>
            <a:r>
              <a:rPr lang="zh-CN" altLang="en-US"/>
              <a:t>3. 对得出的速度进行阻尼计算</a:t>
            </a:r>
            <a:endParaRPr lang="zh-CN" altLang="en-US"/>
          </a:p>
          <a:p>
            <a:r>
              <a:rPr lang="zh-CN" altLang="en-US"/>
              <a:t>4. 使用更新后的速度对顶点位置进行更新</a:t>
            </a:r>
            <a:endParaRPr lang="zh-CN" altLang="en-US"/>
          </a:p>
          <a:p>
            <a:r>
              <a:rPr lang="zh-CN" altLang="en-US"/>
              <a:t>5. 对更新后的顶点位置进行碰撞处理</a:t>
            </a:r>
            <a:endParaRPr lang="zh-CN" altLang="en-US"/>
          </a:p>
          <a:p>
            <a:r>
              <a:rPr lang="zh-CN" altLang="en-US"/>
              <a:t>6. 依据约束进行迭代计算，得到新的位置</a:t>
            </a:r>
            <a:endParaRPr lang="zh-CN" altLang="en-US"/>
          </a:p>
          <a:p>
            <a:r>
              <a:rPr lang="zh-CN" altLang="en-US"/>
              <a:t>7. 使用新的位置更新速度和位置</a:t>
            </a:r>
            <a:endParaRPr lang="zh-CN" altLang="en-US"/>
          </a:p>
          <a:p>
            <a:r>
              <a:rPr lang="zh-CN" altLang="en-US"/>
              <a:t>最后由friction和restitution系数更新速度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0"/>
          <p:cNvSpPr txBox="1"/>
          <p:nvPr/>
        </p:nvSpPr>
        <p:spPr>
          <a:xfrm>
            <a:off x="3958588" y="168208"/>
            <a:ext cx="4274824" cy="11988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B1C0CC"/>
                </a:solidFill>
                <a:ea typeface="方正书宋简体" panose="02000000000000000000" pitchFamily="2" charset="-122"/>
                <a:sym typeface="Microsoft YaHei Light" panose="020B0502040204020203" pitchFamily="34" charset="-122"/>
              </a:rPr>
              <a:t>物理模型</a:t>
            </a:r>
            <a:endParaRPr lang="zh-CN" altLang="en-US" sz="5400" dirty="0">
              <a:solidFill>
                <a:srgbClr val="B1C0CC"/>
              </a:solidFill>
              <a:ea typeface="方正书宋简体" panose="02000000000000000000" pitchFamily="2" charset="-122"/>
              <a:sym typeface="Microsoft YaHei Light" panose="020B0502040204020203" pitchFamily="34" charset="-122"/>
            </a:endParaRPr>
          </a:p>
          <a:p>
            <a:pPr algn="ctr"/>
            <a:r>
              <a:rPr lang="en-US" dirty="0">
                <a:solidFill>
                  <a:srgbClr val="B1C0CC"/>
                </a:solidFill>
                <a:ea typeface="方正书宋简体" panose="02000000000000000000" pitchFamily="2" charset="-122"/>
                <a:sym typeface="Microsoft YaHei Light" panose="020B0502040204020203" pitchFamily="34" charset="-122"/>
              </a:rPr>
              <a:t> </a:t>
            </a:r>
            <a:endParaRPr lang="en-US" dirty="0">
              <a:solidFill>
                <a:srgbClr val="B1C0CC"/>
              </a:solidFill>
              <a:ea typeface="方正书宋简体" panose="02000000000000000000" pitchFamily="2" charset="-122"/>
              <a:sym typeface="Microsoft YaHei Light" panose="020B0502040204020203" pitchFamily="34" charset="-122"/>
            </a:endParaRPr>
          </a:p>
        </p:txBody>
      </p:sp>
      <p:pic>
        <p:nvPicPr>
          <p:cNvPr id="6" name="图片 5" descr="0a9ba4c18b19c1ec4e7b70eab9912ba7"/>
          <p:cNvPicPr>
            <a:picLocks noChangeAspect="1"/>
          </p:cNvPicPr>
          <p:nvPr/>
        </p:nvPicPr>
        <p:blipFill>
          <a:blip r:embed="rId1">
            <a:alphaModFix amt="70000"/>
          </a:blip>
          <a:srcRect/>
          <a:stretch>
            <a:fillRect/>
          </a:stretch>
        </p:blipFill>
        <p:spPr>
          <a:xfrm>
            <a:off x="5162867" y="1028700"/>
            <a:ext cx="1866265" cy="633562"/>
          </a:xfrm>
          <a:prstGeom prst="rect">
            <a:avLst/>
          </a:prstGeom>
        </p:spPr>
      </p:pic>
      <p:sp>
        <p:nvSpPr>
          <p:cNvPr id="3" name="TextBox 30"/>
          <p:cNvSpPr txBox="1"/>
          <p:nvPr/>
        </p:nvSpPr>
        <p:spPr>
          <a:xfrm>
            <a:off x="1164590" y="1607820"/>
            <a:ext cx="5864860" cy="53403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ea typeface="方正书宋简体" panose="02000000000000000000" pitchFamily="2" charset="-122"/>
                <a:sym typeface="Microsoft YaHei Light" panose="020B0502040204020203" pitchFamily="34" charset="-122"/>
              </a:rPr>
              <a:t>单根头发基础物理模型：弹簧质点系统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ea typeface="方正书宋简体" panose="02000000000000000000" pitchFamily="2" charset="-122"/>
                <a:sym typeface="Microsoft YaHei Light" panose="020B0502040204020203" pitchFamily="34" charset="-122"/>
              </a:rPr>
              <a:t> </a:t>
            </a:r>
            <a:endParaRPr lang="en-US" sz="2400" dirty="0">
              <a:solidFill>
                <a:schemeClr val="bg2">
                  <a:lumMod val="50000"/>
                </a:schemeClr>
              </a:solidFill>
              <a:ea typeface="方正书宋简体" panose="02000000000000000000" pitchFamily="2" charset="-122"/>
              <a:sym typeface="Microsoft YaHei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4590" y="3710940"/>
            <a:ext cx="54197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建立n个粒子，再在每两个连续的粒子之间加入弹簧</a:t>
            </a:r>
            <a:endParaRPr lang="zh-CN" altLang="en-US"/>
          </a:p>
        </p:txBody>
      </p:sp>
      <p:pic>
        <p:nvPicPr>
          <p:cNvPr id="22" name="图片 21" descr="N[@~G%A@9NDZF$N3S7$44{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90" y="4079240"/>
            <a:ext cx="5191125" cy="112395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6561455" y="2265680"/>
            <a:ext cx="49155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使用</a:t>
            </a:r>
            <a:r>
              <a:rPr lang="en-US" altLang="zh-CN"/>
              <a:t>Verlet</a:t>
            </a:r>
            <a:r>
              <a:rPr lang="zh-CN" altLang="en-US"/>
              <a:t>积分进行位置计算及对头发位置的约束，两粒子间的位置约束如下：</a:t>
            </a:r>
            <a:endParaRPr lang="zh-CN" altLang="en-US"/>
          </a:p>
        </p:txBody>
      </p:sp>
      <p:pic>
        <p:nvPicPr>
          <p:cNvPr id="25" name="图片 24" descr="`GBP2C`L1_XRL@)}`0R9%$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315" y="2910840"/>
            <a:ext cx="3567430" cy="14097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6584315" y="4281170"/>
            <a:ext cx="43249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（假设两个相邻粒子的位置为x1、x2，两者间的止动长度为l</a:t>
            </a:r>
            <a:r>
              <a:rPr lang="zh-CN" altLang="en-US"/>
              <a:t>r）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64590" y="2362200"/>
            <a:ext cx="5095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目前已考虑到的约束：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对于头发位置的约束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对于头发与不同的物体发生碰撞也可以用约束来表示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0"/>
          <p:cNvSpPr txBox="1"/>
          <p:nvPr/>
        </p:nvSpPr>
        <p:spPr>
          <a:xfrm>
            <a:off x="3958588" y="168208"/>
            <a:ext cx="4274824" cy="7556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 dirty="0">
                <a:solidFill>
                  <a:srgbClr val="818181"/>
                </a:solidFill>
                <a:latin typeface="DengXian Light" panose="02010600030101010101" charset="-122"/>
                <a:ea typeface="DengXian Light" panose="02010600030101010101" charset="-122"/>
                <a:sym typeface="Microsoft YaHei Light" panose="020B0502040204020203" pitchFamily="34" charset="-122"/>
              </a:rPr>
              <a:t>渲染方法</a:t>
            </a:r>
            <a:endParaRPr lang="en-US" dirty="0">
              <a:solidFill>
                <a:srgbClr val="B1C0CC"/>
              </a:solidFill>
              <a:latin typeface="DengXian Light" panose="02010600030101010101" charset="-122"/>
              <a:ea typeface="DengXian Light" panose="02010600030101010101" charset="-122"/>
              <a:sym typeface="Microsoft YaHei Light" panose="020B0502040204020203" pitchFamily="34" charset="-122"/>
            </a:endParaRPr>
          </a:p>
        </p:txBody>
      </p:sp>
      <p:pic>
        <p:nvPicPr>
          <p:cNvPr id="6" name="图片 5" descr="0a9ba4c18b19c1ec4e7b70eab9912ba7"/>
          <p:cNvPicPr>
            <a:picLocks noChangeAspect="1"/>
          </p:cNvPicPr>
          <p:nvPr/>
        </p:nvPicPr>
        <p:blipFill>
          <a:blip r:embed="rId1">
            <a:alphaModFix amt="70000"/>
          </a:blip>
          <a:srcRect/>
          <a:stretch>
            <a:fillRect/>
          </a:stretch>
        </p:blipFill>
        <p:spPr>
          <a:xfrm>
            <a:off x="5162867" y="1028700"/>
            <a:ext cx="1866265" cy="633562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 flipV="1">
            <a:off x="8281027" y="2636790"/>
            <a:ext cx="881379" cy="881379"/>
          </a:xfrm>
          <a:prstGeom prst="ellipse">
            <a:avLst/>
          </a:prstGeom>
          <a:solidFill>
            <a:srgbClr val="F9C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 flipV="1">
            <a:off x="4554674" y="2636792"/>
            <a:ext cx="881379" cy="881379"/>
          </a:xfrm>
          <a:prstGeom prst="ellipse">
            <a:avLst/>
          </a:prstGeom>
          <a:solidFill>
            <a:srgbClr val="EFE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 flipV="1">
            <a:off x="770089" y="2636792"/>
            <a:ext cx="881379" cy="881379"/>
          </a:xfrm>
          <a:prstGeom prst="ellipse">
            <a:avLst/>
          </a:prstGeom>
          <a:solidFill>
            <a:srgbClr val="B1C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18"/>
          <p:cNvSpPr txBox="1"/>
          <p:nvPr/>
        </p:nvSpPr>
        <p:spPr>
          <a:xfrm>
            <a:off x="4709889" y="2669504"/>
            <a:ext cx="825270" cy="83099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lang="zh-CN" altLang="en-US" sz="4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TextBox 23"/>
          <p:cNvSpPr txBox="1"/>
          <p:nvPr/>
        </p:nvSpPr>
        <p:spPr>
          <a:xfrm>
            <a:off x="8460750" y="2669502"/>
            <a:ext cx="825270" cy="83099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lang="zh-CN" altLang="en-US" sz="4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TextBox 13"/>
          <p:cNvSpPr txBox="1"/>
          <p:nvPr/>
        </p:nvSpPr>
        <p:spPr>
          <a:xfrm>
            <a:off x="930582" y="2669504"/>
            <a:ext cx="825270" cy="83099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lang="zh-CN" altLang="en-US" sz="4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Box 30"/>
          <p:cNvSpPr txBox="1"/>
          <p:nvPr/>
        </p:nvSpPr>
        <p:spPr>
          <a:xfrm>
            <a:off x="1806682" y="2762588"/>
            <a:ext cx="2159061" cy="5219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+mn-ea"/>
                <a:sym typeface="Microsoft YaHei Light" panose="020B0502040204020203" pitchFamily="34" charset="-122"/>
              </a:rPr>
              <a:t>Kajiya-Kay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+mn-ea"/>
              <a:sym typeface="Microsoft YaHei Light" panose="020B0502040204020203" pitchFamily="34" charset="-122"/>
            </a:endParaRPr>
          </a:p>
        </p:txBody>
      </p:sp>
      <p:sp>
        <p:nvSpPr>
          <p:cNvPr id="13" name="TextBox 30"/>
          <p:cNvSpPr txBox="1"/>
          <p:nvPr/>
        </p:nvSpPr>
        <p:spPr>
          <a:xfrm>
            <a:off x="5591810" y="2538095"/>
            <a:ext cx="1974850" cy="95313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ea typeface="方正书宋简体" panose="02000000000000000000" pitchFamily="2" charset="-122"/>
                <a:sym typeface="Microsoft YaHei Light" panose="020B0502040204020203" pitchFamily="34" charset="-122"/>
              </a:rPr>
              <a:t>Marschner Model</a:t>
            </a:r>
            <a:endParaRPr lang="en-US" sz="2800" dirty="0">
              <a:solidFill>
                <a:schemeClr val="bg2">
                  <a:lumMod val="50000"/>
                </a:schemeClr>
              </a:solidFill>
              <a:ea typeface="方正书宋简体" panose="02000000000000000000" pitchFamily="2" charset="-122"/>
              <a:sym typeface="Microsoft YaHei Light" panose="020B0502040204020203" pitchFamily="34" charset="-122"/>
            </a:endParaRPr>
          </a:p>
        </p:txBody>
      </p:sp>
      <p:sp>
        <p:nvSpPr>
          <p:cNvPr id="14" name="TextBox 30"/>
          <p:cNvSpPr txBox="1"/>
          <p:nvPr/>
        </p:nvSpPr>
        <p:spPr>
          <a:xfrm>
            <a:off x="9318190" y="2537798"/>
            <a:ext cx="2159061" cy="95313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+mn-ea"/>
                <a:sym typeface="Microsoft YaHei Light" panose="020B0502040204020203" pitchFamily="34" charset="-122"/>
              </a:rPr>
              <a:t>Scheuermann Model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+mn-ea"/>
              <a:sym typeface="Microsoft YaHei Light" panose="020B0502040204020203" pitchFamily="34" charset="-122"/>
            </a:endParaRPr>
          </a:p>
        </p:txBody>
      </p:sp>
      <p:cxnSp>
        <p:nvCxnSpPr>
          <p:cNvPr id="15" name="Conector recto 60"/>
          <p:cNvCxnSpPr/>
          <p:nvPr/>
        </p:nvCxnSpPr>
        <p:spPr>
          <a:xfrm>
            <a:off x="4171713" y="2523145"/>
            <a:ext cx="0" cy="1109055"/>
          </a:xfrm>
          <a:prstGeom prst="line">
            <a:avLst/>
          </a:prstGeom>
          <a:ln>
            <a:solidFill>
              <a:srgbClr val="818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60"/>
          <p:cNvCxnSpPr/>
          <p:nvPr/>
        </p:nvCxnSpPr>
        <p:spPr>
          <a:xfrm>
            <a:off x="7979090" y="2523145"/>
            <a:ext cx="0" cy="1109055"/>
          </a:xfrm>
          <a:prstGeom prst="line">
            <a:avLst/>
          </a:prstGeom>
          <a:ln>
            <a:solidFill>
              <a:srgbClr val="818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图片 99"/>
          <p:cNvPicPr/>
          <p:nvPr/>
        </p:nvPicPr>
        <p:blipFill>
          <a:blip r:embed="rId2" r:link="rId3"/>
          <a:stretch>
            <a:fillRect/>
          </a:stretch>
        </p:blipFill>
        <p:spPr>
          <a:xfrm>
            <a:off x="1233805" y="3646170"/>
            <a:ext cx="2598420" cy="1920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4" r:link="rId5"/>
          <a:stretch>
            <a:fillRect/>
          </a:stretch>
        </p:blipFill>
        <p:spPr>
          <a:xfrm>
            <a:off x="5006340" y="3632200"/>
            <a:ext cx="2670175" cy="19151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 descr="QJK)(V~$~(G6CAB32Z8VBL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0085" y="5695315"/>
            <a:ext cx="1166495" cy="1144905"/>
          </a:xfrm>
          <a:prstGeom prst="rect">
            <a:avLst/>
          </a:prstGeom>
        </p:spPr>
      </p:pic>
      <p:pic>
        <p:nvPicPr>
          <p:cNvPr id="3" name="图片 2"/>
          <p:cNvPicPr/>
          <p:nvPr/>
        </p:nvPicPr>
        <p:blipFill>
          <a:blip r:embed="rId7" r:link="rId8"/>
          <a:stretch>
            <a:fillRect/>
          </a:stretch>
        </p:blipFill>
        <p:spPr>
          <a:xfrm>
            <a:off x="5182870" y="5567045"/>
            <a:ext cx="2792730" cy="12376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0" presetClass="entr" presetSubtype="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2143"/>
                                  </p:iterate>
                                  <p:childTnLst>
                                    <p:set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0" presetClass="entr" presetSubtype="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2143"/>
                                  </p:iterate>
                                  <p:childTnLst>
                                    <p:set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4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0" presetClass="entr" presetSubtype="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2143"/>
                                  </p:iterate>
                                  <p:childTnLst>
                                    <p:set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0"/>
          <p:cNvSpPr txBox="1"/>
          <p:nvPr/>
        </p:nvSpPr>
        <p:spPr>
          <a:xfrm>
            <a:off x="3958588" y="168208"/>
            <a:ext cx="4274824" cy="7556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 dirty="0">
                <a:solidFill>
                  <a:srgbClr val="818181"/>
                </a:solidFill>
                <a:latin typeface="DengXian Light" panose="02010600030101010101" charset="-122"/>
                <a:ea typeface="DengXian Light" panose="02010600030101010101" charset="-122"/>
                <a:sym typeface="Microsoft YaHei Light" panose="020B0502040204020203" pitchFamily="34" charset="-122"/>
              </a:rPr>
              <a:t>渲染方法</a:t>
            </a:r>
            <a:endParaRPr lang="en-US" dirty="0">
              <a:solidFill>
                <a:srgbClr val="B1C0CC"/>
              </a:solidFill>
              <a:latin typeface="DengXian Light" panose="02010600030101010101" charset="-122"/>
              <a:ea typeface="DengXian Light" panose="02010600030101010101" charset="-122"/>
              <a:sym typeface="Microsoft YaHei Light" panose="020B0502040204020203" pitchFamily="34" charset="-122"/>
            </a:endParaRPr>
          </a:p>
        </p:txBody>
      </p:sp>
      <p:pic>
        <p:nvPicPr>
          <p:cNvPr id="6" name="图片 5" descr="0a9ba4c18b19c1ec4e7b70eab9912ba7"/>
          <p:cNvPicPr>
            <a:picLocks noChangeAspect="1"/>
          </p:cNvPicPr>
          <p:nvPr/>
        </p:nvPicPr>
        <p:blipFill>
          <a:blip r:embed="rId1">
            <a:alphaModFix amt="70000"/>
          </a:blip>
          <a:srcRect/>
          <a:stretch>
            <a:fillRect/>
          </a:stretch>
        </p:blipFill>
        <p:spPr>
          <a:xfrm>
            <a:off x="5162867" y="1028700"/>
            <a:ext cx="1866265" cy="633562"/>
          </a:xfrm>
          <a:prstGeom prst="rect">
            <a:avLst/>
          </a:prstGeom>
        </p:spPr>
      </p:pic>
      <p:sp>
        <p:nvSpPr>
          <p:cNvPr id="12" name="TextBox 30"/>
          <p:cNvSpPr txBox="1"/>
          <p:nvPr/>
        </p:nvSpPr>
        <p:spPr>
          <a:xfrm>
            <a:off x="7407275" y="401955"/>
            <a:ext cx="2714625" cy="5219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latin typeface="+mn-ea"/>
                <a:sym typeface="Microsoft YaHei Light" panose="020B0502040204020203" pitchFamily="34" charset="-122"/>
              </a:rPr>
              <a:t>毛发与液体交互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latin typeface="+mn-ea"/>
              <a:sym typeface="Microsoft YaHei Light" panose="020B0502040204020203" pitchFamily="34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 r:link="rId3"/>
          <a:stretch>
            <a:fillRect/>
          </a:stretch>
        </p:blipFill>
        <p:spPr>
          <a:xfrm>
            <a:off x="1181100" y="1767205"/>
            <a:ext cx="1969135" cy="37642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文本框 16"/>
          <p:cNvSpPr txBox="1"/>
          <p:nvPr/>
        </p:nvSpPr>
        <p:spPr>
          <a:xfrm>
            <a:off x="3494405" y="1662430"/>
            <a:ext cx="50260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在每根毛发上设置高度场，用来模拟液体从毛发表面流下的动态，每一步在毛发表面上解一组方程</a:t>
            </a:r>
            <a:endParaRPr lang="zh-CN" altLang="en-US"/>
          </a:p>
        </p:txBody>
      </p:sp>
      <p:pic>
        <p:nvPicPr>
          <p:cNvPr id="18" name="图片 17"/>
          <p:cNvPicPr/>
          <p:nvPr/>
        </p:nvPicPr>
        <p:blipFill>
          <a:blip r:embed="rId4" r:link="rId5"/>
          <a:stretch>
            <a:fillRect/>
          </a:stretch>
        </p:blipFill>
        <p:spPr>
          <a:xfrm>
            <a:off x="3553460" y="2689225"/>
            <a:ext cx="4134485" cy="27482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6" r:link="rId7"/>
          <a:stretch>
            <a:fillRect/>
          </a:stretch>
        </p:blipFill>
        <p:spPr>
          <a:xfrm>
            <a:off x="8091170" y="2689225"/>
            <a:ext cx="4100830" cy="25990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文本框 18"/>
          <p:cNvSpPr txBox="1"/>
          <p:nvPr/>
        </p:nvSpPr>
        <p:spPr>
          <a:xfrm>
            <a:off x="2009775" y="5497195"/>
            <a:ext cx="72218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包括液体在毛发坐标系下的动量方程，液体的质量守恒方程，以及由于毛发坐标系本身在运动，我们还需要解一组液体的外部动量守恒方程，由于毛发可以扭曲，这组守恒方程也包括了角动量守恒方程。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2143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4312920" y="1210923"/>
            <a:ext cx="3566160" cy="3566156"/>
          </a:xfrm>
          <a:prstGeom prst="ellipse">
            <a:avLst/>
          </a:prstGeom>
          <a:solidFill>
            <a:srgbClr val="F9C7C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6" name="图片 15" descr="0a9ba4c18b19c1ec4e7b70eab9912ba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85160" y="3958500"/>
            <a:ext cx="5821680" cy="1976300"/>
          </a:xfrm>
          <a:prstGeom prst="rect">
            <a:avLst/>
          </a:prstGeom>
        </p:spPr>
      </p:pic>
      <p:sp>
        <p:nvSpPr>
          <p:cNvPr id="18" name="TextBox 30"/>
          <p:cNvSpPr txBox="1"/>
          <p:nvPr/>
        </p:nvSpPr>
        <p:spPr>
          <a:xfrm>
            <a:off x="4751247" y="2653224"/>
            <a:ext cx="2689505" cy="13220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  <a:sym typeface="Microsoft YaHei Light" panose="020B0502040204020203" pitchFamily="34" charset="-122"/>
              </a:rPr>
              <a:t>分工与进度安排</a:t>
            </a:r>
            <a:endParaRPr lang="zh-CN" altLang="en-US" sz="2000" dirty="0">
              <a:solidFill>
                <a:schemeClr val="bg2">
                  <a:lumMod val="10000"/>
                </a:schemeClr>
              </a:solidFill>
              <a:ea typeface="方正书宋简体" panose="02000000000000000000" pitchFamily="2" charset="-122"/>
              <a:sym typeface="Microsoft YaHei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82785" y="1554982"/>
            <a:ext cx="10264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03</a:t>
            </a:r>
            <a:endParaRPr lang="en-US" altLang="zh-CN" sz="6600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0" name="PA_图片 5" descr="0a9ba4c18b19c1ec4e7b70eab9912ba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lum bright="6000"/>
          </a:blip>
          <a:srcRect r="53482"/>
          <a:stretch>
            <a:fillRect/>
          </a:stretch>
        </p:blipFill>
        <p:spPr>
          <a:xfrm>
            <a:off x="-2540" y="1270"/>
            <a:ext cx="1617980" cy="1046097"/>
          </a:xfrm>
          <a:prstGeom prst="rect">
            <a:avLst/>
          </a:prstGeom>
        </p:spPr>
      </p:pic>
      <p:pic>
        <p:nvPicPr>
          <p:cNvPr id="21" name="PA_图片 5" descr="0a9ba4c18b19c1ec4e7b70eab9912ba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>
            <a:lum bright="6000"/>
          </a:blip>
          <a:srcRect r="53482"/>
          <a:stretch>
            <a:fillRect/>
          </a:stretch>
        </p:blipFill>
        <p:spPr>
          <a:xfrm flipH="1">
            <a:off x="10574020" y="1270"/>
            <a:ext cx="1617980" cy="1046097"/>
          </a:xfrm>
          <a:prstGeom prst="rect">
            <a:avLst/>
          </a:prstGeom>
        </p:spPr>
      </p:pic>
      <p:pic>
        <p:nvPicPr>
          <p:cNvPr id="22" name="PA_图片 5" descr="0a9ba4c18b19c1ec4e7b70eab9912ba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">
            <a:lum bright="6000"/>
          </a:blip>
          <a:srcRect r="53482"/>
          <a:stretch>
            <a:fillRect/>
          </a:stretch>
        </p:blipFill>
        <p:spPr>
          <a:xfrm flipV="1">
            <a:off x="-2540" y="5822925"/>
            <a:ext cx="1617980" cy="1046097"/>
          </a:xfrm>
          <a:prstGeom prst="rect">
            <a:avLst/>
          </a:prstGeom>
        </p:spPr>
      </p:pic>
      <p:pic>
        <p:nvPicPr>
          <p:cNvPr id="23" name="PA_图片 5" descr="0a9ba4c18b19c1ec4e7b70eab9912ba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">
            <a:lum bright="6000"/>
          </a:blip>
          <a:srcRect r="53482"/>
          <a:stretch>
            <a:fillRect/>
          </a:stretch>
        </p:blipFill>
        <p:spPr>
          <a:xfrm flipH="1" flipV="1">
            <a:off x="10574020" y="5822925"/>
            <a:ext cx="1617980" cy="10460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0"/>
          <p:cNvSpPr txBox="1"/>
          <p:nvPr/>
        </p:nvSpPr>
        <p:spPr>
          <a:xfrm>
            <a:off x="3958588" y="168208"/>
            <a:ext cx="4274824" cy="9772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818181"/>
                </a:solidFill>
                <a:latin typeface="站酷小薇LOGO体" panose="02010600010101010101" pitchFamily="2" charset="-122"/>
                <a:ea typeface="站酷小薇LOGO体" panose="02010600010101010101" pitchFamily="2" charset="-122"/>
                <a:sym typeface="Microsoft YaHei Light" panose="020B0502040204020203" pitchFamily="34" charset="-122"/>
              </a:rPr>
              <a:t>小组分工</a:t>
            </a:r>
            <a:endParaRPr lang="en-US" sz="3600" dirty="0">
              <a:solidFill>
                <a:srgbClr val="818181"/>
              </a:solidFill>
              <a:latin typeface="站酷小薇LOGO体" panose="02010600010101010101" pitchFamily="2" charset="-122"/>
              <a:ea typeface="站酷小薇LOGO体" panose="02010600010101010101" pitchFamily="2" charset="-122"/>
              <a:sym typeface="Microsoft YaHei Light" panose="020B0502040204020203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en-US" dirty="0">
                <a:solidFill>
                  <a:srgbClr val="B1C0CC"/>
                </a:solidFill>
                <a:ea typeface="方正书宋简体" panose="02000000000000000000" pitchFamily="2" charset="-122"/>
                <a:sym typeface="Microsoft YaHei Light" panose="020B0502040204020203" pitchFamily="34" charset="-122"/>
              </a:rPr>
              <a:t> </a:t>
            </a:r>
            <a:endParaRPr lang="en-US" dirty="0">
              <a:solidFill>
                <a:srgbClr val="B1C0CC"/>
              </a:solidFill>
              <a:ea typeface="方正书宋简体" panose="02000000000000000000" pitchFamily="2" charset="-122"/>
              <a:sym typeface="Microsoft YaHei Light" panose="020B0502040204020203" pitchFamily="34" charset="-122"/>
            </a:endParaRPr>
          </a:p>
        </p:txBody>
      </p:sp>
      <p:pic>
        <p:nvPicPr>
          <p:cNvPr id="6" name="图片 5" descr="0a9ba4c18b19c1ec4e7b70eab9912ba7"/>
          <p:cNvPicPr>
            <a:picLocks noChangeAspect="1"/>
          </p:cNvPicPr>
          <p:nvPr/>
        </p:nvPicPr>
        <p:blipFill>
          <a:blip r:embed="rId1">
            <a:alphaModFix amt="70000"/>
          </a:blip>
          <a:srcRect/>
          <a:stretch>
            <a:fillRect/>
          </a:stretch>
        </p:blipFill>
        <p:spPr>
          <a:xfrm>
            <a:off x="5162867" y="1028700"/>
            <a:ext cx="1866265" cy="633562"/>
          </a:xfrm>
          <a:prstGeom prst="rect">
            <a:avLst/>
          </a:prstGeom>
        </p:spPr>
      </p:pic>
      <p:sp>
        <p:nvSpPr>
          <p:cNvPr id="4" name="文本框 5"/>
          <p:cNvSpPr txBox="1"/>
          <p:nvPr/>
        </p:nvSpPr>
        <p:spPr>
          <a:xfrm>
            <a:off x="5452243" y="2601370"/>
            <a:ext cx="2148840" cy="920750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defTabSz="914400"/>
            <a:r>
              <a:rPr lang="en-US" altLang="zh-CN" sz="5400" dirty="0">
                <a:solidFill>
                  <a:srgbClr val="B1C0CC"/>
                </a:solidFill>
                <a:latin typeface="DengXian" panose="02010600030101010101" charset="-122"/>
                <a:ea typeface="DengXian" panose="02010600030101010101" charset="-122"/>
              </a:rPr>
              <a:t>Naomi</a:t>
            </a:r>
            <a:endParaRPr lang="zh-CN" altLang="en-US" sz="5400" dirty="0">
              <a:solidFill>
                <a:srgbClr val="B1C0CC"/>
              </a:solidFill>
              <a:latin typeface="DengXian" panose="02010600030101010101" charset="-122"/>
              <a:ea typeface="DengXian" panose="0201060003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51938" y="3829110"/>
            <a:ext cx="1774190" cy="920750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defTabSz="914400"/>
            <a:r>
              <a:rPr lang="en-US" altLang="zh-CN" sz="5400" dirty="0">
                <a:solidFill>
                  <a:srgbClr val="EFE3D0"/>
                </a:solidFill>
                <a:latin typeface="DengXian" panose="02010600030101010101" charset="-122"/>
                <a:ea typeface="DengXian" panose="02010600030101010101" charset="-122"/>
              </a:rPr>
              <a:t>Izumi</a:t>
            </a:r>
            <a:endParaRPr lang="en-US" altLang="zh-CN" sz="5400" dirty="0">
              <a:solidFill>
                <a:srgbClr val="EFE3D0"/>
              </a:solidFill>
              <a:latin typeface="DengXian" panose="02010600030101010101" charset="-122"/>
              <a:ea typeface="DengXian" panose="0201060003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10028" y="5056718"/>
            <a:ext cx="1858010" cy="767080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defTabSz="914400"/>
            <a:r>
              <a:rPr lang="zh-CN" altLang="en-US" sz="4400" dirty="0">
                <a:solidFill>
                  <a:srgbClr val="F9C7C5"/>
                </a:solidFill>
                <a:latin typeface="DengXian Light" panose="02010600030101010101" charset="-122"/>
                <a:ea typeface="DengXian Light" panose="02010600030101010101" charset="-122"/>
              </a:rPr>
              <a:t>谢安琪</a:t>
            </a:r>
            <a:endParaRPr lang="zh-CN" altLang="en-US" sz="4400" dirty="0">
              <a:solidFill>
                <a:srgbClr val="F9C7C5"/>
              </a:solidFill>
              <a:latin typeface="DengXian Light" panose="02010600030101010101" charset="-122"/>
              <a:ea typeface="DengXian Light" panose="0201060003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4001135"/>
            <a:ext cx="5551805" cy="2141855"/>
          </a:xfrm>
          <a:prstGeom prst="rect">
            <a:avLst/>
          </a:prstGeom>
          <a:solidFill>
            <a:srgbClr val="B1C0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29198" y="1862460"/>
            <a:ext cx="4093027" cy="3567022"/>
          </a:xfrm>
          <a:prstGeom prst="rect">
            <a:avLst/>
          </a:prstGeom>
          <a:blipFill>
            <a:blip r:embed="rId2"/>
            <a:srcRect/>
            <a:stretch>
              <a:fillRect l="-2007" r="-28716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FZHei-B01S" panose="02010601030101010101" pitchFamily="2" charset="-122"/>
            </a:endParaRPr>
          </a:p>
        </p:txBody>
      </p:sp>
      <p:sp>
        <p:nvSpPr>
          <p:cNvPr id="11" name="TextBox 30"/>
          <p:cNvSpPr txBox="1"/>
          <p:nvPr/>
        </p:nvSpPr>
        <p:spPr>
          <a:xfrm>
            <a:off x="7682214" y="2831461"/>
            <a:ext cx="2946066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站酷小薇LOGO体" panose="02010600010101010101" pitchFamily="2" charset="-122"/>
                <a:ea typeface="站酷小薇LOGO体" panose="02010600010101010101" pitchFamily="2" charset="-122"/>
                <a:sym typeface="Microsoft YaHei Light" panose="020B0502040204020203" pitchFamily="34" charset="-122"/>
              </a:rPr>
              <a:t>物理模拟，游戏内容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ea typeface="方正书宋简体" panose="02000000000000000000" pitchFamily="2" charset="-122"/>
                <a:sym typeface="Microsoft YaHei Light" panose="020B0502040204020203" pitchFamily="34" charset="-122"/>
              </a:rPr>
              <a:t> </a:t>
            </a:r>
            <a:endParaRPr lang="en-US" sz="1400" dirty="0">
              <a:solidFill>
                <a:schemeClr val="bg2">
                  <a:lumMod val="50000"/>
                </a:schemeClr>
              </a:solidFill>
              <a:ea typeface="方正书宋简体" panose="02000000000000000000" pitchFamily="2" charset="-122"/>
              <a:sym typeface="Microsoft YaHei Light" panose="020B0502040204020203" pitchFamily="34" charset="-122"/>
            </a:endParaRPr>
          </a:p>
        </p:txBody>
      </p:sp>
      <p:sp>
        <p:nvSpPr>
          <p:cNvPr id="12" name="TextBox 30"/>
          <p:cNvSpPr txBox="1"/>
          <p:nvPr/>
        </p:nvSpPr>
        <p:spPr>
          <a:xfrm>
            <a:off x="7682214" y="4058679"/>
            <a:ext cx="2946066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站酷小薇LOGO体" panose="02010600010101010101" pitchFamily="2" charset="-122"/>
                <a:ea typeface="站酷小薇LOGO体" panose="02010600010101010101" pitchFamily="2" charset="-122"/>
                <a:sym typeface="Microsoft YaHei Light" panose="020B0502040204020203" pitchFamily="34" charset="-122"/>
              </a:rPr>
              <a:t>模型管理，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站酷小薇LOGO体" panose="02010600010101010101" pitchFamily="2" charset="-122"/>
                <a:ea typeface="站酷小薇LOGO体" panose="02010600010101010101" pitchFamily="2" charset="-122"/>
                <a:sym typeface="Microsoft YaHei Light" panose="020B0502040204020203" pitchFamily="34" charset="-122"/>
              </a:rPr>
              <a:t>游戏内容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站酷小薇LOGO体" panose="02010600010101010101" pitchFamily="2" charset="-122"/>
                <a:ea typeface="站酷小薇LOGO体" panose="02010600010101010101" pitchFamily="2" charset="-122"/>
                <a:sym typeface="Microsoft YaHei Light" panose="020B0502040204020203" pitchFamily="34" charset="-122"/>
              </a:rPr>
              <a:t> 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站酷小薇LOGO体" panose="02010600010101010101" pitchFamily="2" charset="-122"/>
              <a:ea typeface="站酷小薇LOGO体" panose="02010600010101010101" pitchFamily="2" charset="-122"/>
              <a:sym typeface="Microsoft YaHei Light" panose="020B0502040204020203" pitchFamily="34" charset="-122"/>
            </a:endParaRPr>
          </a:p>
        </p:txBody>
      </p:sp>
      <p:sp>
        <p:nvSpPr>
          <p:cNvPr id="13" name="TextBox 30"/>
          <p:cNvSpPr txBox="1"/>
          <p:nvPr/>
        </p:nvSpPr>
        <p:spPr>
          <a:xfrm>
            <a:off x="7682214" y="5142777"/>
            <a:ext cx="2946066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ea typeface="方正书宋简体" panose="02000000000000000000" pitchFamily="2" charset="-122"/>
                <a:sym typeface="Microsoft YaHei Light" panose="020B0502040204020203" pitchFamily="34" charset="-122"/>
              </a:rPr>
              <a:t>头发渲染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ea typeface="方正书宋简体" panose="02000000000000000000" pitchFamily="2" charset="-122"/>
                <a:sym typeface="Microsoft YaHei Light" panose="020B0502040204020203" pitchFamily="34" charset="-122"/>
              </a:rPr>
              <a:t> </a:t>
            </a:r>
            <a:endParaRPr lang="en-US" sz="1400" dirty="0">
              <a:solidFill>
                <a:schemeClr val="bg2">
                  <a:lumMod val="50000"/>
                </a:schemeClr>
              </a:solidFill>
              <a:ea typeface="方正书宋简体" panose="02000000000000000000" pitchFamily="2" charset="-122"/>
              <a:sym typeface="Microsoft YaHei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34960" y="3368675"/>
            <a:ext cx="34315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PBD</a:t>
            </a:r>
            <a:r>
              <a:rPr lang="zh-CN" altLang="en-US"/>
              <a:t>算法及弹簧质点系统实现，编写</a:t>
            </a:r>
            <a:r>
              <a:rPr lang="en-US" altLang="zh-CN"/>
              <a:t>Shader</a:t>
            </a:r>
            <a:r>
              <a:rPr lang="zh-CN" altLang="en-US"/>
              <a:t>实现渲染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934960" y="4519295"/>
            <a:ext cx="37776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蒙皮骨骼，渲染</a:t>
            </a:r>
            <a:r>
              <a:rPr lang="en-US" altLang="zh-CN"/>
              <a:t>/</a:t>
            </a:r>
            <a:r>
              <a:rPr lang="zh-CN" altLang="en-US"/>
              <a:t>物理参数调试，</a:t>
            </a:r>
            <a:r>
              <a:rPr lang="zh-CN" altLang="en-US">
                <a:sym typeface="+mn-ea"/>
              </a:rPr>
              <a:t>互场景设计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001000" y="5603240"/>
            <a:ext cx="3777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编写</a:t>
            </a:r>
            <a:r>
              <a:rPr lang="en-US" altLang="zh-CN"/>
              <a:t>Shader</a:t>
            </a:r>
            <a:r>
              <a:rPr lang="zh-CN" altLang="en-US"/>
              <a:t>实现渲染，交互场景设计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2143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2143"/>
                                  </p:iterate>
                                  <p:childTnLst>
                                    <p:set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1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2143"/>
                                  </p:iterate>
                                  <p:childTnLst>
                                    <p:set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5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31089" y="4998442"/>
            <a:ext cx="3495554" cy="828902"/>
          </a:xfrm>
          <a:prstGeom prst="rect">
            <a:avLst/>
          </a:prstGeom>
          <a:solidFill>
            <a:srgbClr val="F9C7C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TextBox 30"/>
          <p:cNvSpPr txBox="1"/>
          <p:nvPr/>
        </p:nvSpPr>
        <p:spPr>
          <a:xfrm>
            <a:off x="3958588" y="159318"/>
            <a:ext cx="4274824" cy="6451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818181"/>
                </a:solidFill>
                <a:latin typeface="站酷小薇LOGO体" panose="02010600010101010101" pitchFamily="2" charset="-122"/>
                <a:ea typeface="站酷小薇LOGO体" panose="02010600010101010101" pitchFamily="2" charset="-122"/>
                <a:sym typeface="Microsoft YaHei Light" panose="020B0502040204020203" pitchFamily="34" charset="-122"/>
              </a:rPr>
              <a:t>进度计划</a:t>
            </a:r>
            <a:endParaRPr lang="zh-CN" altLang="en-US" dirty="0">
              <a:solidFill>
                <a:srgbClr val="B1C0CC"/>
              </a:solidFill>
              <a:ea typeface="方正书宋简体" panose="02000000000000000000" pitchFamily="2" charset="-122"/>
              <a:sym typeface="Microsoft YaHei Light" panose="020B0502040204020203" pitchFamily="34" charset="-122"/>
            </a:endParaRPr>
          </a:p>
        </p:txBody>
      </p:sp>
      <p:pic>
        <p:nvPicPr>
          <p:cNvPr id="6" name="图片 5" descr="0a9ba4c18b19c1ec4e7b70eab9912ba7"/>
          <p:cNvPicPr>
            <a:picLocks noChangeAspect="1"/>
          </p:cNvPicPr>
          <p:nvPr/>
        </p:nvPicPr>
        <p:blipFill>
          <a:blip r:embed="rId1">
            <a:alphaModFix amt="70000"/>
          </a:blip>
          <a:srcRect/>
          <a:stretch>
            <a:fillRect/>
          </a:stretch>
        </p:blipFill>
        <p:spPr>
          <a:xfrm>
            <a:off x="5162867" y="1028700"/>
            <a:ext cx="1866265" cy="633562"/>
          </a:xfrm>
          <a:prstGeom prst="rect">
            <a:avLst/>
          </a:prstGeom>
        </p:spPr>
      </p:pic>
      <p:pic>
        <p:nvPicPr>
          <p:cNvPr id="4" name="图片 3" descr="~U@7376FPO61Q5BMN{@QEM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662430"/>
            <a:ext cx="9296400" cy="3971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4312920" y="1210923"/>
            <a:ext cx="3566160" cy="3566156"/>
          </a:xfrm>
          <a:prstGeom prst="ellipse">
            <a:avLst/>
          </a:prstGeom>
          <a:solidFill>
            <a:srgbClr val="EFE3D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6" name="图片 15" descr="0a9ba4c18b19c1ec4e7b70eab9912ba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85160" y="3958500"/>
            <a:ext cx="5821680" cy="1976300"/>
          </a:xfrm>
          <a:prstGeom prst="rect">
            <a:avLst/>
          </a:prstGeom>
        </p:spPr>
      </p:pic>
      <p:sp>
        <p:nvSpPr>
          <p:cNvPr id="18" name="TextBox 30"/>
          <p:cNvSpPr txBox="1"/>
          <p:nvPr/>
        </p:nvSpPr>
        <p:spPr>
          <a:xfrm>
            <a:off x="4751882" y="2877379"/>
            <a:ext cx="2689505" cy="7067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  <a:sym typeface="Microsoft YaHei Light" panose="020B0502040204020203" pitchFamily="34" charset="-122"/>
              </a:rPr>
              <a:t>风险预估</a:t>
            </a:r>
            <a:endParaRPr lang="zh-CN" altLang="en-US" sz="2000" dirty="0">
              <a:solidFill>
                <a:schemeClr val="bg2">
                  <a:lumMod val="10000"/>
                </a:schemeClr>
              </a:solidFill>
              <a:ea typeface="方正书宋简体" panose="02000000000000000000" pitchFamily="2" charset="-122"/>
              <a:sym typeface="Microsoft YaHei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82785" y="1554982"/>
            <a:ext cx="10264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04</a:t>
            </a:r>
            <a:endParaRPr lang="en-US" altLang="zh-CN" sz="6600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0" name="PA_图片 5" descr="0a9ba4c18b19c1ec4e7b70eab9912ba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lum bright="6000"/>
          </a:blip>
          <a:srcRect r="53482"/>
          <a:stretch>
            <a:fillRect/>
          </a:stretch>
        </p:blipFill>
        <p:spPr>
          <a:xfrm>
            <a:off x="-2540" y="1270"/>
            <a:ext cx="1617980" cy="1046097"/>
          </a:xfrm>
          <a:prstGeom prst="rect">
            <a:avLst/>
          </a:prstGeom>
        </p:spPr>
      </p:pic>
      <p:pic>
        <p:nvPicPr>
          <p:cNvPr id="21" name="PA_图片 5" descr="0a9ba4c18b19c1ec4e7b70eab9912ba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>
            <a:lum bright="6000"/>
          </a:blip>
          <a:srcRect r="53482"/>
          <a:stretch>
            <a:fillRect/>
          </a:stretch>
        </p:blipFill>
        <p:spPr>
          <a:xfrm flipH="1">
            <a:off x="10574020" y="1270"/>
            <a:ext cx="1617980" cy="1046097"/>
          </a:xfrm>
          <a:prstGeom prst="rect">
            <a:avLst/>
          </a:prstGeom>
        </p:spPr>
      </p:pic>
      <p:pic>
        <p:nvPicPr>
          <p:cNvPr id="22" name="PA_图片 5" descr="0a9ba4c18b19c1ec4e7b70eab9912ba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">
            <a:lum bright="6000"/>
          </a:blip>
          <a:srcRect r="53482"/>
          <a:stretch>
            <a:fillRect/>
          </a:stretch>
        </p:blipFill>
        <p:spPr>
          <a:xfrm flipV="1">
            <a:off x="-2540" y="5822925"/>
            <a:ext cx="1617980" cy="1046097"/>
          </a:xfrm>
          <a:prstGeom prst="rect">
            <a:avLst/>
          </a:prstGeom>
        </p:spPr>
      </p:pic>
      <p:pic>
        <p:nvPicPr>
          <p:cNvPr id="23" name="PA_图片 5" descr="0a9ba4c18b19c1ec4e7b70eab9912ba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">
            <a:lum bright="6000"/>
          </a:blip>
          <a:srcRect r="53482"/>
          <a:stretch>
            <a:fillRect/>
          </a:stretch>
        </p:blipFill>
        <p:spPr>
          <a:xfrm flipH="1" flipV="1">
            <a:off x="10574020" y="5822925"/>
            <a:ext cx="1617980" cy="10460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0"/>
          <p:cNvSpPr txBox="1"/>
          <p:nvPr/>
        </p:nvSpPr>
        <p:spPr>
          <a:xfrm>
            <a:off x="3850005" y="297180"/>
            <a:ext cx="4492625" cy="6451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818181"/>
                </a:solidFill>
                <a:latin typeface="站酷小薇LOGO体" panose="02010600010101010101" pitchFamily="2" charset="-122"/>
                <a:ea typeface="站酷小薇LOGO体" panose="02010600010101010101" pitchFamily="2" charset="-122"/>
                <a:sym typeface="Microsoft YaHei Light" panose="020B0502040204020203" pitchFamily="34" charset="-122"/>
              </a:rPr>
              <a:t>风险预估及解决方案</a:t>
            </a:r>
            <a:r>
              <a:rPr lang="en-US" dirty="0">
                <a:solidFill>
                  <a:srgbClr val="B1C0CC"/>
                </a:solidFill>
                <a:ea typeface="方正书宋简体" panose="02000000000000000000" pitchFamily="2" charset="-122"/>
                <a:sym typeface="Microsoft YaHei Light" panose="020B0502040204020203" pitchFamily="34" charset="-122"/>
              </a:rPr>
              <a:t> </a:t>
            </a:r>
            <a:endParaRPr lang="en-US" dirty="0">
              <a:solidFill>
                <a:srgbClr val="B1C0CC"/>
              </a:solidFill>
              <a:ea typeface="方正书宋简体" panose="02000000000000000000" pitchFamily="2" charset="-122"/>
              <a:sym typeface="Microsoft YaHei Light" panose="020B0502040204020203" pitchFamily="34" charset="-122"/>
            </a:endParaRPr>
          </a:p>
        </p:txBody>
      </p:sp>
      <p:pic>
        <p:nvPicPr>
          <p:cNvPr id="6" name="图片 5" descr="0a9ba4c18b19c1ec4e7b70eab9912ba7"/>
          <p:cNvPicPr>
            <a:picLocks noChangeAspect="1"/>
          </p:cNvPicPr>
          <p:nvPr/>
        </p:nvPicPr>
        <p:blipFill>
          <a:blip r:embed="rId1">
            <a:alphaModFix amt="70000"/>
          </a:blip>
          <a:srcRect/>
          <a:stretch>
            <a:fillRect/>
          </a:stretch>
        </p:blipFill>
        <p:spPr>
          <a:xfrm>
            <a:off x="5162867" y="1028700"/>
            <a:ext cx="1866265" cy="633562"/>
          </a:xfrm>
          <a:prstGeom prst="rect">
            <a:avLst/>
          </a:prstGeom>
        </p:spPr>
      </p:pic>
      <p:sp>
        <p:nvSpPr>
          <p:cNvPr id="11" name="îṡḷiďé"/>
          <p:cNvSpPr txBox="1"/>
          <p:nvPr/>
        </p:nvSpPr>
        <p:spPr>
          <a:xfrm>
            <a:off x="1748466" y="3820065"/>
            <a:ext cx="2317772" cy="408745"/>
          </a:xfrm>
          <a:prstGeom prst="rect">
            <a:avLst/>
          </a:prstGeom>
          <a:ln w="12700">
            <a:miter lim="400000"/>
          </a:ln>
        </p:spPr>
        <p:txBody>
          <a:bodyPr wrap="square" lIns="91440" tIns="45720" rIns="91440" bIns="45720" anchor="b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渲染技术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2" name="íŝliďé"/>
          <p:cNvSpPr/>
          <p:nvPr/>
        </p:nvSpPr>
        <p:spPr>
          <a:xfrm>
            <a:off x="5162760" y="3806730"/>
            <a:ext cx="2197356" cy="389304"/>
          </a:xfrm>
          <a:prstGeom prst="rect">
            <a:avLst/>
          </a:prstGeom>
          <a:ln w="12700">
            <a:miter lim="400000"/>
          </a:ln>
        </p:spPr>
        <p:txBody>
          <a:bodyPr wrap="square" lIns="91440" tIns="45720" rIns="91440" bIns="45720" anchor="b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蒙皮方案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3" name="îṧlïḑê"/>
          <p:cNvSpPr/>
          <p:nvPr/>
        </p:nvSpPr>
        <p:spPr>
          <a:xfrm>
            <a:off x="8429111" y="3854990"/>
            <a:ext cx="2197356" cy="389304"/>
          </a:xfrm>
          <a:prstGeom prst="rect">
            <a:avLst/>
          </a:prstGeom>
          <a:ln w="12700">
            <a:miter lim="400000"/>
          </a:ln>
        </p:spPr>
        <p:txBody>
          <a:bodyPr wrap="square" lIns="91440" tIns="45720" rIns="91440" bIns="45720" anchor="b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进阶功能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grpSp>
        <p:nvGrpSpPr>
          <p:cNvPr id="14" name="îŝḷîde"/>
          <p:cNvGrpSpPr/>
          <p:nvPr/>
        </p:nvGrpSpPr>
        <p:grpSpPr>
          <a:xfrm>
            <a:off x="8835434" y="2215692"/>
            <a:ext cx="1718454" cy="1484086"/>
            <a:chOff x="6522278" y="2258097"/>
            <a:chExt cx="1718454" cy="1484086"/>
          </a:xfrm>
        </p:grpSpPr>
        <p:sp>
          <p:nvSpPr>
            <p:cNvPr id="15" name="îşľíḋè"/>
            <p:cNvSpPr/>
            <p:nvPr/>
          </p:nvSpPr>
          <p:spPr>
            <a:xfrm>
              <a:off x="6522278" y="2258097"/>
              <a:ext cx="1718454" cy="1484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lnTo>
                    <a:pt x="18781" y="8915"/>
                  </a:lnTo>
                  <a:lnTo>
                    <a:pt x="18479" y="8714"/>
                  </a:lnTo>
                  <a:cubicBezTo>
                    <a:pt x="17640" y="3748"/>
                    <a:pt x="13862" y="0"/>
                    <a:pt x="9327" y="0"/>
                  </a:cubicBezTo>
                  <a:cubicBezTo>
                    <a:pt x="4176" y="0"/>
                    <a:pt x="0" y="4835"/>
                    <a:pt x="0" y="10800"/>
                  </a:cubicBezTo>
                  <a:cubicBezTo>
                    <a:pt x="0" y="16765"/>
                    <a:pt x="4176" y="21600"/>
                    <a:pt x="9327" y="21600"/>
                  </a:cubicBezTo>
                  <a:cubicBezTo>
                    <a:pt x="13862" y="21600"/>
                    <a:pt x="17640" y="17852"/>
                    <a:pt x="18479" y="12886"/>
                  </a:cubicBezTo>
                  <a:lnTo>
                    <a:pt x="18781" y="12685"/>
                  </a:lnTo>
                  <a:cubicBezTo>
                    <a:pt x="18781" y="12685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rgbClr val="F9C7C5">
                <a:alpha val="40000"/>
              </a:srgbClr>
            </a:solidFill>
            <a:ln w="12700">
              <a:noFill/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ea"/>
                <a:sym typeface="+mn-lt"/>
              </a:endParaRPr>
            </a:p>
          </p:txBody>
        </p:sp>
        <p:sp>
          <p:nvSpPr>
            <p:cNvPr id="16" name="îṧḻidé"/>
            <p:cNvSpPr/>
            <p:nvPr/>
          </p:nvSpPr>
          <p:spPr>
            <a:xfrm>
              <a:off x="7024189" y="2773600"/>
              <a:ext cx="380890" cy="478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072" extrusionOk="0">
                  <a:moveTo>
                    <a:pt x="17468" y="6506"/>
                  </a:moveTo>
                  <a:cubicBezTo>
                    <a:pt x="16410" y="7763"/>
                    <a:pt x="15333" y="6878"/>
                    <a:pt x="13824" y="5996"/>
                  </a:cubicBezTo>
                  <a:cubicBezTo>
                    <a:pt x="12317" y="5116"/>
                    <a:pt x="10950" y="4575"/>
                    <a:pt x="12006" y="3318"/>
                  </a:cubicBezTo>
                  <a:cubicBezTo>
                    <a:pt x="13062" y="2059"/>
                    <a:pt x="15140" y="1754"/>
                    <a:pt x="16648" y="2634"/>
                  </a:cubicBezTo>
                  <a:cubicBezTo>
                    <a:pt x="18155" y="3515"/>
                    <a:pt x="18522" y="5248"/>
                    <a:pt x="17468" y="6506"/>
                  </a:cubicBezTo>
                  <a:close/>
                  <a:moveTo>
                    <a:pt x="20868" y="4865"/>
                  </a:moveTo>
                  <a:cubicBezTo>
                    <a:pt x="20191" y="1663"/>
                    <a:pt x="16530" y="-474"/>
                    <a:pt x="12691" y="90"/>
                  </a:cubicBezTo>
                  <a:cubicBezTo>
                    <a:pt x="8853" y="655"/>
                    <a:pt x="5613" y="3118"/>
                    <a:pt x="6290" y="6320"/>
                  </a:cubicBezTo>
                  <a:cubicBezTo>
                    <a:pt x="6436" y="7009"/>
                    <a:pt x="6840" y="8088"/>
                    <a:pt x="7318" y="8862"/>
                  </a:cubicBezTo>
                  <a:lnTo>
                    <a:pt x="346" y="17166"/>
                  </a:lnTo>
                  <a:cubicBezTo>
                    <a:pt x="90" y="17473"/>
                    <a:pt x="-56" y="18024"/>
                    <a:pt x="20" y="18392"/>
                  </a:cubicBezTo>
                  <a:lnTo>
                    <a:pt x="470" y="20511"/>
                  </a:lnTo>
                  <a:cubicBezTo>
                    <a:pt x="547" y="20879"/>
                    <a:pt x="971" y="21126"/>
                    <a:pt x="1412" y="21061"/>
                  </a:cubicBezTo>
                  <a:lnTo>
                    <a:pt x="3454" y="20761"/>
                  </a:lnTo>
                  <a:cubicBezTo>
                    <a:pt x="3895" y="20696"/>
                    <a:pt x="4457" y="20387"/>
                    <a:pt x="4700" y="20072"/>
                  </a:cubicBezTo>
                  <a:lnTo>
                    <a:pt x="7456" y="16513"/>
                  </a:lnTo>
                  <a:lnTo>
                    <a:pt x="7480" y="16490"/>
                  </a:lnTo>
                  <a:lnTo>
                    <a:pt x="9346" y="16216"/>
                  </a:lnTo>
                  <a:lnTo>
                    <a:pt x="12566" y="12046"/>
                  </a:lnTo>
                  <a:cubicBezTo>
                    <a:pt x="13623" y="12195"/>
                    <a:pt x="15142" y="12146"/>
                    <a:pt x="16039" y="12013"/>
                  </a:cubicBezTo>
                  <a:cubicBezTo>
                    <a:pt x="19878" y="11449"/>
                    <a:pt x="21544" y="8068"/>
                    <a:pt x="20868" y="4865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sz="200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ea"/>
                <a:sym typeface="+mn-lt"/>
              </a:endParaRPr>
            </a:p>
          </p:txBody>
        </p:sp>
      </p:grpSp>
      <p:grpSp>
        <p:nvGrpSpPr>
          <p:cNvPr id="18" name="îṣļîďé"/>
          <p:cNvGrpSpPr/>
          <p:nvPr/>
        </p:nvGrpSpPr>
        <p:grpSpPr>
          <a:xfrm>
            <a:off x="5542692" y="2167433"/>
            <a:ext cx="1718434" cy="1484084"/>
            <a:chOff x="4225851" y="2258098"/>
            <a:chExt cx="1718434" cy="1484084"/>
          </a:xfrm>
        </p:grpSpPr>
        <p:sp>
          <p:nvSpPr>
            <p:cNvPr id="19" name="íSḻïḋè"/>
            <p:cNvSpPr/>
            <p:nvPr/>
          </p:nvSpPr>
          <p:spPr>
            <a:xfrm>
              <a:off x="4225851" y="2258098"/>
              <a:ext cx="1718434" cy="1484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lnTo>
                    <a:pt x="18781" y="8915"/>
                  </a:lnTo>
                  <a:lnTo>
                    <a:pt x="18480" y="8714"/>
                  </a:lnTo>
                  <a:cubicBezTo>
                    <a:pt x="17640" y="3748"/>
                    <a:pt x="13862" y="0"/>
                    <a:pt x="9327" y="0"/>
                  </a:cubicBezTo>
                  <a:cubicBezTo>
                    <a:pt x="4176" y="0"/>
                    <a:pt x="0" y="4835"/>
                    <a:pt x="0" y="10800"/>
                  </a:cubicBezTo>
                  <a:cubicBezTo>
                    <a:pt x="0" y="16765"/>
                    <a:pt x="4176" y="21600"/>
                    <a:pt x="9327" y="21600"/>
                  </a:cubicBezTo>
                  <a:cubicBezTo>
                    <a:pt x="13862" y="21600"/>
                    <a:pt x="17640" y="17852"/>
                    <a:pt x="18480" y="12886"/>
                  </a:cubicBezTo>
                  <a:lnTo>
                    <a:pt x="18781" y="12685"/>
                  </a:lnTo>
                  <a:cubicBezTo>
                    <a:pt x="18781" y="12685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rgbClr val="B1C0CC">
                <a:alpha val="40000"/>
              </a:srgb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ea"/>
                <a:sym typeface="+mn-lt"/>
              </a:endParaRPr>
            </a:p>
          </p:txBody>
        </p:sp>
        <p:sp>
          <p:nvSpPr>
            <p:cNvPr id="20" name="íṥ1idè"/>
            <p:cNvSpPr/>
            <p:nvPr/>
          </p:nvSpPr>
          <p:spPr>
            <a:xfrm>
              <a:off x="4700730" y="2822056"/>
              <a:ext cx="434180" cy="38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71" y="8035"/>
                  </a:moveTo>
                  <a:lnTo>
                    <a:pt x="11327" y="9235"/>
                  </a:lnTo>
                  <a:lnTo>
                    <a:pt x="14583" y="4904"/>
                  </a:lnTo>
                  <a:lnTo>
                    <a:pt x="15088" y="4330"/>
                  </a:lnTo>
                  <a:lnTo>
                    <a:pt x="17289" y="6157"/>
                  </a:lnTo>
                  <a:lnTo>
                    <a:pt x="17289" y="3078"/>
                  </a:lnTo>
                  <a:lnTo>
                    <a:pt x="17289" y="0"/>
                  </a:lnTo>
                  <a:lnTo>
                    <a:pt x="14583" y="626"/>
                  </a:lnTo>
                  <a:lnTo>
                    <a:pt x="11878" y="1200"/>
                  </a:lnTo>
                  <a:lnTo>
                    <a:pt x="14033" y="3704"/>
                  </a:lnTo>
                  <a:lnTo>
                    <a:pt x="10777" y="7409"/>
                  </a:lnTo>
                  <a:lnTo>
                    <a:pt x="7567" y="6157"/>
                  </a:lnTo>
                  <a:lnTo>
                    <a:pt x="5411" y="10487"/>
                  </a:lnTo>
                  <a:lnTo>
                    <a:pt x="2155" y="9235"/>
                  </a:lnTo>
                  <a:lnTo>
                    <a:pt x="550" y="14817"/>
                  </a:lnTo>
                  <a:lnTo>
                    <a:pt x="0" y="16017"/>
                  </a:lnTo>
                  <a:lnTo>
                    <a:pt x="1055" y="16643"/>
                  </a:lnTo>
                  <a:lnTo>
                    <a:pt x="2706" y="11113"/>
                  </a:lnTo>
                  <a:lnTo>
                    <a:pt x="5916" y="12313"/>
                  </a:lnTo>
                  <a:lnTo>
                    <a:pt x="8071" y="8035"/>
                  </a:lnTo>
                  <a:lnTo>
                    <a:pt x="8071" y="8035"/>
                  </a:lnTo>
                  <a:close/>
                  <a:moveTo>
                    <a:pt x="6466" y="21600"/>
                  </a:moveTo>
                  <a:lnTo>
                    <a:pt x="6466" y="16643"/>
                  </a:lnTo>
                  <a:lnTo>
                    <a:pt x="3761" y="16643"/>
                  </a:lnTo>
                  <a:lnTo>
                    <a:pt x="3761" y="21600"/>
                  </a:lnTo>
                  <a:lnTo>
                    <a:pt x="6466" y="21600"/>
                  </a:lnTo>
                  <a:lnTo>
                    <a:pt x="6466" y="21600"/>
                  </a:lnTo>
                  <a:close/>
                  <a:moveTo>
                    <a:pt x="10227" y="21600"/>
                  </a:moveTo>
                  <a:lnTo>
                    <a:pt x="7567" y="21600"/>
                  </a:lnTo>
                  <a:lnTo>
                    <a:pt x="7567" y="14817"/>
                  </a:lnTo>
                  <a:lnTo>
                    <a:pt x="10227" y="14817"/>
                  </a:lnTo>
                  <a:lnTo>
                    <a:pt x="10227" y="21600"/>
                  </a:lnTo>
                  <a:lnTo>
                    <a:pt x="10227" y="21600"/>
                  </a:lnTo>
                  <a:close/>
                  <a:moveTo>
                    <a:pt x="14033" y="21600"/>
                  </a:moveTo>
                  <a:lnTo>
                    <a:pt x="11327" y="21600"/>
                  </a:lnTo>
                  <a:lnTo>
                    <a:pt x="11327" y="12313"/>
                  </a:lnTo>
                  <a:lnTo>
                    <a:pt x="14033" y="12313"/>
                  </a:lnTo>
                  <a:lnTo>
                    <a:pt x="14033" y="21600"/>
                  </a:lnTo>
                  <a:lnTo>
                    <a:pt x="14033" y="21600"/>
                  </a:lnTo>
                  <a:close/>
                  <a:moveTo>
                    <a:pt x="17794" y="21600"/>
                  </a:moveTo>
                  <a:lnTo>
                    <a:pt x="15088" y="21600"/>
                  </a:lnTo>
                  <a:lnTo>
                    <a:pt x="15088" y="9861"/>
                  </a:lnTo>
                  <a:lnTo>
                    <a:pt x="17794" y="9861"/>
                  </a:lnTo>
                  <a:lnTo>
                    <a:pt x="17794" y="21600"/>
                  </a:lnTo>
                  <a:lnTo>
                    <a:pt x="17794" y="21600"/>
                  </a:lnTo>
                  <a:close/>
                  <a:moveTo>
                    <a:pt x="18894" y="6783"/>
                  </a:moveTo>
                  <a:lnTo>
                    <a:pt x="18894" y="21600"/>
                  </a:lnTo>
                  <a:lnTo>
                    <a:pt x="21600" y="21600"/>
                  </a:lnTo>
                  <a:lnTo>
                    <a:pt x="21600" y="6783"/>
                  </a:lnTo>
                  <a:lnTo>
                    <a:pt x="18894" y="6783"/>
                  </a:ln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>
                <a:lnSpc>
                  <a:spcPct val="130000"/>
                </a:lnSpc>
              </a:pPr>
              <a:endPara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ea"/>
                <a:sym typeface="+mn-lt"/>
              </a:endParaRPr>
            </a:p>
          </p:txBody>
        </p:sp>
      </p:grpSp>
      <p:grpSp>
        <p:nvGrpSpPr>
          <p:cNvPr id="21" name="î$ļïḍe"/>
          <p:cNvGrpSpPr/>
          <p:nvPr/>
        </p:nvGrpSpPr>
        <p:grpSpPr>
          <a:xfrm>
            <a:off x="2219961" y="2180768"/>
            <a:ext cx="1718440" cy="1484084"/>
            <a:chOff x="1923565" y="2258098"/>
            <a:chExt cx="1718440" cy="1484084"/>
          </a:xfrm>
        </p:grpSpPr>
        <p:sp>
          <p:nvSpPr>
            <p:cNvPr id="22" name="îsľïḑe"/>
            <p:cNvSpPr/>
            <p:nvPr/>
          </p:nvSpPr>
          <p:spPr>
            <a:xfrm>
              <a:off x="1923565" y="2258098"/>
              <a:ext cx="1718440" cy="1484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lnTo>
                    <a:pt x="18781" y="8915"/>
                  </a:lnTo>
                  <a:lnTo>
                    <a:pt x="18480" y="8714"/>
                  </a:lnTo>
                  <a:cubicBezTo>
                    <a:pt x="17640" y="3748"/>
                    <a:pt x="13862" y="0"/>
                    <a:pt x="9327" y="0"/>
                  </a:cubicBezTo>
                  <a:cubicBezTo>
                    <a:pt x="4176" y="0"/>
                    <a:pt x="0" y="4835"/>
                    <a:pt x="0" y="10800"/>
                  </a:cubicBezTo>
                  <a:cubicBezTo>
                    <a:pt x="0" y="16765"/>
                    <a:pt x="4176" y="21600"/>
                    <a:pt x="9327" y="21600"/>
                  </a:cubicBezTo>
                  <a:cubicBezTo>
                    <a:pt x="13862" y="21600"/>
                    <a:pt x="17640" y="17852"/>
                    <a:pt x="18480" y="12886"/>
                  </a:cubicBezTo>
                  <a:lnTo>
                    <a:pt x="18781" y="12685"/>
                  </a:lnTo>
                  <a:cubicBezTo>
                    <a:pt x="18781" y="12685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rgbClr val="818181">
                <a:alpha val="40000"/>
              </a:srgbClr>
            </a:solidFill>
            <a:ln w="12700">
              <a:noFill/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ea"/>
                <a:sym typeface="+mn-lt"/>
              </a:endParaRPr>
            </a:p>
          </p:txBody>
        </p:sp>
        <p:sp>
          <p:nvSpPr>
            <p:cNvPr id="23" name="ïṩḻîḍe"/>
            <p:cNvSpPr/>
            <p:nvPr/>
          </p:nvSpPr>
          <p:spPr>
            <a:xfrm>
              <a:off x="2356740" y="2760867"/>
              <a:ext cx="478864" cy="478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554" extrusionOk="0">
                  <a:moveTo>
                    <a:pt x="17094" y="18162"/>
                  </a:moveTo>
                  <a:lnTo>
                    <a:pt x="11180" y="15745"/>
                  </a:lnTo>
                  <a:lnTo>
                    <a:pt x="16926" y="6160"/>
                  </a:lnTo>
                  <a:lnTo>
                    <a:pt x="6551" y="13845"/>
                  </a:lnTo>
                  <a:lnTo>
                    <a:pt x="2514" y="12197"/>
                  </a:lnTo>
                  <a:lnTo>
                    <a:pt x="19750" y="2250"/>
                  </a:lnTo>
                  <a:cubicBezTo>
                    <a:pt x="19750" y="2250"/>
                    <a:pt x="17094" y="18162"/>
                    <a:pt x="17094" y="18162"/>
                  </a:cubicBezTo>
                  <a:close/>
                  <a:moveTo>
                    <a:pt x="21204" y="134"/>
                  </a:moveTo>
                  <a:cubicBezTo>
                    <a:pt x="20964" y="-34"/>
                    <a:pt x="20641" y="-46"/>
                    <a:pt x="20388" y="110"/>
                  </a:cubicBezTo>
                  <a:lnTo>
                    <a:pt x="386" y="11655"/>
                  </a:lnTo>
                  <a:cubicBezTo>
                    <a:pt x="134" y="11800"/>
                    <a:pt x="-23" y="12078"/>
                    <a:pt x="2" y="12366"/>
                  </a:cubicBezTo>
                  <a:cubicBezTo>
                    <a:pt x="26" y="12667"/>
                    <a:pt x="206" y="12919"/>
                    <a:pt x="482" y="13028"/>
                  </a:cubicBezTo>
                  <a:lnTo>
                    <a:pt x="6155" y="15348"/>
                  </a:lnTo>
                  <a:lnTo>
                    <a:pt x="6155" y="20785"/>
                  </a:lnTo>
                  <a:cubicBezTo>
                    <a:pt x="6155" y="21096"/>
                    <a:pt x="6347" y="21386"/>
                    <a:pt x="6648" y="21505"/>
                  </a:cubicBezTo>
                  <a:cubicBezTo>
                    <a:pt x="6733" y="21542"/>
                    <a:pt x="6829" y="21554"/>
                    <a:pt x="6925" y="21554"/>
                  </a:cubicBezTo>
                  <a:cubicBezTo>
                    <a:pt x="7142" y="21554"/>
                    <a:pt x="7345" y="21470"/>
                    <a:pt x="7490" y="21301"/>
                  </a:cubicBezTo>
                  <a:lnTo>
                    <a:pt x="11072" y="17368"/>
                  </a:lnTo>
                  <a:lnTo>
                    <a:pt x="17406" y="19955"/>
                  </a:lnTo>
                  <a:cubicBezTo>
                    <a:pt x="17503" y="19990"/>
                    <a:pt x="17598" y="20014"/>
                    <a:pt x="17695" y="20014"/>
                  </a:cubicBezTo>
                  <a:cubicBezTo>
                    <a:pt x="17827" y="20014"/>
                    <a:pt x="17959" y="19978"/>
                    <a:pt x="18069" y="19919"/>
                  </a:cubicBezTo>
                  <a:cubicBezTo>
                    <a:pt x="18272" y="19798"/>
                    <a:pt x="18416" y="19605"/>
                    <a:pt x="18453" y="19377"/>
                  </a:cubicBezTo>
                  <a:lnTo>
                    <a:pt x="21530" y="904"/>
                  </a:lnTo>
                  <a:cubicBezTo>
                    <a:pt x="21577" y="603"/>
                    <a:pt x="21456" y="314"/>
                    <a:pt x="21204" y="134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sz="200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ea"/>
                <a:sym typeface="+mn-lt"/>
              </a:endParaRPr>
            </a:p>
          </p:txBody>
        </p:sp>
      </p:grpSp>
      <p:sp>
        <p:nvSpPr>
          <p:cNvPr id="24" name="TextBox 30"/>
          <p:cNvSpPr txBox="1"/>
          <p:nvPr/>
        </p:nvSpPr>
        <p:spPr>
          <a:xfrm>
            <a:off x="1997710" y="4357370"/>
            <a:ext cx="1819275" cy="15684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+mn-ea"/>
                <a:cs typeface="+mn-ea"/>
                <a:sym typeface="Microsoft YaHei Light" panose="020B0502040204020203" pitchFamily="34" charset="-122"/>
              </a:rPr>
              <a:t>渲染技术无法及时学习与在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+mn-ea"/>
                <a:cs typeface="+mn-ea"/>
                <a:sym typeface="Microsoft YaHei Light" panose="020B0502040204020203" pitchFamily="34" charset="-122"/>
              </a:rPr>
              <a:t>Unity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+mn-ea"/>
                <a:cs typeface="+mn-ea"/>
                <a:sym typeface="Microsoft YaHei Light" panose="020B0502040204020203" pitchFamily="34" charset="-122"/>
              </a:rPr>
              <a:t>中实现的风险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+mn-ea"/>
              <a:cs typeface="+mn-ea"/>
              <a:sym typeface="Microsoft YaHei Light" panose="020B0502040204020203" pitchFamily="34" charset="-122"/>
            </a:endParaRPr>
          </a:p>
        </p:txBody>
      </p:sp>
      <p:sp>
        <p:nvSpPr>
          <p:cNvPr id="25" name="TextBox 30"/>
          <p:cNvSpPr txBox="1"/>
          <p:nvPr/>
        </p:nvSpPr>
        <p:spPr>
          <a:xfrm>
            <a:off x="5507355" y="4351655"/>
            <a:ext cx="1508125" cy="11988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站酷小薇LOGO体" panose="02010600010101010101" pitchFamily="2" charset="-122"/>
                <a:ea typeface="站酷小薇LOGO体" panose="02010600010101010101" pitchFamily="2" charset="-122"/>
                <a:sym typeface="Microsoft YaHei Light" panose="020B0502040204020203" pitchFamily="34" charset="-122"/>
              </a:rPr>
              <a:t>蒙皮性能及可行性的风险</a:t>
            </a:r>
            <a:endParaRPr lang="en-US" sz="1200" dirty="0">
              <a:solidFill>
                <a:schemeClr val="bg2">
                  <a:lumMod val="50000"/>
                </a:schemeClr>
              </a:solidFill>
              <a:ea typeface="方正书宋简体" panose="02000000000000000000" pitchFamily="2" charset="-122"/>
              <a:sym typeface="Microsoft YaHei Light" panose="020B0502040204020203" pitchFamily="34" charset="-122"/>
            </a:endParaRPr>
          </a:p>
        </p:txBody>
      </p:sp>
      <p:sp>
        <p:nvSpPr>
          <p:cNvPr id="26" name="TextBox 30"/>
          <p:cNvSpPr txBox="1"/>
          <p:nvPr/>
        </p:nvSpPr>
        <p:spPr>
          <a:xfrm>
            <a:off x="8749030" y="4399915"/>
            <a:ext cx="1767840" cy="11988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站酷小薇LOGO体" panose="02010600010101010101" pitchFamily="2" charset="-122"/>
                <a:ea typeface="站酷小薇LOGO体" panose="02010600010101010101" pitchFamily="2" charset="-122"/>
                <a:sym typeface="Microsoft YaHei Light" panose="020B0502040204020203" pitchFamily="34" charset="-122"/>
              </a:rPr>
              <a:t>进阶功能实现时间不足的风险</a:t>
            </a:r>
            <a:endParaRPr lang="en-US" sz="1200" dirty="0">
              <a:solidFill>
                <a:schemeClr val="bg2">
                  <a:lumMod val="50000"/>
                </a:schemeClr>
              </a:solidFill>
              <a:ea typeface="方正书宋简体" panose="02000000000000000000" pitchFamily="2" charset="-122"/>
              <a:sym typeface="Microsoft YaHei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13230" y="5925820"/>
            <a:ext cx="2731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ea typeface="方正书宋简体" panose="02000000000000000000" pitchFamily="2" charset="-122"/>
              </a:rPr>
              <a:t>从较简单的Kajiya-Kay渲染方法开始逐步改善,确保实现baseline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ea typeface="方正书宋简体" panose="02000000000000000000" pitchFamily="2" charset="-122"/>
            </a:endParaRPr>
          </a:p>
        </p:txBody>
      </p:sp>
      <p:sp>
        <p:nvSpPr>
          <p:cNvPr id="4" name="TextBox 30"/>
          <p:cNvSpPr txBox="1"/>
          <p:nvPr/>
        </p:nvSpPr>
        <p:spPr>
          <a:xfrm>
            <a:off x="5542915" y="5781040"/>
            <a:ext cx="1508125" cy="86614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ea typeface="方正书宋简体" panose="02000000000000000000" pitchFamily="2" charset="-122"/>
                <a:sym typeface="Microsoft YaHei Light" panose="020B0502040204020203" pitchFamily="34" charset="-122"/>
              </a:rPr>
              <a:t>减少头发密度或将发丝模型转为发束模型处理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ea typeface="方正书宋简体" panose="02000000000000000000" pitchFamily="2" charset="-122"/>
              <a:sym typeface="Microsoft YaHei Light" panose="020B0502040204020203" pitchFamily="34" charset="-122"/>
            </a:endParaRPr>
          </a:p>
        </p:txBody>
      </p:sp>
      <p:sp>
        <p:nvSpPr>
          <p:cNvPr id="2" name="TextBox 30"/>
          <p:cNvSpPr txBox="1"/>
          <p:nvPr/>
        </p:nvSpPr>
        <p:spPr>
          <a:xfrm>
            <a:off x="8940165" y="5862320"/>
            <a:ext cx="1685925" cy="86614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ea typeface="方正书宋简体" panose="02000000000000000000" pitchFamily="2" charset="-122"/>
                <a:sym typeface="Microsoft YaHei Light" panose="020B0502040204020203" pitchFamily="34" charset="-122"/>
              </a:rPr>
              <a:t>尽早开始，遵守进度计划，定期进行组内进度汇报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ea typeface="方正书宋简体" panose="02000000000000000000" pitchFamily="2" charset="-122"/>
              <a:sym typeface="Microsoft YaHei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2143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2143"/>
                                  </p:iterate>
                                  <p:childTnLst>
                                    <p:set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1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2143"/>
                                  </p:iterate>
                                  <p:childTnLst>
                                    <p:set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5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2143"/>
                                  </p:iterate>
                                  <p:childTnLst>
                                    <p:set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9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2143"/>
                                  </p:iterate>
                                  <p:childTnLst>
                                    <p:set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3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4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5" descr="0a9ba4c18b19c1ec4e7b70eab9912ba7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>
            <a:lum bright="6000"/>
          </a:blip>
          <a:srcRect t="28329"/>
          <a:stretch>
            <a:fillRect/>
          </a:stretch>
        </p:blipFill>
        <p:spPr>
          <a:xfrm>
            <a:off x="-12700" y="0"/>
            <a:ext cx="12217400" cy="2434389"/>
          </a:xfrm>
          <a:prstGeom prst="rect">
            <a:avLst/>
          </a:prstGeom>
        </p:spPr>
      </p:pic>
      <p:pic>
        <p:nvPicPr>
          <p:cNvPr id="5" name="PA_图片 5" descr="0a9ba4c18b19c1ec4e7b70eab9912ba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>
            <a:lum bright="6000"/>
          </a:blip>
          <a:srcRect r="53482"/>
          <a:stretch>
            <a:fillRect/>
          </a:stretch>
        </p:blipFill>
        <p:spPr>
          <a:xfrm flipH="1" flipV="1">
            <a:off x="9901546" y="5532699"/>
            <a:ext cx="2303153" cy="1376736"/>
          </a:xfrm>
          <a:prstGeom prst="rect">
            <a:avLst/>
          </a:prstGeom>
        </p:spPr>
      </p:pic>
      <p:pic>
        <p:nvPicPr>
          <p:cNvPr id="6" name="PA_图片 5" descr="0a9ba4c18b19c1ec4e7b70eab9912ba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lum bright="6000"/>
          </a:blip>
          <a:srcRect r="53482"/>
          <a:stretch>
            <a:fillRect/>
          </a:stretch>
        </p:blipFill>
        <p:spPr>
          <a:xfrm flipV="1">
            <a:off x="0" y="5532699"/>
            <a:ext cx="2303153" cy="137673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723122" y="2497976"/>
            <a:ext cx="674575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3800" dirty="0">
                <a:solidFill>
                  <a:srgbClr val="F9C7C5"/>
                </a:solidFill>
                <a:latin typeface="+mj-ea"/>
                <a:ea typeface="+mj-ea"/>
                <a:cs typeface="Arial" panose="020B0604020202020204" pitchFamily="34" charset="0"/>
              </a:rPr>
              <a:t>THANKS</a:t>
            </a:r>
            <a:endParaRPr lang="en-US" altLang="zh-CN" sz="13800" dirty="0">
              <a:solidFill>
                <a:srgbClr val="F9C7C5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A_图片 5" descr="0a9ba4c18b19c1ec4e7b70eab9912ba7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>
            <a:lum bright="6000"/>
          </a:blip>
          <a:srcRect t="28329"/>
          <a:stretch>
            <a:fillRect/>
          </a:stretch>
        </p:blipFill>
        <p:spPr>
          <a:xfrm flipV="1">
            <a:off x="-12700" y="4423611"/>
            <a:ext cx="12217400" cy="2434389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221930" y="357657"/>
            <a:ext cx="37481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>
                <a:solidFill>
                  <a:srgbClr val="818181"/>
                </a:solidFill>
                <a:latin typeface="站酷小薇LOGO体" panose="02010600010101010101" pitchFamily="2" charset="-122"/>
                <a:ea typeface="站酷小薇LOGO体" panose="02010600010101010101" pitchFamily="2" charset="-122"/>
                <a:cs typeface="Aparajita" panose="02020603050405020304" pitchFamily="18" charset="0"/>
                <a:sym typeface="FZHei-B01S" panose="02010601030101010101" pitchFamily="2" charset="-122"/>
              </a:rPr>
              <a:t>CONTENTS</a:t>
            </a:r>
            <a:endParaRPr lang="zh-CN" altLang="en-US" sz="5400" dirty="0">
              <a:solidFill>
                <a:srgbClr val="818181"/>
              </a:solidFill>
              <a:latin typeface="站酷小薇LOGO体" panose="02010600010101010101" pitchFamily="2" charset="-122"/>
              <a:ea typeface="站酷小薇LOGO体" panose="02010600010101010101" pitchFamily="2" charset="-122"/>
              <a:cs typeface="Aparajita" panose="02020603050405020304" pitchFamily="18" charset="0"/>
              <a:sym typeface="FZHei-B01S" panose="02010601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02939" y="2150063"/>
            <a:ext cx="2193274" cy="2193272"/>
          </a:xfrm>
          <a:prstGeom prst="ellipse">
            <a:avLst/>
          </a:prstGeom>
          <a:solidFill>
            <a:srgbClr val="8181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700555" y="2150063"/>
            <a:ext cx="2193274" cy="2193272"/>
          </a:xfrm>
          <a:prstGeom prst="ellipse">
            <a:avLst/>
          </a:prstGeom>
          <a:solidFill>
            <a:srgbClr val="B1C0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298171" y="2150063"/>
            <a:ext cx="2193274" cy="2193272"/>
          </a:xfrm>
          <a:prstGeom prst="ellipse">
            <a:avLst/>
          </a:prstGeom>
          <a:solidFill>
            <a:srgbClr val="F9C7C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8895787" y="2150063"/>
            <a:ext cx="2193274" cy="2193272"/>
          </a:xfrm>
          <a:prstGeom prst="ellipse">
            <a:avLst/>
          </a:prstGeom>
          <a:solidFill>
            <a:srgbClr val="EFE3D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0"/>
          <p:cNvSpPr txBox="1"/>
          <p:nvPr/>
        </p:nvSpPr>
        <p:spPr>
          <a:xfrm>
            <a:off x="1293786" y="2886237"/>
            <a:ext cx="1812850" cy="112458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  <a:sym typeface="Microsoft YaHei Light" panose="020B0502040204020203" pitchFamily="34" charset="-122"/>
              </a:rPr>
              <a:t>项目及功能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ea typeface="方正书宋简体" panose="02000000000000000000" pitchFamily="2" charset="-122"/>
                <a:sym typeface="Microsoft YaHei Light" panose="020B0502040204020203" pitchFamily="34" charset="-122"/>
              </a:rPr>
              <a:t>. </a:t>
            </a:r>
            <a:endParaRPr lang="en-US" sz="1400" dirty="0">
              <a:solidFill>
                <a:schemeClr val="bg2">
                  <a:lumMod val="10000"/>
                </a:schemeClr>
              </a:solidFill>
              <a:ea typeface="方正书宋简体" panose="02000000000000000000" pitchFamily="2" charset="-122"/>
              <a:sym typeface="Microsoft YaHei Light" panose="020B0502040204020203" pitchFamily="34" charset="-122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3890767" y="3058322"/>
            <a:ext cx="1812850" cy="78041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  <a:sym typeface="Microsoft YaHei Light" panose="020B0502040204020203" pitchFamily="34" charset="-122"/>
              </a:rPr>
              <a:t>技术介绍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+mj-ea"/>
              <a:ea typeface="+mj-ea"/>
              <a:sym typeface="Microsoft YaHei Light" panose="020B0502040204020203" pitchFamily="34" charset="-122"/>
            </a:endParaRPr>
          </a:p>
          <a:p>
            <a:pPr algn="ctr">
              <a:lnSpc>
                <a:spcPct val="120000"/>
              </a:lnSpc>
            </a:pPr>
            <a:endParaRPr lang="en-US" sz="1400" dirty="0">
              <a:solidFill>
                <a:schemeClr val="bg2">
                  <a:lumMod val="10000"/>
                </a:schemeClr>
              </a:solidFill>
              <a:ea typeface="方正书宋简体" panose="02000000000000000000" pitchFamily="2" charset="-122"/>
              <a:sym typeface="Microsoft YaHei Light" panose="020B0502040204020203" pitchFamily="34" charset="-122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6488383" y="3058322"/>
            <a:ext cx="1812850" cy="112458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  <a:sym typeface="Microsoft YaHei Light" panose="020B0502040204020203" pitchFamily="34" charset="-122"/>
              </a:rPr>
              <a:t>分工与进度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ea typeface="方正书宋简体" panose="02000000000000000000" pitchFamily="2" charset="-122"/>
                <a:sym typeface="Microsoft YaHei Light" panose="020B0502040204020203" pitchFamily="34" charset="-122"/>
              </a:rPr>
              <a:t> </a:t>
            </a:r>
            <a:endParaRPr lang="en-US" sz="1400" dirty="0">
              <a:solidFill>
                <a:schemeClr val="bg2">
                  <a:lumMod val="10000"/>
                </a:schemeClr>
              </a:solidFill>
              <a:ea typeface="方正书宋简体" panose="02000000000000000000" pitchFamily="2" charset="-122"/>
              <a:sym typeface="Microsoft YaHei Light" panose="020B0502040204020203" pitchFamily="34" charset="-122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9085999" y="3058322"/>
            <a:ext cx="1812850" cy="5219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  <a:sym typeface="Microsoft YaHei Light" panose="020B0502040204020203" pitchFamily="34" charset="-122"/>
              </a:rPr>
              <a:t>风险预估</a:t>
            </a:r>
            <a:endParaRPr lang="zh-CN" altLang="en-US" sz="1400" dirty="0">
              <a:solidFill>
                <a:schemeClr val="bg2">
                  <a:lumMod val="10000"/>
                </a:schemeClr>
              </a:solidFill>
              <a:ea typeface="方正书宋简体" panose="02000000000000000000" pitchFamily="2" charset="-122"/>
              <a:sym typeface="Microsoft YaHei Light" panose="020B0502040204020203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686361" y="2320738"/>
            <a:ext cx="10264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01</a:t>
            </a:r>
            <a:endParaRPr lang="en-US" altLang="zh-CN" sz="4400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283977" y="2320738"/>
            <a:ext cx="10264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02</a:t>
            </a:r>
            <a:endParaRPr lang="en-US" altLang="zh-CN" sz="4400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881593" y="2320738"/>
            <a:ext cx="10264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03</a:t>
            </a:r>
            <a:endParaRPr lang="en-US" altLang="zh-CN" sz="4400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479209" y="2320738"/>
            <a:ext cx="10264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04</a:t>
            </a:r>
            <a:endParaRPr lang="en-US" altLang="zh-CN" sz="4400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4312920" y="1210923"/>
            <a:ext cx="3566160" cy="3566156"/>
          </a:xfrm>
          <a:prstGeom prst="ellipse">
            <a:avLst/>
          </a:prstGeom>
          <a:solidFill>
            <a:srgbClr val="8181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0a9ba4c18b19c1ec4e7b70eab9912ba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85160" y="3958500"/>
            <a:ext cx="5821680" cy="1976300"/>
          </a:xfrm>
          <a:prstGeom prst="rect">
            <a:avLst/>
          </a:prstGeom>
        </p:spPr>
      </p:pic>
      <p:sp>
        <p:nvSpPr>
          <p:cNvPr id="18" name="TextBox 30"/>
          <p:cNvSpPr txBox="1"/>
          <p:nvPr/>
        </p:nvSpPr>
        <p:spPr>
          <a:xfrm>
            <a:off x="4751247" y="2653224"/>
            <a:ext cx="2689505" cy="13220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  <a:sym typeface="Microsoft YaHei Light" panose="020B0502040204020203" pitchFamily="34" charset="-122"/>
              </a:rPr>
              <a:t>项目及功能</a:t>
            </a:r>
            <a:endParaRPr lang="en-US" sz="2000" dirty="0">
              <a:solidFill>
                <a:schemeClr val="bg2">
                  <a:lumMod val="10000"/>
                </a:schemeClr>
              </a:solidFill>
              <a:ea typeface="方正书宋简体" panose="02000000000000000000" pitchFamily="2" charset="-122"/>
              <a:sym typeface="Microsoft YaHei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82785" y="1554982"/>
            <a:ext cx="10264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01</a:t>
            </a:r>
            <a:endParaRPr lang="en-US" altLang="zh-CN" sz="6600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0" name="PA_图片 5" descr="0a9ba4c18b19c1ec4e7b70eab9912ba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lum bright="6000"/>
          </a:blip>
          <a:srcRect r="53482"/>
          <a:stretch>
            <a:fillRect/>
          </a:stretch>
        </p:blipFill>
        <p:spPr>
          <a:xfrm>
            <a:off x="-2540" y="1270"/>
            <a:ext cx="1617980" cy="1046097"/>
          </a:xfrm>
          <a:prstGeom prst="rect">
            <a:avLst/>
          </a:prstGeom>
        </p:spPr>
      </p:pic>
      <p:pic>
        <p:nvPicPr>
          <p:cNvPr id="21" name="PA_图片 5" descr="0a9ba4c18b19c1ec4e7b70eab9912ba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>
            <a:lum bright="6000"/>
          </a:blip>
          <a:srcRect r="53482"/>
          <a:stretch>
            <a:fillRect/>
          </a:stretch>
        </p:blipFill>
        <p:spPr>
          <a:xfrm flipH="1">
            <a:off x="10574020" y="1270"/>
            <a:ext cx="1617980" cy="1046097"/>
          </a:xfrm>
          <a:prstGeom prst="rect">
            <a:avLst/>
          </a:prstGeom>
        </p:spPr>
      </p:pic>
      <p:pic>
        <p:nvPicPr>
          <p:cNvPr id="22" name="PA_图片 5" descr="0a9ba4c18b19c1ec4e7b70eab9912ba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">
            <a:lum bright="6000"/>
          </a:blip>
          <a:srcRect r="53482"/>
          <a:stretch>
            <a:fillRect/>
          </a:stretch>
        </p:blipFill>
        <p:spPr>
          <a:xfrm flipV="1">
            <a:off x="-2540" y="5822925"/>
            <a:ext cx="1617980" cy="1046097"/>
          </a:xfrm>
          <a:prstGeom prst="rect">
            <a:avLst/>
          </a:prstGeom>
        </p:spPr>
      </p:pic>
      <p:pic>
        <p:nvPicPr>
          <p:cNvPr id="23" name="PA_图片 5" descr="0a9ba4c18b19c1ec4e7b70eab9912ba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">
            <a:lum bright="6000"/>
          </a:blip>
          <a:srcRect r="53482"/>
          <a:stretch>
            <a:fillRect/>
          </a:stretch>
        </p:blipFill>
        <p:spPr>
          <a:xfrm flipH="1" flipV="1">
            <a:off x="10574020" y="5822925"/>
            <a:ext cx="1617980" cy="10460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0"/>
          <p:cNvSpPr txBox="1"/>
          <p:nvPr/>
        </p:nvSpPr>
        <p:spPr>
          <a:xfrm>
            <a:off x="3957318" y="767013"/>
            <a:ext cx="4274824" cy="13093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800" dirty="0">
                <a:solidFill>
                  <a:schemeClr val="bg2">
                    <a:lumMod val="10000"/>
                  </a:schemeClr>
                </a:solidFill>
                <a:latin typeface="DengXian Light" panose="02010600030101010101" charset="-122"/>
                <a:ea typeface="DengXian Light" panose="02010600030101010101" charset="-122"/>
                <a:sym typeface="Microsoft YaHei Light" panose="020B0502040204020203" pitchFamily="34" charset="-122"/>
              </a:rPr>
              <a:t>项目简介</a:t>
            </a:r>
            <a:endParaRPr lang="en-US" sz="4800" dirty="0">
              <a:solidFill>
                <a:schemeClr val="bg2">
                  <a:lumMod val="10000"/>
                </a:schemeClr>
              </a:solidFill>
              <a:latin typeface="DengXian Light" panose="02010600030101010101" charset="-122"/>
              <a:ea typeface="DengXian Light" panose="02010600030101010101" charset="-122"/>
              <a:sym typeface="Microsoft YaHei Light" panose="020B0502040204020203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en-US" dirty="0">
                <a:solidFill>
                  <a:srgbClr val="B1C0CC"/>
                </a:solidFill>
                <a:ea typeface="方正书宋简体" panose="02000000000000000000" pitchFamily="2" charset="-122"/>
                <a:sym typeface="Microsoft YaHei Light" panose="020B0502040204020203" pitchFamily="34" charset="-122"/>
              </a:rPr>
              <a:t> </a:t>
            </a:r>
            <a:endParaRPr lang="en-US" dirty="0">
              <a:solidFill>
                <a:srgbClr val="B1C0CC"/>
              </a:solidFill>
              <a:ea typeface="方正书宋简体" panose="02000000000000000000" pitchFamily="2" charset="-122"/>
              <a:sym typeface="Microsoft YaHei Light" panose="020B0502040204020203" pitchFamily="34" charset="-122"/>
            </a:endParaRPr>
          </a:p>
        </p:txBody>
      </p:sp>
      <p:pic>
        <p:nvPicPr>
          <p:cNvPr id="6" name="图片 5" descr="0a9ba4c18b19c1ec4e7b70eab9912ba7"/>
          <p:cNvPicPr>
            <a:picLocks noChangeAspect="1"/>
          </p:cNvPicPr>
          <p:nvPr/>
        </p:nvPicPr>
        <p:blipFill>
          <a:blip r:embed="rId1">
            <a:alphaModFix amt="70000"/>
          </a:blip>
          <a:srcRect/>
          <a:stretch>
            <a:fillRect/>
          </a:stretch>
        </p:blipFill>
        <p:spPr>
          <a:xfrm>
            <a:off x="5162867" y="1735455"/>
            <a:ext cx="1866265" cy="63356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464792" y="2646315"/>
            <a:ext cx="5966082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 sz="4400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64792" y="4092865"/>
            <a:ext cx="4631208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ea typeface="+mj-ea"/>
              </a:rPr>
              <a:t>.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67535" y="2847975"/>
            <a:ext cx="845756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本项目预期实现人物头发的模拟及渲染，支持通过调节参数或通过其他交互方式改变渲染效果。人物头发能够与场景和角色发生碰撞，渲染效果能够根据天气情况（风力、晴雨等）发生变化。</a:t>
            </a:r>
            <a:endParaRPr lang="zh-CN" altLang="en-US" sz="2800"/>
          </a:p>
        </p:txBody>
      </p:sp>
      <p:pic>
        <p:nvPicPr>
          <p:cNvPr id="20" name="PA_图片 5" descr="0a9ba4c18b19c1ec4e7b70eab9912ba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lum bright="6000"/>
          </a:blip>
          <a:srcRect r="53482"/>
          <a:stretch>
            <a:fillRect/>
          </a:stretch>
        </p:blipFill>
        <p:spPr>
          <a:xfrm>
            <a:off x="-2540" y="1270"/>
            <a:ext cx="1617980" cy="1046097"/>
          </a:xfrm>
          <a:prstGeom prst="rect">
            <a:avLst/>
          </a:prstGeom>
        </p:spPr>
      </p:pic>
      <p:pic>
        <p:nvPicPr>
          <p:cNvPr id="21" name="PA_图片 5" descr="0a9ba4c18b19c1ec4e7b70eab9912ba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>
            <a:lum bright="6000"/>
          </a:blip>
          <a:srcRect r="53482"/>
          <a:stretch>
            <a:fillRect/>
          </a:stretch>
        </p:blipFill>
        <p:spPr>
          <a:xfrm flipH="1">
            <a:off x="10574020" y="1270"/>
            <a:ext cx="1617980" cy="1046097"/>
          </a:xfrm>
          <a:prstGeom prst="rect">
            <a:avLst/>
          </a:prstGeom>
        </p:spPr>
      </p:pic>
      <p:pic>
        <p:nvPicPr>
          <p:cNvPr id="22" name="PA_图片 5" descr="0a9ba4c18b19c1ec4e7b70eab9912ba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">
            <a:lum bright="6000"/>
          </a:blip>
          <a:srcRect r="53482"/>
          <a:stretch>
            <a:fillRect/>
          </a:stretch>
        </p:blipFill>
        <p:spPr>
          <a:xfrm flipV="1">
            <a:off x="-2540" y="5822925"/>
            <a:ext cx="1617980" cy="1046097"/>
          </a:xfrm>
          <a:prstGeom prst="rect">
            <a:avLst/>
          </a:prstGeom>
        </p:spPr>
      </p:pic>
      <p:pic>
        <p:nvPicPr>
          <p:cNvPr id="23" name="PA_图片 5" descr="0a9ba4c18b19c1ec4e7b70eab9912ba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">
            <a:lum bright="6000"/>
          </a:blip>
          <a:srcRect r="53482"/>
          <a:stretch>
            <a:fillRect/>
          </a:stretch>
        </p:blipFill>
        <p:spPr>
          <a:xfrm flipH="1" flipV="1">
            <a:off x="10574020" y="5822925"/>
            <a:ext cx="1617980" cy="10460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Box 30"/>
          <p:cNvSpPr txBox="1"/>
          <p:nvPr/>
        </p:nvSpPr>
        <p:spPr>
          <a:xfrm>
            <a:off x="3958588" y="758123"/>
            <a:ext cx="4274824" cy="13093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ctr">
              <a:lnSpc>
                <a:spcPct val="120000"/>
              </a:lnSpc>
            </a:pPr>
            <a:r>
              <a:rPr lang="zh-CN" altLang="en-US" sz="4800" dirty="0">
                <a:solidFill>
                  <a:schemeClr val="bg2">
                    <a:lumMod val="10000"/>
                  </a:schemeClr>
                </a:solidFill>
                <a:latin typeface="DengXian Light" panose="02010600030101010101" charset="-122"/>
                <a:ea typeface="DengXian Light" panose="02010600030101010101" charset="-122"/>
                <a:sym typeface="Microsoft YaHei Light" panose="020B0502040204020203" pitchFamily="34" charset="-122"/>
              </a:rPr>
              <a:t>设定背景</a:t>
            </a:r>
            <a:endParaRPr lang="en-US" sz="4800" dirty="0">
              <a:solidFill>
                <a:schemeClr val="bg2">
                  <a:lumMod val="10000"/>
                </a:schemeClr>
              </a:solidFill>
              <a:latin typeface="DengXian Light" panose="02010600030101010101" charset="-122"/>
              <a:ea typeface="DengXian Light" panose="02010600030101010101" charset="-122"/>
              <a:sym typeface="Microsoft YaHei Light" panose="020B0502040204020203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en-US" dirty="0">
                <a:solidFill>
                  <a:srgbClr val="B1C0CC"/>
                </a:solidFill>
                <a:ea typeface="方正书宋简体" panose="02000000000000000000" pitchFamily="2" charset="-122"/>
                <a:sym typeface="Microsoft YaHei Light" panose="020B0502040204020203" pitchFamily="34" charset="-122"/>
              </a:rPr>
              <a:t> </a:t>
            </a:r>
            <a:endParaRPr lang="en-US" dirty="0">
              <a:solidFill>
                <a:srgbClr val="B1C0CC"/>
              </a:solidFill>
              <a:ea typeface="方正书宋简体" panose="02000000000000000000" pitchFamily="2" charset="-122"/>
              <a:sym typeface="Microsoft YaHei Light" panose="020B0502040204020203" pitchFamily="34" charset="-122"/>
            </a:endParaRPr>
          </a:p>
        </p:txBody>
      </p:sp>
      <p:pic>
        <p:nvPicPr>
          <p:cNvPr id="6" name="图片 5" descr="0a9ba4c18b19c1ec4e7b70eab9912ba7"/>
          <p:cNvPicPr>
            <a:picLocks noChangeAspect="1"/>
          </p:cNvPicPr>
          <p:nvPr/>
        </p:nvPicPr>
        <p:blipFill>
          <a:blip r:embed="rId1">
            <a:alphaModFix amt="70000"/>
          </a:blip>
          <a:srcRect/>
          <a:stretch>
            <a:fillRect/>
          </a:stretch>
        </p:blipFill>
        <p:spPr>
          <a:xfrm>
            <a:off x="5162867" y="1735455"/>
            <a:ext cx="1866265" cy="633562"/>
          </a:xfrm>
          <a:prstGeom prst="rect">
            <a:avLst/>
          </a:prstGeom>
        </p:spPr>
      </p:pic>
      <p:pic>
        <p:nvPicPr>
          <p:cNvPr id="20" name="PA_图片 5" descr="0a9ba4c18b19c1ec4e7b70eab9912ba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lum bright="6000"/>
          </a:blip>
          <a:srcRect r="53482"/>
          <a:stretch>
            <a:fillRect/>
          </a:stretch>
        </p:blipFill>
        <p:spPr>
          <a:xfrm>
            <a:off x="-2540" y="1270"/>
            <a:ext cx="1617980" cy="1046097"/>
          </a:xfrm>
          <a:prstGeom prst="rect">
            <a:avLst/>
          </a:prstGeom>
        </p:spPr>
      </p:pic>
      <p:pic>
        <p:nvPicPr>
          <p:cNvPr id="21" name="PA_图片 5" descr="0a9ba4c18b19c1ec4e7b70eab9912ba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>
            <a:lum bright="6000"/>
          </a:blip>
          <a:srcRect r="53482"/>
          <a:stretch>
            <a:fillRect/>
          </a:stretch>
        </p:blipFill>
        <p:spPr>
          <a:xfrm flipH="1">
            <a:off x="10574020" y="1270"/>
            <a:ext cx="1617980" cy="1046097"/>
          </a:xfrm>
          <a:prstGeom prst="rect">
            <a:avLst/>
          </a:prstGeom>
        </p:spPr>
      </p:pic>
      <p:pic>
        <p:nvPicPr>
          <p:cNvPr id="22" name="PA_图片 5" descr="0a9ba4c18b19c1ec4e7b70eab9912ba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">
            <a:lum bright="6000"/>
          </a:blip>
          <a:srcRect r="53482"/>
          <a:stretch>
            <a:fillRect/>
          </a:stretch>
        </p:blipFill>
        <p:spPr>
          <a:xfrm flipV="1">
            <a:off x="-2540" y="5822925"/>
            <a:ext cx="1617980" cy="1046097"/>
          </a:xfrm>
          <a:prstGeom prst="rect">
            <a:avLst/>
          </a:prstGeom>
        </p:spPr>
      </p:pic>
      <p:pic>
        <p:nvPicPr>
          <p:cNvPr id="23" name="PA_图片 5" descr="0a9ba4c18b19c1ec4e7b70eab9912ba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">
            <a:lum bright="6000"/>
          </a:blip>
          <a:srcRect r="53482"/>
          <a:stretch>
            <a:fillRect/>
          </a:stretch>
        </p:blipFill>
        <p:spPr>
          <a:xfrm flipH="1" flipV="1">
            <a:off x="10574020" y="5822925"/>
            <a:ext cx="1617980" cy="104609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67535" y="2847975"/>
            <a:ext cx="84575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玩家需要扮演一名理发师，其所在的理发店提供上门理发服务，他需要满足顾客在不同的环境下的紧急理发需求</a:t>
            </a:r>
            <a:endParaRPr lang="zh-CN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0"/>
          <p:cNvSpPr txBox="1"/>
          <p:nvPr/>
        </p:nvSpPr>
        <p:spPr>
          <a:xfrm>
            <a:off x="3958588" y="168208"/>
            <a:ext cx="4274824" cy="7556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 dirty="0">
                <a:solidFill>
                  <a:srgbClr val="818181"/>
                </a:solidFill>
                <a:latin typeface="+mn-ea"/>
                <a:sym typeface="Microsoft YaHei Light" panose="020B0502040204020203" pitchFamily="34" charset="-122"/>
              </a:rPr>
              <a:t>功能概述</a:t>
            </a:r>
            <a:endParaRPr lang="en-US" dirty="0">
              <a:solidFill>
                <a:srgbClr val="B1C0CC"/>
              </a:solidFill>
              <a:latin typeface="+mn-ea"/>
              <a:sym typeface="Microsoft YaHei Light" panose="020B0502040204020203" pitchFamily="34" charset="-122"/>
            </a:endParaRPr>
          </a:p>
        </p:txBody>
      </p:sp>
      <p:pic>
        <p:nvPicPr>
          <p:cNvPr id="6" name="图片 5" descr="0a9ba4c18b19c1ec4e7b70eab9912ba7"/>
          <p:cNvPicPr>
            <a:picLocks noChangeAspect="1"/>
          </p:cNvPicPr>
          <p:nvPr/>
        </p:nvPicPr>
        <p:blipFill>
          <a:blip r:embed="rId1">
            <a:alphaModFix amt="70000"/>
          </a:blip>
          <a:srcRect/>
          <a:stretch>
            <a:fillRect/>
          </a:stretch>
        </p:blipFill>
        <p:spPr>
          <a:xfrm>
            <a:off x="5162867" y="1028700"/>
            <a:ext cx="1866265" cy="633562"/>
          </a:xfrm>
          <a:prstGeom prst="rect">
            <a:avLst/>
          </a:prstGeom>
        </p:spPr>
      </p:pic>
      <p:sp>
        <p:nvSpPr>
          <p:cNvPr id="4" name="矩形 2"/>
          <p:cNvSpPr/>
          <p:nvPr/>
        </p:nvSpPr>
        <p:spPr>
          <a:xfrm rot="2700000">
            <a:off x="5877520" y="2942300"/>
            <a:ext cx="2022048" cy="2021590"/>
          </a:xfrm>
          <a:custGeom>
            <a:avLst/>
            <a:gdLst/>
            <a:ahLst/>
            <a:cxnLst/>
            <a:rect l="l" t="t" r="r" b="b"/>
            <a:pathLst>
              <a:path w="1584176" h="1584176">
                <a:moveTo>
                  <a:pt x="231381" y="231381"/>
                </a:moveTo>
                <a:lnTo>
                  <a:pt x="231381" y="1352795"/>
                </a:lnTo>
                <a:lnTo>
                  <a:pt x="1352795" y="1352795"/>
                </a:lnTo>
                <a:lnTo>
                  <a:pt x="1352795" y="231381"/>
                </a:lnTo>
                <a:close/>
                <a:moveTo>
                  <a:pt x="0" y="0"/>
                </a:moveTo>
                <a:lnTo>
                  <a:pt x="1584176" y="0"/>
                </a:lnTo>
                <a:lnTo>
                  <a:pt x="1584176" y="1584176"/>
                </a:lnTo>
                <a:lnTo>
                  <a:pt x="0" y="1584176"/>
                </a:lnTo>
                <a:close/>
              </a:path>
            </a:pathLst>
          </a:custGeom>
          <a:solidFill>
            <a:srgbClr val="F9C7C5"/>
          </a:solidFill>
          <a:ln w="25400" cap="flat" cmpd="sng" algn="ctr">
            <a:noFill/>
            <a:prstDash val="solid"/>
          </a:ln>
          <a:effectLst/>
        </p:spPr>
        <p:txBody>
          <a:bodyPr lIns="121890" tIns="60945" rIns="121890" bIns="60945" rtlCol="0" anchor="ctr"/>
          <a:lstStyle/>
          <a:p>
            <a:pPr defTabSz="1219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0" kern="0">
              <a:solidFill>
                <a:sysClr val="window" lastClr="FFFFFF"/>
              </a:solidFill>
              <a:latin typeface="Calibri" panose="020F0502020204030204"/>
              <a:ea typeface="SimSun" panose="02010600030101010101" pitchFamily="2" charset="-122"/>
            </a:endParaRPr>
          </a:p>
        </p:txBody>
      </p:sp>
      <p:sp>
        <p:nvSpPr>
          <p:cNvPr id="7" name="矩形 2"/>
          <p:cNvSpPr/>
          <p:nvPr/>
        </p:nvSpPr>
        <p:spPr>
          <a:xfrm rot="2700000">
            <a:off x="4264259" y="2942300"/>
            <a:ext cx="2022048" cy="2021590"/>
          </a:xfrm>
          <a:custGeom>
            <a:avLst/>
            <a:gdLst/>
            <a:ahLst/>
            <a:cxnLst/>
            <a:rect l="l" t="t" r="r" b="b"/>
            <a:pathLst>
              <a:path w="1584176" h="1584176">
                <a:moveTo>
                  <a:pt x="231381" y="231381"/>
                </a:moveTo>
                <a:lnTo>
                  <a:pt x="231381" y="1352795"/>
                </a:lnTo>
                <a:lnTo>
                  <a:pt x="1352795" y="1352795"/>
                </a:lnTo>
                <a:lnTo>
                  <a:pt x="1352795" y="231381"/>
                </a:lnTo>
                <a:close/>
                <a:moveTo>
                  <a:pt x="0" y="0"/>
                </a:moveTo>
                <a:lnTo>
                  <a:pt x="1584176" y="0"/>
                </a:lnTo>
                <a:lnTo>
                  <a:pt x="1584176" y="1584176"/>
                </a:lnTo>
                <a:lnTo>
                  <a:pt x="0" y="1584176"/>
                </a:lnTo>
                <a:close/>
              </a:path>
            </a:pathLst>
          </a:custGeom>
          <a:solidFill>
            <a:srgbClr val="B1C0CC"/>
          </a:solidFill>
          <a:ln w="25400" cap="flat" cmpd="sng" algn="ctr">
            <a:noFill/>
            <a:prstDash val="solid"/>
          </a:ln>
          <a:effectLst/>
        </p:spPr>
        <p:txBody>
          <a:bodyPr lIns="121890" tIns="60945" rIns="121890" bIns="60945" rtlCol="0" anchor="ctr"/>
          <a:lstStyle/>
          <a:p>
            <a:pPr defTabSz="1219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0" kern="0" dirty="0">
              <a:solidFill>
                <a:sysClr val="window" lastClr="FFFFFF"/>
              </a:solidFill>
              <a:latin typeface="Calibri" panose="020F0502020204030204"/>
              <a:ea typeface="SimSun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 rot="2700000">
            <a:off x="5814137" y="2091013"/>
            <a:ext cx="535551" cy="535429"/>
          </a:xfrm>
          <a:prstGeom prst="rect">
            <a:avLst/>
          </a:prstGeom>
          <a:solidFill>
            <a:srgbClr val="EFE3D0"/>
          </a:solidFill>
          <a:ln w="25400" cap="flat" cmpd="sng" algn="ctr">
            <a:noFill/>
            <a:prstDash val="solid"/>
          </a:ln>
          <a:effectLst/>
        </p:spPr>
        <p:txBody>
          <a:bodyPr lIns="121890" tIns="60945" rIns="121890" bIns="60945" rtlCol="0" anchor="ctr"/>
          <a:lstStyle/>
          <a:p>
            <a:pPr defTabSz="1219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0" kern="0">
              <a:solidFill>
                <a:sysClr val="window" lastClr="FFFFFF"/>
              </a:solidFill>
              <a:latin typeface="Calibri" panose="020F0502020204030204"/>
              <a:ea typeface="SimSun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 rot="2700000">
            <a:off x="5814137" y="5350832"/>
            <a:ext cx="535551" cy="535429"/>
          </a:xfrm>
          <a:prstGeom prst="rect">
            <a:avLst/>
          </a:prstGeom>
          <a:solidFill>
            <a:srgbClr val="EFE3D0"/>
          </a:solidFill>
          <a:ln w="25400" cap="flat" cmpd="sng" algn="ctr">
            <a:noFill/>
            <a:prstDash val="solid"/>
          </a:ln>
          <a:effectLst/>
        </p:spPr>
        <p:txBody>
          <a:bodyPr lIns="121890" tIns="60945" rIns="121890" bIns="60945" rtlCol="0" anchor="ctr"/>
          <a:lstStyle/>
          <a:p>
            <a:pPr defTabSz="1219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0" kern="0">
              <a:solidFill>
                <a:sysClr val="window" lastClr="FFFFFF"/>
              </a:solidFill>
              <a:latin typeface="Calibri" panose="020F0502020204030204"/>
              <a:ea typeface="SimSun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48615" y="2185557"/>
            <a:ext cx="2897024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基础功能</a:t>
            </a:r>
            <a:endParaRPr lang="zh-CN" altLang="en-US" sz="4000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48690" y="3058795"/>
            <a:ext cx="3126105" cy="216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ea typeface="+mj-ea"/>
              </a:rPr>
              <a:t>渲染人物发型，支持头发长度、颜色、粗细、发量的调节</a:t>
            </a:r>
            <a:endParaRPr lang="zh-CN" altLang="en-US" dirty="0">
              <a:solidFill>
                <a:schemeClr val="bg2">
                  <a:lumMod val="50000"/>
                </a:schemeClr>
              </a:solidFill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ea typeface="+mj-ea"/>
              </a:rPr>
              <a:t>支持交互式的剪发、染发、烫发功能</a:t>
            </a:r>
            <a:endParaRPr lang="zh-CN" altLang="en-US" dirty="0">
              <a:solidFill>
                <a:schemeClr val="bg2">
                  <a:lumMod val="50000"/>
                </a:schemeClr>
              </a:solidFill>
              <a:ea typeface="+mj-ea"/>
            </a:endParaRPr>
          </a:p>
        </p:txBody>
      </p:sp>
      <p:sp>
        <p:nvSpPr>
          <p:cNvPr id="12" name="TextBox 30"/>
          <p:cNvSpPr txBox="1"/>
          <p:nvPr/>
        </p:nvSpPr>
        <p:spPr>
          <a:xfrm>
            <a:off x="8715864" y="2811525"/>
            <a:ext cx="2527521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站酷小薇LOGO体" panose="02010600010101010101" pitchFamily="2" charset="-122"/>
                <a:ea typeface="站酷小薇LOGO体" panose="02010600010101010101" pitchFamily="2" charset="-122"/>
                <a:sym typeface="Microsoft YaHei Light" panose="020B0502040204020203" pitchFamily="34" charset="-122"/>
              </a:rPr>
              <a:t>风力效果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ea typeface="方正书宋简体" panose="02000000000000000000" pitchFamily="2" charset="-122"/>
                <a:sym typeface="Microsoft YaHei Light" panose="020B0502040204020203" pitchFamily="34" charset="-122"/>
              </a:rPr>
              <a:t> </a:t>
            </a:r>
            <a:endParaRPr lang="en-US" sz="1200" dirty="0">
              <a:solidFill>
                <a:schemeClr val="bg2">
                  <a:lumMod val="50000"/>
                </a:schemeClr>
              </a:solidFill>
              <a:ea typeface="方正书宋简体" panose="02000000000000000000" pitchFamily="2" charset="-122"/>
              <a:sym typeface="Microsoft YaHei Light" panose="020B0502040204020203" pitchFamily="34" charset="-122"/>
            </a:endParaRPr>
          </a:p>
        </p:txBody>
      </p:sp>
      <p:sp>
        <p:nvSpPr>
          <p:cNvPr id="13" name="TextBox 30"/>
          <p:cNvSpPr txBox="1"/>
          <p:nvPr/>
        </p:nvSpPr>
        <p:spPr>
          <a:xfrm>
            <a:off x="8715864" y="3574648"/>
            <a:ext cx="2527521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ea typeface="方正书宋简体" panose="02000000000000000000" pitchFamily="2" charset="-122"/>
                <a:sym typeface="Microsoft YaHei Light" panose="020B0502040204020203" pitchFamily="34" charset="-122"/>
              </a:rPr>
              <a:t>雨水打湿效果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ea typeface="方正书宋简体" panose="02000000000000000000" pitchFamily="2" charset="-122"/>
                <a:sym typeface="Microsoft YaHei Light" panose="020B0502040204020203" pitchFamily="34" charset="-122"/>
              </a:rPr>
              <a:t> </a:t>
            </a:r>
            <a:endParaRPr lang="en-US" sz="1200" dirty="0">
              <a:solidFill>
                <a:schemeClr val="bg2">
                  <a:lumMod val="50000"/>
                </a:schemeClr>
              </a:solidFill>
              <a:ea typeface="方正书宋简体" panose="02000000000000000000" pitchFamily="2" charset="-122"/>
              <a:sym typeface="Microsoft YaHei Light" panose="020B0502040204020203" pitchFamily="34" charset="-122"/>
            </a:endParaRPr>
          </a:p>
        </p:txBody>
      </p:sp>
      <p:sp>
        <p:nvSpPr>
          <p:cNvPr id="14" name="TextBox 30"/>
          <p:cNvSpPr txBox="1"/>
          <p:nvPr/>
        </p:nvSpPr>
        <p:spPr>
          <a:xfrm>
            <a:off x="8715864" y="4337136"/>
            <a:ext cx="2527521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ea typeface="方正书宋简体" panose="02000000000000000000" pitchFamily="2" charset="-122"/>
                <a:sym typeface="Microsoft YaHei Light" panose="020B0502040204020203" pitchFamily="34" charset="-122"/>
              </a:rPr>
              <a:t>潜水效果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ea typeface="方正书宋简体" panose="02000000000000000000" pitchFamily="2" charset="-122"/>
                <a:sym typeface="Microsoft YaHei Light" panose="020B0502040204020203" pitchFamily="34" charset="-122"/>
              </a:rPr>
              <a:t> </a:t>
            </a:r>
            <a:endParaRPr lang="en-US" sz="1200" dirty="0">
              <a:solidFill>
                <a:schemeClr val="bg2">
                  <a:lumMod val="50000"/>
                </a:schemeClr>
              </a:solidFill>
              <a:ea typeface="方正书宋简体" panose="02000000000000000000" pitchFamily="2" charset="-122"/>
              <a:sym typeface="Microsoft YaHei Light" panose="020B0502040204020203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31150" y="1741057"/>
            <a:ext cx="2897024" cy="7067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zh-CN" altLang="en-US" sz="40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进阶功能</a:t>
            </a:r>
            <a:endParaRPr lang="zh-CN" altLang="en-US" sz="4000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TextBox 30"/>
          <p:cNvSpPr txBox="1"/>
          <p:nvPr/>
        </p:nvSpPr>
        <p:spPr>
          <a:xfrm>
            <a:off x="8715864" y="5099771"/>
            <a:ext cx="2527521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r>
              <a:rPr lang="zh-CN" sz="2000" dirty="0">
                <a:solidFill>
                  <a:schemeClr val="bg2">
                    <a:lumMod val="50000"/>
                  </a:schemeClr>
                </a:solidFill>
                <a:ea typeface="方正书宋简体" panose="02000000000000000000" pitchFamily="2" charset="-122"/>
                <a:sym typeface="Microsoft YaHei Light" panose="020B0502040204020203" pitchFamily="34" charset="-122"/>
              </a:rPr>
              <a:t>发胶效果</a:t>
            </a:r>
            <a:endParaRPr lang="zh-CN" sz="1200" dirty="0">
              <a:solidFill>
                <a:schemeClr val="bg2">
                  <a:lumMod val="50000"/>
                </a:schemeClr>
              </a:solidFill>
              <a:ea typeface="方正书宋简体" panose="02000000000000000000" pitchFamily="2" charset="-122"/>
              <a:sym typeface="Microsoft YaHei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2143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2143"/>
                                  </p:iterate>
                                  <p:childTnLst>
                                    <p:set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1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2143"/>
                                  </p:iterate>
                                  <p:childTnLst>
                                    <p:set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5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2143"/>
                                  </p:iterate>
                                  <p:childTnLst>
                                    <p:set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9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4312920" y="1210923"/>
            <a:ext cx="3566160" cy="3566156"/>
          </a:xfrm>
          <a:prstGeom prst="ellipse">
            <a:avLst/>
          </a:prstGeom>
          <a:solidFill>
            <a:srgbClr val="B1C0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6" name="图片 15" descr="0a9ba4c18b19c1ec4e7b70eab9912ba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85160" y="3958500"/>
            <a:ext cx="5821680" cy="1976300"/>
          </a:xfrm>
          <a:prstGeom prst="rect">
            <a:avLst/>
          </a:prstGeom>
        </p:spPr>
      </p:pic>
      <p:sp>
        <p:nvSpPr>
          <p:cNvPr id="18" name="TextBox 30"/>
          <p:cNvSpPr txBox="1"/>
          <p:nvPr/>
        </p:nvSpPr>
        <p:spPr>
          <a:xfrm>
            <a:off x="4751247" y="2921829"/>
            <a:ext cx="2689505" cy="7067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  <a:sym typeface="Microsoft YaHei Light" panose="020B0502040204020203" pitchFamily="34" charset="-122"/>
              </a:rPr>
              <a:t>技术介绍</a:t>
            </a:r>
            <a:endParaRPr lang="zh-CN" altLang="en-US" sz="2000" dirty="0">
              <a:solidFill>
                <a:schemeClr val="bg2">
                  <a:lumMod val="10000"/>
                </a:schemeClr>
              </a:solidFill>
              <a:ea typeface="方正书宋简体" panose="02000000000000000000" pitchFamily="2" charset="-122"/>
              <a:sym typeface="Microsoft YaHei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82785" y="1554982"/>
            <a:ext cx="10264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02</a:t>
            </a:r>
            <a:endParaRPr lang="en-US" altLang="zh-CN" sz="6600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0" name="PA_图片 5" descr="0a9ba4c18b19c1ec4e7b70eab9912ba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lum bright="6000"/>
          </a:blip>
          <a:srcRect r="53482"/>
          <a:stretch>
            <a:fillRect/>
          </a:stretch>
        </p:blipFill>
        <p:spPr>
          <a:xfrm>
            <a:off x="-2540" y="1270"/>
            <a:ext cx="1617980" cy="1046097"/>
          </a:xfrm>
          <a:prstGeom prst="rect">
            <a:avLst/>
          </a:prstGeom>
        </p:spPr>
      </p:pic>
      <p:pic>
        <p:nvPicPr>
          <p:cNvPr id="21" name="PA_图片 5" descr="0a9ba4c18b19c1ec4e7b70eab9912ba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>
            <a:lum bright="6000"/>
          </a:blip>
          <a:srcRect r="53482"/>
          <a:stretch>
            <a:fillRect/>
          </a:stretch>
        </p:blipFill>
        <p:spPr>
          <a:xfrm flipH="1">
            <a:off x="10574020" y="1270"/>
            <a:ext cx="1617980" cy="1046097"/>
          </a:xfrm>
          <a:prstGeom prst="rect">
            <a:avLst/>
          </a:prstGeom>
        </p:spPr>
      </p:pic>
      <p:pic>
        <p:nvPicPr>
          <p:cNvPr id="22" name="PA_图片 5" descr="0a9ba4c18b19c1ec4e7b70eab9912ba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">
            <a:lum bright="6000"/>
          </a:blip>
          <a:srcRect r="53482"/>
          <a:stretch>
            <a:fillRect/>
          </a:stretch>
        </p:blipFill>
        <p:spPr>
          <a:xfrm flipV="1">
            <a:off x="-2540" y="5822925"/>
            <a:ext cx="1617980" cy="1046097"/>
          </a:xfrm>
          <a:prstGeom prst="rect">
            <a:avLst/>
          </a:prstGeom>
        </p:spPr>
      </p:pic>
      <p:pic>
        <p:nvPicPr>
          <p:cNvPr id="23" name="PA_图片 5" descr="0a9ba4c18b19c1ec4e7b70eab9912ba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">
            <a:lum bright="6000"/>
          </a:blip>
          <a:srcRect r="53482"/>
          <a:stretch>
            <a:fillRect/>
          </a:stretch>
        </p:blipFill>
        <p:spPr>
          <a:xfrm flipH="1" flipV="1">
            <a:off x="10574020" y="5822925"/>
            <a:ext cx="1617980" cy="10460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0"/>
          <p:cNvSpPr txBox="1"/>
          <p:nvPr/>
        </p:nvSpPr>
        <p:spPr>
          <a:xfrm>
            <a:off x="3958588" y="168208"/>
            <a:ext cx="4274824" cy="11988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B1C0CC"/>
                </a:solidFill>
                <a:ea typeface="方正书宋简体" panose="02000000000000000000" pitchFamily="2" charset="-122"/>
                <a:sym typeface="Microsoft YaHei Light" panose="020B0502040204020203" pitchFamily="34" charset="-122"/>
              </a:rPr>
              <a:t>网格模型</a:t>
            </a:r>
            <a:endParaRPr lang="zh-CN" altLang="en-US" sz="5400" dirty="0">
              <a:solidFill>
                <a:srgbClr val="B1C0CC"/>
              </a:solidFill>
              <a:ea typeface="方正书宋简体" panose="02000000000000000000" pitchFamily="2" charset="-122"/>
              <a:sym typeface="Microsoft YaHei Light" panose="020B0502040204020203" pitchFamily="34" charset="-122"/>
            </a:endParaRPr>
          </a:p>
          <a:p>
            <a:pPr algn="ctr"/>
            <a:r>
              <a:rPr lang="en-US" dirty="0">
                <a:solidFill>
                  <a:srgbClr val="B1C0CC"/>
                </a:solidFill>
                <a:ea typeface="方正书宋简体" panose="02000000000000000000" pitchFamily="2" charset="-122"/>
                <a:sym typeface="Microsoft YaHei Light" panose="020B0502040204020203" pitchFamily="34" charset="-122"/>
              </a:rPr>
              <a:t> </a:t>
            </a:r>
            <a:endParaRPr lang="en-US" dirty="0">
              <a:solidFill>
                <a:srgbClr val="B1C0CC"/>
              </a:solidFill>
              <a:ea typeface="方正书宋简体" panose="02000000000000000000" pitchFamily="2" charset="-122"/>
              <a:sym typeface="Microsoft YaHei Light" panose="020B0502040204020203" pitchFamily="34" charset="-122"/>
            </a:endParaRPr>
          </a:p>
        </p:txBody>
      </p:sp>
      <p:pic>
        <p:nvPicPr>
          <p:cNvPr id="6" name="图片 5" descr="0a9ba4c18b19c1ec4e7b70eab9912ba7"/>
          <p:cNvPicPr>
            <a:picLocks noChangeAspect="1"/>
          </p:cNvPicPr>
          <p:nvPr/>
        </p:nvPicPr>
        <p:blipFill>
          <a:blip r:embed="rId1">
            <a:alphaModFix amt="70000"/>
          </a:blip>
          <a:srcRect/>
          <a:stretch>
            <a:fillRect/>
          </a:stretch>
        </p:blipFill>
        <p:spPr>
          <a:xfrm>
            <a:off x="5162867" y="1028700"/>
            <a:ext cx="1866265" cy="633562"/>
          </a:xfrm>
          <a:prstGeom prst="rect">
            <a:avLst/>
          </a:prstGeom>
        </p:spPr>
      </p:pic>
      <p:sp>
        <p:nvSpPr>
          <p:cNvPr id="3" name="TextBox 30"/>
          <p:cNvSpPr txBox="1"/>
          <p:nvPr/>
        </p:nvSpPr>
        <p:spPr>
          <a:xfrm>
            <a:off x="3163569" y="1510824"/>
            <a:ext cx="5864860" cy="50597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ea typeface="方正书宋简体" panose="02000000000000000000" pitchFamily="2" charset="-122"/>
                <a:sym typeface="Microsoft YaHei Light" panose="020B0502040204020203" pitchFamily="34" charset="-122"/>
              </a:rPr>
              <a:t>可弯曲圆筒在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ea typeface="方正书宋简体" panose="02000000000000000000" pitchFamily="2" charset="-122"/>
                <a:sym typeface="Microsoft YaHei Light" panose="020B0502040204020203" pitchFamily="34" charset="-122"/>
              </a:rPr>
              <a:t>Unity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ea typeface="方正书宋简体" panose="02000000000000000000" pitchFamily="2" charset="-122"/>
                <a:sym typeface="Microsoft YaHei Light" panose="020B0502040204020203" pitchFamily="34" charset="-122"/>
              </a:rPr>
              <a:t>上的实现</a:t>
            </a:r>
            <a:endParaRPr lang="en-US" sz="2400" dirty="0">
              <a:solidFill>
                <a:schemeClr val="bg2">
                  <a:lumMod val="50000"/>
                </a:schemeClr>
              </a:solidFill>
              <a:ea typeface="方正书宋简体" panose="02000000000000000000" pitchFamily="2" charset="-122"/>
              <a:sym typeface="Microsoft YaHei Light" panose="020B0502040204020203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82077" y="5459968"/>
            <a:ext cx="5900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ym typeface="+mn-ea"/>
              </a:rPr>
              <a:t>蒙皮骨骼效果示例</a:t>
            </a:r>
            <a:endParaRPr lang="en-US" altLang="zh-CN" sz="3600" dirty="0">
              <a:sym typeface="+mn-ea"/>
            </a:endParaRPr>
          </a:p>
          <a:p>
            <a:pPr algn="ctr"/>
            <a:r>
              <a:rPr lang="zh-CN" altLang="en-US" sz="2000" dirty="0">
                <a:sym typeface="+mn-ea"/>
              </a:rPr>
              <a:t>可根据多个骨骼物体，对三维模型进行弯曲</a:t>
            </a:r>
            <a:endParaRPr lang="zh-CN" altLang="en-US" sz="2000" dirty="0"/>
          </a:p>
        </p:txBody>
      </p:sp>
      <p:pic>
        <p:nvPicPr>
          <p:cNvPr id="7" name="图片 6" descr="图形用户界面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44" y="2145168"/>
            <a:ext cx="6231311" cy="32570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134" y="2143485"/>
            <a:ext cx="4464591" cy="325870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796134" y="5528876"/>
            <a:ext cx="4921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组件：</a:t>
            </a:r>
            <a:r>
              <a:rPr lang="en-US" altLang="zh-CN" sz="2800" u="sng" dirty="0"/>
              <a:t>Skinned Mesh Renderer</a:t>
            </a:r>
            <a:endParaRPr lang="zh-CN" altLang="en-US" sz="2800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143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0a9ba4c18b19c1ec4e7b70eab9912ba7"/>
          <p:cNvPicPr>
            <a:picLocks noChangeAspect="1"/>
          </p:cNvPicPr>
          <p:nvPr/>
        </p:nvPicPr>
        <p:blipFill>
          <a:blip r:embed="rId1">
            <a:alphaModFix amt="70000"/>
          </a:blip>
          <a:srcRect/>
          <a:stretch>
            <a:fillRect/>
          </a:stretch>
        </p:blipFill>
        <p:spPr>
          <a:xfrm>
            <a:off x="5162867" y="1028700"/>
            <a:ext cx="1866265" cy="633562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>
            <a:off x="4706669" y="3245225"/>
            <a:ext cx="2815490" cy="609592"/>
            <a:chOff x="6905568" y="3245225"/>
            <a:chExt cx="2815490" cy="609592"/>
          </a:xfrm>
        </p:grpSpPr>
        <p:pic>
          <p:nvPicPr>
            <p:cNvPr id="35" name="图片 34" descr="N[@~G%A@9NDZF$N3S7$44{R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905568" y="3245225"/>
              <a:ext cx="2815490" cy="609592"/>
            </a:xfrm>
            <a:prstGeom prst="rect">
              <a:avLst/>
            </a:prstGeom>
          </p:spPr>
        </p:pic>
        <p:sp>
          <p:nvSpPr>
            <p:cNvPr id="40" name="任意多边形: 形状 39"/>
            <p:cNvSpPr/>
            <p:nvPr/>
          </p:nvSpPr>
          <p:spPr>
            <a:xfrm>
              <a:off x="7029132" y="3383054"/>
              <a:ext cx="2523067" cy="340060"/>
            </a:xfrm>
            <a:custGeom>
              <a:avLst/>
              <a:gdLst>
                <a:gd name="connsiteX0" fmla="*/ 0 w 2523067"/>
                <a:gd name="connsiteY0" fmla="*/ 0 h 313267"/>
                <a:gd name="connsiteX1" fmla="*/ 25400 w 2523067"/>
                <a:gd name="connsiteY1" fmla="*/ 8467 h 313267"/>
                <a:gd name="connsiteX2" fmla="*/ 131234 w 2523067"/>
                <a:gd name="connsiteY2" fmla="*/ 8467 h 313267"/>
                <a:gd name="connsiteX3" fmla="*/ 232834 w 2523067"/>
                <a:gd name="connsiteY3" fmla="*/ 12700 h 313267"/>
                <a:gd name="connsiteX4" fmla="*/ 270934 w 2523067"/>
                <a:gd name="connsiteY4" fmla="*/ 16933 h 313267"/>
                <a:gd name="connsiteX5" fmla="*/ 533400 w 2523067"/>
                <a:gd name="connsiteY5" fmla="*/ 25400 h 313267"/>
                <a:gd name="connsiteX6" fmla="*/ 656167 w 2523067"/>
                <a:gd name="connsiteY6" fmla="*/ 50800 h 313267"/>
                <a:gd name="connsiteX7" fmla="*/ 690034 w 2523067"/>
                <a:gd name="connsiteY7" fmla="*/ 63500 h 313267"/>
                <a:gd name="connsiteX8" fmla="*/ 783167 w 2523067"/>
                <a:gd name="connsiteY8" fmla="*/ 80433 h 313267"/>
                <a:gd name="connsiteX9" fmla="*/ 850900 w 2523067"/>
                <a:gd name="connsiteY9" fmla="*/ 110067 h 313267"/>
                <a:gd name="connsiteX10" fmla="*/ 927100 w 2523067"/>
                <a:gd name="connsiteY10" fmla="*/ 131233 h 313267"/>
                <a:gd name="connsiteX11" fmla="*/ 977900 w 2523067"/>
                <a:gd name="connsiteY11" fmla="*/ 152400 h 313267"/>
                <a:gd name="connsiteX12" fmla="*/ 1058334 w 2523067"/>
                <a:gd name="connsiteY12" fmla="*/ 177800 h 313267"/>
                <a:gd name="connsiteX13" fmla="*/ 1096434 w 2523067"/>
                <a:gd name="connsiteY13" fmla="*/ 194733 h 313267"/>
                <a:gd name="connsiteX14" fmla="*/ 1121834 w 2523067"/>
                <a:gd name="connsiteY14" fmla="*/ 211667 h 313267"/>
                <a:gd name="connsiteX15" fmla="*/ 1134534 w 2523067"/>
                <a:gd name="connsiteY15" fmla="*/ 224367 h 313267"/>
                <a:gd name="connsiteX16" fmla="*/ 1151467 w 2523067"/>
                <a:gd name="connsiteY16" fmla="*/ 228600 h 313267"/>
                <a:gd name="connsiteX17" fmla="*/ 1168400 w 2523067"/>
                <a:gd name="connsiteY17" fmla="*/ 241300 h 313267"/>
                <a:gd name="connsiteX18" fmla="*/ 1193800 w 2523067"/>
                <a:gd name="connsiteY18" fmla="*/ 258233 h 313267"/>
                <a:gd name="connsiteX19" fmla="*/ 1227667 w 2523067"/>
                <a:gd name="connsiteY19" fmla="*/ 287867 h 313267"/>
                <a:gd name="connsiteX20" fmla="*/ 1477434 w 2523067"/>
                <a:gd name="connsiteY20" fmla="*/ 283633 h 313267"/>
                <a:gd name="connsiteX21" fmla="*/ 1519767 w 2523067"/>
                <a:gd name="connsiteY21" fmla="*/ 279400 h 313267"/>
                <a:gd name="connsiteX22" fmla="*/ 1621367 w 2523067"/>
                <a:gd name="connsiteY22" fmla="*/ 270933 h 313267"/>
                <a:gd name="connsiteX23" fmla="*/ 1727200 w 2523067"/>
                <a:gd name="connsiteY23" fmla="*/ 254000 h 313267"/>
                <a:gd name="connsiteX24" fmla="*/ 1799167 w 2523067"/>
                <a:gd name="connsiteY24" fmla="*/ 245533 h 313267"/>
                <a:gd name="connsiteX25" fmla="*/ 1858434 w 2523067"/>
                <a:gd name="connsiteY25" fmla="*/ 241300 h 313267"/>
                <a:gd name="connsiteX26" fmla="*/ 2027767 w 2523067"/>
                <a:gd name="connsiteY26" fmla="*/ 237067 h 313267"/>
                <a:gd name="connsiteX27" fmla="*/ 2154767 w 2523067"/>
                <a:gd name="connsiteY27" fmla="*/ 245533 h 313267"/>
                <a:gd name="connsiteX28" fmla="*/ 2269067 w 2523067"/>
                <a:gd name="connsiteY28" fmla="*/ 258233 h 313267"/>
                <a:gd name="connsiteX29" fmla="*/ 2302934 w 2523067"/>
                <a:gd name="connsiteY29" fmla="*/ 275167 h 313267"/>
                <a:gd name="connsiteX30" fmla="*/ 2319867 w 2523067"/>
                <a:gd name="connsiteY30" fmla="*/ 279400 h 313267"/>
                <a:gd name="connsiteX31" fmla="*/ 2438400 w 2523067"/>
                <a:gd name="connsiteY31" fmla="*/ 287867 h 313267"/>
                <a:gd name="connsiteX32" fmla="*/ 2463800 w 2523067"/>
                <a:gd name="connsiteY32" fmla="*/ 300567 h 313267"/>
                <a:gd name="connsiteX33" fmla="*/ 2523067 w 2523067"/>
                <a:gd name="connsiteY33" fmla="*/ 313267 h 313267"/>
                <a:gd name="connsiteX0-1" fmla="*/ 0 w 2523067"/>
                <a:gd name="connsiteY0-2" fmla="*/ 0 h 313267"/>
                <a:gd name="connsiteX1-3" fmla="*/ 25400 w 2523067"/>
                <a:gd name="connsiteY1-4" fmla="*/ 8467 h 313267"/>
                <a:gd name="connsiteX2-5" fmla="*/ 131234 w 2523067"/>
                <a:gd name="connsiteY2-6" fmla="*/ 8467 h 313267"/>
                <a:gd name="connsiteX3-7" fmla="*/ 232834 w 2523067"/>
                <a:gd name="connsiteY3-8" fmla="*/ 12700 h 313267"/>
                <a:gd name="connsiteX4-9" fmla="*/ 270934 w 2523067"/>
                <a:gd name="connsiteY4-10" fmla="*/ 16933 h 313267"/>
                <a:gd name="connsiteX5-11" fmla="*/ 533400 w 2523067"/>
                <a:gd name="connsiteY5-12" fmla="*/ 25400 h 313267"/>
                <a:gd name="connsiteX6-13" fmla="*/ 656167 w 2523067"/>
                <a:gd name="connsiteY6-14" fmla="*/ 50800 h 313267"/>
                <a:gd name="connsiteX7-15" fmla="*/ 690034 w 2523067"/>
                <a:gd name="connsiteY7-16" fmla="*/ 63500 h 313267"/>
                <a:gd name="connsiteX8-17" fmla="*/ 783167 w 2523067"/>
                <a:gd name="connsiteY8-18" fmla="*/ 80433 h 313267"/>
                <a:gd name="connsiteX9-19" fmla="*/ 850900 w 2523067"/>
                <a:gd name="connsiteY9-20" fmla="*/ 110067 h 313267"/>
                <a:gd name="connsiteX10-21" fmla="*/ 927100 w 2523067"/>
                <a:gd name="connsiteY10-22" fmla="*/ 131233 h 313267"/>
                <a:gd name="connsiteX11-23" fmla="*/ 977900 w 2523067"/>
                <a:gd name="connsiteY11-24" fmla="*/ 152400 h 313267"/>
                <a:gd name="connsiteX12-25" fmla="*/ 1058334 w 2523067"/>
                <a:gd name="connsiteY12-26" fmla="*/ 177800 h 313267"/>
                <a:gd name="connsiteX13-27" fmla="*/ 1096434 w 2523067"/>
                <a:gd name="connsiteY13-28" fmla="*/ 194733 h 313267"/>
                <a:gd name="connsiteX14-29" fmla="*/ 1121834 w 2523067"/>
                <a:gd name="connsiteY14-30" fmla="*/ 211667 h 313267"/>
                <a:gd name="connsiteX15-31" fmla="*/ 1134534 w 2523067"/>
                <a:gd name="connsiteY15-32" fmla="*/ 224367 h 313267"/>
                <a:gd name="connsiteX16-33" fmla="*/ 1151467 w 2523067"/>
                <a:gd name="connsiteY16-34" fmla="*/ 228600 h 313267"/>
                <a:gd name="connsiteX17-35" fmla="*/ 1168400 w 2523067"/>
                <a:gd name="connsiteY17-36" fmla="*/ 241300 h 313267"/>
                <a:gd name="connsiteX18-37" fmla="*/ 1193800 w 2523067"/>
                <a:gd name="connsiteY18-38" fmla="*/ 258233 h 313267"/>
                <a:gd name="connsiteX19-39" fmla="*/ 1477434 w 2523067"/>
                <a:gd name="connsiteY19-40" fmla="*/ 283633 h 313267"/>
                <a:gd name="connsiteX20-41" fmla="*/ 1519767 w 2523067"/>
                <a:gd name="connsiteY20-42" fmla="*/ 279400 h 313267"/>
                <a:gd name="connsiteX21-43" fmla="*/ 1621367 w 2523067"/>
                <a:gd name="connsiteY21-44" fmla="*/ 270933 h 313267"/>
                <a:gd name="connsiteX22-45" fmla="*/ 1727200 w 2523067"/>
                <a:gd name="connsiteY22-46" fmla="*/ 254000 h 313267"/>
                <a:gd name="connsiteX23-47" fmla="*/ 1799167 w 2523067"/>
                <a:gd name="connsiteY23-48" fmla="*/ 245533 h 313267"/>
                <a:gd name="connsiteX24-49" fmla="*/ 1858434 w 2523067"/>
                <a:gd name="connsiteY24-50" fmla="*/ 241300 h 313267"/>
                <a:gd name="connsiteX25-51" fmla="*/ 2027767 w 2523067"/>
                <a:gd name="connsiteY25-52" fmla="*/ 237067 h 313267"/>
                <a:gd name="connsiteX26-53" fmla="*/ 2154767 w 2523067"/>
                <a:gd name="connsiteY26-54" fmla="*/ 245533 h 313267"/>
                <a:gd name="connsiteX27-55" fmla="*/ 2269067 w 2523067"/>
                <a:gd name="connsiteY27-56" fmla="*/ 258233 h 313267"/>
                <a:gd name="connsiteX28-57" fmla="*/ 2302934 w 2523067"/>
                <a:gd name="connsiteY28-58" fmla="*/ 275167 h 313267"/>
                <a:gd name="connsiteX29-59" fmla="*/ 2319867 w 2523067"/>
                <a:gd name="connsiteY29-60" fmla="*/ 279400 h 313267"/>
                <a:gd name="connsiteX30-61" fmla="*/ 2438400 w 2523067"/>
                <a:gd name="connsiteY30-62" fmla="*/ 287867 h 313267"/>
                <a:gd name="connsiteX31-63" fmla="*/ 2463800 w 2523067"/>
                <a:gd name="connsiteY31-64" fmla="*/ 300567 h 313267"/>
                <a:gd name="connsiteX32-65" fmla="*/ 2523067 w 2523067"/>
                <a:gd name="connsiteY32-66" fmla="*/ 313267 h 313267"/>
                <a:gd name="connsiteX0-67" fmla="*/ 0 w 2523067"/>
                <a:gd name="connsiteY0-68" fmla="*/ 0 h 313267"/>
                <a:gd name="connsiteX1-69" fmla="*/ 25400 w 2523067"/>
                <a:gd name="connsiteY1-70" fmla="*/ 8467 h 313267"/>
                <a:gd name="connsiteX2-71" fmla="*/ 131234 w 2523067"/>
                <a:gd name="connsiteY2-72" fmla="*/ 8467 h 313267"/>
                <a:gd name="connsiteX3-73" fmla="*/ 232834 w 2523067"/>
                <a:gd name="connsiteY3-74" fmla="*/ 12700 h 313267"/>
                <a:gd name="connsiteX4-75" fmla="*/ 270934 w 2523067"/>
                <a:gd name="connsiteY4-76" fmla="*/ 16933 h 313267"/>
                <a:gd name="connsiteX5-77" fmla="*/ 533400 w 2523067"/>
                <a:gd name="connsiteY5-78" fmla="*/ 25400 h 313267"/>
                <a:gd name="connsiteX6-79" fmla="*/ 656167 w 2523067"/>
                <a:gd name="connsiteY6-80" fmla="*/ 50800 h 313267"/>
                <a:gd name="connsiteX7-81" fmla="*/ 690034 w 2523067"/>
                <a:gd name="connsiteY7-82" fmla="*/ 63500 h 313267"/>
                <a:gd name="connsiteX8-83" fmla="*/ 783167 w 2523067"/>
                <a:gd name="connsiteY8-84" fmla="*/ 80433 h 313267"/>
                <a:gd name="connsiteX9-85" fmla="*/ 850900 w 2523067"/>
                <a:gd name="connsiteY9-86" fmla="*/ 110067 h 313267"/>
                <a:gd name="connsiteX10-87" fmla="*/ 927100 w 2523067"/>
                <a:gd name="connsiteY10-88" fmla="*/ 131233 h 313267"/>
                <a:gd name="connsiteX11-89" fmla="*/ 977900 w 2523067"/>
                <a:gd name="connsiteY11-90" fmla="*/ 152400 h 313267"/>
                <a:gd name="connsiteX12-91" fmla="*/ 1058334 w 2523067"/>
                <a:gd name="connsiteY12-92" fmla="*/ 177800 h 313267"/>
                <a:gd name="connsiteX13-93" fmla="*/ 1096434 w 2523067"/>
                <a:gd name="connsiteY13-94" fmla="*/ 194733 h 313267"/>
                <a:gd name="connsiteX14-95" fmla="*/ 1121834 w 2523067"/>
                <a:gd name="connsiteY14-96" fmla="*/ 211667 h 313267"/>
                <a:gd name="connsiteX15-97" fmla="*/ 1134534 w 2523067"/>
                <a:gd name="connsiteY15-98" fmla="*/ 224367 h 313267"/>
                <a:gd name="connsiteX16-99" fmla="*/ 1168400 w 2523067"/>
                <a:gd name="connsiteY16-100" fmla="*/ 241300 h 313267"/>
                <a:gd name="connsiteX17-101" fmla="*/ 1193800 w 2523067"/>
                <a:gd name="connsiteY17-102" fmla="*/ 258233 h 313267"/>
                <a:gd name="connsiteX18-103" fmla="*/ 1477434 w 2523067"/>
                <a:gd name="connsiteY18-104" fmla="*/ 283633 h 313267"/>
                <a:gd name="connsiteX19-105" fmla="*/ 1519767 w 2523067"/>
                <a:gd name="connsiteY19-106" fmla="*/ 279400 h 313267"/>
                <a:gd name="connsiteX20-107" fmla="*/ 1621367 w 2523067"/>
                <a:gd name="connsiteY20-108" fmla="*/ 270933 h 313267"/>
                <a:gd name="connsiteX21-109" fmla="*/ 1727200 w 2523067"/>
                <a:gd name="connsiteY21-110" fmla="*/ 254000 h 313267"/>
                <a:gd name="connsiteX22-111" fmla="*/ 1799167 w 2523067"/>
                <a:gd name="connsiteY22-112" fmla="*/ 245533 h 313267"/>
                <a:gd name="connsiteX23-113" fmla="*/ 1858434 w 2523067"/>
                <a:gd name="connsiteY23-114" fmla="*/ 241300 h 313267"/>
                <a:gd name="connsiteX24-115" fmla="*/ 2027767 w 2523067"/>
                <a:gd name="connsiteY24-116" fmla="*/ 237067 h 313267"/>
                <a:gd name="connsiteX25-117" fmla="*/ 2154767 w 2523067"/>
                <a:gd name="connsiteY25-118" fmla="*/ 245533 h 313267"/>
                <a:gd name="connsiteX26-119" fmla="*/ 2269067 w 2523067"/>
                <a:gd name="connsiteY26-120" fmla="*/ 258233 h 313267"/>
                <a:gd name="connsiteX27-121" fmla="*/ 2302934 w 2523067"/>
                <a:gd name="connsiteY27-122" fmla="*/ 275167 h 313267"/>
                <a:gd name="connsiteX28-123" fmla="*/ 2319867 w 2523067"/>
                <a:gd name="connsiteY28-124" fmla="*/ 279400 h 313267"/>
                <a:gd name="connsiteX29-125" fmla="*/ 2438400 w 2523067"/>
                <a:gd name="connsiteY29-126" fmla="*/ 287867 h 313267"/>
                <a:gd name="connsiteX30-127" fmla="*/ 2463800 w 2523067"/>
                <a:gd name="connsiteY30-128" fmla="*/ 300567 h 313267"/>
                <a:gd name="connsiteX31-129" fmla="*/ 2523067 w 2523067"/>
                <a:gd name="connsiteY31-130" fmla="*/ 313267 h 313267"/>
                <a:gd name="connsiteX0-131" fmla="*/ 0 w 2523067"/>
                <a:gd name="connsiteY0-132" fmla="*/ 0 h 313267"/>
                <a:gd name="connsiteX1-133" fmla="*/ 25400 w 2523067"/>
                <a:gd name="connsiteY1-134" fmla="*/ 8467 h 313267"/>
                <a:gd name="connsiteX2-135" fmla="*/ 131234 w 2523067"/>
                <a:gd name="connsiteY2-136" fmla="*/ 8467 h 313267"/>
                <a:gd name="connsiteX3-137" fmla="*/ 232834 w 2523067"/>
                <a:gd name="connsiteY3-138" fmla="*/ 12700 h 313267"/>
                <a:gd name="connsiteX4-139" fmla="*/ 270934 w 2523067"/>
                <a:gd name="connsiteY4-140" fmla="*/ 16933 h 313267"/>
                <a:gd name="connsiteX5-141" fmla="*/ 533400 w 2523067"/>
                <a:gd name="connsiteY5-142" fmla="*/ 25400 h 313267"/>
                <a:gd name="connsiteX6-143" fmla="*/ 656167 w 2523067"/>
                <a:gd name="connsiteY6-144" fmla="*/ 50800 h 313267"/>
                <a:gd name="connsiteX7-145" fmla="*/ 690034 w 2523067"/>
                <a:gd name="connsiteY7-146" fmla="*/ 63500 h 313267"/>
                <a:gd name="connsiteX8-147" fmla="*/ 783167 w 2523067"/>
                <a:gd name="connsiteY8-148" fmla="*/ 80433 h 313267"/>
                <a:gd name="connsiteX9-149" fmla="*/ 850900 w 2523067"/>
                <a:gd name="connsiteY9-150" fmla="*/ 110067 h 313267"/>
                <a:gd name="connsiteX10-151" fmla="*/ 927100 w 2523067"/>
                <a:gd name="connsiteY10-152" fmla="*/ 131233 h 313267"/>
                <a:gd name="connsiteX11-153" fmla="*/ 977900 w 2523067"/>
                <a:gd name="connsiteY11-154" fmla="*/ 152400 h 313267"/>
                <a:gd name="connsiteX12-155" fmla="*/ 1058334 w 2523067"/>
                <a:gd name="connsiteY12-156" fmla="*/ 177800 h 313267"/>
                <a:gd name="connsiteX13-157" fmla="*/ 1121834 w 2523067"/>
                <a:gd name="connsiteY13-158" fmla="*/ 211667 h 313267"/>
                <a:gd name="connsiteX14-159" fmla="*/ 1134534 w 2523067"/>
                <a:gd name="connsiteY14-160" fmla="*/ 224367 h 313267"/>
                <a:gd name="connsiteX15-161" fmla="*/ 1168400 w 2523067"/>
                <a:gd name="connsiteY15-162" fmla="*/ 241300 h 313267"/>
                <a:gd name="connsiteX16-163" fmla="*/ 1193800 w 2523067"/>
                <a:gd name="connsiteY16-164" fmla="*/ 258233 h 313267"/>
                <a:gd name="connsiteX17-165" fmla="*/ 1477434 w 2523067"/>
                <a:gd name="connsiteY17-166" fmla="*/ 283633 h 313267"/>
                <a:gd name="connsiteX18-167" fmla="*/ 1519767 w 2523067"/>
                <a:gd name="connsiteY18-168" fmla="*/ 279400 h 313267"/>
                <a:gd name="connsiteX19-169" fmla="*/ 1621367 w 2523067"/>
                <a:gd name="connsiteY19-170" fmla="*/ 270933 h 313267"/>
                <a:gd name="connsiteX20-171" fmla="*/ 1727200 w 2523067"/>
                <a:gd name="connsiteY20-172" fmla="*/ 254000 h 313267"/>
                <a:gd name="connsiteX21-173" fmla="*/ 1799167 w 2523067"/>
                <a:gd name="connsiteY21-174" fmla="*/ 245533 h 313267"/>
                <a:gd name="connsiteX22-175" fmla="*/ 1858434 w 2523067"/>
                <a:gd name="connsiteY22-176" fmla="*/ 241300 h 313267"/>
                <a:gd name="connsiteX23-177" fmla="*/ 2027767 w 2523067"/>
                <a:gd name="connsiteY23-178" fmla="*/ 237067 h 313267"/>
                <a:gd name="connsiteX24-179" fmla="*/ 2154767 w 2523067"/>
                <a:gd name="connsiteY24-180" fmla="*/ 245533 h 313267"/>
                <a:gd name="connsiteX25-181" fmla="*/ 2269067 w 2523067"/>
                <a:gd name="connsiteY25-182" fmla="*/ 258233 h 313267"/>
                <a:gd name="connsiteX26-183" fmla="*/ 2302934 w 2523067"/>
                <a:gd name="connsiteY26-184" fmla="*/ 275167 h 313267"/>
                <a:gd name="connsiteX27-185" fmla="*/ 2319867 w 2523067"/>
                <a:gd name="connsiteY27-186" fmla="*/ 279400 h 313267"/>
                <a:gd name="connsiteX28-187" fmla="*/ 2438400 w 2523067"/>
                <a:gd name="connsiteY28-188" fmla="*/ 287867 h 313267"/>
                <a:gd name="connsiteX29-189" fmla="*/ 2463800 w 2523067"/>
                <a:gd name="connsiteY29-190" fmla="*/ 300567 h 313267"/>
                <a:gd name="connsiteX30-191" fmla="*/ 2523067 w 2523067"/>
                <a:gd name="connsiteY30-192" fmla="*/ 313267 h 313267"/>
                <a:gd name="connsiteX0-193" fmla="*/ 0 w 2523067"/>
                <a:gd name="connsiteY0-194" fmla="*/ 0 h 313267"/>
                <a:gd name="connsiteX1-195" fmla="*/ 25400 w 2523067"/>
                <a:gd name="connsiteY1-196" fmla="*/ 8467 h 313267"/>
                <a:gd name="connsiteX2-197" fmla="*/ 131234 w 2523067"/>
                <a:gd name="connsiteY2-198" fmla="*/ 8467 h 313267"/>
                <a:gd name="connsiteX3-199" fmla="*/ 232834 w 2523067"/>
                <a:gd name="connsiteY3-200" fmla="*/ 12700 h 313267"/>
                <a:gd name="connsiteX4-201" fmla="*/ 270934 w 2523067"/>
                <a:gd name="connsiteY4-202" fmla="*/ 16933 h 313267"/>
                <a:gd name="connsiteX5-203" fmla="*/ 533400 w 2523067"/>
                <a:gd name="connsiteY5-204" fmla="*/ 25400 h 313267"/>
                <a:gd name="connsiteX6-205" fmla="*/ 656167 w 2523067"/>
                <a:gd name="connsiteY6-206" fmla="*/ 50800 h 313267"/>
                <a:gd name="connsiteX7-207" fmla="*/ 690034 w 2523067"/>
                <a:gd name="connsiteY7-208" fmla="*/ 63500 h 313267"/>
                <a:gd name="connsiteX8-209" fmla="*/ 783167 w 2523067"/>
                <a:gd name="connsiteY8-210" fmla="*/ 80433 h 313267"/>
                <a:gd name="connsiteX9-211" fmla="*/ 850900 w 2523067"/>
                <a:gd name="connsiteY9-212" fmla="*/ 110067 h 313267"/>
                <a:gd name="connsiteX10-213" fmla="*/ 927100 w 2523067"/>
                <a:gd name="connsiteY10-214" fmla="*/ 131233 h 313267"/>
                <a:gd name="connsiteX11-215" fmla="*/ 977900 w 2523067"/>
                <a:gd name="connsiteY11-216" fmla="*/ 152400 h 313267"/>
                <a:gd name="connsiteX12-217" fmla="*/ 1121834 w 2523067"/>
                <a:gd name="connsiteY12-218" fmla="*/ 211667 h 313267"/>
                <a:gd name="connsiteX13-219" fmla="*/ 1134534 w 2523067"/>
                <a:gd name="connsiteY13-220" fmla="*/ 224367 h 313267"/>
                <a:gd name="connsiteX14-221" fmla="*/ 1168400 w 2523067"/>
                <a:gd name="connsiteY14-222" fmla="*/ 241300 h 313267"/>
                <a:gd name="connsiteX15-223" fmla="*/ 1193800 w 2523067"/>
                <a:gd name="connsiteY15-224" fmla="*/ 258233 h 313267"/>
                <a:gd name="connsiteX16-225" fmla="*/ 1477434 w 2523067"/>
                <a:gd name="connsiteY16-226" fmla="*/ 283633 h 313267"/>
                <a:gd name="connsiteX17-227" fmla="*/ 1519767 w 2523067"/>
                <a:gd name="connsiteY17-228" fmla="*/ 279400 h 313267"/>
                <a:gd name="connsiteX18-229" fmla="*/ 1621367 w 2523067"/>
                <a:gd name="connsiteY18-230" fmla="*/ 270933 h 313267"/>
                <a:gd name="connsiteX19-231" fmla="*/ 1727200 w 2523067"/>
                <a:gd name="connsiteY19-232" fmla="*/ 254000 h 313267"/>
                <a:gd name="connsiteX20-233" fmla="*/ 1799167 w 2523067"/>
                <a:gd name="connsiteY20-234" fmla="*/ 245533 h 313267"/>
                <a:gd name="connsiteX21-235" fmla="*/ 1858434 w 2523067"/>
                <a:gd name="connsiteY21-236" fmla="*/ 241300 h 313267"/>
                <a:gd name="connsiteX22-237" fmla="*/ 2027767 w 2523067"/>
                <a:gd name="connsiteY22-238" fmla="*/ 237067 h 313267"/>
                <a:gd name="connsiteX23-239" fmla="*/ 2154767 w 2523067"/>
                <a:gd name="connsiteY23-240" fmla="*/ 245533 h 313267"/>
                <a:gd name="connsiteX24-241" fmla="*/ 2269067 w 2523067"/>
                <a:gd name="connsiteY24-242" fmla="*/ 258233 h 313267"/>
                <a:gd name="connsiteX25-243" fmla="*/ 2302934 w 2523067"/>
                <a:gd name="connsiteY25-244" fmla="*/ 275167 h 313267"/>
                <a:gd name="connsiteX26-245" fmla="*/ 2319867 w 2523067"/>
                <a:gd name="connsiteY26-246" fmla="*/ 279400 h 313267"/>
                <a:gd name="connsiteX27-247" fmla="*/ 2438400 w 2523067"/>
                <a:gd name="connsiteY27-248" fmla="*/ 287867 h 313267"/>
                <a:gd name="connsiteX28-249" fmla="*/ 2463800 w 2523067"/>
                <a:gd name="connsiteY28-250" fmla="*/ 300567 h 313267"/>
                <a:gd name="connsiteX29-251" fmla="*/ 2523067 w 2523067"/>
                <a:gd name="connsiteY29-252" fmla="*/ 313267 h 313267"/>
                <a:gd name="connsiteX0-253" fmla="*/ 0 w 2523067"/>
                <a:gd name="connsiteY0-254" fmla="*/ 0 h 313267"/>
                <a:gd name="connsiteX1-255" fmla="*/ 25400 w 2523067"/>
                <a:gd name="connsiteY1-256" fmla="*/ 8467 h 313267"/>
                <a:gd name="connsiteX2-257" fmla="*/ 131234 w 2523067"/>
                <a:gd name="connsiteY2-258" fmla="*/ 8467 h 313267"/>
                <a:gd name="connsiteX3-259" fmla="*/ 232834 w 2523067"/>
                <a:gd name="connsiteY3-260" fmla="*/ 12700 h 313267"/>
                <a:gd name="connsiteX4-261" fmla="*/ 270934 w 2523067"/>
                <a:gd name="connsiteY4-262" fmla="*/ 16933 h 313267"/>
                <a:gd name="connsiteX5-263" fmla="*/ 533400 w 2523067"/>
                <a:gd name="connsiteY5-264" fmla="*/ 25400 h 313267"/>
                <a:gd name="connsiteX6-265" fmla="*/ 656167 w 2523067"/>
                <a:gd name="connsiteY6-266" fmla="*/ 50800 h 313267"/>
                <a:gd name="connsiteX7-267" fmla="*/ 690034 w 2523067"/>
                <a:gd name="connsiteY7-268" fmla="*/ 63500 h 313267"/>
                <a:gd name="connsiteX8-269" fmla="*/ 783167 w 2523067"/>
                <a:gd name="connsiteY8-270" fmla="*/ 80433 h 313267"/>
                <a:gd name="connsiteX9-271" fmla="*/ 850900 w 2523067"/>
                <a:gd name="connsiteY9-272" fmla="*/ 110067 h 313267"/>
                <a:gd name="connsiteX10-273" fmla="*/ 927100 w 2523067"/>
                <a:gd name="connsiteY10-274" fmla="*/ 131233 h 313267"/>
                <a:gd name="connsiteX11-275" fmla="*/ 977900 w 2523067"/>
                <a:gd name="connsiteY11-276" fmla="*/ 152400 h 313267"/>
                <a:gd name="connsiteX12-277" fmla="*/ 1014201 w 2523067"/>
                <a:gd name="connsiteY12-278" fmla="*/ 178139 h 313267"/>
                <a:gd name="connsiteX13-279" fmla="*/ 1121834 w 2523067"/>
                <a:gd name="connsiteY13-280" fmla="*/ 211667 h 313267"/>
                <a:gd name="connsiteX14-281" fmla="*/ 1134534 w 2523067"/>
                <a:gd name="connsiteY14-282" fmla="*/ 224367 h 313267"/>
                <a:gd name="connsiteX15-283" fmla="*/ 1168400 w 2523067"/>
                <a:gd name="connsiteY15-284" fmla="*/ 241300 h 313267"/>
                <a:gd name="connsiteX16-285" fmla="*/ 1193800 w 2523067"/>
                <a:gd name="connsiteY16-286" fmla="*/ 258233 h 313267"/>
                <a:gd name="connsiteX17-287" fmla="*/ 1477434 w 2523067"/>
                <a:gd name="connsiteY17-288" fmla="*/ 283633 h 313267"/>
                <a:gd name="connsiteX18-289" fmla="*/ 1519767 w 2523067"/>
                <a:gd name="connsiteY18-290" fmla="*/ 279400 h 313267"/>
                <a:gd name="connsiteX19-291" fmla="*/ 1621367 w 2523067"/>
                <a:gd name="connsiteY19-292" fmla="*/ 270933 h 313267"/>
                <a:gd name="connsiteX20-293" fmla="*/ 1727200 w 2523067"/>
                <a:gd name="connsiteY20-294" fmla="*/ 254000 h 313267"/>
                <a:gd name="connsiteX21-295" fmla="*/ 1799167 w 2523067"/>
                <a:gd name="connsiteY21-296" fmla="*/ 245533 h 313267"/>
                <a:gd name="connsiteX22-297" fmla="*/ 1858434 w 2523067"/>
                <a:gd name="connsiteY22-298" fmla="*/ 241300 h 313267"/>
                <a:gd name="connsiteX23-299" fmla="*/ 2027767 w 2523067"/>
                <a:gd name="connsiteY23-300" fmla="*/ 237067 h 313267"/>
                <a:gd name="connsiteX24-301" fmla="*/ 2154767 w 2523067"/>
                <a:gd name="connsiteY24-302" fmla="*/ 245533 h 313267"/>
                <a:gd name="connsiteX25-303" fmla="*/ 2269067 w 2523067"/>
                <a:gd name="connsiteY25-304" fmla="*/ 258233 h 313267"/>
                <a:gd name="connsiteX26-305" fmla="*/ 2302934 w 2523067"/>
                <a:gd name="connsiteY26-306" fmla="*/ 275167 h 313267"/>
                <a:gd name="connsiteX27-307" fmla="*/ 2319867 w 2523067"/>
                <a:gd name="connsiteY27-308" fmla="*/ 279400 h 313267"/>
                <a:gd name="connsiteX28-309" fmla="*/ 2438400 w 2523067"/>
                <a:gd name="connsiteY28-310" fmla="*/ 287867 h 313267"/>
                <a:gd name="connsiteX29-311" fmla="*/ 2463800 w 2523067"/>
                <a:gd name="connsiteY29-312" fmla="*/ 300567 h 313267"/>
                <a:gd name="connsiteX30-313" fmla="*/ 2523067 w 2523067"/>
                <a:gd name="connsiteY30-314" fmla="*/ 313267 h 313267"/>
                <a:gd name="connsiteX0-315" fmla="*/ 0 w 2523067"/>
                <a:gd name="connsiteY0-316" fmla="*/ 0 h 313267"/>
                <a:gd name="connsiteX1-317" fmla="*/ 25400 w 2523067"/>
                <a:gd name="connsiteY1-318" fmla="*/ 8467 h 313267"/>
                <a:gd name="connsiteX2-319" fmla="*/ 131234 w 2523067"/>
                <a:gd name="connsiteY2-320" fmla="*/ 8467 h 313267"/>
                <a:gd name="connsiteX3-321" fmla="*/ 232834 w 2523067"/>
                <a:gd name="connsiteY3-322" fmla="*/ 12700 h 313267"/>
                <a:gd name="connsiteX4-323" fmla="*/ 270934 w 2523067"/>
                <a:gd name="connsiteY4-324" fmla="*/ 16933 h 313267"/>
                <a:gd name="connsiteX5-325" fmla="*/ 533400 w 2523067"/>
                <a:gd name="connsiteY5-326" fmla="*/ 25400 h 313267"/>
                <a:gd name="connsiteX6-327" fmla="*/ 656167 w 2523067"/>
                <a:gd name="connsiteY6-328" fmla="*/ 50800 h 313267"/>
                <a:gd name="connsiteX7-329" fmla="*/ 690034 w 2523067"/>
                <a:gd name="connsiteY7-330" fmla="*/ 63500 h 313267"/>
                <a:gd name="connsiteX8-331" fmla="*/ 783167 w 2523067"/>
                <a:gd name="connsiteY8-332" fmla="*/ 80433 h 313267"/>
                <a:gd name="connsiteX9-333" fmla="*/ 850900 w 2523067"/>
                <a:gd name="connsiteY9-334" fmla="*/ 110067 h 313267"/>
                <a:gd name="connsiteX10-335" fmla="*/ 927100 w 2523067"/>
                <a:gd name="connsiteY10-336" fmla="*/ 131233 h 313267"/>
                <a:gd name="connsiteX11-337" fmla="*/ 1014201 w 2523067"/>
                <a:gd name="connsiteY11-338" fmla="*/ 178139 h 313267"/>
                <a:gd name="connsiteX12-339" fmla="*/ 1121834 w 2523067"/>
                <a:gd name="connsiteY12-340" fmla="*/ 211667 h 313267"/>
                <a:gd name="connsiteX13-341" fmla="*/ 1134534 w 2523067"/>
                <a:gd name="connsiteY13-342" fmla="*/ 224367 h 313267"/>
                <a:gd name="connsiteX14-343" fmla="*/ 1168400 w 2523067"/>
                <a:gd name="connsiteY14-344" fmla="*/ 241300 h 313267"/>
                <a:gd name="connsiteX15-345" fmla="*/ 1193800 w 2523067"/>
                <a:gd name="connsiteY15-346" fmla="*/ 258233 h 313267"/>
                <a:gd name="connsiteX16-347" fmla="*/ 1477434 w 2523067"/>
                <a:gd name="connsiteY16-348" fmla="*/ 283633 h 313267"/>
                <a:gd name="connsiteX17-349" fmla="*/ 1519767 w 2523067"/>
                <a:gd name="connsiteY17-350" fmla="*/ 279400 h 313267"/>
                <a:gd name="connsiteX18-351" fmla="*/ 1621367 w 2523067"/>
                <a:gd name="connsiteY18-352" fmla="*/ 270933 h 313267"/>
                <a:gd name="connsiteX19-353" fmla="*/ 1727200 w 2523067"/>
                <a:gd name="connsiteY19-354" fmla="*/ 254000 h 313267"/>
                <a:gd name="connsiteX20-355" fmla="*/ 1799167 w 2523067"/>
                <a:gd name="connsiteY20-356" fmla="*/ 245533 h 313267"/>
                <a:gd name="connsiteX21-357" fmla="*/ 1858434 w 2523067"/>
                <a:gd name="connsiteY21-358" fmla="*/ 241300 h 313267"/>
                <a:gd name="connsiteX22-359" fmla="*/ 2027767 w 2523067"/>
                <a:gd name="connsiteY22-360" fmla="*/ 237067 h 313267"/>
                <a:gd name="connsiteX23-361" fmla="*/ 2154767 w 2523067"/>
                <a:gd name="connsiteY23-362" fmla="*/ 245533 h 313267"/>
                <a:gd name="connsiteX24-363" fmla="*/ 2269067 w 2523067"/>
                <a:gd name="connsiteY24-364" fmla="*/ 258233 h 313267"/>
                <a:gd name="connsiteX25-365" fmla="*/ 2302934 w 2523067"/>
                <a:gd name="connsiteY25-366" fmla="*/ 275167 h 313267"/>
                <a:gd name="connsiteX26-367" fmla="*/ 2319867 w 2523067"/>
                <a:gd name="connsiteY26-368" fmla="*/ 279400 h 313267"/>
                <a:gd name="connsiteX27-369" fmla="*/ 2438400 w 2523067"/>
                <a:gd name="connsiteY27-370" fmla="*/ 287867 h 313267"/>
                <a:gd name="connsiteX28-371" fmla="*/ 2463800 w 2523067"/>
                <a:gd name="connsiteY28-372" fmla="*/ 300567 h 313267"/>
                <a:gd name="connsiteX29-373" fmla="*/ 2523067 w 2523067"/>
                <a:gd name="connsiteY29-374" fmla="*/ 313267 h 313267"/>
                <a:gd name="connsiteX0-375" fmla="*/ 0 w 2523067"/>
                <a:gd name="connsiteY0-376" fmla="*/ 0 h 313267"/>
                <a:gd name="connsiteX1-377" fmla="*/ 25400 w 2523067"/>
                <a:gd name="connsiteY1-378" fmla="*/ 8467 h 313267"/>
                <a:gd name="connsiteX2-379" fmla="*/ 131234 w 2523067"/>
                <a:gd name="connsiteY2-380" fmla="*/ 8467 h 313267"/>
                <a:gd name="connsiteX3-381" fmla="*/ 232834 w 2523067"/>
                <a:gd name="connsiteY3-382" fmla="*/ 12700 h 313267"/>
                <a:gd name="connsiteX4-383" fmla="*/ 270934 w 2523067"/>
                <a:gd name="connsiteY4-384" fmla="*/ 16933 h 313267"/>
                <a:gd name="connsiteX5-385" fmla="*/ 533400 w 2523067"/>
                <a:gd name="connsiteY5-386" fmla="*/ 25400 h 313267"/>
                <a:gd name="connsiteX6-387" fmla="*/ 656167 w 2523067"/>
                <a:gd name="connsiteY6-388" fmla="*/ 50800 h 313267"/>
                <a:gd name="connsiteX7-389" fmla="*/ 690034 w 2523067"/>
                <a:gd name="connsiteY7-390" fmla="*/ 63500 h 313267"/>
                <a:gd name="connsiteX8-391" fmla="*/ 783167 w 2523067"/>
                <a:gd name="connsiteY8-392" fmla="*/ 80433 h 313267"/>
                <a:gd name="connsiteX9-393" fmla="*/ 850900 w 2523067"/>
                <a:gd name="connsiteY9-394" fmla="*/ 110067 h 313267"/>
                <a:gd name="connsiteX10-395" fmla="*/ 927100 w 2523067"/>
                <a:gd name="connsiteY10-396" fmla="*/ 131233 h 313267"/>
                <a:gd name="connsiteX11-397" fmla="*/ 1121834 w 2523067"/>
                <a:gd name="connsiteY11-398" fmla="*/ 211667 h 313267"/>
                <a:gd name="connsiteX12-399" fmla="*/ 1134534 w 2523067"/>
                <a:gd name="connsiteY12-400" fmla="*/ 224367 h 313267"/>
                <a:gd name="connsiteX13-401" fmla="*/ 1168400 w 2523067"/>
                <a:gd name="connsiteY13-402" fmla="*/ 241300 h 313267"/>
                <a:gd name="connsiteX14-403" fmla="*/ 1193800 w 2523067"/>
                <a:gd name="connsiteY14-404" fmla="*/ 258233 h 313267"/>
                <a:gd name="connsiteX15-405" fmla="*/ 1477434 w 2523067"/>
                <a:gd name="connsiteY15-406" fmla="*/ 283633 h 313267"/>
                <a:gd name="connsiteX16-407" fmla="*/ 1519767 w 2523067"/>
                <a:gd name="connsiteY16-408" fmla="*/ 279400 h 313267"/>
                <a:gd name="connsiteX17-409" fmla="*/ 1621367 w 2523067"/>
                <a:gd name="connsiteY17-410" fmla="*/ 270933 h 313267"/>
                <a:gd name="connsiteX18-411" fmla="*/ 1727200 w 2523067"/>
                <a:gd name="connsiteY18-412" fmla="*/ 254000 h 313267"/>
                <a:gd name="connsiteX19-413" fmla="*/ 1799167 w 2523067"/>
                <a:gd name="connsiteY19-414" fmla="*/ 245533 h 313267"/>
                <a:gd name="connsiteX20-415" fmla="*/ 1858434 w 2523067"/>
                <a:gd name="connsiteY20-416" fmla="*/ 241300 h 313267"/>
                <a:gd name="connsiteX21-417" fmla="*/ 2027767 w 2523067"/>
                <a:gd name="connsiteY21-418" fmla="*/ 237067 h 313267"/>
                <a:gd name="connsiteX22-419" fmla="*/ 2154767 w 2523067"/>
                <a:gd name="connsiteY22-420" fmla="*/ 245533 h 313267"/>
                <a:gd name="connsiteX23-421" fmla="*/ 2269067 w 2523067"/>
                <a:gd name="connsiteY23-422" fmla="*/ 258233 h 313267"/>
                <a:gd name="connsiteX24-423" fmla="*/ 2302934 w 2523067"/>
                <a:gd name="connsiteY24-424" fmla="*/ 275167 h 313267"/>
                <a:gd name="connsiteX25-425" fmla="*/ 2319867 w 2523067"/>
                <a:gd name="connsiteY25-426" fmla="*/ 279400 h 313267"/>
                <a:gd name="connsiteX26-427" fmla="*/ 2438400 w 2523067"/>
                <a:gd name="connsiteY26-428" fmla="*/ 287867 h 313267"/>
                <a:gd name="connsiteX27-429" fmla="*/ 2463800 w 2523067"/>
                <a:gd name="connsiteY27-430" fmla="*/ 300567 h 313267"/>
                <a:gd name="connsiteX28-431" fmla="*/ 2523067 w 2523067"/>
                <a:gd name="connsiteY28-432" fmla="*/ 313267 h 313267"/>
                <a:gd name="connsiteX0-433" fmla="*/ 0 w 2523067"/>
                <a:gd name="connsiteY0-434" fmla="*/ 0 h 313267"/>
                <a:gd name="connsiteX1-435" fmla="*/ 25400 w 2523067"/>
                <a:gd name="connsiteY1-436" fmla="*/ 8467 h 313267"/>
                <a:gd name="connsiteX2-437" fmla="*/ 131234 w 2523067"/>
                <a:gd name="connsiteY2-438" fmla="*/ 8467 h 313267"/>
                <a:gd name="connsiteX3-439" fmla="*/ 232834 w 2523067"/>
                <a:gd name="connsiteY3-440" fmla="*/ 12700 h 313267"/>
                <a:gd name="connsiteX4-441" fmla="*/ 270934 w 2523067"/>
                <a:gd name="connsiteY4-442" fmla="*/ 16933 h 313267"/>
                <a:gd name="connsiteX5-443" fmla="*/ 533400 w 2523067"/>
                <a:gd name="connsiteY5-444" fmla="*/ 25400 h 313267"/>
                <a:gd name="connsiteX6-445" fmla="*/ 656167 w 2523067"/>
                <a:gd name="connsiteY6-446" fmla="*/ 50800 h 313267"/>
                <a:gd name="connsiteX7-447" fmla="*/ 690034 w 2523067"/>
                <a:gd name="connsiteY7-448" fmla="*/ 63500 h 313267"/>
                <a:gd name="connsiteX8-449" fmla="*/ 783167 w 2523067"/>
                <a:gd name="connsiteY8-450" fmla="*/ 80433 h 313267"/>
                <a:gd name="connsiteX9-451" fmla="*/ 927100 w 2523067"/>
                <a:gd name="connsiteY9-452" fmla="*/ 131233 h 313267"/>
                <a:gd name="connsiteX10-453" fmla="*/ 1121834 w 2523067"/>
                <a:gd name="connsiteY10-454" fmla="*/ 211667 h 313267"/>
                <a:gd name="connsiteX11-455" fmla="*/ 1134534 w 2523067"/>
                <a:gd name="connsiteY11-456" fmla="*/ 224367 h 313267"/>
                <a:gd name="connsiteX12-457" fmla="*/ 1168400 w 2523067"/>
                <a:gd name="connsiteY12-458" fmla="*/ 241300 h 313267"/>
                <a:gd name="connsiteX13-459" fmla="*/ 1193800 w 2523067"/>
                <a:gd name="connsiteY13-460" fmla="*/ 258233 h 313267"/>
                <a:gd name="connsiteX14-461" fmla="*/ 1477434 w 2523067"/>
                <a:gd name="connsiteY14-462" fmla="*/ 283633 h 313267"/>
                <a:gd name="connsiteX15-463" fmla="*/ 1519767 w 2523067"/>
                <a:gd name="connsiteY15-464" fmla="*/ 279400 h 313267"/>
                <a:gd name="connsiteX16-465" fmla="*/ 1621367 w 2523067"/>
                <a:gd name="connsiteY16-466" fmla="*/ 270933 h 313267"/>
                <a:gd name="connsiteX17-467" fmla="*/ 1727200 w 2523067"/>
                <a:gd name="connsiteY17-468" fmla="*/ 254000 h 313267"/>
                <a:gd name="connsiteX18-469" fmla="*/ 1799167 w 2523067"/>
                <a:gd name="connsiteY18-470" fmla="*/ 245533 h 313267"/>
                <a:gd name="connsiteX19-471" fmla="*/ 1858434 w 2523067"/>
                <a:gd name="connsiteY19-472" fmla="*/ 241300 h 313267"/>
                <a:gd name="connsiteX20-473" fmla="*/ 2027767 w 2523067"/>
                <a:gd name="connsiteY20-474" fmla="*/ 237067 h 313267"/>
                <a:gd name="connsiteX21-475" fmla="*/ 2154767 w 2523067"/>
                <a:gd name="connsiteY21-476" fmla="*/ 245533 h 313267"/>
                <a:gd name="connsiteX22-477" fmla="*/ 2269067 w 2523067"/>
                <a:gd name="connsiteY22-478" fmla="*/ 258233 h 313267"/>
                <a:gd name="connsiteX23-479" fmla="*/ 2302934 w 2523067"/>
                <a:gd name="connsiteY23-480" fmla="*/ 275167 h 313267"/>
                <a:gd name="connsiteX24-481" fmla="*/ 2319867 w 2523067"/>
                <a:gd name="connsiteY24-482" fmla="*/ 279400 h 313267"/>
                <a:gd name="connsiteX25-483" fmla="*/ 2438400 w 2523067"/>
                <a:gd name="connsiteY25-484" fmla="*/ 287867 h 313267"/>
                <a:gd name="connsiteX26-485" fmla="*/ 2463800 w 2523067"/>
                <a:gd name="connsiteY26-486" fmla="*/ 300567 h 313267"/>
                <a:gd name="connsiteX27-487" fmla="*/ 2523067 w 2523067"/>
                <a:gd name="connsiteY27-488" fmla="*/ 313267 h 313267"/>
                <a:gd name="connsiteX0-489" fmla="*/ 0 w 2523067"/>
                <a:gd name="connsiteY0-490" fmla="*/ 0 h 313267"/>
                <a:gd name="connsiteX1-491" fmla="*/ 25400 w 2523067"/>
                <a:gd name="connsiteY1-492" fmla="*/ 8467 h 313267"/>
                <a:gd name="connsiteX2-493" fmla="*/ 131234 w 2523067"/>
                <a:gd name="connsiteY2-494" fmla="*/ 8467 h 313267"/>
                <a:gd name="connsiteX3-495" fmla="*/ 232834 w 2523067"/>
                <a:gd name="connsiteY3-496" fmla="*/ 12700 h 313267"/>
                <a:gd name="connsiteX4-497" fmla="*/ 270934 w 2523067"/>
                <a:gd name="connsiteY4-498" fmla="*/ 16933 h 313267"/>
                <a:gd name="connsiteX5-499" fmla="*/ 533400 w 2523067"/>
                <a:gd name="connsiteY5-500" fmla="*/ 25400 h 313267"/>
                <a:gd name="connsiteX6-501" fmla="*/ 656167 w 2523067"/>
                <a:gd name="connsiteY6-502" fmla="*/ 50800 h 313267"/>
                <a:gd name="connsiteX7-503" fmla="*/ 690034 w 2523067"/>
                <a:gd name="connsiteY7-504" fmla="*/ 63500 h 313267"/>
                <a:gd name="connsiteX8-505" fmla="*/ 783167 w 2523067"/>
                <a:gd name="connsiteY8-506" fmla="*/ 80433 h 313267"/>
                <a:gd name="connsiteX9-507" fmla="*/ 1121834 w 2523067"/>
                <a:gd name="connsiteY9-508" fmla="*/ 211667 h 313267"/>
                <a:gd name="connsiteX10-509" fmla="*/ 1134534 w 2523067"/>
                <a:gd name="connsiteY10-510" fmla="*/ 224367 h 313267"/>
                <a:gd name="connsiteX11-511" fmla="*/ 1168400 w 2523067"/>
                <a:gd name="connsiteY11-512" fmla="*/ 241300 h 313267"/>
                <a:gd name="connsiteX12-513" fmla="*/ 1193800 w 2523067"/>
                <a:gd name="connsiteY12-514" fmla="*/ 258233 h 313267"/>
                <a:gd name="connsiteX13-515" fmla="*/ 1477434 w 2523067"/>
                <a:gd name="connsiteY13-516" fmla="*/ 283633 h 313267"/>
                <a:gd name="connsiteX14-517" fmla="*/ 1519767 w 2523067"/>
                <a:gd name="connsiteY14-518" fmla="*/ 279400 h 313267"/>
                <a:gd name="connsiteX15-519" fmla="*/ 1621367 w 2523067"/>
                <a:gd name="connsiteY15-520" fmla="*/ 270933 h 313267"/>
                <a:gd name="connsiteX16-521" fmla="*/ 1727200 w 2523067"/>
                <a:gd name="connsiteY16-522" fmla="*/ 254000 h 313267"/>
                <a:gd name="connsiteX17-523" fmla="*/ 1799167 w 2523067"/>
                <a:gd name="connsiteY17-524" fmla="*/ 245533 h 313267"/>
                <a:gd name="connsiteX18-525" fmla="*/ 1858434 w 2523067"/>
                <a:gd name="connsiteY18-526" fmla="*/ 241300 h 313267"/>
                <a:gd name="connsiteX19-527" fmla="*/ 2027767 w 2523067"/>
                <a:gd name="connsiteY19-528" fmla="*/ 237067 h 313267"/>
                <a:gd name="connsiteX20-529" fmla="*/ 2154767 w 2523067"/>
                <a:gd name="connsiteY20-530" fmla="*/ 245533 h 313267"/>
                <a:gd name="connsiteX21-531" fmla="*/ 2269067 w 2523067"/>
                <a:gd name="connsiteY21-532" fmla="*/ 258233 h 313267"/>
                <a:gd name="connsiteX22-533" fmla="*/ 2302934 w 2523067"/>
                <a:gd name="connsiteY22-534" fmla="*/ 275167 h 313267"/>
                <a:gd name="connsiteX23-535" fmla="*/ 2319867 w 2523067"/>
                <a:gd name="connsiteY23-536" fmla="*/ 279400 h 313267"/>
                <a:gd name="connsiteX24-537" fmla="*/ 2438400 w 2523067"/>
                <a:gd name="connsiteY24-538" fmla="*/ 287867 h 313267"/>
                <a:gd name="connsiteX25-539" fmla="*/ 2463800 w 2523067"/>
                <a:gd name="connsiteY25-540" fmla="*/ 300567 h 313267"/>
                <a:gd name="connsiteX26-541" fmla="*/ 2523067 w 2523067"/>
                <a:gd name="connsiteY26-542" fmla="*/ 313267 h 313267"/>
                <a:gd name="connsiteX0-543" fmla="*/ 0 w 2523067"/>
                <a:gd name="connsiteY0-544" fmla="*/ 0 h 313267"/>
                <a:gd name="connsiteX1-545" fmla="*/ 25400 w 2523067"/>
                <a:gd name="connsiteY1-546" fmla="*/ 8467 h 313267"/>
                <a:gd name="connsiteX2-547" fmla="*/ 131234 w 2523067"/>
                <a:gd name="connsiteY2-548" fmla="*/ 8467 h 313267"/>
                <a:gd name="connsiteX3-549" fmla="*/ 232834 w 2523067"/>
                <a:gd name="connsiteY3-550" fmla="*/ 12700 h 313267"/>
                <a:gd name="connsiteX4-551" fmla="*/ 270934 w 2523067"/>
                <a:gd name="connsiteY4-552" fmla="*/ 16933 h 313267"/>
                <a:gd name="connsiteX5-553" fmla="*/ 533400 w 2523067"/>
                <a:gd name="connsiteY5-554" fmla="*/ 25400 h 313267"/>
                <a:gd name="connsiteX6-555" fmla="*/ 656167 w 2523067"/>
                <a:gd name="connsiteY6-556" fmla="*/ 50800 h 313267"/>
                <a:gd name="connsiteX7-557" fmla="*/ 690034 w 2523067"/>
                <a:gd name="connsiteY7-558" fmla="*/ 63500 h 313267"/>
                <a:gd name="connsiteX8-559" fmla="*/ 1121834 w 2523067"/>
                <a:gd name="connsiteY8-560" fmla="*/ 211667 h 313267"/>
                <a:gd name="connsiteX9-561" fmla="*/ 1134534 w 2523067"/>
                <a:gd name="connsiteY9-562" fmla="*/ 224367 h 313267"/>
                <a:gd name="connsiteX10-563" fmla="*/ 1168400 w 2523067"/>
                <a:gd name="connsiteY10-564" fmla="*/ 241300 h 313267"/>
                <a:gd name="connsiteX11-565" fmla="*/ 1193800 w 2523067"/>
                <a:gd name="connsiteY11-566" fmla="*/ 258233 h 313267"/>
                <a:gd name="connsiteX12-567" fmla="*/ 1477434 w 2523067"/>
                <a:gd name="connsiteY12-568" fmla="*/ 283633 h 313267"/>
                <a:gd name="connsiteX13-569" fmla="*/ 1519767 w 2523067"/>
                <a:gd name="connsiteY13-570" fmla="*/ 279400 h 313267"/>
                <a:gd name="connsiteX14-571" fmla="*/ 1621367 w 2523067"/>
                <a:gd name="connsiteY14-572" fmla="*/ 270933 h 313267"/>
                <a:gd name="connsiteX15-573" fmla="*/ 1727200 w 2523067"/>
                <a:gd name="connsiteY15-574" fmla="*/ 254000 h 313267"/>
                <a:gd name="connsiteX16-575" fmla="*/ 1799167 w 2523067"/>
                <a:gd name="connsiteY16-576" fmla="*/ 245533 h 313267"/>
                <a:gd name="connsiteX17-577" fmla="*/ 1858434 w 2523067"/>
                <a:gd name="connsiteY17-578" fmla="*/ 241300 h 313267"/>
                <a:gd name="connsiteX18-579" fmla="*/ 2027767 w 2523067"/>
                <a:gd name="connsiteY18-580" fmla="*/ 237067 h 313267"/>
                <a:gd name="connsiteX19-581" fmla="*/ 2154767 w 2523067"/>
                <a:gd name="connsiteY19-582" fmla="*/ 245533 h 313267"/>
                <a:gd name="connsiteX20-583" fmla="*/ 2269067 w 2523067"/>
                <a:gd name="connsiteY20-584" fmla="*/ 258233 h 313267"/>
                <a:gd name="connsiteX21-585" fmla="*/ 2302934 w 2523067"/>
                <a:gd name="connsiteY21-586" fmla="*/ 275167 h 313267"/>
                <a:gd name="connsiteX22-587" fmla="*/ 2319867 w 2523067"/>
                <a:gd name="connsiteY22-588" fmla="*/ 279400 h 313267"/>
                <a:gd name="connsiteX23-589" fmla="*/ 2438400 w 2523067"/>
                <a:gd name="connsiteY23-590" fmla="*/ 287867 h 313267"/>
                <a:gd name="connsiteX24-591" fmla="*/ 2463800 w 2523067"/>
                <a:gd name="connsiteY24-592" fmla="*/ 300567 h 313267"/>
                <a:gd name="connsiteX25-593" fmla="*/ 2523067 w 2523067"/>
                <a:gd name="connsiteY25-594" fmla="*/ 313267 h 313267"/>
                <a:gd name="connsiteX0-595" fmla="*/ 0 w 2523067"/>
                <a:gd name="connsiteY0-596" fmla="*/ 0 h 313267"/>
                <a:gd name="connsiteX1-597" fmla="*/ 25400 w 2523067"/>
                <a:gd name="connsiteY1-598" fmla="*/ 8467 h 313267"/>
                <a:gd name="connsiteX2-599" fmla="*/ 131234 w 2523067"/>
                <a:gd name="connsiteY2-600" fmla="*/ 8467 h 313267"/>
                <a:gd name="connsiteX3-601" fmla="*/ 232834 w 2523067"/>
                <a:gd name="connsiteY3-602" fmla="*/ 12700 h 313267"/>
                <a:gd name="connsiteX4-603" fmla="*/ 270934 w 2523067"/>
                <a:gd name="connsiteY4-604" fmla="*/ 16933 h 313267"/>
                <a:gd name="connsiteX5-605" fmla="*/ 533400 w 2523067"/>
                <a:gd name="connsiteY5-606" fmla="*/ 25400 h 313267"/>
                <a:gd name="connsiteX6-607" fmla="*/ 656167 w 2523067"/>
                <a:gd name="connsiteY6-608" fmla="*/ 50800 h 313267"/>
                <a:gd name="connsiteX7-609" fmla="*/ 1121834 w 2523067"/>
                <a:gd name="connsiteY7-610" fmla="*/ 211667 h 313267"/>
                <a:gd name="connsiteX8-611" fmla="*/ 1134534 w 2523067"/>
                <a:gd name="connsiteY8-612" fmla="*/ 224367 h 313267"/>
                <a:gd name="connsiteX9-613" fmla="*/ 1168400 w 2523067"/>
                <a:gd name="connsiteY9-614" fmla="*/ 241300 h 313267"/>
                <a:gd name="connsiteX10-615" fmla="*/ 1193800 w 2523067"/>
                <a:gd name="connsiteY10-616" fmla="*/ 258233 h 313267"/>
                <a:gd name="connsiteX11-617" fmla="*/ 1477434 w 2523067"/>
                <a:gd name="connsiteY11-618" fmla="*/ 283633 h 313267"/>
                <a:gd name="connsiteX12-619" fmla="*/ 1519767 w 2523067"/>
                <a:gd name="connsiteY12-620" fmla="*/ 279400 h 313267"/>
                <a:gd name="connsiteX13-621" fmla="*/ 1621367 w 2523067"/>
                <a:gd name="connsiteY13-622" fmla="*/ 270933 h 313267"/>
                <a:gd name="connsiteX14-623" fmla="*/ 1727200 w 2523067"/>
                <a:gd name="connsiteY14-624" fmla="*/ 254000 h 313267"/>
                <a:gd name="connsiteX15-625" fmla="*/ 1799167 w 2523067"/>
                <a:gd name="connsiteY15-626" fmla="*/ 245533 h 313267"/>
                <a:gd name="connsiteX16-627" fmla="*/ 1858434 w 2523067"/>
                <a:gd name="connsiteY16-628" fmla="*/ 241300 h 313267"/>
                <a:gd name="connsiteX17-629" fmla="*/ 2027767 w 2523067"/>
                <a:gd name="connsiteY17-630" fmla="*/ 237067 h 313267"/>
                <a:gd name="connsiteX18-631" fmla="*/ 2154767 w 2523067"/>
                <a:gd name="connsiteY18-632" fmla="*/ 245533 h 313267"/>
                <a:gd name="connsiteX19-633" fmla="*/ 2269067 w 2523067"/>
                <a:gd name="connsiteY19-634" fmla="*/ 258233 h 313267"/>
                <a:gd name="connsiteX20-635" fmla="*/ 2302934 w 2523067"/>
                <a:gd name="connsiteY20-636" fmla="*/ 275167 h 313267"/>
                <a:gd name="connsiteX21-637" fmla="*/ 2319867 w 2523067"/>
                <a:gd name="connsiteY21-638" fmla="*/ 279400 h 313267"/>
                <a:gd name="connsiteX22-639" fmla="*/ 2438400 w 2523067"/>
                <a:gd name="connsiteY22-640" fmla="*/ 287867 h 313267"/>
                <a:gd name="connsiteX23-641" fmla="*/ 2463800 w 2523067"/>
                <a:gd name="connsiteY23-642" fmla="*/ 300567 h 313267"/>
                <a:gd name="connsiteX24-643" fmla="*/ 2523067 w 2523067"/>
                <a:gd name="connsiteY24-644" fmla="*/ 313267 h 313267"/>
                <a:gd name="connsiteX0-645" fmla="*/ 0 w 2523067"/>
                <a:gd name="connsiteY0-646" fmla="*/ 0 h 313267"/>
                <a:gd name="connsiteX1-647" fmla="*/ 25400 w 2523067"/>
                <a:gd name="connsiteY1-648" fmla="*/ 8467 h 313267"/>
                <a:gd name="connsiteX2-649" fmla="*/ 131234 w 2523067"/>
                <a:gd name="connsiteY2-650" fmla="*/ 8467 h 313267"/>
                <a:gd name="connsiteX3-651" fmla="*/ 232834 w 2523067"/>
                <a:gd name="connsiteY3-652" fmla="*/ 12700 h 313267"/>
                <a:gd name="connsiteX4-653" fmla="*/ 270934 w 2523067"/>
                <a:gd name="connsiteY4-654" fmla="*/ 16933 h 313267"/>
                <a:gd name="connsiteX5-655" fmla="*/ 533400 w 2523067"/>
                <a:gd name="connsiteY5-656" fmla="*/ 25400 h 313267"/>
                <a:gd name="connsiteX6-657" fmla="*/ 1121834 w 2523067"/>
                <a:gd name="connsiteY6-658" fmla="*/ 211667 h 313267"/>
                <a:gd name="connsiteX7-659" fmla="*/ 1134534 w 2523067"/>
                <a:gd name="connsiteY7-660" fmla="*/ 224367 h 313267"/>
                <a:gd name="connsiteX8-661" fmla="*/ 1168400 w 2523067"/>
                <a:gd name="connsiteY8-662" fmla="*/ 241300 h 313267"/>
                <a:gd name="connsiteX9-663" fmla="*/ 1193800 w 2523067"/>
                <a:gd name="connsiteY9-664" fmla="*/ 258233 h 313267"/>
                <a:gd name="connsiteX10-665" fmla="*/ 1477434 w 2523067"/>
                <a:gd name="connsiteY10-666" fmla="*/ 283633 h 313267"/>
                <a:gd name="connsiteX11-667" fmla="*/ 1519767 w 2523067"/>
                <a:gd name="connsiteY11-668" fmla="*/ 279400 h 313267"/>
                <a:gd name="connsiteX12-669" fmla="*/ 1621367 w 2523067"/>
                <a:gd name="connsiteY12-670" fmla="*/ 270933 h 313267"/>
                <a:gd name="connsiteX13-671" fmla="*/ 1727200 w 2523067"/>
                <a:gd name="connsiteY13-672" fmla="*/ 254000 h 313267"/>
                <a:gd name="connsiteX14-673" fmla="*/ 1799167 w 2523067"/>
                <a:gd name="connsiteY14-674" fmla="*/ 245533 h 313267"/>
                <a:gd name="connsiteX15-675" fmla="*/ 1858434 w 2523067"/>
                <a:gd name="connsiteY15-676" fmla="*/ 241300 h 313267"/>
                <a:gd name="connsiteX16-677" fmla="*/ 2027767 w 2523067"/>
                <a:gd name="connsiteY16-678" fmla="*/ 237067 h 313267"/>
                <a:gd name="connsiteX17-679" fmla="*/ 2154767 w 2523067"/>
                <a:gd name="connsiteY17-680" fmla="*/ 245533 h 313267"/>
                <a:gd name="connsiteX18-681" fmla="*/ 2269067 w 2523067"/>
                <a:gd name="connsiteY18-682" fmla="*/ 258233 h 313267"/>
                <a:gd name="connsiteX19-683" fmla="*/ 2302934 w 2523067"/>
                <a:gd name="connsiteY19-684" fmla="*/ 275167 h 313267"/>
                <a:gd name="connsiteX20-685" fmla="*/ 2319867 w 2523067"/>
                <a:gd name="connsiteY20-686" fmla="*/ 279400 h 313267"/>
                <a:gd name="connsiteX21-687" fmla="*/ 2438400 w 2523067"/>
                <a:gd name="connsiteY21-688" fmla="*/ 287867 h 313267"/>
                <a:gd name="connsiteX22-689" fmla="*/ 2463800 w 2523067"/>
                <a:gd name="connsiteY22-690" fmla="*/ 300567 h 313267"/>
                <a:gd name="connsiteX23-691" fmla="*/ 2523067 w 2523067"/>
                <a:gd name="connsiteY23-692" fmla="*/ 313267 h 313267"/>
                <a:gd name="connsiteX0-693" fmla="*/ 0 w 2523067"/>
                <a:gd name="connsiteY0-694" fmla="*/ 0 h 313267"/>
                <a:gd name="connsiteX1-695" fmla="*/ 25400 w 2523067"/>
                <a:gd name="connsiteY1-696" fmla="*/ 8467 h 313267"/>
                <a:gd name="connsiteX2-697" fmla="*/ 131234 w 2523067"/>
                <a:gd name="connsiteY2-698" fmla="*/ 8467 h 313267"/>
                <a:gd name="connsiteX3-699" fmla="*/ 232834 w 2523067"/>
                <a:gd name="connsiteY3-700" fmla="*/ 12700 h 313267"/>
                <a:gd name="connsiteX4-701" fmla="*/ 270934 w 2523067"/>
                <a:gd name="connsiteY4-702" fmla="*/ 16933 h 313267"/>
                <a:gd name="connsiteX5-703" fmla="*/ 533400 w 2523067"/>
                <a:gd name="connsiteY5-704" fmla="*/ 25400 h 313267"/>
                <a:gd name="connsiteX6-705" fmla="*/ 1134534 w 2523067"/>
                <a:gd name="connsiteY6-706" fmla="*/ 224367 h 313267"/>
                <a:gd name="connsiteX7-707" fmla="*/ 1168400 w 2523067"/>
                <a:gd name="connsiteY7-708" fmla="*/ 241300 h 313267"/>
                <a:gd name="connsiteX8-709" fmla="*/ 1193800 w 2523067"/>
                <a:gd name="connsiteY8-710" fmla="*/ 258233 h 313267"/>
                <a:gd name="connsiteX9-711" fmla="*/ 1477434 w 2523067"/>
                <a:gd name="connsiteY9-712" fmla="*/ 283633 h 313267"/>
                <a:gd name="connsiteX10-713" fmla="*/ 1519767 w 2523067"/>
                <a:gd name="connsiteY10-714" fmla="*/ 279400 h 313267"/>
                <a:gd name="connsiteX11-715" fmla="*/ 1621367 w 2523067"/>
                <a:gd name="connsiteY11-716" fmla="*/ 270933 h 313267"/>
                <a:gd name="connsiteX12-717" fmla="*/ 1727200 w 2523067"/>
                <a:gd name="connsiteY12-718" fmla="*/ 254000 h 313267"/>
                <a:gd name="connsiteX13-719" fmla="*/ 1799167 w 2523067"/>
                <a:gd name="connsiteY13-720" fmla="*/ 245533 h 313267"/>
                <a:gd name="connsiteX14-721" fmla="*/ 1858434 w 2523067"/>
                <a:gd name="connsiteY14-722" fmla="*/ 241300 h 313267"/>
                <a:gd name="connsiteX15-723" fmla="*/ 2027767 w 2523067"/>
                <a:gd name="connsiteY15-724" fmla="*/ 237067 h 313267"/>
                <a:gd name="connsiteX16-725" fmla="*/ 2154767 w 2523067"/>
                <a:gd name="connsiteY16-726" fmla="*/ 245533 h 313267"/>
                <a:gd name="connsiteX17-727" fmla="*/ 2269067 w 2523067"/>
                <a:gd name="connsiteY17-728" fmla="*/ 258233 h 313267"/>
                <a:gd name="connsiteX18-729" fmla="*/ 2302934 w 2523067"/>
                <a:gd name="connsiteY18-730" fmla="*/ 275167 h 313267"/>
                <a:gd name="connsiteX19-731" fmla="*/ 2319867 w 2523067"/>
                <a:gd name="connsiteY19-732" fmla="*/ 279400 h 313267"/>
                <a:gd name="connsiteX20-733" fmla="*/ 2438400 w 2523067"/>
                <a:gd name="connsiteY20-734" fmla="*/ 287867 h 313267"/>
                <a:gd name="connsiteX21-735" fmla="*/ 2463800 w 2523067"/>
                <a:gd name="connsiteY21-736" fmla="*/ 300567 h 313267"/>
                <a:gd name="connsiteX22-737" fmla="*/ 2523067 w 2523067"/>
                <a:gd name="connsiteY22-738" fmla="*/ 313267 h 313267"/>
                <a:gd name="connsiteX0-739" fmla="*/ 0 w 2523067"/>
                <a:gd name="connsiteY0-740" fmla="*/ 0 h 313267"/>
                <a:gd name="connsiteX1-741" fmla="*/ 25400 w 2523067"/>
                <a:gd name="connsiteY1-742" fmla="*/ 8467 h 313267"/>
                <a:gd name="connsiteX2-743" fmla="*/ 131234 w 2523067"/>
                <a:gd name="connsiteY2-744" fmla="*/ 8467 h 313267"/>
                <a:gd name="connsiteX3-745" fmla="*/ 232834 w 2523067"/>
                <a:gd name="connsiteY3-746" fmla="*/ 12700 h 313267"/>
                <a:gd name="connsiteX4-747" fmla="*/ 270934 w 2523067"/>
                <a:gd name="connsiteY4-748" fmla="*/ 16933 h 313267"/>
                <a:gd name="connsiteX5-749" fmla="*/ 533400 w 2523067"/>
                <a:gd name="connsiteY5-750" fmla="*/ 25400 h 313267"/>
                <a:gd name="connsiteX6-751" fmla="*/ 1168400 w 2523067"/>
                <a:gd name="connsiteY6-752" fmla="*/ 241300 h 313267"/>
                <a:gd name="connsiteX7-753" fmla="*/ 1193800 w 2523067"/>
                <a:gd name="connsiteY7-754" fmla="*/ 258233 h 313267"/>
                <a:gd name="connsiteX8-755" fmla="*/ 1477434 w 2523067"/>
                <a:gd name="connsiteY8-756" fmla="*/ 283633 h 313267"/>
                <a:gd name="connsiteX9-757" fmla="*/ 1519767 w 2523067"/>
                <a:gd name="connsiteY9-758" fmla="*/ 279400 h 313267"/>
                <a:gd name="connsiteX10-759" fmla="*/ 1621367 w 2523067"/>
                <a:gd name="connsiteY10-760" fmla="*/ 270933 h 313267"/>
                <a:gd name="connsiteX11-761" fmla="*/ 1727200 w 2523067"/>
                <a:gd name="connsiteY11-762" fmla="*/ 254000 h 313267"/>
                <a:gd name="connsiteX12-763" fmla="*/ 1799167 w 2523067"/>
                <a:gd name="connsiteY12-764" fmla="*/ 245533 h 313267"/>
                <a:gd name="connsiteX13-765" fmla="*/ 1858434 w 2523067"/>
                <a:gd name="connsiteY13-766" fmla="*/ 241300 h 313267"/>
                <a:gd name="connsiteX14-767" fmla="*/ 2027767 w 2523067"/>
                <a:gd name="connsiteY14-768" fmla="*/ 237067 h 313267"/>
                <a:gd name="connsiteX15-769" fmla="*/ 2154767 w 2523067"/>
                <a:gd name="connsiteY15-770" fmla="*/ 245533 h 313267"/>
                <a:gd name="connsiteX16-771" fmla="*/ 2269067 w 2523067"/>
                <a:gd name="connsiteY16-772" fmla="*/ 258233 h 313267"/>
                <a:gd name="connsiteX17-773" fmla="*/ 2302934 w 2523067"/>
                <a:gd name="connsiteY17-774" fmla="*/ 275167 h 313267"/>
                <a:gd name="connsiteX18-775" fmla="*/ 2319867 w 2523067"/>
                <a:gd name="connsiteY18-776" fmla="*/ 279400 h 313267"/>
                <a:gd name="connsiteX19-777" fmla="*/ 2438400 w 2523067"/>
                <a:gd name="connsiteY19-778" fmla="*/ 287867 h 313267"/>
                <a:gd name="connsiteX20-779" fmla="*/ 2463800 w 2523067"/>
                <a:gd name="connsiteY20-780" fmla="*/ 300567 h 313267"/>
                <a:gd name="connsiteX21-781" fmla="*/ 2523067 w 2523067"/>
                <a:gd name="connsiteY21-782" fmla="*/ 313267 h 313267"/>
                <a:gd name="connsiteX0-783" fmla="*/ 0 w 2523067"/>
                <a:gd name="connsiteY0-784" fmla="*/ 0 h 313267"/>
                <a:gd name="connsiteX1-785" fmla="*/ 25400 w 2523067"/>
                <a:gd name="connsiteY1-786" fmla="*/ 8467 h 313267"/>
                <a:gd name="connsiteX2-787" fmla="*/ 131234 w 2523067"/>
                <a:gd name="connsiteY2-788" fmla="*/ 8467 h 313267"/>
                <a:gd name="connsiteX3-789" fmla="*/ 232834 w 2523067"/>
                <a:gd name="connsiteY3-790" fmla="*/ 12700 h 313267"/>
                <a:gd name="connsiteX4-791" fmla="*/ 270934 w 2523067"/>
                <a:gd name="connsiteY4-792" fmla="*/ 16933 h 313267"/>
                <a:gd name="connsiteX5-793" fmla="*/ 533400 w 2523067"/>
                <a:gd name="connsiteY5-794" fmla="*/ 25400 h 313267"/>
                <a:gd name="connsiteX6-795" fmla="*/ 1193800 w 2523067"/>
                <a:gd name="connsiteY6-796" fmla="*/ 258233 h 313267"/>
                <a:gd name="connsiteX7-797" fmla="*/ 1477434 w 2523067"/>
                <a:gd name="connsiteY7-798" fmla="*/ 283633 h 313267"/>
                <a:gd name="connsiteX8-799" fmla="*/ 1519767 w 2523067"/>
                <a:gd name="connsiteY8-800" fmla="*/ 279400 h 313267"/>
                <a:gd name="connsiteX9-801" fmla="*/ 1621367 w 2523067"/>
                <a:gd name="connsiteY9-802" fmla="*/ 270933 h 313267"/>
                <a:gd name="connsiteX10-803" fmla="*/ 1727200 w 2523067"/>
                <a:gd name="connsiteY10-804" fmla="*/ 254000 h 313267"/>
                <a:gd name="connsiteX11-805" fmla="*/ 1799167 w 2523067"/>
                <a:gd name="connsiteY11-806" fmla="*/ 245533 h 313267"/>
                <a:gd name="connsiteX12-807" fmla="*/ 1858434 w 2523067"/>
                <a:gd name="connsiteY12-808" fmla="*/ 241300 h 313267"/>
                <a:gd name="connsiteX13-809" fmla="*/ 2027767 w 2523067"/>
                <a:gd name="connsiteY13-810" fmla="*/ 237067 h 313267"/>
                <a:gd name="connsiteX14-811" fmla="*/ 2154767 w 2523067"/>
                <a:gd name="connsiteY14-812" fmla="*/ 245533 h 313267"/>
                <a:gd name="connsiteX15-813" fmla="*/ 2269067 w 2523067"/>
                <a:gd name="connsiteY15-814" fmla="*/ 258233 h 313267"/>
                <a:gd name="connsiteX16-815" fmla="*/ 2302934 w 2523067"/>
                <a:gd name="connsiteY16-816" fmla="*/ 275167 h 313267"/>
                <a:gd name="connsiteX17-817" fmla="*/ 2319867 w 2523067"/>
                <a:gd name="connsiteY17-818" fmla="*/ 279400 h 313267"/>
                <a:gd name="connsiteX18-819" fmla="*/ 2438400 w 2523067"/>
                <a:gd name="connsiteY18-820" fmla="*/ 287867 h 313267"/>
                <a:gd name="connsiteX19-821" fmla="*/ 2463800 w 2523067"/>
                <a:gd name="connsiteY19-822" fmla="*/ 300567 h 313267"/>
                <a:gd name="connsiteX20-823" fmla="*/ 2523067 w 2523067"/>
                <a:gd name="connsiteY20-824" fmla="*/ 313267 h 313267"/>
                <a:gd name="connsiteX0-825" fmla="*/ 0 w 2523067"/>
                <a:gd name="connsiteY0-826" fmla="*/ 0 h 313267"/>
                <a:gd name="connsiteX1-827" fmla="*/ 25400 w 2523067"/>
                <a:gd name="connsiteY1-828" fmla="*/ 8467 h 313267"/>
                <a:gd name="connsiteX2-829" fmla="*/ 131234 w 2523067"/>
                <a:gd name="connsiteY2-830" fmla="*/ 8467 h 313267"/>
                <a:gd name="connsiteX3-831" fmla="*/ 232834 w 2523067"/>
                <a:gd name="connsiteY3-832" fmla="*/ 12700 h 313267"/>
                <a:gd name="connsiteX4-833" fmla="*/ 270934 w 2523067"/>
                <a:gd name="connsiteY4-834" fmla="*/ 16933 h 313267"/>
                <a:gd name="connsiteX5-835" fmla="*/ 533400 w 2523067"/>
                <a:gd name="connsiteY5-836" fmla="*/ 25400 h 313267"/>
                <a:gd name="connsiteX6-837" fmla="*/ 1193800 w 2523067"/>
                <a:gd name="connsiteY6-838" fmla="*/ 258233 h 313267"/>
                <a:gd name="connsiteX7-839" fmla="*/ 1477434 w 2523067"/>
                <a:gd name="connsiteY7-840" fmla="*/ 283633 h 313267"/>
                <a:gd name="connsiteX8-841" fmla="*/ 1621367 w 2523067"/>
                <a:gd name="connsiteY8-842" fmla="*/ 270933 h 313267"/>
                <a:gd name="connsiteX9-843" fmla="*/ 1727200 w 2523067"/>
                <a:gd name="connsiteY9-844" fmla="*/ 254000 h 313267"/>
                <a:gd name="connsiteX10-845" fmla="*/ 1799167 w 2523067"/>
                <a:gd name="connsiteY10-846" fmla="*/ 245533 h 313267"/>
                <a:gd name="connsiteX11-847" fmla="*/ 1858434 w 2523067"/>
                <a:gd name="connsiteY11-848" fmla="*/ 241300 h 313267"/>
                <a:gd name="connsiteX12-849" fmla="*/ 2027767 w 2523067"/>
                <a:gd name="connsiteY12-850" fmla="*/ 237067 h 313267"/>
                <a:gd name="connsiteX13-851" fmla="*/ 2154767 w 2523067"/>
                <a:gd name="connsiteY13-852" fmla="*/ 245533 h 313267"/>
                <a:gd name="connsiteX14-853" fmla="*/ 2269067 w 2523067"/>
                <a:gd name="connsiteY14-854" fmla="*/ 258233 h 313267"/>
                <a:gd name="connsiteX15-855" fmla="*/ 2302934 w 2523067"/>
                <a:gd name="connsiteY15-856" fmla="*/ 275167 h 313267"/>
                <a:gd name="connsiteX16-857" fmla="*/ 2319867 w 2523067"/>
                <a:gd name="connsiteY16-858" fmla="*/ 279400 h 313267"/>
                <a:gd name="connsiteX17-859" fmla="*/ 2438400 w 2523067"/>
                <a:gd name="connsiteY17-860" fmla="*/ 287867 h 313267"/>
                <a:gd name="connsiteX18-861" fmla="*/ 2463800 w 2523067"/>
                <a:gd name="connsiteY18-862" fmla="*/ 300567 h 313267"/>
                <a:gd name="connsiteX19-863" fmla="*/ 2523067 w 2523067"/>
                <a:gd name="connsiteY19-864" fmla="*/ 313267 h 313267"/>
                <a:gd name="connsiteX0-865" fmla="*/ 0 w 2523067"/>
                <a:gd name="connsiteY0-866" fmla="*/ 0 h 313267"/>
                <a:gd name="connsiteX1-867" fmla="*/ 25400 w 2523067"/>
                <a:gd name="connsiteY1-868" fmla="*/ 8467 h 313267"/>
                <a:gd name="connsiteX2-869" fmla="*/ 131234 w 2523067"/>
                <a:gd name="connsiteY2-870" fmla="*/ 8467 h 313267"/>
                <a:gd name="connsiteX3-871" fmla="*/ 232834 w 2523067"/>
                <a:gd name="connsiteY3-872" fmla="*/ 12700 h 313267"/>
                <a:gd name="connsiteX4-873" fmla="*/ 270934 w 2523067"/>
                <a:gd name="connsiteY4-874" fmla="*/ 16933 h 313267"/>
                <a:gd name="connsiteX5-875" fmla="*/ 533400 w 2523067"/>
                <a:gd name="connsiteY5-876" fmla="*/ 25400 h 313267"/>
                <a:gd name="connsiteX6-877" fmla="*/ 1193800 w 2523067"/>
                <a:gd name="connsiteY6-878" fmla="*/ 258233 h 313267"/>
                <a:gd name="connsiteX7-879" fmla="*/ 1477434 w 2523067"/>
                <a:gd name="connsiteY7-880" fmla="*/ 283633 h 313267"/>
                <a:gd name="connsiteX8-881" fmla="*/ 1513735 w 2523067"/>
                <a:gd name="connsiteY8-882" fmla="*/ 283972 h 313267"/>
                <a:gd name="connsiteX9-883" fmla="*/ 1621367 w 2523067"/>
                <a:gd name="connsiteY9-884" fmla="*/ 270933 h 313267"/>
                <a:gd name="connsiteX10-885" fmla="*/ 1727200 w 2523067"/>
                <a:gd name="connsiteY10-886" fmla="*/ 254000 h 313267"/>
                <a:gd name="connsiteX11-887" fmla="*/ 1799167 w 2523067"/>
                <a:gd name="connsiteY11-888" fmla="*/ 245533 h 313267"/>
                <a:gd name="connsiteX12-889" fmla="*/ 1858434 w 2523067"/>
                <a:gd name="connsiteY12-890" fmla="*/ 241300 h 313267"/>
                <a:gd name="connsiteX13-891" fmla="*/ 2027767 w 2523067"/>
                <a:gd name="connsiteY13-892" fmla="*/ 237067 h 313267"/>
                <a:gd name="connsiteX14-893" fmla="*/ 2154767 w 2523067"/>
                <a:gd name="connsiteY14-894" fmla="*/ 245533 h 313267"/>
                <a:gd name="connsiteX15-895" fmla="*/ 2269067 w 2523067"/>
                <a:gd name="connsiteY15-896" fmla="*/ 258233 h 313267"/>
                <a:gd name="connsiteX16-897" fmla="*/ 2302934 w 2523067"/>
                <a:gd name="connsiteY16-898" fmla="*/ 275167 h 313267"/>
                <a:gd name="connsiteX17-899" fmla="*/ 2319867 w 2523067"/>
                <a:gd name="connsiteY17-900" fmla="*/ 279400 h 313267"/>
                <a:gd name="connsiteX18-901" fmla="*/ 2438400 w 2523067"/>
                <a:gd name="connsiteY18-902" fmla="*/ 287867 h 313267"/>
                <a:gd name="connsiteX19-903" fmla="*/ 2463800 w 2523067"/>
                <a:gd name="connsiteY19-904" fmla="*/ 300567 h 313267"/>
                <a:gd name="connsiteX20-905" fmla="*/ 2523067 w 2523067"/>
                <a:gd name="connsiteY20-906" fmla="*/ 313267 h 313267"/>
                <a:gd name="connsiteX0-907" fmla="*/ 0 w 2523067"/>
                <a:gd name="connsiteY0-908" fmla="*/ 0 h 313267"/>
                <a:gd name="connsiteX1-909" fmla="*/ 25400 w 2523067"/>
                <a:gd name="connsiteY1-910" fmla="*/ 8467 h 313267"/>
                <a:gd name="connsiteX2-911" fmla="*/ 131234 w 2523067"/>
                <a:gd name="connsiteY2-912" fmla="*/ 8467 h 313267"/>
                <a:gd name="connsiteX3-913" fmla="*/ 232834 w 2523067"/>
                <a:gd name="connsiteY3-914" fmla="*/ 12700 h 313267"/>
                <a:gd name="connsiteX4-915" fmla="*/ 270934 w 2523067"/>
                <a:gd name="connsiteY4-916" fmla="*/ 16933 h 313267"/>
                <a:gd name="connsiteX5-917" fmla="*/ 533400 w 2523067"/>
                <a:gd name="connsiteY5-918" fmla="*/ 25400 h 313267"/>
                <a:gd name="connsiteX6-919" fmla="*/ 1193800 w 2523067"/>
                <a:gd name="connsiteY6-920" fmla="*/ 258233 h 313267"/>
                <a:gd name="connsiteX7-921" fmla="*/ 1477434 w 2523067"/>
                <a:gd name="connsiteY7-922" fmla="*/ 283633 h 313267"/>
                <a:gd name="connsiteX8-923" fmla="*/ 1513735 w 2523067"/>
                <a:gd name="connsiteY8-924" fmla="*/ 283972 h 313267"/>
                <a:gd name="connsiteX9-925" fmla="*/ 1727200 w 2523067"/>
                <a:gd name="connsiteY9-926" fmla="*/ 254000 h 313267"/>
                <a:gd name="connsiteX10-927" fmla="*/ 1799167 w 2523067"/>
                <a:gd name="connsiteY10-928" fmla="*/ 245533 h 313267"/>
                <a:gd name="connsiteX11-929" fmla="*/ 1858434 w 2523067"/>
                <a:gd name="connsiteY11-930" fmla="*/ 241300 h 313267"/>
                <a:gd name="connsiteX12-931" fmla="*/ 2027767 w 2523067"/>
                <a:gd name="connsiteY12-932" fmla="*/ 237067 h 313267"/>
                <a:gd name="connsiteX13-933" fmla="*/ 2154767 w 2523067"/>
                <a:gd name="connsiteY13-934" fmla="*/ 245533 h 313267"/>
                <a:gd name="connsiteX14-935" fmla="*/ 2269067 w 2523067"/>
                <a:gd name="connsiteY14-936" fmla="*/ 258233 h 313267"/>
                <a:gd name="connsiteX15-937" fmla="*/ 2302934 w 2523067"/>
                <a:gd name="connsiteY15-938" fmla="*/ 275167 h 313267"/>
                <a:gd name="connsiteX16-939" fmla="*/ 2319867 w 2523067"/>
                <a:gd name="connsiteY16-940" fmla="*/ 279400 h 313267"/>
                <a:gd name="connsiteX17-941" fmla="*/ 2438400 w 2523067"/>
                <a:gd name="connsiteY17-942" fmla="*/ 287867 h 313267"/>
                <a:gd name="connsiteX18-943" fmla="*/ 2463800 w 2523067"/>
                <a:gd name="connsiteY18-944" fmla="*/ 300567 h 313267"/>
                <a:gd name="connsiteX19-945" fmla="*/ 2523067 w 2523067"/>
                <a:gd name="connsiteY19-946" fmla="*/ 313267 h 313267"/>
                <a:gd name="connsiteX0-947" fmla="*/ 0 w 2523067"/>
                <a:gd name="connsiteY0-948" fmla="*/ 0 h 313267"/>
                <a:gd name="connsiteX1-949" fmla="*/ 25400 w 2523067"/>
                <a:gd name="connsiteY1-950" fmla="*/ 8467 h 313267"/>
                <a:gd name="connsiteX2-951" fmla="*/ 131234 w 2523067"/>
                <a:gd name="connsiteY2-952" fmla="*/ 8467 h 313267"/>
                <a:gd name="connsiteX3-953" fmla="*/ 232834 w 2523067"/>
                <a:gd name="connsiteY3-954" fmla="*/ 12700 h 313267"/>
                <a:gd name="connsiteX4-955" fmla="*/ 270934 w 2523067"/>
                <a:gd name="connsiteY4-956" fmla="*/ 16933 h 313267"/>
                <a:gd name="connsiteX5-957" fmla="*/ 533400 w 2523067"/>
                <a:gd name="connsiteY5-958" fmla="*/ 25400 h 313267"/>
                <a:gd name="connsiteX6-959" fmla="*/ 1193800 w 2523067"/>
                <a:gd name="connsiteY6-960" fmla="*/ 258233 h 313267"/>
                <a:gd name="connsiteX7-961" fmla="*/ 1477434 w 2523067"/>
                <a:gd name="connsiteY7-962" fmla="*/ 283633 h 313267"/>
                <a:gd name="connsiteX8-963" fmla="*/ 1727200 w 2523067"/>
                <a:gd name="connsiteY8-964" fmla="*/ 254000 h 313267"/>
                <a:gd name="connsiteX9-965" fmla="*/ 1799167 w 2523067"/>
                <a:gd name="connsiteY9-966" fmla="*/ 245533 h 313267"/>
                <a:gd name="connsiteX10-967" fmla="*/ 1858434 w 2523067"/>
                <a:gd name="connsiteY10-968" fmla="*/ 241300 h 313267"/>
                <a:gd name="connsiteX11-969" fmla="*/ 2027767 w 2523067"/>
                <a:gd name="connsiteY11-970" fmla="*/ 237067 h 313267"/>
                <a:gd name="connsiteX12-971" fmla="*/ 2154767 w 2523067"/>
                <a:gd name="connsiteY12-972" fmla="*/ 245533 h 313267"/>
                <a:gd name="connsiteX13-973" fmla="*/ 2269067 w 2523067"/>
                <a:gd name="connsiteY13-974" fmla="*/ 258233 h 313267"/>
                <a:gd name="connsiteX14-975" fmla="*/ 2302934 w 2523067"/>
                <a:gd name="connsiteY14-976" fmla="*/ 275167 h 313267"/>
                <a:gd name="connsiteX15-977" fmla="*/ 2319867 w 2523067"/>
                <a:gd name="connsiteY15-978" fmla="*/ 279400 h 313267"/>
                <a:gd name="connsiteX16-979" fmla="*/ 2438400 w 2523067"/>
                <a:gd name="connsiteY16-980" fmla="*/ 287867 h 313267"/>
                <a:gd name="connsiteX17-981" fmla="*/ 2463800 w 2523067"/>
                <a:gd name="connsiteY17-982" fmla="*/ 300567 h 313267"/>
                <a:gd name="connsiteX18-983" fmla="*/ 2523067 w 2523067"/>
                <a:gd name="connsiteY18-984" fmla="*/ 313267 h 313267"/>
                <a:gd name="connsiteX0-985" fmla="*/ 0 w 2523067"/>
                <a:gd name="connsiteY0-986" fmla="*/ 0 h 313267"/>
                <a:gd name="connsiteX1-987" fmla="*/ 25400 w 2523067"/>
                <a:gd name="connsiteY1-988" fmla="*/ 8467 h 313267"/>
                <a:gd name="connsiteX2-989" fmla="*/ 131234 w 2523067"/>
                <a:gd name="connsiteY2-990" fmla="*/ 8467 h 313267"/>
                <a:gd name="connsiteX3-991" fmla="*/ 232834 w 2523067"/>
                <a:gd name="connsiteY3-992" fmla="*/ 12700 h 313267"/>
                <a:gd name="connsiteX4-993" fmla="*/ 270934 w 2523067"/>
                <a:gd name="connsiteY4-994" fmla="*/ 16933 h 313267"/>
                <a:gd name="connsiteX5-995" fmla="*/ 533400 w 2523067"/>
                <a:gd name="connsiteY5-996" fmla="*/ 25400 h 313267"/>
                <a:gd name="connsiteX6-997" fmla="*/ 1193800 w 2523067"/>
                <a:gd name="connsiteY6-998" fmla="*/ 258233 h 313267"/>
                <a:gd name="connsiteX7-999" fmla="*/ 1727200 w 2523067"/>
                <a:gd name="connsiteY7-1000" fmla="*/ 254000 h 313267"/>
                <a:gd name="connsiteX8-1001" fmla="*/ 1799167 w 2523067"/>
                <a:gd name="connsiteY8-1002" fmla="*/ 245533 h 313267"/>
                <a:gd name="connsiteX9-1003" fmla="*/ 1858434 w 2523067"/>
                <a:gd name="connsiteY9-1004" fmla="*/ 241300 h 313267"/>
                <a:gd name="connsiteX10-1005" fmla="*/ 2027767 w 2523067"/>
                <a:gd name="connsiteY10-1006" fmla="*/ 237067 h 313267"/>
                <a:gd name="connsiteX11-1007" fmla="*/ 2154767 w 2523067"/>
                <a:gd name="connsiteY11-1008" fmla="*/ 245533 h 313267"/>
                <a:gd name="connsiteX12-1009" fmla="*/ 2269067 w 2523067"/>
                <a:gd name="connsiteY12-1010" fmla="*/ 258233 h 313267"/>
                <a:gd name="connsiteX13-1011" fmla="*/ 2302934 w 2523067"/>
                <a:gd name="connsiteY13-1012" fmla="*/ 275167 h 313267"/>
                <a:gd name="connsiteX14-1013" fmla="*/ 2319867 w 2523067"/>
                <a:gd name="connsiteY14-1014" fmla="*/ 279400 h 313267"/>
                <a:gd name="connsiteX15-1015" fmla="*/ 2438400 w 2523067"/>
                <a:gd name="connsiteY15-1016" fmla="*/ 287867 h 313267"/>
                <a:gd name="connsiteX16-1017" fmla="*/ 2463800 w 2523067"/>
                <a:gd name="connsiteY16-1018" fmla="*/ 300567 h 313267"/>
                <a:gd name="connsiteX17-1019" fmla="*/ 2523067 w 2523067"/>
                <a:gd name="connsiteY17-1020" fmla="*/ 313267 h 313267"/>
                <a:gd name="connsiteX0-1021" fmla="*/ 0 w 2523067"/>
                <a:gd name="connsiteY0-1022" fmla="*/ 0 h 313267"/>
                <a:gd name="connsiteX1-1023" fmla="*/ 25400 w 2523067"/>
                <a:gd name="connsiteY1-1024" fmla="*/ 8467 h 313267"/>
                <a:gd name="connsiteX2-1025" fmla="*/ 131234 w 2523067"/>
                <a:gd name="connsiteY2-1026" fmla="*/ 8467 h 313267"/>
                <a:gd name="connsiteX3-1027" fmla="*/ 232834 w 2523067"/>
                <a:gd name="connsiteY3-1028" fmla="*/ 12700 h 313267"/>
                <a:gd name="connsiteX4-1029" fmla="*/ 270934 w 2523067"/>
                <a:gd name="connsiteY4-1030" fmla="*/ 16933 h 313267"/>
                <a:gd name="connsiteX5-1031" fmla="*/ 533400 w 2523067"/>
                <a:gd name="connsiteY5-1032" fmla="*/ 25400 h 313267"/>
                <a:gd name="connsiteX6-1033" fmla="*/ 1193800 w 2523067"/>
                <a:gd name="connsiteY6-1034" fmla="*/ 258233 h 313267"/>
                <a:gd name="connsiteX7-1035" fmla="*/ 1799167 w 2523067"/>
                <a:gd name="connsiteY7-1036" fmla="*/ 245533 h 313267"/>
                <a:gd name="connsiteX8-1037" fmla="*/ 1858434 w 2523067"/>
                <a:gd name="connsiteY8-1038" fmla="*/ 241300 h 313267"/>
                <a:gd name="connsiteX9-1039" fmla="*/ 2027767 w 2523067"/>
                <a:gd name="connsiteY9-1040" fmla="*/ 237067 h 313267"/>
                <a:gd name="connsiteX10-1041" fmla="*/ 2154767 w 2523067"/>
                <a:gd name="connsiteY10-1042" fmla="*/ 245533 h 313267"/>
                <a:gd name="connsiteX11-1043" fmla="*/ 2269067 w 2523067"/>
                <a:gd name="connsiteY11-1044" fmla="*/ 258233 h 313267"/>
                <a:gd name="connsiteX12-1045" fmla="*/ 2302934 w 2523067"/>
                <a:gd name="connsiteY12-1046" fmla="*/ 275167 h 313267"/>
                <a:gd name="connsiteX13-1047" fmla="*/ 2319867 w 2523067"/>
                <a:gd name="connsiteY13-1048" fmla="*/ 279400 h 313267"/>
                <a:gd name="connsiteX14-1049" fmla="*/ 2438400 w 2523067"/>
                <a:gd name="connsiteY14-1050" fmla="*/ 287867 h 313267"/>
                <a:gd name="connsiteX15-1051" fmla="*/ 2463800 w 2523067"/>
                <a:gd name="connsiteY15-1052" fmla="*/ 300567 h 313267"/>
                <a:gd name="connsiteX16-1053" fmla="*/ 2523067 w 2523067"/>
                <a:gd name="connsiteY16-1054" fmla="*/ 313267 h 313267"/>
                <a:gd name="connsiteX0-1055" fmla="*/ 0 w 2523067"/>
                <a:gd name="connsiteY0-1056" fmla="*/ 0 h 313267"/>
                <a:gd name="connsiteX1-1057" fmla="*/ 25400 w 2523067"/>
                <a:gd name="connsiteY1-1058" fmla="*/ 8467 h 313267"/>
                <a:gd name="connsiteX2-1059" fmla="*/ 131234 w 2523067"/>
                <a:gd name="connsiteY2-1060" fmla="*/ 8467 h 313267"/>
                <a:gd name="connsiteX3-1061" fmla="*/ 232834 w 2523067"/>
                <a:gd name="connsiteY3-1062" fmla="*/ 12700 h 313267"/>
                <a:gd name="connsiteX4-1063" fmla="*/ 270934 w 2523067"/>
                <a:gd name="connsiteY4-1064" fmla="*/ 16933 h 313267"/>
                <a:gd name="connsiteX5-1065" fmla="*/ 533400 w 2523067"/>
                <a:gd name="connsiteY5-1066" fmla="*/ 25400 h 313267"/>
                <a:gd name="connsiteX6-1067" fmla="*/ 1193800 w 2523067"/>
                <a:gd name="connsiteY6-1068" fmla="*/ 258233 h 313267"/>
                <a:gd name="connsiteX7-1069" fmla="*/ 1799167 w 2523067"/>
                <a:gd name="connsiteY7-1070" fmla="*/ 245533 h 313267"/>
                <a:gd name="connsiteX8-1071" fmla="*/ 1858434 w 2523067"/>
                <a:gd name="connsiteY8-1072" fmla="*/ 241300 h 313267"/>
                <a:gd name="connsiteX9-1073" fmla="*/ 2154767 w 2523067"/>
                <a:gd name="connsiteY9-1074" fmla="*/ 245533 h 313267"/>
                <a:gd name="connsiteX10-1075" fmla="*/ 2269067 w 2523067"/>
                <a:gd name="connsiteY10-1076" fmla="*/ 258233 h 313267"/>
                <a:gd name="connsiteX11-1077" fmla="*/ 2302934 w 2523067"/>
                <a:gd name="connsiteY11-1078" fmla="*/ 275167 h 313267"/>
                <a:gd name="connsiteX12-1079" fmla="*/ 2319867 w 2523067"/>
                <a:gd name="connsiteY12-1080" fmla="*/ 279400 h 313267"/>
                <a:gd name="connsiteX13-1081" fmla="*/ 2438400 w 2523067"/>
                <a:gd name="connsiteY13-1082" fmla="*/ 287867 h 313267"/>
                <a:gd name="connsiteX14-1083" fmla="*/ 2463800 w 2523067"/>
                <a:gd name="connsiteY14-1084" fmla="*/ 300567 h 313267"/>
                <a:gd name="connsiteX15-1085" fmla="*/ 2523067 w 2523067"/>
                <a:gd name="connsiteY15-1086" fmla="*/ 313267 h 313267"/>
                <a:gd name="connsiteX0-1087" fmla="*/ 0 w 2523067"/>
                <a:gd name="connsiteY0-1088" fmla="*/ 0 h 313267"/>
                <a:gd name="connsiteX1-1089" fmla="*/ 25400 w 2523067"/>
                <a:gd name="connsiteY1-1090" fmla="*/ 8467 h 313267"/>
                <a:gd name="connsiteX2-1091" fmla="*/ 131234 w 2523067"/>
                <a:gd name="connsiteY2-1092" fmla="*/ 8467 h 313267"/>
                <a:gd name="connsiteX3-1093" fmla="*/ 232834 w 2523067"/>
                <a:gd name="connsiteY3-1094" fmla="*/ 12700 h 313267"/>
                <a:gd name="connsiteX4-1095" fmla="*/ 270934 w 2523067"/>
                <a:gd name="connsiteY4-1096" fmla="*/ 16933 h 313267"/>
                <a:gd name="connsiteX5-1097" fmla="*/ 533400 w 2523067"/>
                <a:gd name="connsiteY5-1098" fmla="*/ 25400 h 313267"/>
                <a:gd name="connsiteX6-1099" fmla="*/ 1193800 w 2523067"/>
                <a:gd name="connsiteY6-1100" fmla="*/ 258233 h 313267"/>
                <a:gd name="connsiteX7-1101" fmla="*/ 1799167 w 2523067"/>
                <a:gd name="connsiteY7-1102" fmla="*/ 245533 h 313267"/>
                <a:gd name="connsiteX8-1103" fmla="*/ 1858434 w 2523067"/>
                <a:gd name="connsiteY8-1104" fmla="*/ 241300 h 313267"/>
                <a:gd name="connsiteX9-1105" fmla="*/ 2269067 w 2523067"/>
                <a:gd name="connsiteY9-1106" fmla="*/ 258233 h 313267"/>
                <a:gd name="connsiteX10-1107" fmla="*/ 2302934 w 2523067"/>
                <a:gd name="connsiteY10-1108" fmla="*/ 275167 h 313267"/>
                <a:gd name="connsiteX11-1109" fmla="*/ 2319867 w 2523067"/>
                <a:gd name="connsiteY11-1110" fmla="*/ 279400 h 313267"/>
                <a:gd name="connsiteX12-1111" fmla="*/ 2438400 w 2523067"/>
                <a:gd name="connsiteY12-1112" fmla="*/ 287867 h 313267"/>
                <a:gd name="connsiteX13-1113" fmla="*/ 2463800 w 2523067"/>
                <a:gd name="connsiteY13-1114" fmla="*/ 300567 h 313267"/>
                <a:gd name="connsiteX14-1115" fmla="*/ 2523067 w 2523067"/>
                <a:gd name="connsiteY14-1116" fmla="*/ 313267 h 313267"/>
                <a:gd name="connsiteX0-1117" fmla="*/ 0 w 2523067"/>
                <a:gd name="connsiteY0-1118" fmla="*/ 0 h 313267"/>
                <a:gd name="connsiteX1-1119" fmla="*/ 25400 w 2523067"/>
                <a:gd name="connsiteY1-1120" fmla="*/ 8467 h 313267"/>
                <a:gd name="connsiteX2-1121" fmla="*/ 131234 w 2523067"/>
                <a:gd name="connsiteY2-1122" fmla="*/ 8467 h 313267"/>
                <a:gd name="connsiteX3-1123" fmla="*/ 232834 w 2523067"/>
                <a:gd name="connsiteY3-1124" fmla="*/ 12700 h 313267"/>
                <a:gd name="connsiteX4-1125" fmla="*/ 270934 w 2523067"/>
                <a:gd name="connsiteY4-1126" fmla="*/ 16933 h 313267"/>
                <a:gd name="connsiteX5-1127" fmla="*/ 533400 w 2523067"/>
                <a:gd name="connsiteY5-1128" fmla="*/ 25400 h 313267"/>
                <a:gd name="connsiteX6-1129" fmla="*/ 1193800 w 2523067"/>
                <a:gd name="connsiteY6-1130" fmla="*/ 258233 h 313267"/>
                <a:gd name="connsiteX7-1131" fmla="*/ 1799167 w 2523067"/>
                <a:gd name="connsiteY7-1132" fmla="*/ 245533 h 313267"/>
                <a:gd name="connsiteX8-1133" fmla="*/ 1858434 w 2523067"/>
                <a:gd name="connsiteY8-1134" fmla="*/ 241300 h 313267"/>
                <a:gd name="connsiteX9-1135" fmla="*/ 2302934 w 2523067"/>
                <a:gd name="connsiteY9-1136" fmla="*/ 275167 h 313267"/>
                <a:gd name="connsiteX10-1137" fmla="*/ 2319867 w 2523067"/>
                <a:gd name="connsiteY10-1138" fmla="*/ 279400 h 313267"/>
                <a:gd name="connsiteX11-1139" fmla="*/ 2438400 w 2523067"/>
                <a:gd name="connsiteY11-1140" fmla="*/ 287867 h 313267"/>
                <a:gd name="connsiteX12-1141" fmla="*/ 2463800 w 2523067"/>
                <a:gd name="connsiteY12-1142" fmla="*/ 300567 h 313267"/>
                <a:gd name="connsiteX13-1143" fmla="*/ 2523067 w 2523067"/>
                <a:gd name="connsiteY13-1144" fmla="*/ 313267 h 313267"/>
                <a:gd name="connsiteX0-1145" fmla="*/ 0 w 2523067"/>
                <a:gd name="connsiteY0-1146" fmla="*/ 0 h 313267"/>
                <a:gd name="connsiteX1-1147" fmla="*/ 25400 w 2523067"/>
                <a:gd name="connsiteY1-1148" fmla="*/ 8467 h 313267"/>
                <a:gd name="connsiteX2-1149" fmla="*/ 131234 w 2523067"/>
                <a:gd name="connsiteY2-1150" fmla="*/ 8467 h 313267"/>
                <a:gd name="connsiteX3-1151" fmla="*/ 232834 w 2523067"/>
                <a:gd name="connsiteY3-1152" fmla="*/ 12700 h 313267"/>
                <a:gd name="connsiteX4-1153" fmla="*/ 270934 w 2523067"/>
                <a:gd name="connsiteY4-1154" fmla="*/ 16933 h 313267"/>
                <a:gd name="connsiteX5-1155" fmla="*/ 533400 w 2523067"/>
                <a:gd name="connsiteY5-1156" fmla="*/ 25400 h 313267"/>
                <a:gd name="connsiteX6-1157" fmla="*/ 1193800 w 2523067"/>
                <a:gd name="connsiteY6-1158" fmla="*/ 258233 h 313267"/>
                <a:gd name="connsiteX7-1159" fmla="*/ 1799167 w 2523067"/>
                <a:gd name="connsiteY7-1160" fmla="*/ 245533 h 313267"/>
                <a:gd name="connsiteX8-1161" fmla="*/ 1858434 w 2523067"/>
                <a:gd name="connsiteY8-1162" fmla="*/ 241300 h 313267"/>
                <a:gd name="connsiteX9-1163" fmla="*/ 2302934 w 2523067"/>
                <a:gd name="connsiteY9-1164" fmla="*/ 275167 h 313267"/>
                <a:gd name="connsiteX10-1165" fmla="*/ 2438400 w 2523067"/>
                <a:gd name="connsiteY10-1166" fmla="*/ 287867 h 313267"/>
                <a:gd name="connsiteX11-1167" fmla="*/ 2463800 w 2523067"/>
                <a:gd name="connsiteY11-1168" fmla="*/ 300567 h 313267"/>
                <a:gd name="connsiteX12-1169" fmla="*/ 2523067 w 2523067"/>
                <a:gd name="connsiteY12-1170" fmla="*/ 313267 h 313267"/>
                <a:gd name="connsiteX0-1171" fmla="*/ 0 w 2523067"/>
                <a:gd name="connsiteY0-1172" fmla="*/ 0 h 313267"/>
                <a:gd name="connsiteX1-1173" fmla="*/ 25400 w 2523067"/>
                <a:gd name="connsiteY1-1174" fmla="*/ 8467 h 313267"/>
                <a:gd name="connsiteX2-1175" fmla="*/ 131234 w 2523067"/>
                <a:gd name="connsiteY2-1176" fmla="*/ 8467 h 313267"/>
                <a:gd name="connsiteX3-1177" fmla="*/ 232834 w 2523067"/>
                <a:gd name="connsiteY3-1178" fmla="*/ 12700 h 313267"/>
                <a:gd name="connsiteX4-1179" fmla="*/ 270934 w 2523067"/>
                <a:gd name="connsiteY4-1180" fmla="*/ 16933 h 313267"/>
                <a:gd name="connsiteX5-1181" fmla="*/ 533400 w 2523067"/>
                <a:gd name="connsiteY5-1182" fmla="*/ 25400 h 313267"/>
                <a:gd name="connsiteX6-1183" fmla="*/ 1193800 w 2523067"/>
                <a:gd name="connsiteY6-1184" fmla="*/ 258233 h 313267"/>
                <a:gd name="connsiteX7-1185" fmla="*/ 1799167 w 2523067"/>
                <a:gd name="connsiteY7-1186" fmla="*/ 245533 h 313267"/>
                <a:gd name="connsiteX8-1187" fmla="*/ 1858434 w 2523067"/>
                <a:gd name="connsiteY8-1188" fmla="*/ 241300 h 313267"/>
                <a:gd name="connsiteX9-1189" fmla="*/ 2438400 w 2523067"/>
                <a:gd name="connsiteY9-1190" fmla="*/ 287867 h 313267"/>
                <a:gd name="connsiteX10-1191" fmla="*/ 2463800 w 2523067"/>
                <a:gd name="connsiteY10-1192" fmla="*/ 300567 h 313267"/>
                <a:gd name="connsiteX11-1193" fmla="*/ 2523067 w 2523067"/>
                <a:gd name="connsiteY11-1194" fmla="*/ 313267 h 313267"/>
                <a:gd name="connsiteX0-1195" fmla="*/ 0 w 2523067"/>
                <a:gd name="connsiteY0-1196" fmla="*/ 0 h 313267"/>
                <a:gd name="connsiteX1-1197" fmla="*/ 25400 w 2523067"/>
                <a:gd name="connsiteY1-1198" fmla="*/ 8467 h 313267"/>
                <a:gd name="connsiteX2-1199" fmla="*/ 131234 w 2523067"/>
                <a:gd name="connsiteY2-1200" fmla="*/ 8467 h 313267"/>
                <a:gd name="connsiteX3-1201" fmla="*/ 232834 w 2523067"/>
                <a:gd name="connsiteY3-1202" fmla="*/ 12700 h 313267"/>
                <a:gd name="connsiteX4-1203" fmla="*/ 270934 w 2523067"/>
                <a:gd name="connsiteY4-1204" fmla="*/ 16933 h 313267"/>
                <a:gd name="connsiteX5-1205" fmla="*/ 533400 w 2523067"/>
                <a:gd name="connsiteY5-1206" fmla="*/ 25400 h 313267"/>
                <a:gd name="connsiteX6-1207" fmla="*/ 1193800 w 2523067"/>
                <a:gd name="connsiteY6-1208" fmla="*/ 258233 h 313267"/>
                <a:gd name="connsiteX7-1209" fmla="*/ 1799167 w 2523067"/>
                <a:gd name="connsiteY7-1210" fmla="*/ 245533 h 313267"/>
                <a:gd name="connsiteX8-1211" fmla="*/ 1858434 w 2523067"/>
                <a:gd name="connsiteY8-1212" fmla="*/ 241300 h 313267"/>
                <a:gd name="connsiteX9-1213" fmla="*/ 2438400 w 2523067"/>
                <a:gd name="connsiteY9-1214" fmla="*/ 287867 h 313267"/>
                <a:gd name="connsiteX10-1215" fmla="*/ 2523067 w 2523067"/>
                <a:gd name="connsiteY10-1216" fmla="*/ 313267 h 313267"/>
                <a:gd name="connsiteX0-1217" fmla="*/ 0 w 2523067"/>
                <a:gd name="connsiteY0-1218" fmla="*/ 0 h 313267"/>
                <a:gd name="connsiteX1-1219" fmla="*/ 25400 w 2523067"/>
                <a:gd name="connsiteY1-1220" fmla="*/ 8467 h 313267"/>
                <a:gd name="connsiteX2-1221" fmla="*/ 131234 w 2523067"/>
                <a:gd name="connsiteY2-1222" fmla="*/ 8467 h 313267"/>
                <a:gd name="connsiteX3-1223" fmla="*/ 232834 w 2523067"/>
                <a:gd name="connsiteY3-1224" fmla="*/ 12700 h 313267"/>
                <a:gd name="connsiteX4-1225" fmla="*/ 270934 w 2523067"/>
                <a:gd name="connsiteY4-1226" fmla="*/ 16933 h 313267"/>
                <a:gd name="connsiteX5-1227" fmla="*/ 533400 w 2523067"/>
                <a:gd name="connsiteY5-1228" fmla="*/ 25400 h 313267"/>
                <a:gd name="connsiteX6-1229" fmla="*/ 1193800 w 2523067"/>
                <a:gd name="connsiteY6-1230" fmla="*/ 258233 h 313267"/>
                <a:gd name="connsiteX7-1231" fmla="*/ 1799167 w 2523067"/>
                <a:gd name="connsiteY7-1232" fmla="*/ 245533 h 313267"/>
                <a:gd name="connsiteX8-1233" fmla="*/ 1858434 w 2523067"/>
                <a:gd name="connsiteY8-1234" fmla="*/ 241300 h 313267"/>
                <a:gd name="connsiteX9-1235" fmla="*/ 2523067 w 2523067"/>
                <a:gd name="connsiteY9-1236" fmla="*/ 313267 h 313267"/>
                <a:gd name="connsiteX0-1237" fmla="*/ 0 w 2523067"/>
                <a:gd name="connsiteY0-1238" fmla="*/ 0 h 313267"/>
                <a:gd name="connsiteX1-1239" fmla="*/ 25400 w 2523067"/>
                <a:gd name="connsiteY1-1240" fmla="*/ 8467 h 313267"/>
                <a:gd name="connsiteX2-1241" fmla="*/ 131234 w 2523067"/>
                <a:gd name="connsiteY2-1242" fmla="*/ 8467 h 313267"/>
                <a:gd name="connsiteX3-1243" fmla="*/ 232834 w 2523067"/>
                <a:gd name="connsiteY3-1244" fmla="*/ 12700 h 313267"/>
                <a:gd name="connsiteX4-1245" fmla="*/ 533400 w 2523067"/>
                <a:gd name="connsiteY4-1246" fmla="*/ 25400 h 313267"/>
                <a:gd name="connsiteX5-1247" fmla="*/ 1193800 w 2523067"/>
                <a:gd name="connsiteY5-1248" fmla="*/ 258233 h 313267"/>
                <a:gd name="connsiteX6-1249" fmla="*/ 1799167 w 2523067"/>
                <a:gd name="connsiteY6-1250" fmla="*/ 245533 h 313267"/>
                <a:gd name="connsiteX7-1251" fmla="*/ 1858434 w 2523067"/>
                <a:gd name="connsiteY7-1252" fmla="*/ 241300 h 313267"/>
                <a:gd name="connsiteX8-1253" fmla="*/ 2523067 w 2523067"/>
                <a:gd name="connsiteY8-1254" fmla="*/ 313267 h 313267"/>
                <a:gd name="connsiteX0-1255" fmla="*/ 0 w 2523067"/>
                <a:gd name="connsiteY0-1256" fmla="*/ 0 h 313267"/>
                <a:gd name="connsiteX1-1257" fmla="*/ 25400 w 2523067"/>
                <a:gd name="connsiteY1-1258" fmla="*/ 8467 h 313267"/>
                <a:gd name="connsiteX2-1259" fmla="*/ 131234 w 2523067"/>
                <a:gd name="connsiteY2-1260" fmla="*/ 8467 h 313267"/>
                <a:gd name="connsiteX3-1261" fmla="*/ 533400 w 2523067"/>
                <a:gd name="connsiteY3-1262" fmla="*/ 25400 h 313267"/>
                <a:gd name="connsiteX4-1263" fmla="*/ 1193800 w 2523067"/>
                <a:gd name="connsiteY4-1264" fmla="*/ 258233 h 313267"/>
                <a:gd name="connsiteX5-1265" fmla="*/ 1799167 w 2523067"/>
                <a:gd name="connsiteY5-1266" fmla="*/ 245533 h 313267"/>
                <a:gd name="connsiteX6-1267" fmla="*/ 1858434 w 2523067"/>
                <a:gd name="connsiteY6-1268" fmla="*/ 241300 h 313267"/>
                <a:gd name="connsiteX7-1269" fmla="*/ 2523067 w 2523067"/>
                <a:gd name="connsiteY7-1270" fmla="*/ 313267 h 313267"/>
                <a:gd name="connsiteX0-1271" fmla="*/ 19523 w 2542590"/>
                <a:gd name="connsiteY0-1272" fmla="*/ 0 h 313267"/>
                <a:gd name="connsiteX1-1273" fmla="*/ 44923 w 2542590"/>
                <a:gd name="connsiteY1-1274" fmla="*/ 8467 h 313267"/>
                <a:gd name="connsiteX2-1275" fmla="*/ 552923 w 2542590"/>
                <a:gd name="connsiteY2-1276" fmla="*/ 25400 h 313267"/>
                <a:gd name="connsiteX3-1277" fmla="*/ 1213323 w 2542590"/>
                <a:gd name="connsiteY3-1278" fmla="*/ 258233 h 313267"/>
                <a:gd name="connsiteX4-1279" fmla="*/ 1818690 w 2542590"/>
                <a:gd name="connsiteY4-1280" fmla="*/ 245533 h 313267"/>
                <a:gd name="connsiteX5-1281" fmla="*/ 1877957 w 2542590"/>
                <a:gd name="connsiteY5-1282" fmla="*/ 241300 h 313267"/>
                <a:gd name="connsiteX6-1283" fmla="*/ 2542590 w 2542590"/>
                <a:gd name="connsiteY6-1284" fmla="*/ 313267 h 313267"/>
                <a:gd name="connsiteX0-1285" fmla="*/ 0 w 2523067"/>
                <a:gd name="connsiteY0-1286" fmla="*/ 0 h 313267"/>
                <a:gd name="connsiteX1-1287" fmla="*/ 533400 w 2523067"/>
                <a:gd name="connsiteY1-1288" fmla="*/ 25400 h 313267"/>
                <a:gd name="connsiteX2-1289" fmla="*/ 1193800 w 2523067"/>
                <a:gd name="connsiteY2-1290" fmla="*/ 258233 h 313267"/>
                <a:gd name="connsiteX3-1291" fmla="*/ 1799167 w 2523067"/>
                <a:gd name="connsiteY3-1292" fmla="*/ 245533 h 313267"/>
                <a:gd name="connsiteX4-1293" fmla="*/ 1858434 w 2523067"/>
                <a:gd name="connsiteY4-1294" fmla="*/ 241300 h 313267"/>
                <a:gd name="connsiteX5-1295" fmla="*/ 2523067 w 2523067"/>
                <a:gd name="connsiteY5-1296" fmla="*/ 313267 h 313267"/>
                <a:gd name="connsiteX0-1297" fmla="*/ 0 w 2523067"/>
                <a:gd name="connsiteY0-1298" fmla="*/ 0 h 313267"/>
                <a:gd name="connsiteX1-1299" fmla="*/ 630766 w 2523067"/>
                <a:gd name="connsiteY1-1300" fmla="*/ 29634 h 313267"/>
                <a:gd name="connsiteX2-1301" fmla="*/ 1193800 w 2523067"/>
                <a:gd name="connsiteY2-1302" fmla="*/ 258233 h 313267"/>
                <a:gd name="connsiteX3-1303" fmla="*/ 1799167 w 2523067"/>
                <a:gd name="connsiteY3-1304" fmla="*/ 245533 h 313267"/>
                <a:gd name="connsiteX4-1305" fmla="*/ 1858434 w 2523067"/>
                <a:gd name="connsiteY4-1306" fmla="*/ 241300 h 313267"/>
                <a:gd name="connsiteX5-1307" fmla="*/ 2523067 w 2523067"/>
                <a:gd name="connsiteY5-1308" fmla="*/ 313267 h 313267"/>
                <a:gd name="connsiteX0-1309" fmla="*/ 0 w 2523067"/>
                <a:gd name="connsiteY0-1310" fmla="*/ 0 h 313267"/>
                <a:gd name="connsiteX1-1311" fmla="*/ 630766 w 2523067"/>
                <a:gd name="connsiteY1-1312" fmla="*/ 29634 h 313267"/>
                <a:gd name="connsiteX2-1313" fmla="*/ 1193800 w 2523067"/>
                <a:gd name="connsiteY2-1314" fmla="*/ 258233 h 313267"/>
                <a:gd name="connsiteX3-1315" fmla="*/ 1799167 w 2523067"/>
                <a:gd name="connsiteY3-1316" fmla="*/ 245533 h 313267"/>
                <a:gd name="connsiteX4-1317" fmla="*/ 1858434 w 2523067"/>
                <a:gd name="connsiteY4-1318" fmla="*/ 241300 h 313267"/>
                <a:gd name="connsiteX5-1319" fmla="*/ 2523067 w 2523067"/>
                <a:gd name="connsiteY5-1320" fmla="*/ 313267 h 313267"/>
                <a:gd name="connsiteX0-1321" fmla="*/ 0 w 2523067"/>
                <a:gd name="connsiteY0-1322" fmla="*/ 0 h 313267"/>
                <a:gd name="connsiteX1-1323" fmla="*/ 630766 w 2523067"/>
                <a:gd name="connsiteY1-1324" fmla="*/ 29634 h 313267"/>
                <a:gd name="connsiteX2-1325" fmla="*/ 1193800 w 2523067"/>
                <a:gd name="connsiteY2-1326" fmla="*/ 258233 h 313267"/>
                <a:gd name="connsiteX3-1327" fmla="*/ 1799167 w 2523067"/>
                <a:gd name="connsiteY3-1328" fmla="*/ 245533 h 313267"/>
                <a:gd name="connsiteX4-1329" fmla="*/ 1858434 w 2523067"/>
                <a:gd name="connsiteY4-1330" fmla="*/ 241300 h 313267"/>
                <a:gd name="connsiteX5-1331" fmla="*/ 2523067 w 2523067"/>
                <a:gd name="connsiteY5-1332" fmla="*/ 313267 h 313267"/>
                <a:gd name="connsiteX0-1333" fmla="*/ 0 w 2523067"/>
                <a:gd name="connsiteY0-1334" fmla="*/ 0 h 313267"/>
                <a:gd name="connsiteX1-1335" fmla="*/ 630766 w 2523067"/>
                <a:gd name="connsiteY1-1336" fmla="*/ 29634 h 313267"/>
                <a:gd name="connsiteX2-1337" fmla="*/ 1193800 w 2523067"/>
                <a:gd name="connsiteY2-1338" fmla="*/ 258233 h 313267"/>
                <a:gd name="connsiteX3-1339" fmla="*/ 1799167 w 2523067"/>
                <a:gd name="connsiteY3-1340" fmla="*/ 245533 h 313267"/>
                <a:gd name="connsiteX4-1341" fmla="*/ 1858434 w 2523067"/>
                <a:gd name="connsiteY4-1342" fmla="*/ 241300 h 313267"/>
                <a:gd name="connsiteX5-1343" fmla="*/ 2523067 w 2523067"/>
                <a:gd name="connsiteY5-1344" fmla="*/ 313267 h 313267"/>
                <a:gd name="connsiteX0-1345" fmla="*/ 0 w 2523067"/>
                <a:gd name="connsiteY0-1346" fmla="*/ 0 h 313267"/>
                <a:gd name="connsiteX1-1347" fmla="*/ 630766 w 2523067"/>
                <a:gd name="connsiteY1-1348" fmla="*/ 29634 h 313267"/>
                <a:gd name="connsiteX2-1349" fmla="*/ 1193800 w 2523067"/>
                <a:gd name="connsiteY2-1350" fmla="*/ 258233 h 313267"/>
                <a:gd name="connsiteX3-1351" fmla="*/ 1858434 w 2523067"/>
                <a:gd name="connsiteY3-1352" fmla="*/ 241300 h 313267"/>
                <a:gd name="connsiteX4-1353" fmla="*/ 2523067 w 2523067"/>
                <a:gd name="connsiteY4-1354" fmla="*/ 313267 h 313267"/>
                <a:gd name="connsiteX0-1355" fmla="*/ 0 w 2523067"/>
                <a:gd name="connsiteY0-1356" fmla="*/ 0 h 313267"/>
                <a:gd name="connsiteX1-1357" fmla="*/ 630766 w 2523067"/>
                <a:gd name="connsiteY1-1358" fmla="*/ 29634 h 313267"/>
                <a:gd name="connsiteX2-1359" fmla="*/ 1193800 w 2523067"/>
                <a:gd name="connsiteY2-1360" fmla="*/ 258233 h 313267"/>
                <a:gd name="connsiteX3-1361" fmla="*/ 1858434 w 2523067"/>
                <a:gd name="connsiteY3-1362" fmla="*/ 241300 h 313267"/>
                <a:gd name="connsiteX4-1363" fmla="*/ 2523067 w 2523067"/>
                <a:gd name="connsiteY4-1364" fmla="*/ 313267 h 313267"/>
                <a:gd name="connsiteX0-1365" fmla="*/ 0 w 2523067"/>
                <a:gd name="connsiteY0-1366" fmla="*/ 0 h 313267"/>
                <a:gd name="connsiteX1-1367" fmla="*/ 630766 w 2523067"/>
                <a:gd name="connsiteY1-1368" fmla="*/ 29634 h 313267"/>
                <a:gd name="connsiteX2-1369" fmla="*/ 1193800 w 2523067"/>
                <a:gd name="connsiteY2-1370" fmla="*/ 258233 h 313267"/>
                <a:gd name="connsiteX3-1371" fmla="*/ 1816101 w 2523067"/>
                <a:gd name="connsiteY3-1372" fmla="*/ 177800 h 313267"/>
                <a:gd name="connsiteX4-1373" fmla="*/ 2523067 w 2523067"/>
                <a:gd name="connsiteY4-1374" fmla="*/ 313267 h 313267"/>
                <a:gd name="connsiteX0-1375" fmla="*/ 0 w 2523067"/>
                <a:gd name="connsiteY0-1376" fmla="*/ 2458 h 339243"/>
                <a:gd name="connsiteX1-1377" fmla="*/ 630766 w 2523067"/>
                <a:gd name="connsiteY1-1378" fmla="*/ 32092 h 339243"/>
                <a:gd name="connsiteX2-1379" fmla="*/ 1202267 w 2523067"/>
                <a:gd name="connsiteY2-1380" fmla="*/ 336891 h 339243"/>
                <a:gd name="connsiteX3-1381" fmla="*/ 1816101 w 2523067"/>
                <a:gd name="connsiteY3-1382" fmla="*/ 180258 h 339243"/>
                <a:gd name="connsiteX4-1383" fmla="*/ 2523067 w 2523067"/>
                <a:gd name="connsiteY4-1384" fmla="*/ 315725 h 339243"/>
                <a:gd name="connsiteX0-1385" fmla="*/ 0 w 2523067"/>
                <a:gd name="connsiteY0-1386" fmla="*/ 9389 h 333474"/>
                <a:gd name="connsiteX1-1387" fmla="*/ 630766 w 2523067"/>
                <a:gd name="connsiteY1-1388" fmla="*/ 26323 h 333474"/>
                <a:gd name="connsiteX2-1389" fmla="*/ 1202267 w 2523067"/>
                <a:gd name="connsiteY2-1390" fmla="*/ 331122 h 333474"/>
                <a:gd name="connsiteX3-1391" fmla="*/ 1816101 w 2523067"/>
                <a:gd name="connsiteY3-1392" fmla="*/ 174489 h 333474"/>
                <a:gd name="connsiteX4-1393" fmla="*/ 2523067 w 2523067"/>
                <a:gd name="connsiteY4-1394" fmla="*/ 309956 h 333474"/>
                <a:gd name="connsiteX0-1395" fmla="*/ 0 w 2523067"/>
                <a:gd name="connsiteY0-1396" fmla="*/ 15975 h 340060"/>
                <a:gd name="connsiteX1-1397" fmla="*/ 630766 w 2523067"/>
                <a:gd name="connsiteY1-1398" fmla="*/ 32909 h 340060"/>
                <a:gd name="connsiteX2-1399" fmla="*/ 1202267 w 2523067"/>
                <a:gd name="connsiteY2-1400" fmla="*/ 337708 h 340060"/>
                <a:gd name="connsiteX3-1401" fmla="*/ 1816101 w 2523067"/>
                <a:gd name="connsiteY3-1402" fmla="*/ 181075 h 340060"/>
                <a:gd name="connsiteX4-1403" fmla="*/ 2523067 w 2523067"/>
                <a:gd name="connsiteY4-1404" fmla="*/ 316542 h 340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523067" h="340060">
                  <a:moveTo>
                    <a:pt x="0" y="15975"/>
                  </a:moveTo>
                  <a:cubicBezTo>
                    <a:pt x="206022" y="4686"/>
                    <a:pt x="430388" y="-20713"/>
                    <a:pt x="630766" y="32909"/>
                  </a:cubicBezTo>
                  <a:cubicBezTo>
                    <a:pt x="831144" y="86531"/>
                    <a:pt x="1004711" y="313014"/>
                    <a:pt x="1202267" y="337708"/>
                  </a:cubicBezTo>
                  <a:cubicBezTo>
                    <a:pt x="1399823" y="362402"/>
                    <a:pt x="1595968" y="184603"/>
                    <a:pt x="1816101" y="181075"/>
                  </a:cubicBezTo>
                  <a:cubicBezTo>
                    <a:pt x="2036234" y="177547"/>
                    <a:pt x="2384602" y="301549"/>
                    <a:pt x="2523067" y="316542"/>
                  </a:cubicBezTo>
                </a:path>
              </a:pathLst>
            </a:custGeom>
            <a:noFill/>
            <a:ln w="146050">
              <a:solidFill>
                <a:schemeClr val="tx1">
                  <a:alpha val="52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0795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48079" y="3042853"/>
            <a:ext cx="2815490" cy="1289853"/>
            <a:chOff x="348079" y="3042853"/>
            <a:chExt cx="2815490" cy="1289853"/>
          </a:xfrm>
        </p:grpSpPr>
        <p:pic>
          <p:nvPicPr>
            <p:cNvPr id="34" name="图片 33" descr="N[@~G%A@9NDZF$N3S7$44{R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48079" y="3723114"/>
              <a:ext cx="2815490" cy="609592"/>
            </a:xfrm>
            <a:prstGeom prst="rect">
              <a:avLst/>
            </a:prstGeom>
          </p:spPr>
        </p:pic>
        <p:cxnSp>
          <p:nvCxnSpPr>
            <p:cNvPr id="42" name="直接连接符 41"/>
            <p:cNvCxnSpPr/>
            <p:nvPr/>
          </p:nvCxnSpPr>
          <p:spPr>
            <a:xfrm>
              <a:off x="348079" y="3042853"/>
              <a:ext cx="2723302" cy="0"/>
            </a:xfrm>
            <a:prstGeom prst="line">
              <a:avLst/>
            </a:prstGeom>
            <a:noFill/>
            <a:ln w="146050">
              <a:solidFill>
                <a:schemeClr val="tx1">
                  <a:alpha val="52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0795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3" name="箭头: V 形 42"/>
          <p:cNvSpPr/>
          <p:nvPr/>
        </p:nvSpPr>
        <p:spPr>
          <a:xfrm>
            <a:off x="3287133" y="2759683"/>
            <a:ext cx="1295650" cy="1573055"/>
          </a:xfrm>
          <a:prstGeom prst="chevron">
            <a:avLst>
              <a:gd name="adj" fmla="val 2211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3200" dirty="0">
                <a:solidFill>
                  <a:schemeClr val="bg2">
                    <a:lumMod val="90000"/>
                  </a:schemeClr>
                </a:solidFill>
                <a:effectLst/>
                <a:ea typeface="方正书宋简体" panose="02000000000000000000" pitchFamily="2" charset="-122"/>
              </a:rPr>
              <a:t>蒙皮</a:t>
            </a:r>
            <a:endParaRPr lang="zh-CN" altLang="en-US" sz="3200" dirty="0">
              <a:solidFill>
                <a:schemeClr val="bg2">
                  <a:lumMod val="90000"/>
                </a:schemeClr>
              </a:solidFill>
              <a:effectLst/>
              <a:ea typeface="方正书宋简体" panose="02000000000000000000" pitchFamily="2" charset="-122"/>
            </a:endParaRPr>
          </a:p>
        </p:txBody>
      </p:sp>
      <p:sp>
        <p:nvSpPr>
          <p:cNvPr id="45" name="箭头: V 形 44"/>
          <p:cNvSpPr/>
          <p:nvPr/>
        </p:nvSpPr>
        <p:spPr>
          <a:xfrm>
            <a:off x="7294074" y="2763493"/>
            <a:ext cx="1295650" cy="1573055"/>
          </a:xfrm>
          <a:prstGeom prst="chevron">
            <a:avLst>
              <a:gd name="adj" fmla="val 2211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zh-CN" altLang="en-US" sz="3200" dirty="0">
                <a:solidFill>
                  <a:schemeClr val="bg2">
                    <a:lumMod val="50000"/>
                  </a:schemeClr>
                </a:solidFill>
                <a:effectLst/>
                <a:ea typeface="方正书宋简体" panose="02000000000000000000" pitchFamily="2" charset="-122"/>
              </a:rPr>
              <a:t>集成</a:t>
            </a:r>
            <a:endParaRPr lang="zh-CN" altLang="en-US" sz="3200" dirty="0">
              <a:solidFill>
                <a:schemeClr val="bg2">
                  <a:lumMod val="50000"/>
                </a:schemeClr>
              </a:solidFill>
              <a:effectLst/>
              <a:ea typeface="方正书宋简体" panose="02000000000000000000" pitchFamily="2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8807290" y="3003006"/>
            <a:ext cx="2815490" cy="1240648"/>
            <a:chOff x="8807290" y="3003006"/>
            <a:chExt cx="2815490" cy="1240648"/>
          </a:xfrm>
        </p:grpSpPr>
        <p:grpSp>
          <p:nvGrpSpPr>
            <p:cNvPr id="46" name="组合 45"/>
            <p:cNvGrpSpPr/>
            <p:nvPr/>
          </p:nvGrpSpPr>
          <p:grpSpPr>
            <a:xfrm>
              <a:off x="8807290" y="3003006"/>
              <a:ext cx="2815490" cy="609592"/>
              <a:chOff x="6905568" y="3245225"/>
              <a:chExt cx="2815490" cy="609592"/>
            </a:xfrm>
          </p:grpSpPr>
          <p:pic>
            <p:nvPicPr>
              <p:cNvPr id="47" name="图片 46" descr="N[@~G%A@9NDZF$N3S7$44{R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905568" y="3245225"/>
                <a:ext cx="2815490" cy="609592"/>
              </a:xfrm>
              <a:prstGeom prst="rect">
                <a:avLst/>
              </a:prstGeom>
            </p:spPr>
          </p:pic>
          <p:sp>
            <p:nvSpPr>
              <p:cNvPr id="48" name="任意多边形: 形状 47"/>
              <p:cNvSpPr/>
              <p:nvPr/>
            </p:nvSpPr>
            <p:spPr>
              <a:xfrm>
                <a:off x="7029132" y="3383054"/>
                <a:ext cx="2523067" cy="340060"/>
              </a:xfrm>
              <a:custGeom>
                <a:avLst/>
                <a:gdLst>
                  <a:gd name="connsiteX0" fmla="*/ 0 w 2523067"/>
                  <a:gd name="connsiteY0" fmla="*/ 0 h 313267"/>
                  <a:gd name="connsiteX1" fmla="*/ 25400 w 2523067"/>
                  <a:gd name="connsiteY1" fmla="*/ 8467 h 313267"/>
                  <a:gd name="connsiteX2" fmla="*/ 131234 w 2523067"/>
                  <a:gd name="connsiteY2" fmla="*/ 8467 h 313267"/>
                  <a:gd name="connsiteX3" fmla="*/ 232834 w 2523067"/>
                  <a:gd name="connsiteY3" fmla="*/ 12700 h 313267"/>
                  <a:gd name="connsiteX4" fmla="*/ 270934 w 2523067"/>
                  <a:gd name="connsiteY4" fmla="*/ 16933 h 313267"/>
                  <a:gd name="connsiteX5" fmla="*/ 533400 w 2523067"/>
                  <a:gd name="connsiteY5" fmla="*/ 25400 h 313267"/>
                  <a:gd name="connsiteX6" fmla="*/ 656167 w 2523067"/>
                  <a:gd name="connsiteY6" fmla="*/ 50800 h 313267"/>
                  <a:gd name="connsiteX7" fmla="*/ 690034 w 2523067"/>
                  <a:gd name="connsiteY7" fmla="*/ 63500 h 313267"/>
                  <a:gd name="connsiteX8" fmla="*/ 783167 w 2523067"/>
                  <a:gd name="connsiteY8" fmla="*/ 80433 h 313267"/>
                  <a:gd name="connsiteX9" fmla="*/ 850900 w 2523067"/>
                  <a:gd name="connsiteY9" fmla="*/ 110067 h 313267"/>
                  <a:gd name="connsiteX10" fmla="*/ 927100 w 2523067"/>
                  <a:gd name="connsiteY10" fmla="*/ 131233 h 313267"/>
                  <a:gd name="connsiteX11" fmla="*/ 977900 w 2523067"/>
                  <a:gd name="connsiteY11" fmla="*/ 152400 h 313267"/>
                  <a:gd name="connsiteX12" fmla="*/ 1058334 w 2523067"/>
                  <a:gd name="connsiteY12" fmla="*/ 177800 h 313267"/>
                  <a:gd name="connsiteX13" fmla="*/ 1096434 w 2523067"/>
                  <a:gd name="connsiteY13" fmla="*/ 194733 h 313267"/>
                  <a:gd name="connsiteX14" fmla="*/ 1121834 w 2523067"/>
                  <a:gd name="connsiteY14" fmla="*/ 211667 h 313267"/>
                  <a:gd name="connsiteX15" fmla="*/ 1134534 w 2523067"/>
                  <a:gd name="connsiteY15" fmla="*/ 224367 h 313267"/>
                  <a:gd name="connsiteX16" fmla="*/ 1151467 w 2523067"/>
                  <a:gd name="connsiteY16" fmla="*/ 228600 h 313267"/>
                  <a:gd name="connsiteX17" fmla="*/ 1168400 w 2523067"/>
                  <a:gd name="connsiteY17" fmla="*/ 241300 h 313267"/>
                  <a:gd name="connsiteX18" fmla="*/ 1193800 w 2523067"/>
                  <a:gd name="connsiteY18" fmla="*/ 258233 h 313267"/>
                  <a:gd name="connsiteX19" fmla="*/ 1227667 w 2523067"/>
                  <a:gd name="connsiteY19" fmla="*/ 287867 h 313267"/>
                  <a:gd name="connsiteX20" fmla="*/ 1477434 w 2523067"/>
                  <a:gd name="connsiteY20" fmla="*/ 283633 h 313267"/>
                  <a:gd name="connsiteX21" fmla="*/ 1519767 w 2523067"/>
                  <a:gd name="connsiteY21" fmla="*/ 279400 h 313267"/>
                  <a:gd name="connsiteX22" fmla="*/ 1621367 w 2523067"/>
                  <a:gd name="connsiteY22" fmla="*/ 270933 h 313267"/>
                  <a:gd name="connsiteX23" fmla="*/ 1727200 w 2523067"/>
                  <a:gd name="connsiteY23" fmla="*/ 254000 h 313267"/>
                  <a:gd name="connsiteX24" fmla="*/ 1799167 w 2523067"/>
                  <a:gd name="connsiteY24" fmla="*/ 245533 h 313267"/>
                  <a:gd name="connsiteX25" fmla="*/ 1858434 w 2523067"/>
                  <a:gd name="connsiteY25" fmla="*/ 241300 h 313267"/>
                  <a:gd name="connsiteX26" fmla="*/ 2027767 w 2523067"/>
                  <a:gd name="connsiteY26" fmla="*/ 237067 h 313267"/>
                  <a:gd name="connsiteX27" fmla="*/ 2154767 w 2523067"/>
                  <a:gd name="connsiteY27" fmla="*/ 245533 h 313267"/>
                  <a:gd name="connsiteX28" fmla="*/ 2269067 w 2523067"/>
                  <a:gd name="connsiteY28" fmla="*/ 258233 h 313267"/>
                  <a:gd name="connsiteX29" fmla="*/ 2302934 w 2523067"/>
                  <a:gd name="connsiteY29" fmla="*/ 275167 h 313267"/>
                  <a:gd name="connsiteX30" fmla="*/ 2319867 w 2523067"/>
                  <a:gd name="connsiteY30" fmla="*/ 279400 h 313267"/>
                  <a:gd name="connsiteX31" fmla="*/ 2438400 w 2523067"/>
                  <a:gd name="connsiteY31" fmla="*/ 287867 h 313267"/>
                  <a:gd name="connsiteX32" fmla="*/ 2463800 w 2523067"/>
                  <a:gd name="connsiteY32" fmla="*/ 300567 h 313267"/>
                  <a:gd name="connsiteX33" fmla="*/ 2523067 w 2523067"/>
                  <a:gd name="connsiteY33" fmla="*/ 313267 h 313267"/>
                  <a:gd name="connsiteX0-1" fmla="*/ 0 w 2523067"/>
                  <a:gd name="connsiteY0-2" fmla="*/ 0 h 313267"/>
                  <a:gd name="connsiteX1-3" fmla="*/ 25400 w 2523067"/>
                  <a:gd name="connsiteY1-4" fmla="*/ 8467 h 313267"/>
                  <a:gd name="connsiteX2-5" fmla="*/ 131234 w 2523067"/>
                  <a:gd name="connsiteY2-6" fmla="*/ 8467 h 313267"/>
                  <a:gd name="connsiteX3-7" fmla="*/ 232834 w 2523067"/>
                  <a:gd name="connsiteY3-8" fmla="*/ 12700 h 313267"/>
                  <a:gd name="connsiteX4-9" fmla="*/ 270934 w 2523067"/>
                  <a:gd name="connsiteY4-10" fmla="*/ 16933 h 313267"/>
                  <a:gd name="connsiteX5-11" fmla="*/ 533400 w 2523067"/>
                  <a:gd name="connsiteY5-12" fmla="*/ 25400 h 313267"/>
                  <a:gd name="connsiteX6-13" fmla="*/ 656167 w 2523067"/>
                  <a:gd name="connsiteY6-14" fmla="*/ 50800 h 313267"/>
                  <a:gd name="connsiteX7-15" fmla="*/ 690034 w 2523067"/>
                  <a:gd name="connsiteY7-16" fmla="*/ 63500 h 313267"/>
                  <a:gd name="connsiteX8-17" fmla="*/ 783167 w 2523067"/>
                  <a:gd name="connsiteY8-18" fmla="*/ 80433 h 313267"/>
                  <a:gd name="connsiteX9-19" fmla="*/ 850900 w 2523067"/>
                  <a:gd name="connsiteY9-20" fmla="*/ 110067 h 313267"/>
                  <a:gd name="connsiteX10-21" fmla="*/ 927100 w 2523067"/>
                  <a:gd name="connsiteY10-22" fmla="*/ 131233 h 313267"/>
                  <a:gd name="connsiteX11-23" fmla="*/ 977900 w 2523067"/>
                  <a:gd name="connsiteY11-24" fmla="*/ 152400 h 313267"/>
                  <a:gd name="connsiteX12-25" fmla="*/ 1058334 w 2523067"/>
                  <a:gd name="connsiteY12-26" fmla="*/ 177800 h 313267"/>
                  <a:gd name="connsiteX13-27" fmla="*/ 1096434 w 2523067"/>
                  <a:gd name="connsiteY13-28" fmla="*/ 194733 h 313267"/>
                  <a:gd name="connsiteX14-29" fmla="*/ 1121834 w 2523067"/>
                  <a:gd name="connsiteY14-30" fmla="*/ 211667 h 313267"/>
                  <a:gd name="connsiteX15-31" fmla="*/ 1134534 w 2523067"/>
                  <a:gd name="connsiteY15-32" fmla="*/ 224367 h 313267"/>
                  <a:gd name="connsiteX16-33" fmla="*/ 1151467 w 2523067"/>
                  <a:gd name="connsiteY16-34" fmla="*/ 228600 h 313267"/>
                  <a:gd name="connsiteX17-35" fmla="*/ 1168400 w 2523067"/>
                  <a:gd name="connsiteY17-36" fmla="*/ 241300 h 313267"/>
                  <a:gd name="connsiteX18-37" fmla="*/ 1193800 w 2523067"/>
                  <a:gd name="connsiteY18-38" fmla="*/ 258233 h 313267"/>
                  <a:gd name="connsiteX19-39" fmla="*/ 1477434 w 2523067"/>
                  <a:gd name="connsiteY19-40" fmla="*/ 283633 h 313267"/>
                  <a:gd name="connsiteX20-41" fmla="*/ 1519767 w 2523067"/>
                  <a:gd name="connsiteY20-42" fmla="*/ 279400 h 313267"/>
                  <a:gd name="connsiteX21-43" fmla="*/ 1621367 w 2523067"/>
                  <a:gd name="connsiteY21-44" fmla="*/ 270933 h 313267"/>
                  <a:gd name="connsiteX22-45" fmla="*/ 1727200 w 2523067"/>
                  <a:gd name="connsiteY22-46" fmla="*/ 254000 h 313267"/>
                  <a:gd name="connsiteX23-47" fmla="*/ 1799167 w 2523067"/>
                  <a:gd name="connsiteY23-48" fmla="*/ 245533 h 313267"/>
                  <a:gd name="connsiteX24-49" fmla="*/ 1858434 w 2523067"/>
                  <a:gd name="connsiteY24-50" fmla="*/ 241300 h 313267"/>
                  <a:gd name="connsiteX25-51" fmla="*/ 2027767 w 2523067"/>
                  <a:gd name="connsiteY25-52" fmla="*/ 237067 h 313267"/>
                  <a:gd name="connsiteX26-53" fmla="*/ 2154767 w 2523067"/>
                  <a:gd name="connsiteY26-54" fmla="*/ 245533 h 313267"/>
                  <a:gd name="connsiteX27-55" fmla="*/ 2269067 w 2523067"/>
                  <a:gd name="connsiteY27-56" fmla="*/ 258233 h 313267"/>
                  <a:gd name="connsiteX28-57" fmla="*/ 2302934 w 2523067"/>
                  <a:gd name="connsiteY28-58" fmla="*/ 275167 h 313267"/>
                  <a:gd name="connsiteX29-59" fmla="*/ 2319867 w 2523067"/>
                  <a:gd name="connsiteY29-60" fmla="*/ 279400 h 313267"/>
                  <a:gd name="connsiteX30-61" fmla="*/ 2438400 w 2523067"/>
                  <a:gd name="connsiteY30-62" fmla="*/ 287867 h 313267"/>
                  <a:gd name="connsiteX31-63" fmla="*/ 2463800 w 2523067"/>
                  <a:gd name="connsiteY31-64" fmla="*/ 300567 h 313267"/>
                  <a:gd name="connsiteX32-65" fmla="*/ 2523067 w 2523067"/>
                  <a:gd name="connsiteY32-66" fmla="*/ 313267 h 313267"/>
                  <a:gd name="connsiteX0-67" fmla="*/ 0 w 2523067"/>
                  <a:gd name="connsiteY0-68" fmla="*/ 0 h 313267"/>
                  <a:gd name="connsiteX1-69" fmla="*/ 25400 w 2523067"/>
                  <a:gd name="connsiteY1-70" fmla="*/ 8467 h 313267"/>
                  <a:gd name="connsiteX2-71" fmla="*/ 131234 w 2523067"/>
                  <a:gd name="connsiteY2-72" fmla="*/ 8467 h 313267"/>
                  <a:gd name="connsiteX3-73" fmla="*/ 232834 w 2523067"/>
                  <a:gd name="connsiteY3-74" fmla="*/ 12700 h 313267"/>
                  <a:gd name="connsiteX4-75" fmla="*/ 270934 w 2523067"/>
                  <a:gd name="connsiteY4-76" fmla="*/ 16933 h 313267"/>
                  <a:gd name="connsiteX5-77" fmla="*/ 533400 w 2523067"/>
                  <a:gd name="connsiteY5-78" fmla="*/ 25400 h 313267"/>
                  <a:gd name="connsiteX6-79" fmla="*/ 656167 w 2523067"/>
                  <a:gd name="connsiteY6-80" fmla="*/ 50800 h 313267"/>
                  <a:gd name="connsiteX7-81" fmla="*/ 690034 w 2523067"/>
                  <a:gd name="connsiteY7-82" fmla="*/ 63500 h 313267"/>
                  <a:gd name="connsiteX8-83" fmla="*/ 783167 w 2523067"/>
                  <a:gd name="connsiteY8-84" fmla="*/ 80433 h 313267"/>
                  <a:gd name="connsiteX9-85" fmla="*/ 850900 w 2523067"/>
                  <a:gd name="connsiteY9-86" fmla="*/ 110067 h 313267"/>
                  <a:gd name="connsiteX10-87" fmla="*/ 927100 w 2523067"/>
                  <a:gd name="connsiteY10-88" fmla="*/ 131233 h 313267"/>
                  <a:gd name="connsiteX11-89" fmla="*/ 977900 w 2523067"/>
                  <a:gd name="connsiteY11-90" fmla="*/ 152400 h 313267"/>
                  <a:gd name="connsiteX12-91" fmla="*/ 1058334 w 2523067"/>
                  <a:gd name="connsiteY12-92" fmla="*/ 177800 h 313267"/>
                  <a:gd name="connsiteX13-93" fmla="*/ 1096434 w 2523067"/>
                  <a:gd name="connsiteY13-94" fmla="*/ 194733 h 313267"/>
                  <a:gd name="connsiteX14-95" fmla="*/ 1121834 w 2523067"/>
                  <a:gd name="connsiteY14-96" fmla="*/ 211667 h 313267"/>
                  <a:gd name="connsiteX15-97" fmla="*/ 1134534 w 2523067"/>
                  <a:gd name="connsiteY15-98" fmla="*/ 224367 h 313267"/>
                  <a:gd name="connsiteX16-99" fmla="*/ 1168400 w 2523067"/>
                  <a:gd name="connsiteY16-100" fmla="*/ 241300 h 313267"/>
                  <a:gd name="connsiteX17-101" fmla="*/ 1193800 w 2523067"/>
                  <a:gd name="connsiteY17-102" fmla="*/ 258233 h 313267"/>
                  <a:gd name="connsiteX18-103" fmla="*/ 1477434 w 2523067"/>
                  <a:gd name="connsiteY18-104" fmla="*/ 283633 h 313267"/>
                  <a:gd name="connsiteX19-105" fmla="*/ 1519767 w 2523067"/>
                  <a:gd name="connsiteY19-106" fmla="*/ 279400 h 313267"/>
                  <a:gd name="connsiteX20-107" fmla="*/ 1621367 w 2523067"/>
                  <a:gd name="connsiteY20-108" fmla="*/ 270933 h 313267"/>
                  <a:gd name="connsiteX21-109" fmla="*/ 1727200 w 2523067"/>
                  <a:gd name="connsiteY21-110" fmla="*/ 254000 h 313267"/>
                  <a:gd name="connsiteX22-111" fmla="*/ 1799167 w 2523067"/>
                  <a:gd name="connsiteY22-112" fmla="*/ 245533 h 313267"/>
                  <a:gd name="connsiteX23-113" fmla="*/ 1858434 w 2523067"/>
                  <a:gd name="connsiteY23-114" fmla="*/ 241300 h 313267"/>
                  <a:gd name="connsiteX24-115" fmla="*/ 2027767 w 2523067"/>
                  <a:gd name="connsiteY24-116" fmla="*/ 237067 h 313267"/>
                  <a:gd name="connsiteX25-117" fmla="*/ 2154767 w 2523067"/>
                  <a:gd name="connsiteY25-118" fmla="*/ 245533 h 313267"/>
                  <a:gd name="connsiteX26-119" fmla="*/ 2269067 w 2523067"/>
                  <a:gd name="connsiteY26-120" fmla="*/ 258233 h 313267"/>
                  <a:gd name="connsiteX27-121" fmla="*/ 2302934 w 2523067"/>
                  <a:gd name="connsiteY27-122" fmla="*/ 275167 h 313267"/>
                  <a:gd name="connsiteX28-123" fmla="*/ 2319867 w 2523067"/>
                  <a:gd name="connsiteY28-124" fmla="*/ 279400 h 313267"/>
                  <a:gd name="connsiteX29-125" fmla="*/ 2438400 w 2523067"/>
                  <a:gd name="connsiteY29-126" fmla="*/ 287867 h 313267"/>
                  <a:gd name="connsiteX30-127" fmla="*/ 2463800 w 2523067"/>
                  <a:gd name="connsiteY30-128" fmla="*/ 300567 h 313267"/>
                  <a:gd name="connsiteX31-129" fmla="*/ 2523067 w 2523067"/>
                  <a:gd name="connsiteY31-130" fmla="*/ 313267 h 313267"/>
                  <a:gd name="connsiteX0-131" fmla="*/ 0 w 2523067"/>
                  <a:gd name="connsiteY0-132" fmla="*/ 0 h 313267"/>
                  <a:gd name="connsiteX1-133" fmla="*/ 25400 w 2523067"/>
                  <a:gd name="connsiteY1-134" fmla="*/ 8467 h 313267"/>
                  <a:gd name="connsiteX2-135" fmla="*/ 131234 w 2523067"/>
                  <a:gd name="connsiteY2-136" fmla="*/ 8467 h 313267"/>
                  <a:gd name="connsiteX3-137" fmla="*/ 232834 w 2523067"/>
                  <a:gd name="connsiteY3-138" fmla="*/ 12700 h 313267"/>
                  <a:gd name="connsiteX4-139" fmla="*/ 270934 w 2523067"/>
                  <a:gd name="connsiteY4-140" fmla="*/ 16933 h 313267"/>
                  <a:gd name="connsiteX5-141" fmla="*/ 533400 w 2523067"/>
                  <a:gd name="connsiteY5-142" fmla="*/ 25400 h 313267"/>
                  <a:gd name="connsiteX6-143" fmla="*/ 656167 w 2523067"/>
                  <a:gd name="connsiteY6-144" fmla="*/ 50800 h 313267"/>
                  <a:gd name="connsiteX7-145" fmla="*/ 690034 w 2523067"/>
                  <a:gd name="connsiteY7-146" fmla="*/ 63500 h 313267"/>
                  <a:gd name="connsiteX8-147" fmla="*/ 783167 w 2523067"/>
                  <a:gd name="connsiteY8-148" fmla="*/ 80433 h 313267"/>
                  <a:gd name="connsiteX9-149" fmla="*/ 850900 w 2523067"/>
                  <a:gd name="connsiteY9-150" fmla="*/ 110067 h 313267"/>
                  <a:gd name="connsiteX10-151" fmla="*/ 927100 w 2523067"/>
                  <a:gd name="connsiteY10-152" fmla="*/ 131233 h 313267"/>
                  <a:gd name="connsiteX11-153" fmla="*/ 977900 w 2523067"/>
                  <a:gd name="connsiteY11-154" fmla="*/ 152400 h 313267"/>
                  <a:gd name="connsiteX12-155" fmla="*/ 1058334 w 2523067"/>
                  <a:gd name="connsiteY12-156" fmla="*/ 177800 h 313267"/>
                  <a:gd name="connsiteX13-157" fmla="*/ 1121834 w 2523067"/>
                  <a:gd name="connsiteY13-158" fmla="*/ 211667 h 313267"/>
                  <a:gd name="connsiteX14-159" fmla="*/ 1134534 w 2523067"/>
                  <a:gd name="connsiteY14-160" fmla="*/ 224367 h 313267"/>
                  <a:gd name="connsiteX15-161" fmla="*/ 1168400 w 2523067"/>
                  <a:gd name="connsiteY15-162" fmla="*/ 241300 h 313267"/>
                  <a:gd name="connsiteX16-163" fmla="*/ 1193800 w 2523067"/>
                  <a:gd name="connsiteY16-164" fmla="*/ 258233 h 313267"/>
                  <a:gd name="connsiteX17-165" fmla="*/ 1477434 w 2523067"/>
                  <a:gd name="connsiteY17-166" fmla="*/ 283633 h 313267"/>
                  <a:gd name="connsiteX18-167" fmla="*/ 1519767 w 2523067"/>
                  <a:gd name="connsiteY18-168" fmla="*/ 279400 h 313267"/>
                  <a:gd name="connsiteX19-169" fmla="*/ 1621367 w 2523067"/>
                  <a:gd name="connsiteY19-170" fmla="*/ 270933 h 313267"/>
                  <a:gd name="connsiteX20-171" fmla="*/ 1727200 w 2523067"/>
                  <a:gd name="connsiteY20-172" fmla="*/ 254000 h 313267"/>
                  <a:gd name="connsiteX21-173" fmla="*/ 1799167 w 2523067"/>
                  <a:gd name="connsiteY21-174" fmla="*/ 245533 h 313267"/>
                  <a:gd name="connsiteX22-175" fmla="*/ 1858434 w 2523067"/>
                  <a:gd name="connsiteY22-176" fmla="*/ 241300 h 313267"/>
                  <a:gd name="connsiteX23-177" fmla="*/ 2027767 w 2523067"/>
                  <a:gd name="connsiteY23-178" fmla="*/ 237067 h 313267"/>
                  <a:gd name="connsiteX24-179" fmla="*/ 2154767 w 2523067"/>
                  <a:gd name="connsiteY24-180" fmla="*/ 245533 h 313267"/>
                  <a:gd name="connsiteX25-181" fmla="*/ 2269067 w 2523067"/>
                  <a:gd name="connsiteY25-182" fmla="*/ 258233 h 313267"/>
                  <a:gd name="connsiteX26-183" fmla="*/ 2302934 w 2523067"/>
                  <a:gd name="connsiteY26-184" fmla="*/ 275167 h 313267"/>
                  <a:gd name="connsiteX27-185" fmla="*/ 2319867 w 2523067"/>
                  <a:gd name="connsiteY27-186" fmla="*/ 279400 h 313267"/>
                  <a:gd name="connsiteX28-187" fmla="*/ 2438400 w 2523067"/>
                  <a:gd name="connsiteY28-188" fmla="*/ 287867 h 313267"/>
                  <a:gd name="connsiteX29-189" fmla="*/ 2463800 w 2523067"/>
                  <a:gd name="connsiteY29-190" fmla="*/ 300567 h 313267"/>
                  <a:gd name="connsiteX30-191" fmla="*/ 2523067 w 2523067"/>
                  <a:gd name="connsiteY30-192" fmla="*/ 313267 h 313267"/>
                  <a:gd name="connsiteX0-193" fmla="*/ 0 w 2523067"/>
                  <a:gd name="connsiteY0-194" fmla="*/ 0 h 313267"/>
                  <a:gd name="connsiteX1-195" fmla="*/ 25400 w 2523067"/>
                  <a:gd name="connsiteY1-196" fmla="*/ 8467 h 313267"/>
                  <a:gd name="connsiteX2-197" fmla="*/ 131234 w 2523067"/>
                  <a:gd name="connsiteY2-198" fmla="*/ 8467 h 313267"/>
                  <a:gd name="connsiteX3-199" fmla="*/ 232834 w 2523067"/>
                  <a:gd name="connsiteY3-200" fmla="*/ 12700 h 313267"/>
                  <a:gd name="connsiteX4-201" fmla="*/ 270934 w 2523067"/>
                  <a:gd name="connsiteY4-202" fmla="*/ 16933 h 313267"/>
                  <a:gd name="connsiteX5-203" fmla="*/ 533400 w 2523067"/>
                  <a:gd name="connsiteY5-204" fmla="*/ 25400 h 313267"/>
                  <a:gd name="connsiteX6-205" fmla="*/ 656167 w 2523067"/>
                  <a:gd name="connsiteY6-206" fmla="*/ 50800 h 313267"/>
                  <a:gd name="connsiteX7-207" fmla="*/ 690034 w 2523067"/>
                  <a:gd name="connsiteY7-208" fmla="*/ 63500 h 313267"/>
                  <a:gd name="connsiteX8-209" fmla="*/ 783167 w 2523067"/>
                  <a:gd name="connsiteY8-210" fmla="*/ 80433 h 313267"/>
                  <a:gd name="connsiteX9-211" fmla="*/ 850900 w 2523067"/>
                  <a:gd name="connsiteY9-212" fmla="*/ 110067 h 313267"/>
                  <a:gd name="connsiteX10-213" fmla="*/ 927100 w 2523067"/>
                  <a:gd name="connsiteY10-214" fmla="*/ 131233 h 313267"/>
                  <a:gd name="connsiteX11-215" fmla="*/ 977900 w 2523067"/>
                  <a:gd name="connsiteY11-216" fmla="*/ 152400 h 313267"/>
                  <a:gd name="connsiteX12-217" fmla="*/ 1121834 w 2523067"/>
                  <a:gd name="connsiteY12-218" fmla="*/ 211667 h 313267"/>
                  <a:gd name="connsiteX13-219" fmla="*/ 1134534 w 2523067"/>
                  <a:gd name="connsiteY13-220" fmla="*/ 224367 h 313267"/>
                  <a:gd name="connsiteX14-221" fmla="*/ 1168400 w 2523067"/>
                  <a:gd name="connsiteY14-222" fmla="*/ 241300 h 313267"/>
                  <a:gd name="connsiteX15-223" fmla="*/ 1193800 w 2523067"/>
                  <a:gd name="connsiteY15-224" fmla="*/ 258233 h 313267"/>
                  <a:gd name="connsiteX16-225" fmla="*/ 1477434 w 2523067"/>
                  <a:gd name="connsiteY16-226" fmla="*/ 283633 h 313267"/>
                  <a:gd name="connsiteX17-227" fmla="*/ 1519767 w 2523067"/>
                  <a:gd name="connsiteY17-228" fmla="*/ 279400 h 313267"/>
                  <a:gd name="connsiteX18-229" fmla="*/ 1621367 w 2523067"/>
                  <a:gd name="connsiteY18-230" fmla="*/ 270933 h 313267"/>
                  <a:gd name="connsiteX19-231" fmla="*/ 1727200 w 2523067"/>
                  <a:gd name="connsiteY19-232" fmla="*/ 254000 h 313267"/>
                  <a:gd name="connsiteX20-233" fmla="*/ 1799167 w 2523067"/>
                  <a:gd name="connsiteY20-234" fmla="*/ 245533 h 313267"/>
                  <a:gd name="connsiteX21-235" fmla="*/ 1858434 w 2523067"/>
                  <a:gd name="connsiteY21-236" fmla="*/ 241300 h 313267"/>
                  <a:gd name="connsiteX22-237" fmla="*/ 2027767 w 2523067"/>
                  <a:gd name="connsiteY22-238" fmla="*/ 237067 h 313267"/>
                  <a:gd name="connsiteX23-239" fmla="*/ 2154767 w 2523067"/>
                  <a:gd name="connsiteY23-240" fmla="*/ 245533 h 313267"/>
                  <a:gd name="connsiteX24-241" fmla="*/ 2269067 w 2523067"/>
                  <a:gd name="connsiteY24-242" fmla="*/ 258233 h 313267"/>
                  <a:gd name="connsiteX25-243" fmla="*/ 2302934 w 2523067"/>
                  <a:gd name="connsiteY25-244" fmla="*/ 275167 h 313267"/>
                  <a:gd name="connsiteX26-245" fmla="*/ 2319867 w 2523067"/>
                  <a:gd name="connsiteY26-246" fmla="*/ 279400 h 313267"/>
                  <a:gd name="connsiteX27-247" fmla="*/ 2438400 w 2523067"/>
                  <a:gd name="connsiteY27-248" fmla="*/ 287867 h 313267"/>
                  <a:gd name="connsiteX28-249" fmla="*/ 2463800 w 2523067"/>
                  <a:gd name="connsiteY28-250" fmla="*/ 300567 h 313267"/>
                  <a:gd name="connsiteX29-251" fmla="*/ 2523067 w 2523067"/>
                  <a:gd name="connsiteY29-252" fmla="*/ 313267 h 313267"/>
                  <a:gd name="connsiteX0-253" fmla="*/ 0 w 2523067"/>
                  <a:gd name="connsiteY0-254" fmla="*/ 0 h 313267"/>
                  <a:gd name="connsiteX1-255" fmla="*/ 25400 w 2523067"/>
                  <a:gd name="connsiteY1-256" fmla="*/ 8467 h 313267"/>
                  <a:gd name="connsiteX2-257" fmla="*/ 131234 w 2523067"/>
                  <a:gd name="connsiteY2-258" fmla="*/ 8467 h 313267"/>
                  <a:gd name="connsiteX3-259" fmla="*/ 232834 w 2523067"/>
                  <a:gd name="connsiteY3-260" fmla="*/ 12700 h 313267"/>
                  <a:gd name="connsiteX4-261" fmla="*/ 270934 w 2523067"/>
                  <a:gd name="connsiteY4-262" fmla="*/ 16933 h 313267"/>
                  <a:gd name="connsiteX5-263" fmla="*/ 533400 w 2523067"/>
                  <a:gd name="connsiteY5-264" fmla="*/ 25400 h 313267"/>
                  <a:gd name="connsiteX6-265" fmla="*/ 656167 w 2523067"/>
                  <a:gd name="connsiteY6-266" fmla="*/ 50800 h 313267"/>
                  <a:gd name="connsiteX7-267" fmla="*/ 690034 w 2523067"/>
                  <a:gd name="connsiteY7-268" fmla="*/ 63500 h 313267"/>
                  <a:gd name="connsiteX8-269" fmla="*/ 783167 w 2523067"/>
                  <a:gd name="connsiteY8-270" fmla="*/ 80433 h 313267"/>
                  <a:gd name="connsiteX9-271" fmla="*/ 850900 w 2523067"/>
                  <a:gd name="connsiteY9-272" fmla="*/ 110067 h 313267"/>
                  <a:gd name="connsiteX10-273" fmla="*/ 927100 w 2523067"/>
                  <a:gd name="connsiteY10-274" fmla="*/ 131233 h 313267"/>
                  <a:gd name="connsiteX11-275" fmla="*/ 977900 w 2523067"/>
                  <a:gd name="connsiteY11-276" fmla="*/ 152400 h 313267"/>
                  <a:gd name="connsiteX12-277" fmla="*/ 1014201 w 2523067"/>
                  <a:gd name="connsiteY12-278" fmla="*/ 178139 h 313267"/>
                  <a:gd name="connsiteX13-279" fmla="*/ 1121834 w 2523067"/>
                  <a:gd name="connsiteY13-280" fmla="*/ 211667 h 313267"/>
                  <a:gd name="connsiteX14-281" fmla="*/ 1134534 w 2523067"/>
                  <a:gd name="connsiteY14-282" fmla="*/ 224367 h 313267"/>
                  <a:gd name="connsiteX15-283" fmla="*/ 1168400 w 2523067"/>
                  <a:gd name="connsiteY15-284" fmla="*/ 241300 h 313267"/>
                  <a:gd name="connsiteX16-285" fmla="*/ 1193800 w 2523067"/>
                  <a:gd name="connsiteY16-286" fmla="*/ 258233 h 313267"/>
                  <a:gd name="connsiteX17-287" fmla="*/ 1477434 w 2523067"/>
                  <a:gd name="connsiteY17-288" fmla="*/ 283633 h 313267"/>
                  <a:gd name="connsiteX18-289" fmla="*/ 1519767 w 2523067"/>
                  <a:gd name="connsiteY18-290" fmla="*/ 279400 h 313267"/>
                  <a:gd name="connsiteX19-291" fmla="*/ 1621367 w 2523067"/>
                  <a:gd name="connsiteY19-292" fmla="*/ 270933 h 313267"/>
                  <a:gd name="connsiteX20-293" fmla="*/ 1727200 w 2523067"/>
                  <a:gd name="connsiteY20-294" fmla="*/ 254000 h 313267"/>
                  <a:gd name="connsiteX21-295" fmla="*/ 1799167 w 2523067"/>
                  <a:gd name="connsiteY21-296" fmla="*/ 245533 h 313267"/>
                  <a:gd name="connsiteX22-297" fmla="*/ 1858434 w 2523067"/>
                  <a:gd name="connsiteY22-298" fmla="*/ 241300 h 313267"/>
                  <a:gd name="connsiteX23-299" fmla="*/ 2027767 w 2523067"/>
                  <a:gd name="connsiteY23-300" fmla="*/ 237067 h 313267"/>
                  <a:gd name="connsiteX24-301" fmla="*/ 2154767 w 2523067"/>
                  <a:gd name="connsiteY24-302" fmla="*/ 245533 h 313267"/>
                  <a:gd name="connsiteX25-303" fmla="*/ 2269067 w 2523067"/>
                  <a:gd name="connsiteY25-304" fmla="*/ 258233 h 313267"/>
                  <a:gd name="connsiteX26-305" fmla="*/ 2302934 w 2523067"/>
                  <a:gd name="connsiteY26-306" fmla="*/ 275167 h 313267"/>
                  <a:gd name="connsiteX27-307" fmla="*/ 2319867 w 2523067"/>
                  <a:gd name="connsiteY27-308" fmla="*/ 279400 h 313267"/>
                  <a:gd name="connsiteX28-309" fmla="*/ 2438400 w 2523067"/>
                  <a:gd name="connsiteY28-310" fmla="*/ 287867 h 313267"/>
                  <a:gd name="connsiteX29-311" fmla="*/ 2463800 w 2523067"/>
                  <a:gd name="connsiteY29-312" fmla="*/ 300567 h 313267"/>
                  <a:gd name="connsiteX30-313" fmla="*/ 2523067 w 2523067"/>
                  <a:gd name="connsiteY30-314" fmla="*/ 313267 h 313267"/>
                  <a:gd name="connsiteX0-315" fmla="*/ 0 w 2523067"/>
                  <a:gd name="connsiteY0-316" fmla="*/ 0 h 313267"/>
                  <a:gd name="connsiteX1-317" fmla="*/ 25400 w 2523067"/>
                  <a:gd name="connsiteY1-318" fmla="*/ 8467 h 313267"/>
                  <a:gd name="connsiteX2-319" fmla="*/ 131234 w 2523067"/>
                  <a:gd name="connsiteY2-320" fmla="*/ 8467 h 313267"/>
                  <a:gd name="connsiteX3-321" fmla="*/ 232834 w 2523067"/>
                  <a:gd name="connsiteY3-322" fmla="*/ 12700 h 313267"/>
                  <a:gd name="connsiteX4-323" fmla="*/ 270934 w 2523067"/>
                  <a:gd name="connsiteY4-324" fmla="*/ 16933 h 313267"/>
                  <a:gd name="connsiteX5-325" fmla="*/ 533400 w 2523067"/>
                  <a:gd name="connsiteY5-326" fmla="*/ 25400 h 313267"/>
                  <a:gd name="connsiteX6-327" fmla="*/ 656167 w 2523067"/>
                  <a:gd name="connsiteY6-328" fmla="*/ 50800 h 313267"/>
                  <a:gd name="connsiteX7-329" fmla="*/ 690034 w 2523067"/>
                  <a:gd name="connsiteY7-330" fmla="*/ 63500 h 313267"/>
                  <a:gd name="connsiteX8-331" fmla="*/ 783167 w 2523067"/>
                  <a:gd name="connsiteY8-332" fmla="*/ 80433 h 313267"/>
                  <a:gd name="connsiteX9-333" fmla="*/ 850900 w 2523067"/>
                  <a:gd name="connsiteY9-334" fmla="*/ 110067 h 313267"/>
                  <a:gd name="connsiteX10-335" fmla="*/ 927100 w 2523067"/>
                  <a:gd name="connsiteY10-336" fmla="*/ 131233 h 313267"/>
                  <a:gd name="connsiteX11-337" fmla="*/ 1014201 w 2523067"/>
                  <a:gd name="connsiteY11-338" fmla="*/ 178139 h 313267"/>
                  <a:gd name="connsiteX12-339" fmla="*/ 1121834 w 2523067"/>
                  <a:gd name="connsiteY12-340" fmla="*/ 211667 h 313267"/>
                  <a:gd name="connsiteX13-341" fmla="*/ 1134534 w 2523067"/>
                  <a:gd name="connsiteY13-342" fmla="*/ 224367 h 313267"/>
                  <a:gd name="connsiteX14-343" fmla="*/ 1168400 w 2523067"/>
                  <a:gd name="connsiteY14-344" fmla="*/ 241300 h 313267"/>
                  <a:gd name="connsiteX15-345" fmla="*/ 1193800 w 2523067"/>
                  <a:gd name="connsiteY15-346" fmla="*/ 258233 h 313267"/>
                  <a:gd name="connsiteX16-347" fmla="*/ 1477434 w 2523067"/>
                  <a:gd name="connsiteY16-348" fmla="*/ 283633 h 313267"/>
                  <a:gd name="connsiteX17-349" fmla="*/ 1519767 w 2523067"/>
                  <a:gd name="connsiteY17-350" fmla="*/ 279400 h 313267"/>
                  <a:gd name="connsiteX18-351" fmla="*/ 1621367 w 2523067"/>
                  <a:gd name="connsiteY18-352" fmla="*/ 270933 h 313267"/>
                  <a:gd name="connsiteX19-353" fmla="*/ 1727200 w 2523067"/>
                  <a:gd name="connsiteY19-354" fmla="*/ 254000 h 313267"/>
                  <a:gd name="connsiteX20-355" fmla="*/ 1799167 w 2523067"/>
                  <a:gd name="connsiteY20-356" fmla="*/ 245533 h 313267"/>
                  <a:gd name="connsiteX21-357" fmla="*/ 1858434 w 2523067"/>
                  <a:gd name="connsiteY21-358" fmla="*/ 241300 h 313267"/>
                  <a:gd name="connsiteX22-359" fmla="*/ 2027767 w 2523067"/>
                  <a:gd name="connsiteY22-360" fmla="*/ 237067 h 313267"/>
                  <a:gd name="connsiteX23-361" fmla="*/ 2154767 w 2523067"/>
                  <a:gd name="connsiteY23-362" fmla="*/ 245533 h 313267"/>
                  <a:gd name="connsiteX24-363" fmla="*/ 2269067 w 2523067"/>
                  <a:gd name="connsiteY24-364" fmla="*/ 258233 h 313267"/>
                  <a:gd name="connsiteX25-365" fmla="*/ 2302934 w 2523067"/>
                  <a:gd name="connsiteY25-366" fmla="*/ 275167 h 313267"/>
                  <a:gd name="connsiteX26-367" fmla="*/ 2319867 w 2523067"/>
                  <a:gd name="connsiteY26-368" fmla="*/ 279400 h 313267"/>
                  <a:gd name="connsiteX27-369" fmla="*/ 2438400 w 2523067"/>
                  <a:gd name="connsiteY27-370" fmla="*/ 287867 h 313267"/>
                  <a:gd name="connsiteX28-371" fmla="*/ 2463800 w 2523067"/>
                  <a:gd name="connsiteY28-372" fmla="*/ 300567 h 313267"/>
                  <a:gd name="connsiteX29-373" fmla="*/ 2523067 w 2523067"/>
                  <a:gd name="connsiteY29-374" fmla="*/ 313267 h 313267"/>
                  <a:gd name="connsiteX0-375" fmla="*/ 0 w 2523067"/>
                  <a:gd name="connsiteY0-376" fmla="*/ 0 h 313267"/>
                  <a:gd name="connsiteX1-377" fmla="*/ 25400 w 2523067"/>
                  <a:gd name="connsiteY1-378" fmla="*/ 8467 h 313267"/>
                  <a:gd name="connsiteX2-379" fmla="*/ 131234 w 2523067"/>
                  <a:gd name="connsiteY2-380" fmla="*/ 8467 h 313267"/>
                  <a:gd name="connsiteX3-381" fmla="*/ 232834 w 2523067"/>
                  <a:gd name="connsiteY3-382" fmla="*/ 12700 h 313267"/>
                  <a:gd name="connsiteX4-383" fmla="*/ 270934 w 2523067"/>
                  <a:gd name="connsiteY4-384" fmla="*/ 16933 h 313267"/>
                  <a:gd name="connsiteX5-385" fmla="*/ 533400 w 2523067"/>
                  <a:gd name="connsiteY5-386" fmla="*/ 25400 h 313267"/>
                  <a:gd name="connsiteX6-387" fmla="*/ 656167 w 2523067"/>
                  <a:gd name="connsiteY6-388" fmla="*/ 50800 h 313267"/>
                  <a:gd name="connsiteX7-389" fmla="*/ 690034 w 2523067"/>
                  <a:gd name="connsiteY7-390" fmla="*/ 63500 h 313267"/>
                  <a:gd name="connsiteX8-391" fmla="*/ 783167 w 2523067"/>
                  <a:gd name="connsiteY8-392" fmla="*/ 80433 h 313267"/>
                  <a:gd name="connsiteX9-393" fmla="*/ 850900 w 2523067"/>
                  <a:gd name="connsiteY9-394" fmla="*/ 110067 h 313267"/>
                  <a:gd name="connsiteX10-395" fmla="*/ 927100 w 2523067"/>
                  <a:gd name="connsiteY10-396" fmla="*/ 131233 h 313267"/>
                  <a:gd name="connsiteX11-397" fmla="*/ 1121834 w 2523067"/>
                  <a:gd name="connsiteY11-398" fmla="*/ 211667 h 313267"/>
                  <a:gd name="connsiteX12-399" fmla="*/ 1134534 w 2523067"/>
                  <a:gd name="connsiteY12-400" fmla="*/ 224367 h 313267"/>
                  <a:gd name="connsiteX13-401" fmla="*/ 1168400 w 2523067"/>
                  <a:gd name="connsiteY13-402" fmla="*/ 241300 h 313267"/>
                  <a:gd name="connsiteX14-403" fmla="*/ 1193800 w 2523067"/>
                  <a:gd name="connsiteY14-404" fmla="*/ 258233 h 313267"/>
                  <a:gd name="connsiteX15-405" fmla="*/ 1477434 w 2523067"/>
                  <a:gd name="connsiteY15-406" fmla="*/ 283633 h 313267"/>
                  <a:gd name="connsiteX16-407" fmla="*/ 1519767 w 2523067"/>
                  <a:gd name="connsiteY16-408" fmla="*/ 279400 h 313267"/>
                  <a:gd name="connsiteX17-409" fmla="*/ 1621367 w 2523067"/>
                  <a:gd name="connsiteY17-410" fmla="*/ 270933 h 313267"/>
                  <a:gd name="connsiteX18-411" fmla="*/ 1727200 w 2523067"/>
                  <a:gd name="connsiteY18-412" fmla="*/ 254000 h 313267"/>
                  <a:gd name="connsiteX19-413" fmla="*/ 1799167 w 2523067"/>
                  <a:gd name="connsiteY19-414" fmla="*/ 245533 h 313267"/>
                  <a:gd name="connsiteX20-415" fmla="*/ 1858434 w 2523067"/>
                  <a:gd name="connsiteY20-416" fmla="*/ 241300 h 313267"/>
                  <a:gd name="connsiteX21-417" fmla="*/ 2027767 w 2523067"/>
                  <a:gd name="connsiteY21-418" fmla="*/ 237067 h 313267"/>
                  <a:gd name="connsiteX22-419" fmla="*/ 2154767 w 2523067"/>
                  <a:gd name="connsiteY22-420" fmla="*/ 245533 h 313267"/>
                  <a:gd name="connsiteX23-421" fmla="*/ 2269067 w 2523067"/>
                  <a:gd name="connsiteY23-422" fmla="*/ 258233 h 313267"/>
                  <a:gd name="connsiteX24-423" fmla="*/ 2302934 w 2523067"/>
                  <a:gd name="connsiteY24-424" fmla="*/ 275167 h 313267"/>
                  <a:gd name="connsiteX25-425" fmla="*/ 2319867 w 2523067"/>
                  <a:gd name="connsiteY25-426" fmla="*/ 279400 h 313267"/>
                  <a:gd name="connsiteX26-427" fmla="*/ 2438400 w 2523067"/>
                  <a:gd name="connsiteY26-428" fmla="*/ 287867 h 313267"/>
                  <a:gd name="connsiteX27-429" fmla="*/ 2463800 w 2523067"/>
                  <a:gd name="connsiteY27-430" fmla="*/ 300567 h 313267"/>
                  <a:gd name="connsiteX28-431" fmla="*/ 2523067 w 2523067"/>
                  <a:gd name="connsiteY28-432" fmla="*/ 313267 h 313267"/>
                  <a:gd name="connsiteX0-433" fmla="*/ 0 w 2523067"/>
                  <a:gd name="connsiteY0-434" fmla="*/ 0 h 313267"/>
                  <a:gd name="connsiteX1-435" fmla="*/ 25400 w 2523067"/>
                  <a:gd name="connsiteY1-436" fmla="*/ 8467 h 313267"/>
                  <a:gd name="connsiteX2-437" fmla="*/ 131234 w 2523067"/>
                  <a:gd name="connsiteY2-438" fmla="*/ 8467 h 313267"/>
                  <a:gd name="connsiteX3-439" fmla="*/ 232834 w 2523067"/>
                  <a:gd name="connsiteY3-440" fmla="*/ 12700 h 313267"/>
                  <a:gd name="connsiteX4-441" fmla="*/ 270934 w 2523067"/>
                  <a:gd name="connsiteY4-442" fmla="*/ 16933 h 313267"/>
                  <a:gd name="connsiteX5-443" fmla="*/ 533400 w 2523067"/>
                  <a:gd name="connsiteY5-444" fmla="*/ 25400 h 313267"/>
                  <a:gd name="connsiteX6-445" fmla="*/ 656167 w 2523067"/>
                  <a:gd name="connsiteY6-446" fmla="*/ 50800 h 313267"/>
                  <a:gd name="connsiteX7-447" fmla="*/ 690034 w 2523067"/>
                  <a:gd name="connsiteY7-448" fmla="*/ 63500 h 313267"/>
                  <a:gd name="connsiteX8-449" fmla="*/ 783167 w 2523067"/>
                  <a:gd name="connsiteY8-450" fmla="*/ 80433 h 313267"/>
                  <a:gd name="connsiteX9-451" fmla="*/ 927100 w 2523067"/>
                  <a:gd name="connsiteY9-452" fmla="*/ 131233 h 313267"/>
                  <a:gd name="connsiteX10-453" fmla="*/ 1121834 w 2523067"/>
                  <a:gd name="connsiteY10-454" fmla="*/ 211667 h 313267"/>
                  <a:gd name="connsiteX11-455" fmla="*/ 1134534 w 2523067"/>
                  <a:gd name="connsiteY11-456" fmla="*/ 224367 h 313267"/>
                  <a:gd name="connsiteX12-457" fmla="*/ 1168400 w 2523067"/>
                  <a:gd name="connsiteY12-458" fmla="*/ 241300 h 313267"/>
                  <a:gd name="connsiteX13-459" fmla="*/ 1193800 w 2523067"/>
                  <a:gd name="connsiteY13-460" fmla="*/ 258233 h 313267"/>
                  <a:gd name="connsiteX14-461" fmla="*/ 1477434 w 2523067"/>
                  <a:gd name="connsiteY14-462" fmla="*/ 283633 h 313267"/>
                  <a:gd name="connsiteX15-463" fmla="*/ 1519767 w 2523067"/>
                  <a:gd name="connsiteY15-464" fmla="*/ 279400 h 313267"/>
                  <a:gd name="connsiteX16-465" fmla="*/ 1621367 w 2523067"/>
                  <a:gd name="connsiteY16-466" fmla="*/ 270933 h 313267"/>
                  <a:gd name="connsiteX17-467" fmla="*/ 1727200 w 2523067"/>
                  <a:gd name="connsiteY17-468" fmla="*/ 254000 h 313267"/>
                  <a:gd name="connsiteX18-469" fmla="*/ 1799167 w 2523067"/>
                  <a:gd name="connsiteY18-470" fmla="*/ 245533 h 313267"/>
                  <a:gd name="connsiteX19-471" fmla="*/ 1858434 w 2523067"/>
                  <a:gd name="connsiteY19-472" fmla="*/ 241300 h 313267"/>
                  <a:gd name="connsiteX20-473" fmla="*/ 2027767 w 2523067"/>
                  <a:gd name="connsiteY20-474" fmla="*/ 237067 h 313267"/>
                  <a:gd name="connsiteX21-475" fmla="*/ 2154767 w 2523067"/>
                  <a:gd name="connsiteY21-476" fmla="*/ 245533 h 313267"/>
                  <a:gd name="connsiteX22-477" fmla="*/ 2269067 w 2523067"/>
                  <a:gd name="connsiteY22-478" fmla="*/ 258233 h 313267"/>
                  <a:gd name="connsiteX23-479" fmla="*/ 2302934 w 2523067"/>
                  <a:gd name="connsiteY23-480" fmla="*/ 275167 h 313267"/>
                  <a:gd name="connsiteX24-481" fmla="*/ 2319867 w 2523067"/>
                  <a:gd name="connsiteY24-482" fmla="*/ 279400 h 313267"/>
                  <a:gd name="connsiteX25-483" fmla="*/ 2438400 w 2523067"/>
                  <a:gd name="connsiteY25-484" fmla="*/ 287867 h 313267"/>
                  <a:gd name="connsiteX26-485" fmla="*/ 2463800 w 2523067"/>
                  <a:gd name="connsiteY26-486" fmla="*/ 300567 h 313267"/>
                  <a:gd name="connsiteX27-487" fmla="*/ 2523067 w 2523067"/>
                  <a:gd name="connsiteY27-488" fmla="*/ 313267 h 313267"/>
                  <a:gd name="connsiteX0-489" fmla="*/ 0 w 2523067"/>
                  <a:gd name="connsiteY0-490" fmla="*/ 0 h 313267"/>
                  <a:gd name="connsiteX1-491" fmla="*/ 25400 w 2523067"/>
                  <a:gd name="connsiteY1-492" fmla="*/ 8467 h 313267"/>
                  <a:gd name="connsiteX2-493" fmla="*/ 131234 w 2523067"/>
                  <a:gd name="connsiteY2-494" fmla="*/ 8467 h 313267"/>
                  <a:gd name="connsiteX3-495" fmla="*/ 232834 w 2523067"/>
                  <a:gd name="connsiteY3-496" fmla="*/ 12700 h 313267"/>
                  <a:gd name="connsiteX4-497" fmla="*/ 270934 w 2523067"/>
                  <a:gd name="connsiteY4-498" fmla="*/ 16933 h 313267"/>
                  <a:gd name="connsiteX5-499" fmla="*/ 533400 w 2523067"/>
                  <a:gd name="connsiteY5-500" fmla="*/ 25400 h 313267"/>
                  <a:gd name="connsiteX6-501" fmla="*/ 656167 w 2523067"/>
                  <a:gd name="connsiteY6-502" fmla="*/ 50800 h 313267"/>
                  <a:gd name="connsiteX7-503" fmla="*/ 690034 w 2523067"/>
                  <a:gd name="connsiteY7-504" fmla="*/ 63500 h 313267"/>
                  <a:gd name="connsiteX8-505" fmla="*/ 783167 w 2523067"/>
                  <a:gd name="connsiteY8-506" fmla="*/ 80433 h 313267"/>
                  <a:gd name="connsiteX9-507" fmla="*/ 1121834 w 2523067"/>
                  <a:gd name="connsiteY9-508" fmla="*/ 211667 h 313267"/>
                  <a:gd name="connsiteX10-509" fmla="*/ 1134534 w 2523067"/>
                  <a:gd name="connsiteY10-510" fmla="*/ 224367 h 313267"/>
                  <a:gd name="connsiteX11-511" fmla="*/ 1168400 w 2523067"/>
                  <a:gd name="connsiteY11-512" fmla="*/ 241300 h 313267"/>
                  <a:gd name="connsiteX12-513" fmla="*/ 1193800 w 2523067"/>
                  <a:gd name="connsiteY12-514" fmla="*/ 258233 h 313267"/>
                  <a:gd name="connsiteX13-515" fmla="*/ 1477434 w 2523067"/>
                  <a:gd name="connsiteY13-516" fmla="*/ 283633 h 313267"/>
                  <a:gd name="connsiteX14-517" fmla="*/ 1519767 w 2523067"/>
                  <a:gd name="connsiteY14-518" fmla="*/ 279400 h 313267"/>
                  <a:gd name="connsiteX15-519" fmla="*/ 1621367 w 2523067"/>
                  <a:gd name="connsiteY15-520" fmla="*/ 270933 h 313267"/>
                  <a:gd name="connsiteX16-521" fmla="*/ 1727200 w 2523067"/>
                  <a:gd name="connsiteY16-522" fmla="*/ 254000 h 313267"/>
                  <a:gd name="connsiteX17-523" fmla="*/ 1799167 w 2523067"/>
                  <a:gd name="connsiteY17-524" fmla="*/ 245533 h 313267"/>
                  <a:gd name="connsiteX18-525" fmla="*/ 1858434 w 2523067"/>
                  <a:gd name="connsiteY18-526" fmla="*/ 241300 h 313267"/>
                  <a:gd name="connsiteX19-527" fmla="*/ 2027767 w 2523067"/>
                  <a:gd name="connsiteY19-528" fmla="*/ 237067 h 313267"/>
                  <a:gd name="connsiteX20-529" fmla="*/ 2154767 w 2523067"/>
                  <a:gd name="connsiteY20-530" fmla="*/ 245533 h 313267"/>
                  <a:gd name="connsiteX21-531" fmla="*/ 2269067 w 2523067"/>
                  <a:gd name="connsiteY21-532" fmla="*/ 258233 h 313267"/>
                  <a:gd name="connsiteX22-533" fmla="*/ 2302934 w 2523067"/>
                  <a:gd name="connsiteY22-534" fmla="*/ 275167 h 313267"/>
                  <a:gd name="connsiteX23-535" fmla="*/ 2319867 w 2523067"/>
                  <a:gd name="connsiteY23-536" fmla="*/ 279400 h 313267"/>
                  <a:gd name="connsiteX24-537" fmla="*/ 2438400 w 2523067"/>
                  <a:gd name="connsiteY24-538" fmla="*/ 287867 h 313267"/>
                  <a:gd name="connsiteX25-539" fmla="*/ 2463800 w 2523067"/>
                  <a:gd name="connsiteY25-540" fmla="*/ 300567 h 313267"/>
                  <a:gd name="connsiteX26-541" fmla="*/ 2523067 w 2523067"/>
                  <a:gd name="connsiteY26-542" fmla="*/ 313267 h 313267"/>
                  <a:gd name="connsiteX0-543" fmla="*/ 0 w 2523067"/>
                  <a:gd name="connsiteY0-544" fmla="*/ 0 h 313267"/>
                  <a:gd name="connsiteX1-545" fmla="*/ 25400 w 2523067"/>
                  <a:gd name="connsiteY1-546" fmla="*/ 8467 h 313267"/>
                  <a:gd name="connsiteX2-547" fmla="*/ 131234 w 2523067"/>
                  <a:gd name="connsiteY2-548" fmla="*/ 8467 h 313267"/>
                  <a:gd name="connsiteX3-549" fmla="*/ 232834 w 2523067"/>
                  <a:gd name="connsiteY3-550" fmla="*/ 12700 h 313267"/>
                  <a:gd name="connsiteX4-551" fmla="*/ 270934 w 2523067"/>
                  <a:gd name="connsiteY4-552" fmla="*/ 16933 h 313267"/>
                  <a:gd name="connsiteX5-553" fmla="*/ 533400 w 2523067"/>
                  <a:gd name="connsiteY5-554" fmla="*/ 25400 h 313267"/>
                  <a:gd name="connsiteX6-555" fmla="*/ 656167 w 2523067"/>
                  <a:gd name="connsiteY6-556" fmla="*/ 50800 h 313267"/>
                  <a:gd name="connsiteX7-557" fmla="*/ 690034 w 2523067"/>
                  <a:gd name="connsiteY7-558" fmla="*/ 63500 h 313267"/>
                  <a:gd name="connsiteX8-559" fmla="*/ 1121834 w 2523067"/>
                  <a:gd name="connsiteY8-560" fmla="*/ 211667 h 313267"/>
                  <a:gd name="connsiteX9-561" fmla="*/ 1134534 w 2523067"/>
                  <a:gd name="connsiteY9-562" fmla="*/ 224367 h 313267"/>
                  <a:gd name="connsiteX10-563" fmla="*/ 1168400 w 2523067"/>
                  <a:gd name="connsiteY10-564" fmla="*/ 241300 h 313267"/>
                  <a:gd name="connsiteX11-565" fmla="*/ 1193800 w 2523067"/>
                  <a:gd name="connsiteY11-566" fmla="*/ 258233 h 313267"/>
                  <a:gd name="connsiteX12-567" fmla="*/ 1477434 w 2523067"/>
                  <a:gd name="connsiteY12-568" fmla="*/ 283633 h 313267"/>
                  <a:gd name="connsiteX13-569" fmla="*/ 1519767 w 2523067"/>
                  <a:gd name="connsiteY13-570" fmla="*/ 279400 h 313267"/>
                  <a:gd name="connsiteX14-571" fmla="*/ 1621367 w 2523067"/>
                  <a:gd name="connsiteY14-572" fmla="*/ 270933 h 313267"/>
                  <a:gd name="connsiteX15-573" fmla="*/ 1727200 w 2523067"/>
                  <a:gd name="connsiteY15-574" fmla="*/ 254000 h 313267"/>
                  <a:gd name="connsiteX16-575" fmla="*/ 1799167 w 2523067"/>
                  <a:gd name="connsiteY16-576" fmla="*/ 245533 h 313267"/>
                  <a:gd name="connsiteX17-577" fmla="*/ 1858434 w 2523067"/>
                  <a:gd name="connsiteY17-578" fmla="*/ 241300 h 313267"/>
                  <a:gd name="connsiteX18-579" fmla="*/ 2027767 w 2523067"/>
                  <a:gd name="connsiteY18-580" fmla="*/ 237067 h 313267"/>
                  <a:gd name="connsiteX19-581" fmla="*/ 2154767 w 2523067"/>
                  <a:gd name="connsiteY19-582" fmla="*/ 245533 h 313267"/>
                  <a:gd name="connsiteX20-583" fmla="*/ 2269067 w 2523067"/>
                  <a:gd name="connsiteY20-584" fmla="*/ 258233 h 313267"/>
                  <a:gd name="connsiteX21-585" fmla="*/ 2302934 w 2523067"/>
                  <a:gd name="connsiteY21-586" fmla="*/ 275167 h 313267"/>
                  <a:gd name="connsiteX22-587" fmla="*/ 2319867 w 2523067"/>
                  <a:gd name="connsiteY22-588" fmla="*/ 279400 h 313267"/>
                  <a:gd name="connsiteX23-589" fmla="*/ 2438400 w 2523067"/>
                  <a:gd name="connsiteY23-590" fmla="*/ 287867 h 313267"/>
                  <a:gd name="connsiteX24-591" fmla="*/ 2463800 w 2523067"/>
                  <a:gd name="connsiteY24-592" fmla="*/ 300567 h 313267"/>
                  <a:gd name="connsiteX25-593" fmla="*/ 2523067 w 2523067"/>
                  <a:gd name="connsiteY25-594" fmla="*/ 313267 h 313267"/>
                  <a:gd name="connsiteX0-595" fmla="*/ 0 w 2523067"/>
                  <a:gd name="connsiteY0-596" fmla="*/ 0 h 313267"/>
                  <a:gd name="connsiteX1-597" fmla="*/ 25400 w 2523067"/>
                  <a:gd name="connsiteY1-598" fmla="*/ 8467 h 313267"/>
                  <a:gd name="connsiteX2-599" fmla="*/ 131234 w 2523067"/>
                  <a:gd name="connsiteY2-600" fmla="*/ 8467 h 313267"/>
                  <a:gd name="connsiteX3-601" fmla="*/ 232834 w 2523067"/>
                  <a:gd name="connsiteY3-602" fmla="*/ 12700 h 313267"/>
                  <a:gd name="connsiteX4-603" fmla="*/ 270934 w 2523067"/>
                  <a:gd name="connsiteY4-604" fmla="*/ 16933 h 313267"/>
                  <a:gd name="connsiteX5-605" fmla="*/ 533400 w 2523067"/>
                  <a:gd name="connsiteY5-606" fmla="*/ 25400 h 313267"/>
                  <a:gd name="connsiteX6-607" fmla="*/ 656167 w 2523067"/>
                  <a:gd name="connsiteY6-608" fmla="*/ 50800 h 313267"/>
                  <a:gd name="connsiteX7-609" fmla="*/ 1121834 w 2523067"/>
                  <a:gd name="connsiteY7-610" fmla="*/ 211667 h 313267"/>
                  <a:gd name="connsiteX8-611" fmla="*/ 1134534 w 2523067"/>
                  <a:gd name="connsiteY8-612" fmla="*/ 224367 h 313267"/>
                  <a:gd name="connsiteX9-613" fmla="*/ 1168400 w 2523067"/>
                  <a:gd name="connsiteY9-614" fmla="*/ 241300 h 313267"/>
                  <a:gd name="connsiteX10-615" fmla="*/ 1193800 w 2523067"/>
                  <a:gd name="connsiteY10-616" fmla="*/ 258233 h 313267"/>
                  <a:gd name="connsiteX11-617" fmla="*/ 1477434 w 2523067"/>
                  <a:gd name="connsiteY11-618" fmla="*/ 283633 h 313267"/>
                  <a:gd name="connsiteX12-619" fmla="*/ 1519767 w 2523067"/>
                  <a:gd name="connsiteY12-620" fmla="*/ 279400 h 313267"/>
                  <a:gd name="connsiteX13-621" fmla="*/ 1621367 w 2523067"/>
                  <a:gd name="connsiteY13-622" fmla="*/ 270933 h 313267"/>
                  <a:gd name="connsiteX14-623" fmla="*/ 1727200 w 2523067"/>
                  <a:gd name="connsiteY14-624" fmla="*/ 254000 h 313267"/>
                  <a:gd name="connsiteX15-625" fmla="*/ 1799167 w 2523067"/>
                  <a:gd name="connsiteY15-626" fmla="*/ 245533 h 313267"/>
                  <a:gd name="connsiteX16-627" fmla="*/ 1858434 w 2523067"/>
                  <a:gd name="connsiteY16-628" fmla="*/ 241300 h 313267"/>
                  <a:gd name="connsiteX17-629" fmla="*/ 2027767 w 2523067"/>
                  <a:gd name="connsiteY17-630" fmla="*/ 237067 h 313267"/>
                  <a:gd name="connsiteX18-631" fmla="*/ 2154767 w 2523067"/>
                  <a:gd name="connsiteY18-632" fmla="*/ 245533 h 313267"/>
                  <a:gd name="connsiteX19-633" fmla="*/ 2269067 w 2523067"/>
                  <a:gd name="connsiteY19-634" fmla="*/ 258233 h 313267"/>
                  <a:gd name="connsiteX20-635" fmla="*/ 2302934 w 2523067"/>
                  <a:gd name="connsiteY20-636" fmla="*/ 275167 h 313267"/>
                  <a:gd name="connsiteX21-637" fmla="*/ 2319867 w 2523067"/>
                  <a:gd name="connsiteY21-638" fmla="*/ 279400 h 313267"/>
                  <a:gd name="connsiteX22-639" fmla="*/ 2438400 w 2523067"/>
                  <a:gd name="connsiteY22-640" fmla="*/ 287867 h 313267"/>
                  <a:gd name="connsiteX23-641" fmla="*/ 2463800 w 2523067"/>
                  <a:gd name="connsiteY23-642" fmla="*/ 300567 h 313267"/>
                  <a:gd name="connsiteX24-643" fmla="*/ 2523067 w 2523067"/>
                  <a:gd name="connsiteY24-644" fmla="*/ 313267 h 313267"/>
                  <a:gd name="connsiteX0-645" fmla="*/ 0 w 2523067"/>
                  <a:gd name="connsiteY0-646" fmla="*/ 0 h 313267"/>
                  <a:gd name="connsiteX1-647" fmla="*/ 25400 w 2523067"/>
                  <a:gd name="connsiteY1-648" fmla="*/ 8467 h 313267"/>
                  <a:gd name="connsiteX2-649" fmla="*/ 131234 w 2523067"/>
                  <a:gd name="connsiteY2-650" fmla="*/ 8467 h 313267"/>
                  <a:gd name="connsiteX3-651" fmla="*/ 232834 w 2523067"/>
                  <a:gd name="connsiteY3-652" fmla="*/ 12700 h 313267"/>
                  <a:gd name="connsiteX4-653" fmla="*/ 270934 w 2523067"/>
                  <a:gd name="connsiteY4-654" fmla="*/ 16933 h 313267"/>
                  <a:gd name="connsiteX5-655" fmla="*/ 533400 w 2523067"/>
                  <a:gd name="connsiteY5-656" fmla="*/ 25400 h 313267"/>
                  <a:gd name="connsiteX6-657" fmla="*/ 1121834 w 2523067"/>
                  <a:gd name="connsiteY6-658" fmla="*/ 211667 h 313267"/>
                  <a:gd name="connsiteX7-659" fmla="*/ 1134534 w 2523067"/>
                  <a:gd name="connsiteY7-660" fmla="*/ 224367 h 313267"/>
                  <a:gd name="connsiteX8-661" fmla="*/ 1168400 w 2523067"/>
                  <a:gd name="connsiteY8-662" fmla="*/ 241300 h 313267"/>
                  <a:gd name="connsiteX9-663" fmla="*/ 1193800 w 2523067"/>
                  <a:gd name="connsiteY9-664" fmla="*/ 258233 h 313267"/>
                  <a:gd name="connsiteX10-665" fmla="*/ 1477434 w 2523067"/>
                  <a:gd name="connsiteY10-666" fmla="*/ 283633 h 313267"/>
                  <a:gd name="connsiteX11-667" fmla="*/ 1519767 w 2523067"/>
                  <a:gd name="connsiteY11-668" fmla="*/ 279400 h 313267"/>
                  <a:gd name="connsiteX12-669" fmla="*/ 1621367 w 2523067"/>
                  <a:gd name="connsiteY12-670" fmla="*/ 270933 h 313267"/>
                  <a:gd name="connsiteX13-671" fmla="*/ 1727200 w 2523067"/>
                  <a:gd name="connsiteY13-672" fmla="*/ 254000 h 313267"/>
                  <a:gd name="connsiteX14-673" fmla="*/ 1799167 w 2523067"/>
                  <a:gd name="connsiteY14-674" fmla="*/ 245533 h 313267"/>
                  <a:gd name="connsiteX15-675" fmla="*/ 1858434 w 2523067"/>
                  <a:gd name="connsiteY15-676" fmla="*/ 241300 h 313267"/>
                  <a:gd name="connsiteX16-677" fmla="*/ 2027767 w 2523067"/>
                  <a:gd name="connsiteY16-678" fmla="*/ 237067 h 313267"/>
                  <a:gd name="connsiteX17-679" fmla="*/ 2154767 w 2523067"/>
                  <a:gd name="connsiteY17-680" fmla="*/ 245533 h 313267"/>
                  <a:gd name="connsiteX18-681" fmla="*/ 2269067 w 2523067"/>
                  <a:gd name="connsiteY18-682" fmla="*/ 258233 h 313267"/>
                  <a:gd name="connsiteX19-683" fmla="*/ 2302934 w 2523067"/>
                  <a:gd name="connsiteY19-684" fmla="*/ 275167 h 313267"/>
                  <a:gd name="connsiteX20-685" fmla="*/ 2319867 w 2523067"/>
                  <a:gd name="connsiteY20-686" fmla="*/ 279400 h 313267"/>
                  <a:gd name="connsiteX21-687" fmla="*/ 2438400 w 2523067"/>
                  <a:gd name="connsiteY21-688" fmla="*/ 287867 h 313267"/>
                  <a:gd name="connsiteX22-689" fmla="*/ 2463800 w 2523067"/>
                  <a:gd name="connsiteY22-690" fmla="*/ 300567 h 313267"/>
                  <a:gd name="connsiteX23-691" fmla="*/ 2523067 w 2523067"/>
                  <a:gd name="connsiteY23-692" fmla="*/ 313267 h 313267"/>
                  <a:gd name="connsiteX0-693" fmla="*/ 0 w 2523067"/>
                  <a:gd name="connsiteY0-694" fmla="*/ 0 h 313267"/>
                  <a:gd name="connsiteX1-695" fmla="*/ 25400 w 2523067"/>
                  <a:gd name="connsiteY1-696" fmla="*/ 8467 h 313267"/>
                  <a:gd name="connsiteX2-697" fmla="*/ 131234 w 2523067"/>
                  <a:gd name="connsiteY2-698" fmla="*/ 8467 h 313267"/>
                  <a:gd name="connsiteX3-699" fmla="*/ 232834 w 2523067"/>
                  <a:gd name="connsiteY3-700" fmla="*/ 12700 h 313267"/>
                  <a:gd name="connsiteX4-701" fmla="*/ 270934 w 2523067"/>
                  <a:gd name="connsiteY4-702" fmla="*/ 16933 h 313267"/>
                  <a:gd name="connsiteX5-703" fmla="*/ 533400 w 2523067"/>
                  <a:gd name="connsiteY5-704" fmla="*/ 25400 h 313267"/>
                  <a:gd name="connsiteX6-705" fmla="*/ 1134534 w 2523067"/>
                  <a:gd name="connsiteY6-706" fmla="*/ 224367 h 313267"/>
                  <a:gd name="connsiteX7-707" fmla="*/ 1168400 w 2523067"/>
                  <a:gd name="connsiteY7-708" fmla="*/ 241300 h 313267"/>
                  <a:gd name="connsiteX8-709" fmla="*/ 1193800 w 2523067"/>
                  <a:gd name="connsiteY8-710" fmla="*/ 258233 h 313267"/>
                  <a:gd name="connsiteX9-711" fmla="*/ 1477434 w 2523067"/>
                  <a:gd name="connsiteY9-712" fmla="*/ 283633 h 313267"/>
                  <a:gd name="connsiteX10-713" fmla="*/ 1519767 w 2523067"/>
                  <a:gd name="connsiteY10-714" fmla="*/ 279400 h 313267"/>
                  <a:gd name="connsiteX11-715" fmla="*/ 1621367 w 2523067"/>
                  <a:gd name="connsiteY11-716" fmla="*/ 270933 h 313267"/>
                  <a:gd name="connsiteX12-717" fmla="*/ 1727200 w 2523067"/>
                  <a:gd name="connsiteY12-718" fmla="*/ 254000 h 313267"/>
                  <a:gd name="connsiteX13-719" fmla="*/ 1799167 w 2523067"/>
                  <a:gd name="connsiteY13-720" fmla="*/ 245533 h 313267"/>
                  <a:gd name="connsiteX14-721" fmla="*/ 1858434 w 2523067"/>
                  <a:gd name="connsiteY14-722" fmla="*/ 241300 h 313267"/>
                  <a:gd name="connsiteX15-723" fmla="*/ 2027767 w 2523067"/>
                  <a:gd name="connsiteY15-724" fmla="*/ 237067 h 313267"/>
                  <a:gd name="connsiteX16-725" fmla="*/ 2154767 w 2523067"/>
                  <a:gd name="connsiteY16-726" fmla="*/ 245533 h 313267"/>
                  <a:gd name="connsiteX17-727" fmla="*/ 2269067 w 2523067"/>
                  <a:gd name="connsiteY17-728" fmla="*/ 258233 h 313267"/>
                  <a:gd name="connsiteX18-729" fmla="*/ 2302934 w 2523067"/>
                  <a:gd name="connsiteY18-730" fmla="*/ 275167 h 313267"/>
                  <a:gd name="connsiteX19-731" fmla="*/ 2319867 w 2523067"/>
                  <a:gd name="connsiteY19-732" fmla="*/ 279400 h 313267"/>
                  <a:gd name="connsiteX20-733" fmla="*/ 2438400 w 2523067"/>
                  <a:gd name="connsiteY20-734" fmla="*/ 287867 h 313267"/>
                  <a:gd name="connsiteX21-735" fmla="*/ 2463800 w 2523067"/>
                  <a:gd name="connsiteY21-736" fmla="*/ 300567 h 313267"/>
                  <a:gd name="connsiteX22-737" fmla="*/ 2523067 w 2523067"/>
                  <a:gd name="connsiteY22-738" fmla="*/ 313267 h 313267"/>
                  <a:gd name="connsiteX0-739" fmla="*/ 0 w 2523067"/>
                  <a:gd name="connsiteY0-740" fmla="*/ 0 h 313267"/>
                  <a:gd name="connsiteX1-741" fmla="*/ 25400 w 2523067"/>
                  <a:gd name="connsiteY1-742" fmla="*/ 8467 h 313267"/>
                  <a:gd name="connsiteX2-743" fmla="*/ 131234 w 2523067"/>
                  <a:gd name="connsiteY2-744" fmla="*/ 8467 h 313267"/>
                  <a:gd name="connsiteX3-745" fmla="*/ 232834 w 2523067"/>
                  <a:gd name="connsiteY3-746" fmla="*/ 12700 h 313267"/>
                  <a:gd name="connsiteX4-747" fmla="*/ 270934 w 2523067"/>
                  <a:gd name="connsiteY4-748" fmla="*/ 16933 h 313267"/>
                  <a:gd name="connsiteX5-749" fmla="*/ 533400 w 2523067"/>
                  <a:gd name="connsiteY5-750" fmla="*/ 25400 h 313267"/>
                  <a:gd name="connsiteX6-751" fmla="*/ 1168400 w 2523067"/>
                  <a:gd name="connsiteY6-752" fmla="*/ 241300 h 313267"/>
                  <a:gd name="connsiteX7-753" fmla="*/ 1193800 w 2523067"/>
                  <a:gd name="connsiteY7-754" fmla="*/ 258233 h 313267"/>
                  <a:gd name="connsiteX8-755" fmla="*/ 1477434 w 2523067"/>
                  <a:gd name="connsiteY8-756" fmla="*/ 283633 h 313267"/>
                  <a:gd name="connsiteX9-757" fmla="*/ 1519767 w 2523067"/>
                  <a:gd name="connsiteY9-758" fmla="*/ 279400 h 313267"/>
                  <a:gd name="connsiteX10-759" fmla="*/ 1621367 w 2523067"/>
                  <a:gd name="connsiteY10-760" fmla="*/ 270933 h 313267"/>
                  <a:gd name="connsiteX11-761" fmla="*/ 1727200 w 2523067"/>
                  <a:gd name="connsiteY11-762" fmla="*/ 254000 h 313267"/>
                  <a:gd name="connsiteX12-763" fmla="*/ 1799167 w 2523067"/>
                  <a:gd name="connsiteY12-764" fmla="*/ 245533 h 313267"/>
                  <a:gd name="connsiteX13-765" fmla="*/ 1858434 w 2523067"/>
                  <a:gd name="connsiteY13-766" fmla="*/ 241300 h 313267"/>
                  <a:gd name="connsiteX14-767" fmla="*/ 2027767 w 2523067"/>
                  <a:gd name="connsiteY14-768" fmla="*/ 237067 h 313267"/>
                  <a:gd name="connsiteX15-769" fmla="*/ 2154767 w 2523067"/>
                  <a:gd name="connsiteY15-770" fmla="*/ 245533 h 313267"/>
                  <a:gd name="connsiteX16-771" fmla="*/ 2269067 w 2523067"/>
                  <a:gd name="connsiteY16-772" fmla="*/ 258233 h 313267"/>
                  <a:gd name="connsiteX17-773" fmla="*/ 2302934 w 2523067"/>
                  <a:gd name="connsiteY17-774" fmla="*/ 275167 h 313267"/>
                  <a:gd name="connsiteX18-775" fmla="*/ 2319867 w 2523067"/>
                  <a:gd name="connsiteY18-776" fmla="*/ 279400 h 313267"/>
                  <a:gd name="connsiteX19-777" fmla="*/ 2438400 w 2523067"/>
                  <a:gd name="connsiteY19-778" fmla="*/ 287867 h 313267"/>
                  <a:gd name="connsiteX20-779" fmla="*/ 2463800 w 2523067"/>
                  <a:gd name="connsiteY20-780" fmla="*/ 300567 h 313267"/>
                  <a:gd name="connsiteX21-781" fmla="*/ 2523067 w 2523067"/>
                  <a:gd name="connsiteY21-782" fmla="*/ 313267 h 313267"/>
                  <a:gd name="connsiteX0-783" fmla="*/ 0 w 2523067"/>
                  <a:gd name="connsiteY0-784" fmla="*/ 0 h 313267"/>
                  <a:gd name="connsiteX1-785" fmla="*/ 25400 w 2523067"/>
                  <a:gd name="connsiteY1-786" fmla="*/ 8467 h 313267"/>
                  <a:gd name="connsiteX2-787" fmla="*/ 131234 w 2523067"/>
                  <a:gd name="connsiteY2-788" fmla="*/ 8467 h 313267"/>
                  <a:gd name="connsiteX3-789" fmla="*/ 232834 w 2523067"/>
                  <a:gd name="connsiteY3-790" fmla="*/ 12700 h 313267"/>
                  <a:gd name="connsiteX4-791" fmla="*/ 270934 w 2523067"/>
                  <a:gd name="connsiteY4-792" fmla="*/ 16933 h 313267"/>
                  <a:gd name="connsiteX5-793" fmla="*/ 533400 w 2523067"/>
                  <a:gd name="connsiteY5-794" fmla="*/ 25400 h 313267"/>
                  <a:gd name="connsiteX6-795" fmla="*/ 1193800 w 2523067"/>
                  <a:gd name="connsiteY6-796" fmla="*/ 258233 h 313267"/>
                  <a:gd name="connsiteX7-797" fmla="*/ 1477434 w 2523067"/>
                  <a:gd name="connsiteY7-798" fmla="*/ 283633 h 313267"/>
                  <a:gd name="connsiteX8-799" fmla="*/ 1519767 w 2523067"/>
                  <a:gd name="connsiteY8-800" fmla="*/ 279400 h 313267"/>
                  <a:gd name="connsiteX9-801" fmla="*/ 1621367 w 2523067"/>
                  <a:gd name="connsiteY9-802" fmla="*/ 270933 h 313267"/>
                  <a:gd name="connsiteX10-803" fmla="*/ 1727200 w 2523067"/>
                  <a:gd name="connsiteY10-804" fmla="*/ 254000 h 313267"/>
                  <a:gd name="connsiteX11-805" fmla="*/ 1799167 w 2523067"/>
                  <a:gd name="connsiteY11-806" fmla="*/ 245533 h 313267"/>
                  <a:gd name="connsiteX12-807" fmla="*/ 1858434 w 2523067"/>
                  <a:gd name="connsiteY12-808" fmla="*/ 241300 h 313267"/>
                  <a:gd name="connsiteX13-809" fmla="*/ 2027767 w 2523067"/>
                  <a:gd name="connsiteY13-810" fmla="*/ 237067 h 313267"/>
                  <a:gd name="connsiteX14-811" fmla="*/ 2154767 w 2523067"/>
                  <a:gd name="connsiteY14-812" fmla="*/ 245533 h 313267"/>
                  <a:gd name="connsiteX15-813" fmla="*/ 2269067 w 2523067"/>
                  <a:gd name="connsiteY15-814" fmla="*/ 258233 h 313267"/>
                  <a:gd name="connsiteX16-815" fmla="*/ 2302934 w 2523067"/>
                  <a:gd name="connsiteY16-816" fmla="*/ 275167 h 313267"/>
                  <a:gd name="connsiteX17-817" fmla="*/ 2319867 w 2523067"/>
                  <a:gd name="connsiteY17-818" fmla="*/ 279400 h 313267"/>
                  <a:gd name="connsiteX18-819" fmla="*/ 2438400 w 2523067"/>
                  <a:gd name="connsiteY18-820" fmla="*/ 287867 h 313267"/>
                  <a:gd name="connsiteX19-821" fmla="*/ 2463800 w 2523067"/>
                  <a:gd name="connsiteY19-822" fmla="*/ 300567 h 313267"/>
                  <a:gd name="connsiteX20-823" fmla="*/ 2523067 w 2523067"/>
                  <a:gd name="connsiteY20-824" fmla="*/ 313267 h 313267"/>
                  <a:gd name="connsiteX0-825" fmla="*/ 0 w 2523067"/>
                  <a:gd name="connsiteY0-826" fmla="*/ 0 h 313267"/>
                  <a:gd name="connsiteX1-827" fmla="*/ 25400 w 2523067"/>
                  <a:gd name="connsiteY1-828" fmla="*/ 8467 h 313267"/>
                  <a:gd name="connsiteX2-829" fmla="*/ 131234 w 2523067"/>
                  <a:gd name="connsiteY2-830" fmla="*/ 8467 h 313267"/>
                  <a:gd name="connsiteX3-831" fmla="*/ 232834 w 2523067"/>
                  <a:gd name="connsiteY3-832" fmla="*/ 12700 h 313267"/>
                  <a:gd name="connsiteX4-833" fmla="*/ 270934 w 2523067"/>
                  <a:gd name="connsiteY4-834" fmla="*/ 16933 h 313267"/>
                  <a:gd name="connsiteX5-835" fmla="*/ 533400 w 2523067"/>
                  <a:gd name="connsiteY5-836" fmla="*/ 25400 h 313267"/>
                  <a:gd name="connsiteX6-837" fmla="*/ 1193800 w 2523067"/>
                  <a:gd name="connsiteY6-838" fmla="*/ 258233 h 313267"/>
                  <a:gd name="connsiteX7-839" fmla="*/ 1477434 w 2523067"/>
                  <a:gd name="connsiteY7-840" fmla="*/ 283633 h 313267"/>
                  <a:gd name="connsiteX8-841" fmla="*/ 1621367 w 2523067"/>
                  <a:gd name="connsiteY8-842" fmla="*/ 270933 h 313267"/>
                  <a:gd name="connsiteX9-843" fmla="*/ 1727200 w 2523067"/>
                  <a:gd name="connsiteY9-844" fmla="*/ 254000 h 313267"/>
                  <a:gd name="connsiteX10-845" fmla="*/ 1799167 w 2523067"/>
                  <a:gd name="connsiteY10-846" fmla="*/ 245533 h 313267"/>
                  <a:gd name="connsiteX11-847" fmla="*/ 1858434 w 2523067"/>
                  <a:gd name="connsiteY11-848" fmla="*/ 241300 h 313267"/>
                  <a:gd name="connsiteX12-849" fmla="*/ 2027767 w 2523067"/>
                  <a:gd name="connsiteY12-850" fmla="*/ 237067 h 313267"/>
                  <a:gd name="connsiteX13-851" fmla="*/ 2154767 w 2523067"/>
                  <a:gd name="connsiteY13-852" fmla="*/ 245533 h 313267"/>
                  <a:gd name="connsiteX14-853" fmla="*/ 2269067 w 2523067"/>
                  <a:gd name="connsiteY14-854" fmla="*/ 258233 h 313267"/>
                  <a:gd name="connsiteX15-855" fmla="*/ 2302934 w 2523067"/>
                  <a:gd name="connsiteY15-856" fmla="*/ 275167 h 313267"/>
                  <a:gd name="connsiteX16-857" fmla="*/ 2319867 w 2523067"/>
                  <a:gd name="connsiteY16-858" fmla="*/ 279400 h 313267"/>
                  <a:gd name="connsiteX17-859" fmla="*/ 2438400 w 2523067"/>
                  <a:gd name="connsiteY17-860" fmla="*/ 287867 h 313267"/>
                  <a:gd name="connsiteX18-861" fmla="*/ 2463800 w 2523067"/>
                  <a:gd name="connsiteY18-862" fmla="*/ 300567 h 313267"/>
                  <a:gd name="connsiteX19-863" fmla="*/ 2523067 w 2523067"/>
                  <a:gd name="connsiteY19-864" fmla="*/ 313267 h 313267"/>
                  <a:gd name="connsiteX0-865" fmla="*/ 0 w 2523067"/>
                  <a:gd name="connsiteY0-866" fmla="*/ 0 h 313267"/>
                  <a:gd name="connsiteX1-867" fmla="*/ 25400 w 2523067"/>
                  <a:gd name="connsiteY1-868" fmla="*/ 8467 h 313267"/>
                  <a:gd name="connsiteX2-869" fmla="*/ 131234 w 2523067"/>
                  <a:gd name="connsiteY2-870" fmla="*/ 8467 h 313267"/>
                  <a:gd name="connsiteX3-871" fmla="*/ 232834 w 2523067"/>
                  <a:gd name="connsiteY3-872" fmla="*/ 12700 h 313267"/>
                  <a:gd name="connsiteX4-873" fmla="*/ 270934 w 2523067"/>
                  <a:gd name="connsiteY4-874" fmla="*/ 16933 h 313267"/>
                  <a:gd name="connsiteX5-875" fmla="*/ 533400 w 2523067"/>
                  <a:gd name="connsiteY5-876" fmla="*/ 25400 h 313267"/>
                  <a:gd name="connsiteX6-877" fmla="*/ 1193800 w 2523067"/>
                  <a:gd name="connsiteY6-878" fmla="*/ 258233 h 313267"/>
                  <a:gd name="connsiteX7-879" fmla="*/ 1477434 w 2523067"/>
                  <a:gd name="connsiteY7-880" fmla="*/ 283633 h 313267"/>
                  <a:gd name="connsiteX8-881" fmla="*/ 1513735 w 2523067"/>
                  <a:gd name="connsiteY8-882" fmla="*/ 283972 h 313267"/>
                  <a:gd name="connsiteX9-883" fmla="*/ 1621367 w 2523067"/>
                  <a:gd name="connsiteY9-884" fmla="*/ 270933 h 313267"/>
                  <a:gd name="connsiteX10-885" fmla="*/ 1727200 w 2523067"/>
                  <a:gd name="connsiteY10-886" fmla="*/ 254000 h 313267"/>
                  <a:gd name="connsiteX11-887" fmla="*/ 1799167 w 2523067"/>
                  <a:gd name="connsiteY11-888" fmla="*/ 245533 h 313267"/>
                  <a:gd name="connsiteX12-889" fmla="*/ 1858434 w 2523067"/>
                  <a:gd name="connsiteY12-890" fmla="*/ 241300 h 313267"/>
                  <a:gd name="connsiteX13-891" fmla="*/ 2027767 w 2523067"/>
                  <a:gd name="connsiteY13-892" fmla="*/ 237067 h 313267"/>
                  <a:gd name="connsiteX14-893" fmla="*/ 2154767 w 2523067"/>
                  <a:gd name="connsiteY14-894" fmla="*/ 245533 h 313267"/>
                  <a:gd name="connsiteX15-895" fmla="*/ 2269067 w 2523067"/>
                  <a:gd name="connsiteY15-896" fmla="*/ 258233 h 313267"/>
                  <a:gd name="connsiteX16-897" fmla="*/ 2302934 w 2523067"/>
                  <a:gd name="connsiteY16-898" fmla="*/ 275167 h 313267"/>
                  <a:gd name="connsiteX17-899" fmla="*/ 2319867 w 2523067"/>
                  <a:gd name="connsiteY17-900" fmla="*/ 279400 h 313267"/>
                  <a:gd name="connsiteX18-901" fmla="*/ 2438400 w 2523067"/>
                  <a:gd name="connsiteY18-902" fmla="*/ 287867 h 313267"/>
                  <a:gd name="connsiteX19-903" fmla="*/ 2463800 w 2523067"/>
                  <a:gd name="connsiteY19-904" fmla="*/ 300567 h 313267"/>
                  <a:gd name="connsiteX20-905" fmla="*/ 2523067 w 2523067"/>
                  <a:gd name="connsiteY20-906" fmla="*/ 313267 h 313267"/>
                  <a:gd name="connsiteX0-907" fmla="*/ 0 w 2523067"/>
                  <a:gd name="connsiteY0-908" fmla="*/ 0 h 313267"/>
                  <a:gd name="connsiteX1-909" fmla="*/ 25400 w 2523067"/>
                  <a:gd name="connsiteY1-910" fmla="*/ 8467 h 313267"/>
                  <a:gd name="connsiteX2-911" fmla="*/ 131234 w 2523067"/>
                  <a:gd name="connsiteY2-912" fmla="*/ 8467 h 313267"/>
                  <a:gd name="connsiteX3-913" fmla="*/ 232834 w 2523067"/>
                  <a:gd name="connsiteY3-914" fmla="*/ 12700 h 313267"/>
                  <a:gd name="connsiteX4-915" fmla="*/ 270934 w 2523067"/>
                  <a:gd name="connsiteY4-916" fmla="*/ 16933 h 313267"/>
                  <a:gd name="connsiteX5-917" fmla="*/ 533400 w 2523067"/>
                  <a:gd name="connsiteY5-918" fmla="*/ 25400 h 313267"/>
                  <a:gd name="connsiteX6-919" fmla="*/ 1193800 w 2523067"/>
                  <a:gd name="connsiteY6-920" fmla="*/ 258233 h 313267"/>
                  <a:gd name="connsiteX7-921" fmla="*/ 1477434 w 2523067"/>
                  <a:gd name="connsiteY7-922" fmla="*/ 283633 h 313267"/>
                  <a:gd name="connsiteX8-923" fmla="*/ 1513735 w 2523067"/>
                  <a:gd name="connsiteY8-924" fmla="*/ 283972 h 313267"/>
                  <a:gd name="connsiteX9-925" fmla="*/ 1727200 w 2523067"/>
                  <a:gd name="connsiteY9-926" fmla="*/ 254000 h 313267"/>
                  <a:gd name="connsiteX10-927" fmla="*/ 1799167 w 2523067"/>
                  <a:gd name="connsiteY10-928" fmla="*/ 245533 h 313267"/>
                  <a:gd name="connsiteX11-929" fmla="*/ 1858434 w 2523067"/>
                  <a:gd name="connsiteY11-930" fmla="*/ 241300 h 313267"/>
                  <a:gd name="connsiteX12-931" fmla="*/ 2027767 w 2523067"/>
                  <a:gd name="connsiteY12-932" fmla="*/ 237067 h 313267"/>
                  <a:gd name="connsiteX13-933" fmla="*/ 2154767 w 2523067"/>
                  <a:gd name="connsiteY13-934" fmla="*/ 245533 h 313267"/>
                  <a:gd name="connsiteX14-935" fmla="*/ 2269067 w 2523067"/>
                  <a:gd name="connsiteY14-936" fmla="*/ 258233 h 313267"/>
                  <a:gd name="connsiteX15-937" fmla="*/ 2302934 w 2523067"/>
                  <a:gd name="connsiteY15-938" fmla="*/ 275167 h 313267"/>
                  <a:gd name="connsiteX16-939" fmla="*/ 2319867 w 2523067"/>
                  <a:gd name="connsiteY16-940" fmla="*/ 279400 h 313267"/>
                  <a:gd name="connsiteX17-941" fmla="*/ 2438400 w 2523067"/>
                  <a:gd name="connsiteY17-942" fmla="*/ 287867 h 313267"/>
                  <a:gd name="connsiteX18-943" fmla="*/ 2463800 w 2523067"/>
                  <a:gd name="connsiteY18-944" fmla="*/ 300567 h 313267"/>
                  <a:gd name="connsiteX19-945" fmla="*/ 2523067 w 2523067"/>
                  <a:gd name="connsiteY19-946" fmla="*/ 313267 h 313267"/>
                  <a:gd name="connsiteX0-947" fmla="*/ 0 w 2523067"/>
                  <a:gd name="connsiteY0-948" fmla="*/ 0 h 313267"/>
                  <a:gd name="connsiteX1-949" fmla="*/ 25400 w 2523067"/>
                  <a:gd name="connsiteY1-950" fmla="*/ 8467 h 313267"/>
                  <a:gd name="connsiteX2-951" fmla="*/ 131234 w 2523067"/>
                  <a:gd name="connsiteY2-952" fmla="*/ 8467 h 313267"/>
                  <a:gd name="connsiteX3-953" fmla="*/ 232834 w 2523067"/>
                  <a:gd name="connsiteY3-954" fmla="*/ 12700 h 313267"/>
                  <a:gd name="connsiteX4-955" fmla="*/ 270934 w 2523067"/>
                  <a:gd name="connsiteY4-956" fmla="*/ 16933 h 313267"/>
                  <a:gd name="connsiteX5-957" fmla="*/ 533400 w 2523067"/>
                  <a:gd name="connsiteY5-958" fmla="*/ 25400 h 313267"/>
                  <a:gd name="connsiteX6-959" fmla="*/ 1193800 w 2523067"/>
                  <a:gd name="connsiteY6-960" fmla="*/ 258233 h 313267"/>
                  <a:gd name="connsiteX7-961" fmla="*/ 1477434 w 2523067"/>
                  <a:gd name="connsiteY7-962" fmla="*/ 283633 h 313267"/>
                  <a:gd name="connsiteX8-963" fmla="*/ 1727200 w 2523067"/>
                  <a:gd name="connsiteY8-964" fmla="*/ 254000 h 313267"/>
                  <a:gd name="connsiteX9-965" fmla="*/ 1799167 w 2523067"/>
                  <a:gd name="connsiteY9-966" fmla="*/ 245533 h 313267"/>
                  <a:gd name="connsiteX10-967" fmla="*/ 1858434 w 2523067"/>
                  <a:gd name="connsiteY10-968" fmla="*/ 241300 h 313267"/>
                  <a:gd name="connsiteX11-969" fmla="*/ 2027767 w 2523067"/>
                  <a:gd name="connsiteY11-970" fmla="*/ 237067 h 313267"/>
                  <a:gd name="connsiteX12-971" fmla="*/ 2154767 w 2523067"/>
                  <a:gd name="connsiteY12-972" fmla="*/ 245533 h 313267"/>
                  <a:gd name="connsiteX13-973" fmla="*/ 2269067 w 2523067"/>
                  <a:gd name="connsiteY13-974" fmla="*/ 258233 h 313267"/>
                  <a:gd name="connsiteX14-975" fmla="*/ 2302934 w 2523067"/>
                  <a:gd name="connsiteY14-976" fmla="*/ 275167 h 313267"/>
                  <a:gd name="connsiteX15-977" fmla="*/ 2319867 w 2523067"/>
                  <a:gd name="connsiteY15-978" fmla="*/ 279400 h 313267"/>
                  <a:gd name="connsiteX16-979" fmla="*/ 2438400 w 2523067"/>
                  <a:gd name="connsiteY16-980" fmla="*/ 287867 h 313267"/>
                  <a:gd name="connsiteX17-981" fmla="*/ 2463800 w 2523067"/>
                  <a:gd name="connsiteY17-982" fmla="*/ 300567 h 313267"/>
                  <a:gd name="connsiteX18-983" fmla="*/ 2523067 w 2523067"/>
                  <a:gd name="connsiteY18-984" fmla="*/ 313267 h 313267"/>
                  <a:gd name="connsiteX0-985" fmla="*/ 0 w 2523067"/>
                  <a:gd name="connsiteY0-986" fmla="*/ 0 h 313267"/>
                  <a:gd name="connsiteX1-987" fmla="*/ 25400 w 2523067"/>
                  <a:gd name="connsiteY1-988" fmla="*/ 8467 h 313267"/>
                  <a:gd name="connsiteX2-989" fmla="*/ 131234 w 2523067"/>
                  <a:gd name="connsiteY2-990" fmla="*/ 8467 h 313267"/>
                  <a:gd name="connsiteX3-991" fmla="*/ 232834 w 2523067"/>
                  <a:gd name="connsiteY3-992" fmla="*/ 12700 h 313267"/>
                  <a:gd name="connsiteX4-993" fmla="*/ 270934 w 2523067"/>
                  <a:gd name="connsiteY4-994" fmla="*/ 16933 h 313267"/>
                  <a:gd name="connsiteX5-995" fmla="*/ 533400 w 2523067"/>
                  <a:gd name="connsiteY5-996" fmla="*/ 25400 h 313267"/>
                  <a:gd name="connsiteX6-997" fmla="*/ 1193800 w 2523067"/>
                  <a:gd name="connsiteY6-998" fmla="*/ 258233 h 313267"/>
                  <a:gd name="connsiteX7-999" fmla="*/ 1727200 w 2523067"/>
                  <a:gd name="connsiteY7-1000" fmla="*/ 254000 h 313267"/>
                  <a:gd name="connsiteX8-1001" fmla="*/ 1799167 w 2523067"/>
                  <a:gd name="connsiteY8-1002" fmla="*/ 245533 h 313267"/>
                  <a:gd name="connsiteX9-1003" fmla="*/ 1858434 w 2523067"/>
                  <a:gd name="connsiteY9-1004" fmla="*/ 241300 h 313267"/>
                  <a:gd name="connsiteX10-1005" fmla="*/ 2027767 w 2523067"/>
                  <a:gd name="connsiteY10-1006" fmla="*/ 237067 h 313267"/>
                  <a:gd name="connsiteX11-1007" fmla="*/ 2154767 w 2523067"/>
                  <a:gd name="connsiteY11-1008" fmla="*/ 245533 h 313267"/>
                  <a:gd name="connsiteX12-1009" fmla="*/ 2269067 w 2523067"/>
                  <a:gd name="connsiteY12-1010" fmla="*/ 258233 h 313267"/>
                  <a:gd name="connsiteX13-1011" fmla="*/ 2302934 w 2523067"/>
                  <a:gd name="connsiteY13-1012" fmla="*/ 275167 h 313267"/>
                  <a:gd name="connsiteX14-1013" fmla="*/ 2319867 w 2523067"/>
                  <a:gd name="connsiteY14-1014" fmla="*/ 279400 h 313267"/>
                  <a:gd name="connsiteX15-1015" fmla="*/ 2438400 w 2523067"/>
                  <a:gd name="connsiteY15-1016" fmla="*/ 287867 h 313267"/>
                  <a:gd name="connsiteX16-1017" fmla="*/ 2463800 w 2523067"/>
                  <a:gd name="connsiteY16-1018" fmla="*/ 300567 h 313267"/>
                  <a:gd name="connsiteX17-1019" fmla="*/ 2523067 w 2523067"/>
                  <a:gd name="connsiteY17-1020" fmla="*/ 313267 h 313267"/>
                  <a:gd name="connsiteX0-1021" fmla="*/ 0 w 2523067"/>
                  <a:gd name="connsiteY0-1022" fmla="*/ 0 h 313267"/>
                  <a:gd name="connsiteX1-1023" fmla="*/ 25400 w 2523067"/>
                  <a:gd name="connsiteY1-1024" fmla="*/ 8467 h 313267"/>
                  <a:gd name="connsiteX2-1025" fmla="*/ 131234 w 2523067"/>
                  <a:gd name="connsiteY2-1026" fmla="*/ 8467 h 313267"/>
                  <a:gd name="connsiteX3-1027" fmla="*/ 232834 w 2523067"/>
                  <a:gd name="connsiteY3-1028" fmla="*/ 12700 h 313267"/>
                  <a:gd name="connsiteX4-1029" fmla="*/ 270934 w 2523067"/>
                  <a:gd name="connsiteY4-1030" fmla="*/ 16933 h 313267"/>
                  <a:gd name="connsiteX5-1031" fmla="*/ 533400 w 2523067"/>
                  <a:gd name="connsiteY5-1032" fmla="*/ 25400 h 313267"/>
                  <a:gd name="connsiteX6-1033" fmla="*/ 1193800 w 2523067"/>
                  <a:gd name="connsiteY6-1034" fmla="*/ 258233 h 313267"/>
                  <a:gd name="connsiteX7-1035" fmla="*/ 1799167 w 2523067"/>
                  <a:gd name="connsiteY7-1036" fmla="*/ 245533 h 313267"/>
                  <a:gd name="connsiteX8-1037" fmla="*/ 1858434 w 2523067"/>
                  <a:gd name="connsiteY8-1038" fmla="*/ 241300 h 313267"/>
                  <a:gd name="connsiteX9-1039" fmla="*/ 2027767 w 2523067"/>
                  <a:gd name="connsiteY9-1040" fmla="*/ 237067 h 313267"/>
                  <a:gd name="connsiteX10-1041" fmla="*/ 2154767 w 2523067"/>
                  <a:gd name="connsiteY10-1042" fmla="*/ 245533 h 313267"/>
                  <a:gd name="connsiteX11-1043" fmla="*/ 2269067 w 2523067"/>
                  <a:gd name="connsiteY11-1044" fmla="*/ 258233 h 313267"/>
                  <a:gd name="connsiteX12-1045" fmla="*/ 2302934 w 2523067"/>
                  <a:gd name="connsiteY12-1046" fmla="*/ 275167 h 313267"/>
                  <a:gd name="connsiteX13-1047" fmla="*/ 2319867 w 2523067"/>
                  <a:gd name="connsiteY13-1048" fmla="*/ 279400 h 313267"/>
                  <a:gd name="connsiteX14-1049" fmla="*/ 2438400 w 2523067"/>
                  <a:gd name="connsiteY14-1050" fmla="*/ 287867 h 313267"/>
                  <a:gd name="connsiteX15-1051" fmla="*/ 2463800 w 2523067"/>
                  <a:gd name="connsiteY15-1052" fmla="*/ 300567 h 313267"/>
                  <a:gd name="connsiteX16-1053" fmla="*/ 2523067 w 2523067"/>
                  <a:gd name="connsiteY16-1054" fmla="*/ 313267 h 313267"/>
                  <a:gd name="connsiteX0-1055" fmla="*/ 0 w 2523067"/>
                  <a:gd name="connsiteY0-1056" fmla="*/ 0 h 313267"/>
                  <a:gd name="connsiteX1-1057" fmla="*/ 25400 w 2523067"/>
                  <a:gd name="connsiteY1-1058" fmla="*/ 8467 h 313267"/>
                  <a:gd name="connsiteX2-1059" fmla="*/ 131234 w 2523067"/>
                  <a:gd name="connsiteY2-1060" fmla="*/ 8467 h 313267"/>
                  <a:gd name="connsiteX3-1061" fmla="*/ 232834 w 2523067"/>
                  <a:gd name="connsiteY3-1062" fmla="*/ 12700 h 313267"/>
                  <a:gd name="connsiteX4-1063" fmla="*/ 270934 w 2523067"/>
                  <a:gd name="connsiteY4-1064" fmla="*/ 16933 h 313267"/>
                  <a:gd name="connsiteX5-1065" fmla="*/ 533400 w 2523067"/>
                  <a:gd name="connsiteY5-1066" fmla="*/ 25400 h 313267"/>
                  <a:gd name="connsiteX6-1067" fmla="*/ 1193800 w 2523067"/>
                  <a:gd name="connsiteY6-1068" fmla="*/ 258233 h 313267"/>
                  <a:gd name="connsiteX7-1069" fmla="*/ 1799167 w 2523067"/>
                  <a:gd name="connsiteY7-1070" fmla="*/ 245533 h 313267"/>
                  <a:gd name="connsiteX8-1071" fmla="*/ 1858434 w 2523067"/>
                  <a:gd name="connsiteY8-1072" fmla="*/ 241300 h 313267"/>
                  <a:gd name="connsiteX9-1073" fmla="*/ 2154767 w 2523067"/>
                  <a:gd name="connsiteY9-1074" fmla="*/ 245533 h 313267"/>
                  <a:gd name="connsiteX10-1075" fmla="*/ 2269067 w 2523067"/>
                  <a:gd name="connsiteY10-1076" fmla="*/ 258233 h 313267"/>
                  <a:gd name="connsiteX11-1077" fmla="*/ 2302934 w 2523067"/>
                  <a:gd name="connsiteY11-1078" fmla="*/ 275167 h 313267"/>
                  <a:gd name="connsiteX12-1079" fmla="*/ 2319867 w 2523067"/>
                  <a:gd name="connsiteY12-1080" fmla="*/ 279400 h 313267"/>
                  <a:gd name="connsiteX13-1081" fmla="*/ 2438400 w 2523067"/>
                  <a:gd name="connsiteY13-1082" fmla="*/ 287867 h 313267"/>
                  <a:gd name="connsiteX14-1083" fmla="*/ 2463800 w 2523067"/>
                  <a:gd name="connsiteY14-1084" fmla="*/ 300567 h 313267"/>
                  <a:gd name="connsiteX15-1085" fmla="*/ 2523067 w 2523067"/>
                  <a:gd name="connsiteY15-1086" fmla="*/ 313267 h 313267"/>
                  <a:gd name="connsiteX0-1087" fmla="*/ 0 w 2523067"/>
                  <a:gd name="connsiteY0-1088" fmla="*/ 0 h 313267"/>
                  <a:gd name="connsiteX1-1089" fmla="*/ 25400 w 2523067"/>
                  <a:gd name="connsiteY1-1090" fmla="*/ 8467 h 313267"/>
                  <a:gd name="connsiteX2-1091" fmla="*/ 131234 w 2523067"/>
                  <a:gd name="connsiteY2-1092" fmla="*/ 8467 h 313267"/>
                  <a:gd name="connsiteX3-1093" fmla="*/ 232834 w 2523067"/>
                  <a:gd name="connsiteY3-1094" fmla="*/ 12700 h 313267"/>
                  <a:gd name="connsiteX4-1095" fmla="*/ 270934 w 2523067"/>
                  <a:gd name="connsiteY4-1096" fmla="*/ 16933 h 313267"/>
                  <a:gd name="connsiteX5-1097" fmla="*/ 533400 w 2523067"/>
                  <a:gd name="connsiteY5-1098" fmla="*/ 25400 h 313267"/>
                  <a:gd name="connsiteX6-1099" fmla="*/ 1193800 w 2523067"/>
                  <a:gd name="connsiteY6-1100" fmla="*/ 258233 h 313267"/>
                  <a:gd name="connsiteX7-1101" fmla="*/ 1799167 w 2523067"/>
                  <a:gd name="connsiteY7-1102" fmla="*/ 245533 h 313267"/>
                  <a:gd name="connsiteX8-1103" fmla="*/ 1858434 w 2523067"/>
                  <a:gd name="connsiteY8-1104" fmla="*/ 241300 h 313267"/>
                  <a:gd name="connsiteX9-1105" fmla="*/ 2269067 w 2523067"/>
                  <a:gd name="connsiteY9-1106" fmla="*/ 258233 h 313267"/>
                  <a:gd name="connsiteX10-1107" fmla="*/ 2302934 w 2523067"/>
                  <a:gd name="connsiteY10-1108" fmla="*/ 275167 h 313267"/>
                  <a:gd name="connsiteX11-1109" fmla="*/ 2319867 w 2523067"/>
                  <a:gd name="connsiteY11-1110" fmla="*/ 279400 h 313267"/>
                  <a:gd name="connsiteX12-1111" fmla="*/ 2438400 w 2523067"/>
                  <a:gd name="connsiteY12-1112" fmla="*/ 287867 h 313267"/>
                  <a:gd name="connsiteX13-1113" fmla="*/ 2463800 w 2523067"/>
                  <a:gd name="connsiteY13-1114" fmla="*/ 300567 h 313267"/>
                  <a:gd name="connsiteX14-1115" fmla="*/ 2523067 w 2523067"/>
                  <a:gd name="connsiteY14-1116" fmla="*/ 313267 h 313267"/>
                  <a:gd name="connsiteX0-1117" fmla="*/ 0 w 2523067"/>
                  <a:gd name="connsiteY0-1118" fmla="*/ 0 h 313267"/>
                  <a:gd name="connsiteX1-1119" fmla="*/ 25400 w 2523067"/>
                  <a:gd name="connsiteY1-1120" fmla="*/ 8467 h 313267"/>
                  <a:gd name="connsiteX2-1121" fmla="*/ 131234 w 2523067"/>
                  <a:gd name="connsiteY2-1122" fmla="*/ 8467 h 313267"/>
                  <a:gd name="connsiteX3-1123" fmla="*/ 232834 w 2523067"/>
                  <a:gd name="connsiteY3-1124" fmla="*/ 12700 h 313267"/>
                  <a:gd name="connsiteX4-1125" fmla="*/ 270934 w 2523067"/>
                  <a:gd name="connsiteY4-1126" fmla="*/ 16933 h 313267"/>
                  <a:gd name="connsiteX5-1127" fmla="*/ 533400 w 2523067"/>
                  <a:gd name="connsiteY5-1128" fmla="*/ 25400 h 313267"/>
                  <a:gd name="connsiteX6-1129" fmla="*/ 1193800 w 2523067"/>
                  <a:gd name="connsiteY6-1130" fmla="*/ 258233 h 313267"/>
                  <a:gd name="connsiteX7-1131" fmla="*/ 1799167 w 2523067"/>
                  <a:gd name="connsiteY7-1132" fmla="*/ 245533 h 313267"/>
                  <a:gd name="connsiteX8-1133" fmla="*/ 1858434 w 2523067"/>
                  <a:gd name="connsiteY8-1134" fmla="*/ 241300 h 313267"/>
                  <a:gd name="connsiteX9-1135" fmla="*/ 2302934 w 2523067"/>
                  <a:gd name="connsiteY9-1136" fmla="*/ 275167 h 313267"/>
                  <a:gd name="connsiteX10-1137" fmla="*/ 2319867 w 2523067"/>
                  <a:gd name="connsiteY10-1138" fmla="*/ 279400 h 313267"/>
                  <a:gd name="connsiteX11-1139" fmla="*/ 2438400 w 2523067"/>
                  <a:gd name="connsiteY11-1140" fmla="*/ 287867 h 313267"/>
                  <a:gd name="connsiteX12-1141" fmla="*/ 2463800 w 2523067"/>
                  <a:gd name="connsiteY12-1142" fmla="*/ 300567 h 313267"/>
                  <a:gd name="connsiteX13-1143" fmla="*/ 2523067 w 2523067"/>
                  <a:gd name="connsiteY13-1144" fmla="*/ 313267 h 313267"/>
                  <a:gd name="connsiteX0-1145" fmla="*/ 0 w 2523067"/>
                  <a:gd name="connsiteY0-1146" fmla="*/ 0 h 313267"/>
                  <a:gd name="connsiteX1-1147" fmla="*/ 25400 w 2523067"/>
                  <a:gd name="connsiteY1-1148" fmla="*/ 8467 h 313267"/>
                  <a:gd name="connsiteX2-1149" fmla="*/ 131234 w 2523067"/>
                  <a:gd name="connsiteY2-1150" fmla="*/ 8467 h 313267"/>
                  <a:gd name="connsiteX3-1151" fmla="*/ 232834 w 2523067"/>
                  <a:gd name="connsiteY3-1152" fmla="*/ 12700 h 313267"/>
                  <a:gd name="connsiteX4-1153" fmla="*/ 270934 w 2523067"/>
                  <a:gd name="connsiteY4-1154" fmla="*/ 16933 h 313267"/>
                  <a:gd name="connsiteX5-1155" fmla="*/ 533400 w 2523067"/>
                  <a:gd name="connsiteY5-1156" fmla="*/ 25400 h 313267"/>
                  <a:gd name="connsiteX6-1157" fmla="*/ 1193800 w 2523067"/>
                  <a:gd name="connsiteY6-1158" fmla="*/ 258233 h 313267"/>
                  <a:gd name="connsiteX7-1159" fmla="*/ 1799167 w 2523067"/>
                  <a:gd name="connsiteY7-1160" fmla="*/ 245533 h 313267"/>
                  <a:gd name="connsiteX8-1161" fmla="*/ 1858434 w 2523067"/>
                  <a:gd name="connsiteY8-1162" fmla="*/ 241300 h 313267"/>
                  <a:gd name="connsiteX9-1163" fmla="*/ 2302934 w 2523067"/>
                  <a:gd name="connsiteY9-1164" fmla="*/ 275167 h 313267"/>
                  <a:gd name="connsiteX10-1165" fmla="*/ 2438400 w 2523067"/>
                  <a:gd name="connsiteY10-1166" fmla="*/ 287867 h 313267"/>
                  <a:gd name="connsiteX11-1167" fmla="*/ 2463800 w 2523067"/>
                  <a:gd name="connsiteY11-1168" fmla="*/ 300567 h 313267"/>
                  <a:gd name="connsiteX12-1169" fmla="*/ 2523067 w 2523067"/>
                  <a:gd name="connsiteY12-1170" fmla="*/ 313267 h 313267"/>
                  <a:gd name="connsiteX0-1171" fmla="*/ 0 w 2523067"/>
                  <a:gd name="connsiteY0-1172" fmla="*/ 0 h 313267"/>
                  <a:gd name="connsiteX1-1173" fmla="*/ 25400 w 2523067"/>
                  <a:gd name="connsiteY1-1174" fmla="*/ 8467 h 313267"/>
                  <a:gd name="connsiteX2-1175" fmla="*/ 131234 w 2523067"/>
                  <a:gd name="connsiteY2-1176" fmla="*/ 8467 h 313267"/>
                  <a:gd name="connsiteX3-1177" fmla="*/ 232834 w 2523067"/>
                  <a:gd name="connsiteY3-1178" fmla="*/ 12700 h 313267"/>
                  <a:gd name="connsiteX4-1179" fmla="*/ 270934 w 2523067"/>
                  <a:gd name="connsiteY4-1180" fmla="*/ 16933 h 313267"/>
                  <a:gd name="connsiteX5-1181" fmla="*/ 533400 w 2523067"/>
                  <a:gd name="connsiteY5-1182" fmla="*/ 25400 h 313267"/>
                  <a:gd name="connsiteX6-1183" fmla="*/ 1193800 w 2523067"/>
                  <a:gd name="connsiteY6-1184" fmla="*/ 258233 h 313267"/>
                  <a:gd name="connsiteX7-1185" fmla="*/ 1799167 w 2523067"/>
                  <a:gd name="connsiteY7-1186" fmla="*/ 245533 h 313267"/>
                  <a:gd name="connsiteX8-1187" fmla="*/ 1858434 w 2523067"/>
                  <a:gd name="connsiteY8-1188" fmla="*/ 241300 h 313267"/>
                  <a:gd name="connsiteX9-1189" fmla="*/ 2438400 w 2523067"/>
                  <a:gd name="connsiteY9-1190" fmla="*/ 287867 h 313267"/>
                  <a:gd name="connsiteX10-1191" fmla="*/ 2463800 w 2523067"/>
                  <a:gd name="connsiteY10-1192" fmla="*/ 300567 h 313267"/>
                  <a:gd name="connsiteX11-1193" fmla="*/ 2523067 w 2523067"/>
                  <a:gd name="connsiteY11-1194" fmla="*/ 313267 h 313267"/>
                  <a:gd name="connsiteX0-1195" fmla="*/ 0 w 2523067"/>
                  <a:gd name="connsiteY0-1196" fmla="*/ 0 h 313267"/>
                  <a:gd name="connsiteX1-1197" fmla="*/ 25400 w 2523067"/>
                  <a:gd name="connsiteY1-1198" fmla="*/ 8467 h 313267"/>
                  <a:gd name="connsiteX2-1199" fmla="*/ 131234 w 2523067"/>
                  <a:gd name="connsiteY2-1200" fmla="*/ 8467 h 313267"/>
                  <a:gd name="connsiteX3-1201" fmla="*/ 232834 w 2523067"/>
                  <a:gd name="connsiteY3-1202" fmla="*/ 12700 h 313267"/>
                  <a:gd name="connsiteX4-1203" fmla="*/ 270934 w 2523067"/>
                  <a:gd name="connsiteY4-1204" fmla="*/ 16933 h 313267"/>
                  <a:gd name="connsiteX5-1205" fmla="*/ 533400 w 2523067"/>
                  <a:gd name="connsiteY5-1206" fmla="*/ 25400 h 313267"/>
                  <a:gd name="connsiteX6-1207" fmla="*/ 1193800 w 2523067"/>
                  <a:gd name="connsiteY6-1208" fmla="*/ 258233 h 313267"/>
                  <a:gd name="connsiteX7-1209" fmla="*/ 1799167 w 2523067"/>
                  <a:gd name="connsiteY7-1210" fmla="*/ 245533 h 313267"/>
                  <a:gd name="connsiteX8-1211" fmla="*/ 1858434 w 2523067"/>
                  <a:gd name="connsiteY8-1212" fmla="*/ 241300 h 313267"/>
                  <a:gd name="connsiteX9-1213" fmla="*/ 2438400 w 2523067"/>
                  <a:gd name="connsiteY9-1214" fmla="*/ 287867 h 313267"/>
                  <a:gd name="connsiteX10-1215" fmla="*/ 2523067 w 2523067"/>
                  <a:gd name="connsiteY10-1216" fmla="*/ 313267 h 313267"/>
                  <a:gd name="connsiteX0-1217" fmla="*/ 0 w 2523067"/>
                  <a:gd name="connsiteY0-1218" fmla="*/ 0 h 313267"/>
                  <a:gd name="connsiteX1-1219" fmla="*/ 25400 w 2523067"/>
                  <a:gd name="connsiteY1-1220" fmla="*/ 8467 h 313267"/>
                  <a:gd name="connsiteX2-1221" fmla="*/ 131234 w 2523067"/>
                  <a:gd name="connsiteY2-1222" fmla="*/ 8467 h 313267"/>
                  <a:gd name="connsiteX3-1223" fmla="*/ 232834 w 2523067"/>
                  <a:gd name="connsiteY3-1224" fmla="*/ 12700 h 313267"/>
                  <a:gd name="connsiteX4-1225" fmla="*/ 270934 w 2523067"/>
                  <a:gd name="connsiteY4-1226" fmla="*/ 16933 h 313267"/>
                  <a:gd name="connsiteX5-1227" fmla="*/ 533400 w 2523067"/>
                  <a:gd name="connsiteY5-1228" fmla="*/ 25400 h 313267"/>
                  <a:gd name="connsiteX6-1229" fmla="*/ 1193800 w 2523067"/>
                  <a:gd name="connsiteY6-1230" fmla="*/ 258233 h 313267"/>
                  <a:gd name="connsiteX7-1231" fmla="*/ 1799167 w 2523067"/>
                  <a:gd name="connsiteY7-1232" fmla="*/ 245533 h 313267"/>
                  <a:gd name="connsiteX8-1233" fmla="*/ 1858434 w 2523067"/>
                  <a:gd name="connsiteY8-1234" fmla="*/ 241300 h 313267"/>
                  <a:gd name="connsiteX9-1235" fmla="*/ 2523067 w 2523067"/>
                  <a:gd name="connsiteY9-1236" fmla="*/ 313267 h 313267"/>
                  <a:gd name="connsiteX0-1237" fmla="*/ 0 w 2523067"/>
                  <a:gd name="connsiteY0-1238" fmla="*/ 0 h 313267"/>
                  <a:gd name="connsiteX1-1239" fmla="*/ 25400 w 2523067"/>
                  <a:gd name="connsiteY1-1240" fmla="*/ 8467 h 313267"/>
                  <a:gd name="connsiteX2-1241" fmla="*/ 131234 w 2523067"/>
                  <a:gd name="connsiteY2-1242" fmla="*/ 8467 h 313267"/>
                  <a:gd name="connsiteX3-1243" fmla="*/ 232834 w 2523067"/>
                  <a:gd name="connsiteY3-1244" fmla="*/ 12700 h 313267"/>
                  <a:gd name="connsiteX4-1245" fmla="*/ 533400 w 2523067"/>
                  <a:gd name="connsiteY4-1246" fmla="*/ 25400 h 313267"/>
                  <a:gd name="connsiteX5-1247" fmla="*/ 1193800 w 2523067"/>
                  <a:gd name="connsiteY5-1248" fmla="*/ 258233 h 313267"/>
                  <a:gd name="connsiteX6-1249" fmla="*/ 1799167 w 2523067"/>
                  <a:gd name="connsiteY6-1250" fmla="*/ 245533 h 313267"/>
                  <a:gd name="connsiteX7-1251" fmla="*/ 1858434 w 2523067"/>
                  <a:gd name="connsiteY7-1252" fmla="*/ 241300 h 313267"/>
                  <a:gd name="connsiteX8-1253" fmla="*/ 2523067 w 2523067"/>
                  <a:gd name="connsiteY8-1254" fmla="*/ 313267 h 313267"/>
                  <a:gd name="connsiteX0-1255" fmla="*/ 0 w 2523067"/>
                  <a:gd name="connsiteY0-1256" fmla="*/ 0 h 313267"/>
                  <a:gd name="connsiteX1-1257" fmla="*/ 25400 w 2523067"/>
                  <a:gd name="connsiteY1-1258" fmla="*/ 8467 h 313267"/>
                  <a:gd name="connsiteX2-1259" fmla="*/ 131234 w 2523067"/>
                  <a:gd name="connsiteY2-1260" fmla="*/ 8467 h 313267"/>
                  <a:gd name="connsiteX3-1261" fmla="*/ 533400 w 2523067"/>
                  <a:gd name="connsiteY3-1262" fmla="*/ 25400 h 313267"/>
                  <a:gd name="connsiteX4-1263" fmla="*/ 1193800 w 2523067"/>
                  <a:gd name="connsiteY4-1264" fmla="*/ 258233 h 313267"/>
                  <a:gd name="connsiteX5-1265" fmla="*/ 1799167 w 2523067"/>
                  <a:gd name="connsiteY5-1266" fmla="*/ 245533 h 313267"/>
                  <a:gd name="connsiteX6-1267" fmla="*/ 1858434 w 2523067"/>
                  <a:gd name="connsiteY6-1268" fmla="*/ 241300 h 313267"/>
                  <a:gd name="connsiteX7-1269" fmla="*/ 2523067 w 2523067"/>
                  <a:gd name="connsiteY7-1270" fmla="*/ 313267 h 313267"/>
                  <a:gd name="connsiteX0-1271" fmla="*/ 19523 w 2542590"/>
                  <a:gd name="connsiteY0-1272" fmla="*/ 0 h 313267"/>
                  <a:gd name="connsiteX1-1273" fmla="*/ 44923 w 2542590"/>
                  <a:gd name="connsiteY1-1274" fmla="*/ 8467 h 313267"/>
                  <a:gd name="connsiteX2-1275" fmla="*/ 552923 w 2542590"/>
                  <a:gd name="connsiteY2-1276" fmla="*/ 25400 h 313267"/>
                  <a:gd name="connsiteX3-1277" fmla="*/ 1213323 w 2542590"/>
                  <a:gd name="connsiteY3-1278" fmla="*/ 258233 h 313267"/>
                  <a:gd name="connsiteX4-1279" fmla="*/ 1818690 w 2542590"/>
                  <a:gd name="connsiteY4-1280" fmla="*/ 245533 h 313267"/>
                  <a:gd name="connsiteX5-1281" fmla="*/ 1877957 w 2542590"/>
                  <a:gd name="connsiteY5-1282" fmla="*/ 241300 h 313267"/>
                  <a:gd name="connsiteX6-1283" fmla="*/ 2542590 w 2542590"/>
                  <a:gd name="connsiteY6-1284" fmla="*/ 313267 h 313267"/>
                  <a:gd name="connsiteX0-1285" fmla="*/ 0 w 2523067"/>
                  <a:gd name="connsiteY0-1286" fmla="*/ 0 h 313267"/>
                  <a:gd name="connsiteX1-1287" fmla="*/ 533400 w 2523067"/>
                  <a:gd name="connsiteY1-1288" fmla="*/ 25400 h 313267"/>
                  <a:gd name="connsiteX2-1289" fmla="*/ 1193800 w 2523067"/>
                  <a:gd name="connsiteY2-1290" fmla="*/ 258233 h 313267"/>
                  <a:gd name="connsiteX3-1291" fmla="*/ 1799167 w 2523067"/>
                  <a:gd name="connsiteY3-1292" fmla="*/ 245533 h 313267"/>
                  <a:gd name="connsiteX4-1293" fmla="*/ 1858434 w 2523067"/>
                  <a:gd name="connsiteY4-1294" fmla="*/ 241300 h 313267"/>
                  <a:gd name="connsiteX5-1295" fmla="*/ 2523067 w 2523067"/>
                  <a:gd name="connsiteY5-1296" fmla="*/ 313267 h 313267"/>
                  <a:gd name="connsiteX0-1297" fmla="*/ 0 w 2523067"/>
                  <a:gd name="connsiteY0-1298" fmla="*/ 0 h 313267"/>
                  <a:gd name="connsiteX1-1299" fmla="*/ 630766 w 2523067"/>
                  <a:gd name="connsiteY1-1300" fmla="*/ 29634 h 313267"/>
                  <a:gd name="connsiteX2-1301" fmla="*/ 1193800 w 2523067"/>
                  <a:gd name="connsiteY2-1302" fmla="*/ 258233 h 313267"/>
                  <a:gd name="connsiteX3-1303" fmla="*/ 1799167 w 2523067"/>
                  <a:gd name="connsiteY3-1304" fmla="*/ 245533 h 313267"/>
                  <a:gd name="connsiteX4-1305" fmla="*/ 1858434 w 2523067"/>
                  <a:gd name="connsiteY4-1306" fmla="*/ 241300 h 313267"/>
                  <a:gd name="connsiteX5-1307" fmla="*/ 2523067 w 2523067"/>
                  <a:gd name="connsiteY5-1308" fmla="*/ 313267 h 313267"/>
                  <a:gd name="connsiteX0-1309" fmla="*/ 0 w 2523067"/>
                  <a:gd name="connsiteY0-1310" fmla="*/ 0 h 313267"/>
                  <a:gd name="connsiteX1-1311" fmla="*/ 630766 w 2523067"/>
                  <a:gd name="connsiteY1-1312" fmla="*/ 29634 h 313267"/>
                  <a:gd name="connsiteX2-1313" fmla="*/ 1193800 w 2523067"/>
                  <a:gd name="connsiteY2-1314" fmla="*/ 258233 h 313267"/>
                  <a:gd name="connsiteX3-1315" fmla="*/ 1799167 w 2523067"/>
                  <a:gd name="connsiteY3-1316" fmla="*/ 245533 h 313267"/>
                  <a:gd name="connsiteX4-1317" fmla="*/ 1858434 w 2523067"/>
                  <a:gd name="connsiteY4-1318" fmla="*/ 241300 h 313267"/>
                  <a:gd name="connsiteX5-1319" fmla="*/ 2523067 w 2523067"/>
                  <a:gd name="connsiteY5-1320" fmla="*/ 313267 h 313267"/>
                  <a:gd name="connsiteX0-1321" fmla="*/ 0 w 2523067"/>
                  <a:gd name="connsiteY0-1322" fmla="*/ 0 h 313267"/>
                  <a:gd name="connsiteX1-1323" fmla="*/ 630766 w 2523067"/>
                  <a:gd name="connsiteY1-1324" fmla="*/ 29634 h 313267"/>
                  <a:gd name="connsiteX2-1325" fmla="*/ 1193800 w 2523067"/>
                  <a:gd name="connsiteY2-1326" fmla="*/ 258233 h 313267"/>
                  <a:gd name="connsiteX3-1327" fmla="*/ 1799167 w 2523067"/>
                  <a:gd name="connsiteY3-1328" fmla="*/ 245533 h 313267"/>
                  <a:gd name="connsiteX4-1329" fmla="*/ 1858434 w 2523067"/>
                  <a:gd name="connsiteY4-1330" fmla="*/ 241300 h 313267"/>
                  <a:gd name="connsiteX5-1331" fmla="*/ 2523067 w 2523067"/>
                  <a:gd name="connsiteY5-1332" fmla="*/ 313267 h 313267"/>
                  <a:gd name="connsiteX0-1333" fmla="*/ 0 w 2523067"/>
                  <a:gd name="connsiteY0-1334" fmla="*/ 0 h 313267"/>
                  <a:gd name="connsiteX1-1335" fmla="*/ 630766 w 2523067"/>
                  <a:gd name="connsiteY1-1336" fmla="*/ 29634 h 313267"/>
                  <a:gd name="connsiteX2-1337" fmla="*/ 1193800 w 2523067"/>
                  <a:gd name="connsiteY2-1338" fmla="*/ 258233 h 313267"/>
                  <a:gd name="connsiteX3-1339" fmla="*/ 1799167 w 2523067"/>
                  <a:gd name="connsiteY3-1340" fmla="*/ 245533 h 313267"/>
                  <a:gd name="connsiteX4-1341" fmla="*/ 1858434 w 2523067"/>
                  <a:gd name="connsiteY4-1342" fmla="*/ 241300 h 313267"/>
                  <a:gd name="connsiteX5-1343" fmla="*/ 2523067 w 2523067"/>
                  <a:gd name="connsiteY5-1344" fmla="*/ 313267 h 313267"/>
                  <a:gd name="connsiteX0-1345" fmla="*/ 0 w 2523067"/>
                  <a:gd name="connsiteY0-1346" fmla="*/ 0 h 313267"/>
                  <a:gd name="connsiteX1-1347" fmla="*/ 630766 w 2523067"/>
                  <a:gd name="connsiteY1-1348" fmla="*/ 29634 h 313267"/>
                  <a:gd name="connsiteX2-1349" fmla="*/ 1193800 w 2523067"/>
                  <a:gd name="connsiteY2-1350" fmla="*/ 258233 h 313267"/>
                  <a:gd name="connsiteX3-1351" fmla="*/ 1858434 w 2523067"/>
                  <a:gd name="connsiteY3-1352" fmla="*/ 241300 h 313267"/>
                  <a:gd name="connsiteX4-1353" fmla="*/ 2523067 w 2523067"/>
                  <a:gd name="connsiteY4-1354" fmla="*/ 313267 h 313267"/>
                  <a:gd name="connsiteX0-1355" fmla="*/ 0 w 2523067"/>
                  <a:gd name="connsiteY0-1356" fmla="*/ 0 h 313267"/>
                  <a:gd name="connsiteX1-1357" fmla="*/ 630766 w 2523067"/>
                  <a:gd name="connsiteY1-1358" fmla="*/ 29634 h 313267"/>
                  <a:gd name="connsiteX2-1359" fmla="*/ 1193800 w 2523067"/>
                  <a:gd name="connsiteY2-1360" fmla="*/ 258233 h 313267"/>
                  <a:gd name="connsiteX3-1361" fmla="*/ 1858434 w 2523067"/>
                  <a:gd name="connsiteY3-1362" fmla="*/ 241300 h 313267"/>
                  <a:gd name="connsiteX4-1363" fmla="*/ 2523067 w 2523067"/>
                  <a:gd name="connsiteY4-1364" fmla="*/ 313267 h 313267"/>
                  <a:gd name="connsiteX0-1365" fmla="*/ 0 w 2523067"/>
                  <a:gd name="connsiteY0-1366" fmla="*/ 0 h 313267"/>
                  <a:gd name="connsiteX1-1367" fmla="*/ 630766 w 2523067"/>
                  <a:gd name="connsiteY1-1368" fmla="*/ 29634 h 313267"/>
                  <a:gd name="connsiteX2-1369" fmla="*/ 1193800 w 2523067"/>
                  <a:gd name="connsiteY2-1370" fmla="*/ 258233 h 313267"/>
                  <a:gd name="connsiteX3-1371" fmla="*/ 1816101 w 2523067"/>
                  <a:gd name="connsiteY3-1372" fmla="*/ 177800 h 313267"/>
                  <a:gd name="connsiteX4-1373" fmla="*/ 2523067 w 2523067"/>
                  <a:gd name="connsiteY4-1374" fmla="*/ 313267 h 313267"/>
                  <a:gd name="connsiteX0-1375" fmla="*/ 0 w 2523067"/>
                  <a:gd name="connsiteY0-1376" fmla="*/ 2458 h 339243"/>
                  <a:gd name="connsiteX1-1377" fmla="*/ 630766 w 2523067"/>
                  <a:gd name="connsiteY1-1378" fmla="*/ 32092 h 339243"/>
                  <a:gd name="connsiteX2-1379" fmla="*/ 1202267 w 2523067"/>
                  <a:gd name="connsiteY2-1380" fmla="*/ 336891 h 339243"/>
                  <a:gd name="connsiteX3-1381" fmla="*/ 1816101 w 2523067"/>
                  <a:gd name="connsiteY3-1382" fmla="*/ 180258 h 339243"/>
                  <a:gd name="connsiteX4-1383" fmla="*/ 2523067 w 2523067"/>
                  <a:gd name="connsiteY4-1384" fmla="*/ 315725 h 339243"/>
                  <a:gd name="connsiteX0-1385" fmla="*/ 0 w 2523067"/>
                  <a:gd name="connsiteY0-1386" fmla="*/ 9389 h 333474"/>
                  <a:gd name="connsiteX1-1387" fmla="*/ 630766 w 2523067"/>
                  <a:gd name="connsiteY1-1388" fmla="*/ 26323 h 333474"/>
                  <a:gd name="connsiteX2-1389" fmla="*/ 1202267 w 2523067"/>
                  <a:gd name="connsiteY2-1390" fmla="*/ 331122 h 333474"/>
                  <a:gd name="connsiteX3-1391" fmla="*/ 1816101 w 2523067"/>
                  <a:gd name="connsiteY3-1392" fmla="*/ 174489 h 333474"/>
                  <a:gd name="connsiteX4-1393" fmla="*/ 2523067 w 2523067"/>
                  <a:gd name="connsiteY4-1394" fmla="*/ 309956 h 333474"/>
                  <a:gd name="connsiteX0-1395" fmla="*/ 0 w 2523067"/>
                  <a:gd name="connsiteY0-1396" fmla="*/ 15975 h 340060"/>
                  <a:gd name="connsiteX1-1397" fmla="*/ 630766 w 2523067"/>
                  <a:gd name="connsiteY1-1398" fmla="*/ 32909 h 340060"/>
                  <a:gd name="connsiteX2-1399" fmla="*/ 1202267 w 2523067"/>
                  <a:gd name="connsiteY2-1400" fmla="*/ 337708 h 340060"/>
                  <a:gd name="connsiteX3-1401" fmla="*/ 1816101 w 2523067"/>
                  <a:gd name="connsiteY3-1402" fmla="*/ 181075 h 340060"/>
                  <a:gd name="connsiteX4-1403" fmla="*/ 2523067 w 2523067"/>
                  <a:gd name="connsiteY4-1404" fmla="*/ 316542 h 34006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523067" h="340060">
                    <a:moveTo>
                      <a:pt x="0" y="15975"/>
                    </a:moveTo>
                    <a:cubicBezTo>
                      <a:pt x="206022" y="4686"/>
                      <a:pt x="430388" y="-20713"/>
                      <a:pt x="630766" y="32909"/>
                    </a:cubicBezTo>
                    <a:cubicBezTo>
                      <a:pt x="831144" y="86531"/>
                      <a:pt x="1004711" y="313014"/>
                      <a:pt x="1202267" y="337708"/>
                    </a:cubicBezTo>
                    <a:cubicBezTo>
                      <a:pt x="1399823" y="362402"/>
                      <a:pt x="1595968" y="184603"/>
                      <a:pt x="1816101" y="181075"/>
                    </a:cubicBezTo>
                    <a:cubicBezTo>
                      <a:pt x="2036234" y="177547"/>
                      <a:pt x="2384602" y="301549"/>
                      <a:pt x="2523067" y="316542"/>
                    </a:cubicBezTo>
                  </a:path>
                </a:pathLst>
              </a:custGeom>
              <a:noFill/>
              <a:ln w="146050">
                <a:solidFill>
                  <a:schemeClr val="tx1">
                    <a:alpha val="52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0795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8807290" y="3207486"/>
              <a:ext cx="2815490" cy="609592"/>
              <a:chOff x="6905568" y="3245225"/>
              <a:chExt cx="2815490" cy="609592"/>
            </a:xfrm>
          </p:grpSpPr>
          <p:pic>
            <p:nvPicPr>
              <p:cNvPr id="50" name="图片 49" descr="N[@~G%A@9NDZF$N3S7$44{R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905568" y="3245225"/>
                <a:ext cx="2815490" cy="609592"/>
              </a:xfrm>
              <a:prstGeom prst="rect">
                <a:avLst/>
              </a:prstGeom>
            </p:spPr>
          </p:pic>
          <p:sp>
            <p:nvSpPr>
              <p:cNvPr id="51" name="任意多边形: 形状 50"/>
              <p:cNvSpPr/>
              <p:nvPr/>
            </p:nvSpPr>
            <p:spPr>
              <a:xfrm>
                <a:off x="7029132" y="3383054"/>
                <a:ext cx="2523067" cy="340060"/>
              </a:xfrm>
              <a:custGeom>
                <a:avLst/>
                <a:gdLst>
                  <a:gd name="connsiteX0" fmla="*/ 0 w 2523067"/>
                  <a:gd name="connsiteY0" fmla="*/ 0 h 313267"/>
                  <a:gd name="connsiteX1" fmla="*/ 25400 w 2523067"/>
                  <a:gd name="connsiteY1" fmla="*/ 8467 h 313267"/>
                  <a:gd name="connsiteX2" fmla="*/ 131234 w 2523067"/>
                  <a:gd name="connsiteY2" fmla="*/ 8467 h 313267"/>
                  <a:gd name="connsiteX3" fmla="*/ 232834 w 2523067"/>
                  <a:gd name="connsiteY3" fmla="*/ 12700 h 313267"/>
                  <a:gd name="connsiteX4" fmla="*/ 270934 w 2523067"/>
                  <a:gd name="connsiteY4" fmla="*/ 16933 h 313267"/>
                  <a:gd name="connsiteX5" fmla="*/ 533400 w 2523067"/>
                  <a:gd name="connsiteY5" fmla="*/ 25400 h 313267"/>
                  <a:gd name="connsiteX6" fmla="*/ 656167 w 2523067"/>
                  <a:gd name="connsiteY6" fmla="*/ 50800 h 313267"/>
                  <a:gd name="connsiteX7" fmla="*/ 690034 w 2523067"/>
                  <a:gd name="connsiteY7" fmla="*/ 63500 h 313267"/>
                  <a:gd name="connsiteX8" fmla="*/ 783167 w 2523067"/>
                  <a:gd name="connsiteY8" fmla="*/ 80433 h 313267"/>
                  <a:gd name="connsiteX9" fmla="*/ 850900 w 2523067"/>
                  <a:gd name="connsiteY9" fmla="*/ 110067 h 313267"/>
                  <a:gd name="connsiteX10" fmla="*/ 927100 w 2523067"/>
                  <a:gd name="connsiteY10" fmla="*/ 131233 h 313267"/>
                  <a:gd name="connsiteX11" fmla="*/ 977900 w 2523067"/>
                  <a:gd name="connsiteY11" fmla="*/ 152400 h 313267"/>
                  <a:gd name="connsiteX12" fmla="*/ 1058334 w 2523067"/>
                  <a:gd name="connsiteY12" fmla="*/ 177800 h 313267"/>
                  <a:gd name="connsiteX13" fmla="*/ 1096434 w 2523067"/>
                  <a:gd name="connsiteY13" fmla="*/ 194733 h 313267"/>
                  <a:gd name="connsiteX14" fmla="*/ 1121834 w 2523067"/>
                  <a:gd name="connsiteY14" fmla="*/ 211667 h 313267"/>
                  <a:gd name="connsiteX15" fmla="*/ 1134534 w 2523067"/>
                  <a:gd name="connsiteY15" fmla="*/ 224367 h 313267"/>
                  <a:gd name="connsiteX16" fmla="*/ 1151467 w 2523067"/>
                  <a:gd name="connsiteY16" fmla="*/ 228600 h 313267"/>
                  <a:gd name="connsiteX17" fmla="*/ 1168400 w 2523067"/>
                  <a:gd name="connsiteY17" fmla="*/ 241300 h 313267"/>
                  <a:gd name="connsiteX18" fmla="*/ 1193800 w 2523067"/>
                  <a:gd name="connsiteY18" fmla="*/ 258233 h 313267"/>
                  <a:gd name="connsiteX19" fmla="*/ 1227667 w 2523067"/>
                  <a:gd name="connsiteY19" fmla="*/ 287867 h 313267"/>
                  <a:gd name="connsiteX20" fmla="*/ 1477434 w 2523067"/>
                  <a:gd name="connsiteY20" fmla="*/ 283633 h 313267"/>
                  <a:gd name="connsiteX21" fmla="*/ 1519767 w 2523067"/>
                  <a:gd name="connsiteY21" fmla="*/ 279400 h 313267"/>
                  <a:gd name="connsiteX22" fmla="*/ 1621367 w 2523067"/>
                  <a:gd name="connsiteY22" fmla="*/ 270933 h 313267"/>
                  <a:gd name="connsiteX23" fmla="*/ 1727200 w 2523067"/>
                  <a:gd name="connsiteY23" fmla="*/ 254000 h 313267"/>
                  <a:gd name="connsiteX24" fmla="*/ 1799167 w 2523067"/>
                  <a:gd name="connsiteY24" fmla="*/ 245533 h 313267"/>
                  <a:gd name="connsiteX25" fmla="*/ 1858434 w 2523067"/>
                  <a:gd name="connsiteY25" fmla="*/ 241300 h 313267"/>
                  <a:gd name="connsiteX26" fmla="*/ 2027767 w 2523067"/>
                  <a:gd name="connsiteY26" fmla="*/ 237067 h 313267"/>
                  <a:gd name="connsiteX27" fmla="*/ 2154767 w 2523067"/>
                  <a:gd name="connsiteY27" fmla="*/ 245533 h 313267"/>
                  <a:gd name="connsiteX28" fmla="*/ 2269067 w 2523067"/>
                  <a:gd name="connsiteY28" fmla="*/ 258233 h 313267"/>
                  <a:gd name="connsiteX29" fmla="*/ 2302934 w 2523067"/>
                  <a:gd name="connsiteY29" fmla="*/ 275167 h 313267"/>
                  <a:gd name="connsiteX30" fmla="*/ 2319867 w 2523067"/>
                  <a:gd name="connsiteY30" fmla="*/ 279400 h 313267"/>
                  <a:gd name="connsiteX31" fmla="*/ 2438400 w 2523067"/>
                  <a:gd name="connsiteY31" fmla="*/ 287867 h 313267"/>
                  <a:gd name="connsiteX32" fmla="*/ 2463800 w 2523067"/>
                  <a:gd name="connsiteY32" fmla="*/ 300567 h 313267"/>
                  <a:gd name="connsiteX33" fmla="*/ 2523067 w 2523067"/>
                  <a:gd name="connsiteY33" fmla="*/ 313267 h 313267"/>
                  <a:gd name="connsiteX0-1" fmla="*/ 0 w 2523067"/>
                  <a:gd name="connsiteY0-2" fmla="*/ 0 h 313267"/>
                  <a:gd name="connsiteX1-3" fmla="*/ 25400 w 2523067"/>
                  <a:gd name="connsiteY1-4" fmla="*/ 8467 h 313267"/>
                  <a:gd name="connsiteX2-5" fmla="*/ 131234 w 2523067"/>
                  <a:gd name="connsiteY2-6" fmla="*/ 8467 h 313267"/>
                  <a:gd name="connsiteX3-7" fmla="*/ 232834 w 2523067"/>
                  <a:gd name="connsiteY3-8" fmla="*/ 12700 h 313267"/>
                  <a:gd name="connsiteX4-9" fmla="*/ 270934 w 2523067"/>
                  <a:gd name="connsiteY4-10" fmla="*/ 16933 h 313267"/>
                  <a:gd name="connsiteX5-11" fmla="*/ 533400 w 2523067"/>
                  <a:gd name="connsiteY5-12" fmla="*/ 25400 h 313267"/>
                  <a:gd name="connsiteX6-13" fmla="*/ 656167 w 2523067"/>
                  <a:gd name="connsiteY6-14" fmla="*/ 50800 h 313267"/>
                  <a:gd name="connsiteX7-15" fmla="*/ 690034 w 2523067"/>
                  <a:gd name="connsiteY7-16" fmla="*/ 63500 h 313267"/>
                  <a:gd name="connsiteX8-17" fmla="*/ 783167 w 2523067"/>
                  <a:gd name="connsiteY8-18" fmla="*/ 80433 h 313267"/>
                  <a:gd name="connsiteX9-19" fmla="*/ 850900 w 2523067"/>
                  <a:gd name="connsiteY9-20" fmla="*/ 110067 h 313267"/>
                  <a:gd name="connsiteX10-21" fmla="*/ 927100 w 2523067"/>
                  <a:gd name="connsiteY10-22" fmla="*/ 131233 h 313267"/>
                  <a:gd name="connsiteX11-23" fmla="*/ 977900 w 2523067"/>
                  <a:gd name="connsiteY11-24" fmla="*/ 152400 h 313267"/>
                  <a:gd name="connsiteX12-25" fmla="*/ 1058334 w 2523067"/>
                  <a:gd name="connsiteY12-26" fmla="*/ 177800 h 313267"/>
                  <a:gd name="connsiteX13-27" fmla="*/ 1096434 w 2523067"/>
                  <a:gd name="connsiteY13-28" fmla="*/ 194733 h 313267"/>
                  <a:gd name="connsiteX14-29" fmla="*/ 1121834 w 2523067"/>
                  <a:gd name="connsiteY14-30" fmla="*/ 211667 h 313267"/>
                  <a:gd name="connsiteX15-31" fmla="*/ 1134534 w 2523067"/>
                  <a:gd name="connsiteY15-32" fmla="*/ 224367 h 313267"/>
                  <a:gd name="connsiteX16-33" fmla="*/ 1151467 w 2523067"/>
                  <a:gd name="connsiteY16-34" fmla="*/ 228600 h 313267"/>
                  <a:gd name="connsiteX17-35" fmla="*/ 1168400 w 2523067"/>
                  <a:gd name="connsiteY17-36" fmla="*/ 241300 h 313267"/>
                  <a:gd name="connsiteX18-37" fmla="*/ 1193800 w 2523067"/>
                  <a:gd name="connsiteY18-38" fmla="*/ 258233 h 313267"/>
                  <a:gd name="connsiteX19-39" fmla="*/ 1477434 w 2523067"/>
                  <a:gd name="connsiteY19-40" fmla="*/ 283633 h 313267"/>
                  <a:gd name="connsiteX20-41" fmla="*/ 1519767 w 2523067"/>
                  <a:gd name="connsiteY20-42" fmla="*/ 279400 h 313267"/>
                  <a:gd name="connsiteX21-43" fmla="*/ 1621367 w 2523067"/>
                  <a:gd name="connsiteY21-44" fmla="*/ 270933 h 313267"/>
                  <a:gd name="connsiteX22-45" fmla="*/ 1727200 w 2523067"/>
                  <a:gd name="connsiteY22-46" fmla="*/ 254000 h 313267"/>
                  <a:gd name="connsiteX23-47" fmla="*/ 1799167 w 2523067"/>
                  <a:gd name="connsiteY23-48" fmla="*/ 245533 h 313267"/>
                  <a:gd name="connsiteX24-49" fmla="*/ 1858434 w 2523067"/>
                  <a:gd name="connsiteY24-50" fmla="*/ 241300 h 313267"/>
                  <a:gd name="connsiteX25-51" fmla="*/ 2027767 w 2523067"/>
                  <a:gd name="connsiteY25-52" fmla="*/ 237067 h 313267"/>
                  <a:gd name="connsiteX26-53" fmla="*/ 2154767 w 2523067"/>
                  <a:gd name="connsiteY26-54" fmla="*/ 245533 h 313267"/>
                  <a:gd name="connsiteX27-55" fmla="*/ 2269067 w 2523067"/>
                  <a:gd name="connsiteY27-56" fmla="*/ 258233 h 313267"/>
                  <a:gd name="connsiteX28-57" fmla="*/ 2302934 w 2523067"/>
                  <a:gd name="connsiteY28-58" fmla="*/ 275167 h 313267"/>
                  <a:gd name="connsiteX29-59" fmla="*/ 2319867 w 2523067"/>
                  <a:gd name="connsiteY29-60" fmla="*/ 279400 h 313267"/>
                  <a:gd name="connsiteX30-61" fmla="*/ 2438400 w 2523067"/>
                  <a:gd name="connsiteY30-62" fmla="*/ 287867 h 313267"/>
                  <a:gd name="connsiteX31-63" fmla="*/ 2463800 w 2523067"/>
                  <a:gd name="connsiteY31-64" fmla="*/ 300567 h 313267"/>
                  <a:gd name="connsiteX32-65" fmla="*/ 2523067 w 2523067"/>
                  <a:gd name="connsiteY32-66" fmla="*/ 313267 h 313267"/>
                  <a:gd name="connsiteX0-67" fmla="*/ 0 w 2523067"/>
                  <a:gd name="connsiteY0-68" fmla="*/ 0 h 313267"/>
                  <a:gd name="connsiteX1-69" fmla="*/ 25400 w 2523067"/>
                  <a:gd name="connsiteY1-70" fmla="*/ 8467 h 313267"/>
                  <a:gd name="connsiteX2-71" fmla="*/ 131234 w 2523067"/>
                  <a:gd name="connsiteY2-72" fmla="*/ 8467 h 313267"/>
                  <a:gd name="connsiteX3-73" fmla="*/ 232834 w 2523067"/>
                  <a:gd name="connsiteY3-74" fmla="*/ 12700 h 313267"/>
                  <a:gd name="connsiteX4-75" fmla="*/ 270934 w 2523067"/>
                  <a:gd name="connsiteY4-76" fmla="*/ 16933 h 313267"/>
                  <a:gd name="connsiteX5-77" fmla="*/ 533400 w 2523067"/>
                  <a:gd name="connsiteY5-78" fmla="*/ 25400 h 313267"/>
                  <a:gd name="connsiteX6-79" fmla="*/ 656167 w 2523067"/>
                  <a:gd name="connsiteY6-80" fmla="*/ 50800 h 313267"/>
                  <a:gd name="connsiteX7-81" fmla="*/ 690034 w 2523067"/>
                  <a:gd name="connsiteY7-82" fmla="*/ 63500 h 313267"/>
                  <a:gd name="connsiteX8-83" fmla="*/ 783167 w 2523067"/>
                  <a:gd name="connsiteY8-84" fmla="*/ 80433 h 313267"/>
                  <a:gd name="connsiteX9-85" fmla="*/ 850900 w 2523067"/>
                  <a:gd name="connsiteY9-86" fmla="*/ 110067 h 313267"/>
                  <a:gd name="connsiteX10-87" fmla="*/ 927100 w 2523067"/>
                  <a:gd name="connsiteY10-88" fmla="*/ 131233 h 313267"/>
                  <a:gd name="connsiteX11-89" fmla="*/ 977900 w 2523067"/>
                  <a:gd name="connsiteY11-90" fmla="*/ 152400 h 313267"/>
                  <a:gd name="connsiteX12-91" fmla="*/ 1058334 w 2523067"/>
                  <a:gd name="connsiteY12-92" fmla="*/ 177800 h 313267"/>
                  <a:gd name="connsiteX13-93" fmla="*/ 1096434 w 2523067"/>
                  <a:gd name="connsiteY13-94" fmla="*/ 194733 h 313267"/>
                  <a:gd name="connsiteX14-95" fmla="*/ 1121834 w 2523067"/>
                  <a:gd name="connsiteY14-96" fmla="*/ 211667 h 313267"/>
                  <a:gd name="connsiteX15-97" fmla="*/ 1134534 w 2523067"/>
                  <a:gd name="connsiteY15-98" fmla="*/ 224367 h 313267"/>
                  <a:gd name="connsiteX16-99" fmla="*/ 1168400 w 2523067"/>
                  <a:gd name="connsiteY16-100" fmla="*/ 241300 h 313267"/>
                  <a:gd name="connsiteX17-101" fmla="*/ 1193800 w 2523067"/>
                  <a:gd name="connsiteY17-102" fmla="*/ 258233 h 313267"/>
                  <a:gd name="connsiteX18-103" fmla="*/ 1477434 w 2523067"/>
                  <a:gd name="connsiteY18-104" fmla="*/ 283633 h 313267"/>
                  <a:gd name="connsiteX19-105" fmla="*/ 1519767 w 2523067"/>
                  <a:gd name="connsiteY19-106" fmla="*/ 279400 h 313267"/>
                  <a:gd name="connsiteX20-107" fmla="*/ 1621367 w 2523067"/>
                  <a:gd name="connsiteY20-108" fmla="*/ 270933 h 313267"/>
                  <a:gd name="connsiteX21-109" fmla="*/ 1727200 w 2523067"/>
                  <a:gd name="connsiteY21-110" fmla="*/ 254000 h 313267"/>
                  <a:gd name="connsiteX22-111" fmla="*/ 1799167 w 2523067"/>
                  <a:gd name="connsiteY22-112" fmla="*/ 245533 h 313267"/>
                  <a:gd name="connsiteX23-113" fmla="*/ 1858434 w 2523067"/>
                  <a:gd name="connsiteY23-114" fmla="*/ 241300 h 313267"/>
                  <a:gd name="connsiteX24-115" fmla="*/ 2027767 w 2523067"/>
                  <a:gd name="connsiteY24-116" fmla="*/ 237067 h 313267"/>
                  <a:gd name="connsiteX25-117" fmla="*/ 2154767 w 2523067"/>
                  <a:gd name="connsiteY25-118" fmla="*/ 245533 h 313267"/>
                  <a:gd name="connsiteX26-119" fmla="*/ 2269067 w 2523067"/>
                  <a:gd name="connsiteY26-120" fmla="*/ 258233 h 313267"/>
                  <a:gd name="connsiteX27-121" fmla="*/ 2302934 w 2523067"/>
                  <a:gd name="connsiteY27-122" fmla="*/ 275167 h 313267"/>
                  <a:gd name="connsiteX28-123" fmla="*/ 2319867 w 2523067"/>
                  <a:gd name="connsiteY28-124" fmla="*/ 279400 h 313267"/>
                  <a:gd name="connsiteX29-125" fmla="*/ 2438400 w 2523067"/>
                  <a:gd name="connsiteY29-126" fmla="*/ 287867 h 313267"/>
                  <a:gd name="connsiteX30-127" fmla="*/ 2463800 w 2523067"/>
                  <a:gd name="connsiteY30-128" fmla="*/ 300567 h 313267"/>
                  <a:gd name="connsiteX31-129" fmla="*/ 2523067 w 2523067"/>
                  <a:gd name="connsiteY31-130" fmla="*/ 313267 h 313267"/>
                  <a:gd name="connsiteX0-131" fmla="*/ 0 w 2523067"/>
                  <a:gd name="connsiteY0-132" fmla="*/ 0 h 313267"/>
                  <a:gd name="connsiteX1-133" fmla="*/ 25400 w 2523067"/>
                  <a:gd name="connsiteY1-134" fmla="*/ 8467 h 313267"/>
                  <a:gd name="connsiteX2-135" fmla="*/ 131234 w 2523067"/>
                  <a:gd name="connsiteY2-136" fmla="*/ 8467 h 313267"/>
                  <a:gd name="connsiteX3-137" fmla="*/ 232834 w 2523067"/>
                  <a:gd name="connsiteY3-138" fmla="*/ 12700 h 313267"/>
                  <a:gd name="connsiteX4-139" fmla="*/ 270934 w 2523067"/>
                  <a:gd name="connsiteY4-140" fmla="*/ 16933 h 313267"/>
                  <a:gd name="connsiteX5-141" fmla="*/ 533400 w 2523067"/>
                  <a:gd name="connsiteY5-142" fmla="*/ 25400 h 313267"/>
                  <a:gd name="connsiteX6-143" fmla="*/ 656167 w 2523067"/>
                  <a:gd name="connsiteY6-144" fmla="*/ 50800 h 313267"/>
                  <a:gd name="connsiteX7-145" fmla="*/ 690034 w 2523067"/>
                  <a:gd name="connsiteY7-146" fmla="*/ 63500 h 313267"/>
                  <a:gd name="connsiteX8-147" fmla="*/ 783167 w 2523067"/>
                  <a:gd name="connsiteY8-148" fmla="*/ 80433 h 313267"/>
                  <a:gd name="connsiteX9-149" fmla="*/ 850900 w 2523067"/>
                  <a:gd name="connsiteY9-150" fmla="*/ 110067 h 313267"/>
                  <a:gd name="connsiteX10-151" fmla="*/ 927100 w 2523067"/>
                  <a:gd name="connsiteY10-152" fmla="*/ 131233 h 313267"/>
                  <a:gd name="connsiteX11-153" fmla="*/ 977900 w 2523067"/>
                  <a:gd name="connsiteY11-154" fmla="*/ 152400 h 313267"/>
                  <a:gd name="connsiteX12-155" fmla="*/ 1058334 w 2523067"/>
                  <a:gd name="connsiteY12-156" fmla="*/ 177800 h 313267"/>
                  <a:gd name="connsiteX13-157" fmla="*/ 1121834 w 2523067"/>
                  <a:gd name="connsiteY13-158" fmla="*/ 211667 h 313267"/>
                  <a:gd name="connsiteX14-159" fmla="*/ 1134534 w 2523067"/>
                  <a:gd name="connsiteY14-160" fmla="*/ 224367 h 313267"/>
                  <a:gd name="connsiteX15-161" fmla="*/ 1168400 w 2523067"/>
                  <a:gd name="connsiteY15-162" fmla="*/ 241300 h 313267"/>
                  <a:gd name="connsiteX16-163" fmla="*/ 1193800 w 2523067"/>
                  <a:gd name="connsiteY16-164" fmla="*/ 258233 h 313267"/>
                  <a:gd name="connsiteX17-165" fmla="*/ 1477434 w 2523067"/>
                  <a:gd name="connsiteY17-166" fmla="*/ 283633 h 313267"/>
                  <a:gd name="connsiteX18-167" fmla="*/ 1519767 w 2523067"/>
                  <a:gd name="connsiteY18-168" fmla="*/ 279400 h 313267"/>
                  <a:gd name="connsiteX19-169" fmla="*/ 1621367 w 2523067"/>
                  <a:gd name="connsiteY19-170" fmla="*/ 270933 h 313267"/>
                  <a:gd name="connsiteX20-171" fmla="*/ 1727200 w 2523067"/>
                  <a:gd name="connsiteY20-172" fmla="*/ 254000 h 313267"/>
                  <a:gd name="connsiteX21-173" fmla="*/ 1799167 w 2523067"/>
                  <a:gd name="connsiteY21-174" fmla="*/ 245533 h 313267"/>
                  <a:gd name="connsiteX22-175" fmla="*/ 1858434 w 2523067"/>
                  <a:gd name="connsiteY22-176" fmla="*/ 241300 h 313267"/>
                  <a:gd name="connsiteX23-177" fmla="*/ 2027767 w 2523067"/>
                  <a:gd name="connsiteY23-178" fmla="*/ 237067 h 313267"/>
                  <a:gd name="connsiteX24-179" fmla="*/ 2154767 w 2523067"/>
                  <a:gd name="connsiteY24-180" fmla="*/ 245533 h 313267"/>
                  <a:gd name="connsiteX25-181" fmla="*/ 2269067 w 2523067"/>
                  <a:gd name="connsiteY25-182" fmla="*/ 258233 h 313267"/>
                  <a:gd name="connsiteX26-183" fmla="*/ 2302934 w 2523067"/>
                  <a:gd name="connsiteY26-184" fmla="*/ 275167 h 313267"/>
                  <a:gd name="connsiteX27-185" fmla="*/ 2319867 w 2523067"/>
                  <a:gd name="connsiteY27-186" fmla="*/ 279400 h 313267"/>
                  <a:gd name="connsiteX28-187" fmla="*/ 2438400 w 2523067"/>
                  <a:gd name="connsiteY28-188" fmla="*/ 287867 h 313267"/>
                  <a:gd name="connsiteX29-189" fmla="*/ 2463800 w 2523067"/>
                  <a:gd name="connsiteY29-190" fmla="*/ 300567 h 313267"/>
                  <a:gd name="connsiteX30-191" fmla="*/ 2523067 w 2523067"/>
                  <a:gd name="connsiteY30-192" fmla="*/ 313267 h 313267"/>
                  <a:gd name="connsiteX0-193" fmla="*/ 0 w 2523067"/>
                  <a:gd name="connsiteY0-194" fmla="*/ 0 h 313267"/>
                  <a:gd name="connsiteX1-195" fmla="*/ 25400 w 2523067"/>
                  <a:gd name="connsiteY1-196" fmla="*/ 8467 h 313267"/>
                  <a:gd name="connsiteX2-197" fmla="*/ 131234 w 2523067"/>
                  <a:gd name="connsiteY2-198" fmla="*/ 8467 h 313267"/>
                  <a:gd name="connsiteX3-199" fmla="*/ 232834 w 2523067"/>
                  <a:gd name="connsiteY3-200" fmla="*/ 12700 h 313267"/>
                  <a:gd name="connsiteX4-201" fmla="*/ 270934 w 2523067"/>
                  <a:gd name="connsiteY4-202" fmla="*/ 16933 h 313267"/>
                  <a:gd name="connsiteX5-203" fmla="*/ 533400 w 2523067"/>
                  <a:gd name="connsiteY5-204" fmla="*/ 25400 h 313267"/>
                  <a:gd name="connsiteX6-205" fmla="*/ 656167 w 2523067"/>
                  <a:gd name="connsiteY6-206" fmla="*/ 50800 h 313267"/>
                  <a:gd name="connsiteX7-207" fmla="*/ 690034 w 2523067"/>
                  <a:gd name="connsiteY7-208" fmla="*/ 63500 h 313267"/>
                  <a:gd name="connsiteX8-209" fmla="*/ 783167 w 2523067"/>
                  <a:gd name="connsiteY8-210" fmla="*/ 80433 h 313267"/>
                  <a:gd name="connsiteX9-211" fmla="*/ 850900 w 2523067"/>
                  <a:gd name="connsiteY9-212" fmla="*/ 110067 h 313267"/>
                  <a:gd name="connsiteX10-213" fmla="*/ 927100 w 2523067"/>
                  <a:gd name="connsiteY10-214" fmla="*/ 131233 h 313267"/>
                  <a:gd name="connsiteX11-215" fmla="*/ 977900 w 2523067"/>
                  <a:gd name="connsiteY11-216" fmla="*/ 152400 h 313267"/>
                  <a:gd name="connsiteX12-217" fmla="*/ 1121834 w 2523067"/>
                  <a:gd name="connsiteY12-218" fmla="*/ 211667 h 313267"/>
                  <a:gd name="connsiteX13-219" fmla="*/ 1134534 w 2523067"/>
                  <a:gd name="connsiteY13-220" fmla="*/ 224367 h 313267"/>
                  <a:gd name="connsiteX14-221" fmla="*/ 1168400 w 2523067"/>
                  <a:gd name="connsiteY14-222" fmla="*/ 241300 h 313267"/>
                  <a:gd name="connsiteX15-223" fmla="*/ 1193800 w 2523067"/>
                  <a:gd name="connsiteY15-224" fmla="*/ 258233 h 313267"/>
                  <a:gd name="connsiteX16-225" fmla="*/ 1477434 w 2523067"/>
                  <a:gd name="connsiteY16-226" fmla="*/ 283633 h 313267"/>
                  <a:gd name="connsiteX17-227" fmla="*/ 1519767 w 2523067"/>
                  <a:gd name="connsiteY17-228" fmla="*/ 279400 h 313267"/>
                  <a:gd name="connsiteX18-229" fmla="*/ 1621367 w 2523067"/>
                  <a:gd name="connsiteY18-230" fmla="*/ 270933 h 313267"/>
                  <a:gd name="connsiteX19-231" fmla="*/ 1727200 w 2523067"/>
                  <a:gd name="connsiteY19-232" fmla="*/ 254000 h 313267"/>
                  <a:gd name="connsiteX20-233" fmla="*/ 1799167 w 2523067"/>
                  <a:gd name="connsiteY20-234" fmla="*/ 245533 h 313267"/>
                  <a:gd name="connsiteX21-235" fmla="*/ 1858434 w 2523067"/>
                  <a:gd name="connsiteY21-236" fmla="*/ 241300 h 313267"/>
                  <a:gd name="connsiteX22-237" fmla="*/ 2027767 w 2523067"/>
                  <a:gd name="connsiteY22-238" fmla="*/ 237067 h 313267"/>
                  <a:gd name="connsiteX23-239" fmla="*/ 2154767 w 2523067"/>
                  <a:gd name="connsiteY23-240" fmla="*/ 245533 h 313267"/>
                  <a:gd name="connsiteX24-241" fmla="*/ 2269067 w 2523067"/>
                  <a:gd name="connsiteY24-242" fmla="*/ 258233 h 313267"/>
                  <a:gd name="connsiteX25-243" fmla="*/ 2302934 w 2523067"/>
                  <a:gd name="connsiteY25-244" fmla="*/ 275167 h 313267"/>
                  <a:gd name="connsiteX26-245" fmla="*/ 2319867 w 2523067"/>
                  <a:gd name="connsiteY26-246" fmla="*/ 279400 h 313267"/>
                  <a:gd name="connsiteX27-247" fmla="*/ 2438400 w 2523067"/>
                  <a:gd name="connsiteY27-248" fmla="*/ 287867 h 313267"/>
                  <a:gd name="connsiteX28-249" fmla="*/ 2463800 w 2523067"/>
                  <a:gd name="connsiteY28-250" fmla="*/ 300567 h 313267"/>
                  <a:gd name="connsiteX29-251" fmla="*/ 2523067 w 2523067"/>
                  <a:gd name="connsiteY29-252" fmla="*/ 313267 h 313267"/>
                  <a:gd name="connsiteX0-253" fmla="*/ 0 w 2523067"/>
                  <a:gd name="connsiteY0-254" fmla="*/ 0 h 313267"/>
                  <a:gd name="connsiteX1-255" fmla="*/ 25400 w 2523067"/>
                  <a:gd name="connsiteY1-256" fmla="*/ 8467 h 313267"/>
                  <a:gd name="connsiteX2-257" fmla="*/ 131234 w 2523067"/>
                  <a:gd name="connsiteY2-258" fmla="*/ 8467 h 313267"/>
                  <a:gd name="connsiteX3-259" fmla="*/ 232834 w 2523067"/>
                  <a:gd name="connsiteY3-260" fmla="*/ 12700 h 313267"/>
                  <a:gd name="connsiteX4-261" fmla="*/ 270934 w 2523067"/>
                  <a:gd name="connsiteY4-262" fmla="*/ 16933 h 313267"/>
                  <a:gd name="connsiteX5-263" fmla="*/ 533400 w 2523067"/>
                  <a:gd name="connsiteY5-264" fmla="*/ 25400 h 313267"/>
                  <a:gd name="connsiteX6-265" fmla="*/ 656167 w 2523067"/>
                  <a:gd name="connsiteY6-266" fmla="*/ 50800 h 313267"/>
                  <a:gd name="connsiteX7-267" fmla="*/ 690034 w 2523067"/>
                  <a:gd name="connsiteY7-268" fmla="*/ 63500 h 313267"/>
                  <a:gd name="connsiteX8-269" fmla="*/ 783167 w 2523067"/>
                  <a:gd name="connsiteY8-270" fmla="*/ 80433 h 313267"/>
                  <a:gd name="connsiteX9-271" fmla="*/ 850900 w 2523067"/>
                  <a:gd name="connsiteY9-272" fmla="*/ 110067 h 313267"/>
                  <a:gd name="connsiteX10-273" fmla="*/ 927100 w 2523067"/>
                  <a:gd name="connsiteY10-274" fmla="*/ 131233 h 313267"/>
                  <a:gd name="connsiteX11-275" fmla="*/ 977900 w 2523067"/>
                  <a:gd name="connsiteY11-276" fmla="*/ 152400 h 313267"/>
                  <a:gd name="connsiteX12-277" fmla="*/ 1014201 w 2523067"/>
                  <a:gd name="connsiteY12-278" fmla="*/ 178139 h 313267"/>
                  <a:gd name="connsiteX13-279" fmla="*/ 1121834 w 2523067"/>
                  <a:gd name="connsiteY13-280" fmla="*/ 211667 h 313267"/>
                  <a:gd name="connsiteX14-281" fmla="*/ 1134534 w 2523067"/>
                  <a:gd name="connsiteY14-282" fmla="*/ 224367 h 313267"/>
                  <a:gd name="connsiteX15-283" fmla="*/ 1168400 w 2523067"/>
                  <a:gd name="connsiteY15-284" fmla="*/ 241300 h 313267"/>
                  <a:gd name="connsiteX16-285" fmla="*/ 1193800 w 2523067"/>
                  <a:gd name="connsiteY16-286" fmla="*/ 258233 h 313267"/>
                  <a:gd name="connsiteX17-287" fmla="*/ 1477434 w 2523067"/>
                  <a:gd name="connsiteY17-288" fmla="*/ 283633 h 313267"/>
                  <a:gd name="connsiteX18-289" fmla="*/ 1519767 w 2523067"/>
                  <a:gd name="connsiteY18-290" fmla="*/ 279400 h 313267"/>
                  <a:gd name="connsiteX19-291" fmla="*/ 1621367 w 2523067"/>
                  <a:gd name="connsiteY19-292" fmla="*/ 270933 h 313267"/>
                  <a:gd name="connsiteX20-293" fmla="*/ 1727200 w 2523067"/>
                  <a:gd name="connsiteY20-294" fmla="*/ 254000 h 313267"/>
                  <a:gd name="connsiteX21-295" fmla="*/ 1799167 w 2523067"/>
                  <a:gd name="connsiteY21-296" fmla="*/ 245533 h 313267"/>
                  <a:gd name="connsiteX22-297" fmla="*/ 1858434 w 2523067"/>
                  <a:gd name="connsiteY22-298" fmla="*/ 241300 h 313267"/>
                  <a:gd name="connsiteX23-299" fmla="*/ 2027767 w 2523067"/>
                  <a:gd name="connsiteY23-300" fmla="*/ 237067 h 313267"/>
                  <a:gd name="connsiteX24-301" fmla="*/ 2154767 w 2523067"/>
                  <a:gd name="connsiteY24-302" fmla="*/ 245533 h 313267"/>
                  <a:gd name="connsiteX25-303" fmla="*/ 2269067 w 2523067"/>
                  <a:gd name="connsiteY25-304" fmla="*/ 258233 h 313267"/>
                  <a:gd name="connsiteX26-305" fmla="*/ 2302934 w 2523067"/>
                  <a:gd name="connsiteY26-306" fmla="*/ 275167 h 313267"/>
                  <a:gd name="connsiteX27-307" fmla="*/ 2319867 w 2523067"/>
                  <a:gd name="connsiteY27-308" fmla="*/ 279400 h 313267"/>
                  <a:gd name="connsiteX28-309" fmla="*/ 2438400 w 2523067"/>
                  <a:gd name="connsiteY28-310" fmla="*/ 287867 h 313267"/>
                  <a:gd name="connsiteX29-311" fmla="*/ 2463800 w 2523067"/>
                  <a:gd name="connsiteY29-312" fmla="*/ 300567 h 313267"/>
                  <a:gd name="connsiteX30-313" fmla="*/ 2523067 w 2523067"/>
                  <a:gd name="connsiteY30-314" fmla="*/ 313267 h 313267"/>
                  <a:gd name="connsiteX0-315" fmla="*/ 0 w 2523067"/>
                  <a:gd name="connsiteY0-316" fmla="*/ 0 h 313267"/>
                  <a:gd name="connsiteX1-317" fmla="*/ 25400 w 2523067"/>
                  <a:gd name="connsiteY1-318" fmla="*/ 8467 h 313267"/>
                  <a:gd name="connsiteX2-319" fmla="*/ 131234 w 2523067"/>
                  <a:gd name="connsiteY2-320" fmla="*/ 8467 h 313267"/>
                  <a:gd name="connsiteX3-321" fmla="*/ 232834 w 2523067"/>
                  <a:gd name="connsiteY3-322" fmla="*/ 12700 h 313267"/>
                  <a:gd name="connsiteX4-323" fmla="*/ 270934 w 2523067"/>
                  <a:gd name="connsiteY4-324" fmla="*/ 16933 h 313267"/>
                  <a:gd name="connsiteX5-325" fmla="*/ 533400 w 2523067"/>
                  <a:gd name="connsiteY5-326" fmla="*/ 25400 h 313267"/>
                  <a:gd name="connsiteX6-327" fmla="*/ 656167 w 2523067"/>
                  <a:gd name="connsiteY6-328" fmla="*/ 50800 h 313267"/>
                  <a:gd name="connsiteX7-329" fmla="*/ 690034 w 2523067"/>
                  <a:gd name="connsiteY7-330" fmla="*/ 63500 h 313267"/>
                  <a:gd name="connsiteX8-331" fmla="*/ 783167 w 2523067"/>
                  <a:gd name="connsiteY8-332" fmla="*/ 80433 h 313267"/>
                  <a:gd name="connsiteX9-333" fmla="*/ 850900 w 2523067"/>
                  <a:gd name="connsiteY9-334" fmla="*/ 110067 h 313267"/>
                  <a:gd name="connsiteX10-335" fmla="*/ 927100 w 2523067"/>
                  <a:gd name="connsiteY10-336" fmla="*/ 131233 h 313267"/>
                  <a:gd name="connsiteX11-337" fmla="*/ 1014201 w 2523067"/>
                  <a:gd name="connsiteY11-338" fmla="*/ 178139 h 313267"/>
                  <a:gd name="connsiteX12-339" fmla="*/ 1121834 w 2523067"/>
                  <a:gd name="connsiteY12-340" fmla="*/ 211667 h 313267"/>
                  <a:gd name="connsiteX13-341" fmla="*/ 1134534 w 2523067"/>
                  <a:gd name="connsiteY13-342" fmla="*/ 224367 h 313267"/>
                  <a:gd name="connsiteX14-343" fmla="*/ 1168400 w 2523067"/>
                  <a:gd name="connsiteY14-344" fmla="*/ 241300 h 313267"/>
                  <a:gd name="connsiteX15-345" fmla="*/ 1193800 w 2523067"/>
                  <a:gd name="connsiteY15-346" fmla="*/ 258233 h 313267"/>
                  <a:gd name="connsiteX16-347" fmla="*/ 1477434 w 2523067"/>
                  <a:gd name="connsiteY16-348" fmla="*/ 283633 h 313267"/>
                  <a:gd name="connsiteX17-349" fmla="*/ 1519767 w 2523067"/>
                  <a:gd name="connsiteY17-350" fmla="*/ 279400 h 313267"/>
                  <a:gd name="connsiteX18-351" fmla="*/ 1621367 w 2523067"/>
                  <a:gd name="connsiteY18-352" fmla="*/ 270933 h 313267"/>
                  <a:gd name="connsiteX19-353" fmla="*/ 1727200 w 2523067"/>
                  <a:gd name="connsiteY19-354" fmla="*/ 254000 h 313267"/>
                  <a:gd name="connsiteX20-355" fmla="*/ 1799167 w 2523067"/>
                  <a:gd name="connsiteY20-356" fmla="*/ 245533 h 313267"/>
                  <a:gd name="connsiteX21-357" fmla="*/ 1858434 w 2523067"/>
                  <a:gd name="connsiteY21-358" fmla="*/ 241300 h 313267"/>
                  <a:gd name="connsiteX22-359" fmla="*/ 2027767 w 2523067"/>
                  <a:gd name="connsiteY22-360" fmla="*/ 237067 h 313267"/>
                  <a:gd name="connsiteX23-361" fmla="*/ 2154767 w 2523067"/>
                  <a:gd name="connsiteY23-362" fmla="*/ 245533 h 313267"/>
                  <a:gd name="connsiteX24-363" fmla="*/ 2269067 w 2523067"/>
                  <a:gd name="connsiteY24-364" fmla="*/ 258233 h 313267"/>
                  <a:gd name="connsiteX25-365" fmla="*/ 2302934 w 2523067"/>
                  <a:gd name="connsiteY25-366" fmla="*/ 275167 h 313267"/>
                  <a:gd name="connsiteX26-367" fmla="*/ 2319867 w 2523067"/>
                  <a:gd name="connsiteY26-368" fmla="*/ 279400 h 313267"/>
                  <a:gd name="connsiteX27-369" fmla="*/ 2438400 w 2523067"/>
                  <a:gd name="connsiteY27-370" fmla="*/ 287867 h 313267"/>
                  <a:gd name="connsiteX28-371" fmla="*/ 2463800 w 2523067"/>
                  <a:gd name="connsiteY28-372" fmla="*/ 300567 h 313267"/>
                  <a:gd name="connsiteX29-373" fmla="*/ 2523067 w 2523067"/>
                  <a:gd name="connsiteY29-374" fmla="*/ 313267 h 313267"/>
                  <a:gd name="connsiteX0-375" fmla="*/ 0 w 2523067"/>
                  <a:gd name="connsiteY0-376" fmla="*/ 0 h 313267"/>
                  <a:gd name="connsiteX1-377" fmla="*/ 25400 w 2523067"/>
                  <a:gd name="connsiteY1-378" fmla="*/ 8467 h 313267"/>
                  <a:gd name="connsiteX2-379" fmla="*/ 131234 w 2523067"/>
                  <a:gd name="connsiteY2-380" fmla="*/ 8467 h 313267"/>
                  <a:gd name="connsiteX3-381" fmla="*/ 232834 w 2523067"/>
                  <a:gd name="connsiteY3-382" fmla="*/ 12700 h 313267"/>
                  <a:gd name="connsiteX4-383" fmla="*/ 270934 w 2523067"/>
                  <a:gd name="connsiteY4-384" fmla="*/ 16933 h 313267"/>
                  <a:gd name="connsiteX5-385" fmla="*/ 533400 w 2523067"/>
                  <a:gd name="connsiteY5-386" fmla="*/ 25400 h 313267"/>
                  <a:gd name="connsiteX6-387" fmla="*/ 656167 w 2523067"/>
                  <a:gd name="connsiteY6-388" fmla="*/ 50800 h 313267"/>
                  <a:gd name="connsiteX7-389" fmla="*/ 690034 w 2523067"/>
                  <a:gd name="connsiteY7-390" fmla="*/ 63500 h 313267"/>
                  <a:gd name="connsiteX8-391" fmla="*/ 783167 w 2523067"/>
                  <a:gd name="connsiteY8-392" fmla="*/ 80433 h 313267"/>
                  <a:gd name="connsiteX9-393" fmla="*/ 850900 w 2523067"/>
                  <a:gd name="connsiteY9-394" fmla="*/ 110067 h 313267"/>
                  <a:gd name="connsiteX10-395" fmla="*/ 927100 w 2523067"/>
                  <a:gd name="connsiteY10-396" fmla="*/ 131233 h 313267"/>
                  <a:gd name="connsiteX11-397" fmla="*/ 1121834 w 2523067"/>
                  <a:gd name="connsiteY11-398" fmla="*/ 211667 h 313267"/>
                  <a:gd name="connsiteX12-399" fmla="*/ 1134534 w 2523067"/>
                  <a:gd name="connsiteY12-400" fmla="*/ 224367 h 313267"/>
                  <a:gd name="connsiteX13-401" fmla="*/ 1168400 w 2523067"/>
                  <a:gd name="connsiteY13-402" fmla="*/ 241300 h 313267"/>
                  <a:gd name="connsiteX14-403" fmla="*/ 1193800 w 2523067"/>
                  <a:gd name="connsiteY14-404" fmla="*/ 258233 h 313267"/>
                  <a:gd name="connsiteX15-405" fmla="*/ 1477434 w 2523067"/>
                  <a:gd name="connsiteY15-406" fmla="*/ 283633 h 313267"/>
                  <a:gd name="connsiteX16-407" fmla="*/ 1519767 w 2523067"/>
                  <a:gd name="connsiteY16-408" fmla="*/ 279400 h 313267"/>
                  <a:gd name="connsiteX17-409" fmla="*/ 1621367 w 2523067"/>
                  <a:gd name="connsiteY17-410" fmla="*/ 270933 h 313267"/>
                  <a:gd name="connsiteX18-411" fmla="*/ 1727200 w 2523067"/>
                  <a:gd name="connsiteY18-412" fmla="*/ 254000 h 313267"/>
                  <a:gd name="connsiteX19-413" fmla="*/ 1799167 w 2523067"/>
                  <a:gd name="connsiteY19-414" fmla="*/ 245533 h 313267"/>
                  <a:gd name="connsiteX20-415" fmla="*/ 1858434 w 2523067"/>
                  <a:gd name="connsiteY20-416" fmla="*/ 241300 h 313267"/>
                  <a:gd name="connsiteX21-417" fmla="*/ 2027767 w 2523067"/>
                  <a:gd name="connsiteY21-418" fmla="*/ 237067 h 313267"/>
                  <a:gd name="connsiteX22-419" fmla="*/ 2154767 w 2523067"/>
                  <a:gd name="connsiteY22-420" fmla="*/ 245533 h 313267"/>
                  <a:gd name="connsiteX23-421" fmla="*/ 2269067 w 2523067"/>
                  <a:gd name="connsiteY23-422" fmla="*/ 258233 h 313267"/>
                  <a:gd name="connsiteX24-423" fmla="*/ 2302934 w 2523067"/>
                  <a:gd name="connsiteY24-424" fmla="*/ 275167 h 313267"/>
                  <a:gd name="connsiteX25-425" fmla="*/ 2319867 w 2523067"/>
                  <a:gd name="connsiteY25-426" fmla="*/ 279400 h 313267"/>
                  <a:gd name="connsiteX26-427" fmla="*/ 2438400 w 2523067"/>
                  <a:gd name="connsiteY26-428" fmla="*/ 287867 h 313267"/>
                  <a:gd name="connsiteX27-429" fmla="*/ 2463800 w 2523067"/>
                  <a:gd name="connsiteY27-430" fmla="*/ 300567 h 313267"/>
                  <a:gd name="connsiteX28-431" fmla="*/ 2523067 w 2523067"/>
                  <a:gd name="connsiteY28-432" fmla="*/ 313267 h 313267"/>
                  <a:gd name="connsiteX0-433" fmla="*/ 0 w 2523067"/>
                  <a:gd name="connsiteY0-434" fmla="*/ 0 h 313267"/>
                  <a:gd name="connsiteX1-435" fmla="*/ 25400 w 2523067"/>
                  <a:gd name="connsiteY1-436" fmla="*/ 8467 h 313267"/>
                  <a:gd name="connsiteX2-437" fmla="*/ 131234 w 2523067"/>
                  <a:gd name="connsiteY2-438" fmla="*/ 8467 h 313267"/>
                  <a:gd name="connsiteX3-439" fmla="*/ 232834 w 2523067"/>
                  <a:gd name="connsiteY3-440" fmla="*/ 12700 h 313267"/>
                  <a:gd name="connsiteX4-441" fmla="*/ 270934 w 2523067"/>
                  <a:gd name="connsiteY4-442" fmla="*/ 16933 h 313267"/>
                  <a:gd name="connsiteX5-443" fmla="*/ 533400 w 2523067"/>
                  <a:gd name="connsiteY5-444" fmla="*/ 25400 h 313267"/>
                  <a:gd name="connsiteX6-445" fmla="*/ 656167 w 2523067"/>
                  <a:gd name="connsiteY6-446" fmla="*/ 50800 h 313267"/>
                  <a:gd name="connsiteX7-447" fmla="*/ 690034 w 2523067"/>
                  <a:gd name="connsiteY7-448" fmla="*/ 63500 h 313267"/>
                  <a:gd name="connsiteX8-449" fmla="*/ 783167 w 2523067"/>
                  <a:gd name="connsiteY8-450" fmla="*/ 80433 h 313267"/>
                  <a:gd name="connsiteX9-451" fmla="*/ 927100 w 2523067"/>
                  <a:gd name="connsiteY9-452" fmla="*/ 131233 h 313267"/>
                  <a:gd name="connsiteX10-453" fmla="*/ 1121834 w 2523067"/>
                  <a:gd name="connsiteY10-454" fmla="*/ 211667 h 313267"/>
                  <a:gd name="connsiteX11-455" fmla="*/ 1134534 w 2523067"/>
                  <a:gd name="connsiteY11-456" fmla="*/ 224367 h 313267"/>
                  <a:gd name="connsiteX12-457" fmla="*/ 1168400 w 2523067"/>
                  <a:gd name="connsiteY12-458" fmla="*/ 241300 h 313267"/>
                  <a:gd name="connsiteX13-459" fmla="*/ 1193800 w 2523067"/>
                  <a:gd name="connsiteY13-460" fmla="*/ 258233 h 313267"/>
                  <a:gd name="connsiteX14-461" fmla="*/ 1477434 w 2523067"/>
                  <a:gd name="connsiteY14-462" fmla="*/ 283633 h 313267"/>
                  <a:gd name="connsiteX15-463" fmla="*/ 1519767 w 2523067"/>
                  <a:gd name="connsiteY15-464" fmla="*/ 279400 h 313267"/>
                  <a:gd name="connsiteX16-465" fmla="*/ 1621367 w 2523067"/>
                  <a:gd name="connsiteY16-466" fmla="*/ 270933 h 313267"/>
                  <a:gd name="connsiteX17-467" fmla="*/ 1727200 w 2523067"/>
                  <a:gd name="connsiteY17-468" fmla="*/ 254000 h 313267"/>
                  <a:gd name="connsiteX18-469" fmla="*/ 1799167 w 2523067"/>
                  <a:gd name="connsiteY18-470" fmla="*/ 245533 h 313267"/>
                  <a:gd name="connsiteX19-471" fmla="*/ 1858434 w 2523067"/>
                  <a:gd name="connsiteY19-472" fmla="*/ 241300 h 313267"/>
                  <a:gd name="connsiteX20-473" fmla="*/ 2027767 w 2523067"/>
                  <a:gd name="connsiteY20-474" fmla="*/ 237067 h 313267"/>
                  <a:gd name="connsiteX21-475" fmla="*/ 2154767 w 2523067"/>
                  <a:gd name="connsiteY21-476" fmla="*/ 245533 h 313267"/>
                  <a:gd name="connsiteX22-477" fmla="*/ 2269067 w 2523067"/>
                  <a:gd name="connsiteY22-478" fmla="*/ 258233 h 313267"/>
                  <a:gd name="connsiteX23-479" fmla="*/ 2302934 w 2523067"/>
                  <a:gd name="connsiteY23-480" fmla="*/ 275167 h 313267"/>
                  <a:gd name="connsiteX24-481" fmla="*/ 2319867 w 2523067"/>
                  <a:gd name="connsiteY24-482" fmla="*/ 279400 h 313267"/>
                  <a:gd name="connsiteX25-483" fmla="*/ 2438400 w 2523067"/>
                  <a:gd name="connsiteY25-484" fmla="*/ 287867 h 313267"/>
                  <a:gd name="connsiteX26-485" fmla="*/ 2463800 w 2523067"/>
                  <a:gd name="connsiteY26-486" fmla="*/ 300567 h 313267"/>
                  <a:gd name="connsiteX27-487" fmla="*/ 2523067 w 2523067"/>
                  <a:gd name="connsiteY27-488" fmla="*/ 313267 h 313267"/>
                  <a:gd name="connsiteX0-489" fmla="*/ 0 w 2523067"/>
                  <a:gd name="connsiteY0-490" fmla="*/ 0 h 313267"/>
                  <a:gd name="connsiteX1-491" fmla="*/ 25400 w 2523067"/>
                  <a:gd name="connsiteY1-492" fmla="*/ 8467 h 313267"/>
                  <a:gd name="connsiteX2-493" fmla="*/ 131234 w 2523067"/>
                  <a:gd name="connsiteY2-494" fmla="*/ 8467 h 313267"/>
                  <a:gd name="connsiteX3-495" fmla="*/ 232834 w 2523067"/>
                  <a:gd name="connsiteY3-496" fmla="*/ 12700 h 313267"/>
                  <a:gd name="connsiteX4-497" fmla="*/ 270934 w 2523067"/>
                  <a:gd name="connsiteY4-498" fmla="*/ 16933 h 313267"/>
                  <a:gd name="connsiteX5-499" fmla="*/ 533400 w 2523067"/>
                  <a:gd name="connsiteY5-500" fmla="*/ 25400 h 313267"/>
                  <a:gd name="connsiteX6-501" fmla="*/ 656167 w 2523067"/>
                  <a:gd name="connsiteY6-502" fmla="*/ 50800 h 313267"/>
                  <a:gd name="connsiteX7-503" fmla="*/ 690034 w 2523067"/>
                  <a:gd name="connsiteY7-504" fmla="*/ 63500 h 313267"/>
                  <a:gd name="connsiteX8-505" fmla="*/ 783167 w 2523067"/>
                  <a:gd name="connsiteY8-506" fmla="*/ 80433 h 313267"/>
                  <a:gd name="connsiteX9-507" fmla="*/ 1121834 w 2523067"/>
                  <a:gd name="connsiteY9-508" fmla="*/ 211667 h 313267"/>
                  <a:gd name="connsiteX10-509" fmla="*/ 1134534 w 2523067"/>
                  <a:gd name="connsiteY10-510" fmla="*/ 224367 h 313267"/>
                  <a:gd name="connsiteX11-511" fmla="*/ 1168400 w 2523067"/>
                  <a:gd name="connsiteY11-512" fmla="*/ 241300 h 313267"/>
                  <a:gd name="connsiteX12-513" fmla="*/ 1193800 w 2523067"/>
                  <a:gd name="connsiteY12-514" fmla="*/ 258233 h 313267"/>
                  <a:gd name="connsiteX13-515" fmla="*/ 1477434 w 2523067"/>
                  <a:gd name="connsiteY13-516" fmla="*/ 283633 h 313267"/>
                  <a:gd name="connsiteX14-517" fmla="*/ 1519767 w 2523067"/>
                  <a:gd name="connsiteY14-518" fmla="*/ 279400 h 313267"/>
                  <a:gd name="connsiteX15-519" fmla="*/ 1621367 w 2523067"/>
                  <a:gd name="connsiteY15-520" fmla="*/ 270933 h 313267"/>
                  <a:gd name="connsiteX16-521" fmla="*/ 1727200 w 2523067"/>
                  <a:gd name="connsiteY16-522" fmla="*/ 254000 h 313267"/>
                  <a:gd name="connsiteX17-523" fmla="*/ 1799167 w 2523067"/>
                  <a:gd name="connsiteY17-524" fmla="*/ 245533 h 313267"/>
                  <a:gd name="connsiteX18-525" fmla="*/ 1858434 w 2523067"/>
                  <a:gd name="connsiteY18-526" fmla="*/ 241300 h 313267"/>
                  <a:gd name="connsiteX19-527" fmla="*/ 2027767 w 2523067"/>
                  <a:gd name="connsiteY19-528" fmla="*/ 237067 h 313267"/>
                  <a:gd name="connsiteX20-529" fmla="*/ 2154767 w 2523067"/>
                  <a:gd name="connsiteY20-530" fmla="*/ 245533 h 313267"/>
                  <a:gd name="connsiteX21-531" fmla="*/ 2269067 w 2523067"/>
                  <a:gd name="connsiteY21-532" fmla="*/ 258233 h 313267"/>
                  <a:gd name="connsiteX22-533" fmla="*/ 2302934 w 2523067"/>
                  <a:gd name="connsiteY22-534" fmla="*/ 275167 h 313267"/>
                  <a:gd name="connsiteX23-535" fmla="*/ 2319867 w 2523067"/>
                  <a:gd name="connsiteY23-536" fmla="*/ 279400 h 313267"/>
                  <a:gd name="connsiteX24-537" fmla="*/ 2438400 w 2523067"/>
                  <a:gd name="connsiteY24-538" fmla="*/ 287867 h 313267"/>
                  <a:gd name="connsiteX25-539" fmla="*/ 2463800 w 2523067"/>
                  <a:gd name="connsiteY25-540" fmla="*/ 300567 h 313267"/>
                  <a:gd name="connsiteX26-541" fmla="*/ 2523067 w 2523067"/>
                  <a:gd name="connsiteY26-542" fmla="*/ 313267 h 313267"/>
                  <a:gd name="connsiteX0-543" fmla="*/ 0 w 2523067"/>
                  <a:gd name="connsiteY0-544" fmla="*/ 0 h 313267"/>
                  <a:gd name="connsiteX1-545" fmla="*/ 25400 w 2523067"/>
                  <a:gd name="connsiteY1-546" fmla="*/ 8467 h 313267"/>
                  <a:gd name="connsiteX2-547" fmla="*/ 131234 w 2523067"/>
                  <a:gd name="connsiteY2-548" fmla="*/ 8467 h 313267"/>
                  <a:gd name="connsiteX3-549" fmla="*/ 232834 w 2523067"/>
                  <a:gd name="connsiteY3-550" fmla="*/ 12700 h 313267"/>
                  <a:gd name="connsiteX4-551" fmla="*/ 270934 w 2523067"/>
                  <a:gd name="connsiteY4-552" fmla="*/ 16933 h 313267"/>
                  <a:gd name="connsiteX5-553" fmla="*/ 533400 w 2523067"/>
                  <a:gd name="connsiteY5-554" fmla="*/ 25400 h 313267"/>
                  <a:gd name="connsiteX6-555" fmla="*/ 656167 w 2523067"/>
                  <a:gd name="connsiteY6-556" fmla="*/ 50800 h 313267"/>
                  <a:gd name="connsiteX7-557" fmla="*/ 690034 w 2523067"/>
                  <a:gd name="connsiteY7-558" fmla="*/ 63500 h 313267"/>
                  <a:gd name="connsiteX8-559" fmla="*/ 1121834 w 2523067"/>
                  <a:gd name="connsiteY8-560" fmla="*/ 211667 h 313267"/>
                  <a:gd name="connsiteX9-561" fmla="*/ 1134534 w 2523067"/>
                  <a:gd name="connsiteY9-562" fmla="*/ 224367 h 313267"/>
                  <a:gd name="connsiteX10-563" fmla="*/ 1168400 w 2523067"/>
                  <a:gd name="connsiteY10-564" fmla="*/ 241300 h 313267"/>
                  <a:gd name="connsiteX11-565" fmla="*/ 1193800 w 2523067"/>
                  <a:gd name="connsiteY11-566" fmla="*/ 258233 h 313267"/>
                  <a:gd name="connsiteX12-567" fmla="*/ 1477434 w 2523067"/>
                  <a:gd name="connsiteY12-568" fmla="*/ 283633 h 313267"/>
                  <a:gd name="connsiteX13-569" fmla="*/ 1519767 w 2523067"/>
                  <a:gd name="connsiteY13-570" fmla="*/ 279400 h 313267"/>
                  <a:gd name="connsiteX14-571" fmla="*/ 1621367 w 2523067"/>
                  <a:gd name="connsiteY14-572" fmla="*/ 270933 h 313267"/>
                  <a:gd name="connsiteX15-573" fmla="*/ 1727200 w 2523067"/>
                  <a:gd name="connsiteY15-574" fmla="*/ 254000 h 313267"/>
                  <a:gd name="connsiteX16-575" fmla="*/ 1799167 w 2523067"/>
                  <a:gd name="connsiteY16-576" fmla="*/ 245533 h 313267"/>
                  <a:gd name="connsiteX17-577" fmla="*/ 1858434 w 2523067"/>
                  <a:gd name="connsiteY17-578" fmla="*/ 241300 h 313267"/>
                  <a:gd name="connsiteX18-579" fmla="*/ 2027767 w 2523067"/>
                  <a:gd name="connsiteY18-580" fmla="*/ 237067 h 313267"/>
                  <a:gd name="connsiteX19-581" fmla="*/ 2154767 w 2523067"/>
                  <a:gd name="connsiteY19-582" fmla="*/ 245533 h 313267"/>
                  <a:gd name="connsiteX20-583" fmla="*/ 2269067 w 2523067"/>
                  <a:gd name="connsiteY20-584" fmla="*/ 258233 h 313267"/>
                  <a:gd name="connsiteX21-585" fmla="*/ 2302934 w 2523067"/>
                  <a:gd name="connsiteY21-586" fmla="*/ 275167 h 313267"/>
                  <a:gd name="connsiteX22-587" fmla="*/ 2319867 w 2523067"/>
                  <a:gd name="connsiteY22-588" fmla="*/ 279400 h 313267"/>
                  <a:gd name="connsiteX23-589" fmla="*/ 2438400 w 2523067"/>
                  <a:gd name="connsiteY23-590" fmla="*/ 287867 h 313267"/>
                  <a:gd name="connsiteX24-591" fmla="*/ 2463800 w 2523067"/>
                  <a:gd name="connsiteY24-592" fmla="*/ 300567 h 313267"/>
                  <a:gd name="connsiteX25-593" fmla="*/ 2523067 w 2523067"/>
                  <a:gd name="connsiteY25-594" fmla="*/ 313267 h 313267"/>
                  <a:gd name="connsiteX0-595" fmla="*/ 0 w 2523067"/>
                  <a:gd name="connsiteY0-596" fmla="*/ 0 h 313267"/>
                  <a:gd name="connsiteX1-597" fmla="*/ 25400 w 2523067"/>
                  <a:gd name="connsiteY1-598" fmla="*/ 8467 h 313267"/>
                  <a:gd name="connsiteX2-599" fmla="*/ 131234 w 2523067"/>
                  <a:gd name="connsiteY2-600" fmla="*/ 8467 h 313267"/>
                  <a:gd name="connsiteX3-601" fmla="*/ 232834 w 2523067"/>
                  <a:gd name="connsiteY3-602" fmla="*/ 12700 h 313267"/>
                  <a:gd name="connsiteX4-603" fmla="*/ 270934 w 2523067"/>
                  <a:gd name="connsiteY4-604" fmla="*/ 16933 h 313267"/>
                  <a:gd name="connsiteX5-605" fmla="*/ 533400 w 2523067"/>
                  <a:gd name="connsiteY5-606" fmla="*/ 25400 h 313267"/>
                  <a:gd name="connsiteX6-607" fmla="*/ 656167 w 2523067"/>
                  <a:gd name="connsiteY6-608" fmla="*/ 50800 h 313267"/>
                  <a:gd name="connsiteX7-609" fmla="*/ 1121834 w 2523067"/>
                  <a:gd name="connsiteY7-610" fmla="*/ 211667 h 313267"/>
                  <a:gd name="connsiteX8-611" fmla="*/ 1134534 w 2523067"/>
                  <a:gd name="connsiteY8-612" fmla="*/ 224367 h 313267"/>
                  <a:gd name="connsiteX9-613" fmla="*/ 1168400 w 2523067"/>
                  <a:gd name="connsiteY9-614" fmla="*/ 241300 h 313267"/>
                  <a:gd name="connsiteX10-615" fmla="*/ 1193800 w 2523067"/>
                  <a:gd name="connsiteY10-616" fmla="*/ 258233 h 313267"/>
                  <a:gd name="connsiteX11-617" fmla="*/ 1477434 w 2523067"/>
                  <a:gd name="connsiteY11-618" fmla="*/ 283633 h 313267"/>
                  <a:gd name="connsiteX12-619" fmla="*/ 1519767 w 2523067"/>
                  <a:gd name="connsiteY12-620" fmla="*/ 279400 h 313267"/>
                  <a:gd name="connsiteX13-621" fmla="*/ 1621367 w 2523067"/>
                  <a:gd name="connsiteY13-622" fmla="*/ 270933 h 313267"/>
                  <a:gd name="connsiteX14-623" fmla="*/ 1727200 w 2523067"/>
                  <a:gd name="connsiteY14-624" fmla="*/ 254000 h 313267"/>
                  <a:gd name="connsiteX15-625" fmla="*/ 1799167 w 2523067"/>
                  <a:gd name="connsiteY15-626" fmla="*/ 245533 h 313267"/>
                  <a:gd name="connsiteX16-627" fmla="*/ 1858434 w 2523067"/>
                  <a:gd name="connsiteY16-628" fmla="*/ 241300 h 313267"/>
                  <a:gd name="connsiteX17-629" fmla="*/ 2027767 w 2523067"/>
                  <a:gd name="connsiteY17-630" fmla="*/ 237067 h 313267"/>
                  <a:gd name="connsiteX18-631" fmla="*/ 2154767 w 2523067"/>
                  <a:gd name="connsiteY18-632" fmla="*/ 245533 h 313267"/>
                  <a:gd name="connsiteX19-633" fmla="*/ 2269067 w 2523067"/>
                  <a:gd name="connsiteY19-634" fmla="*/ 258233 h 313267"/>
                  <a:gd name="connsiteX20-635" fmla="*/ 2302934 w 2523067"/>
                  <a:gd name="connsiteY20-636" fmla="*/ 275167 h 313267"/>
                  <a:gd name="connsiteX21-637" fmla="*/ 2319867 w 2523067"/>
                  <a:gd name="connsiteY21-638" fmla="*/ 279400 h 313267"/>
                  <a:gd name="connsiteX22-639" fmla="*/ 2438400 w 2523067"/>
                  <a:gd name="connsiteY22-640" fmla="*/ 287867 h 313267"/>
                  <a:gd name="connsiteX23-641" fmla="*/ 2463800 w 2523067"/>
                  <a:gd name="connsiteY23-642" fmla="*/ 300567 h 313267"/>
                  <a:gd name="connsiteX24-643" fmla="*/ 2523067 w 2523067"/>
                  <a:gd name="connsiteY24-644" fmla="*/ 313267 h 313267"/>
                  <a:gd name="connsiteX0-645" fmla="*/ 0 w 2523067"/>
                  <a:gd name="connsiteY0-646" fmla="*/ 0 h 313267"/>
                  <a:gd name="connsiteX1-647" fmla="*/ 25400 w 2523067"/>
                  <a:gd name="connsiteY1-648" fmla="*/ 8467 h 313267"/>
                  <a:gd name="connsiteX2-649" fmla="*/ 131234 w 2523067"/>
                  <a:gd name="connsiteY2-650" fmla="*/ 8467 h 313267"/>
                  <a:gd name="connsiteX3-651" fmla="*/ 232834 w 2523067"/>
                  <a:gd name="connsiteY3-652" fmla="*/ 12700 h 313267"/>
                  <a:gd name="connsiteX4-653" fmla="*/ 270934 w 2523067"/>
                  <a:gd name="connsiteY4-654" fmla="*/ 16933 h 313267"/>
                  <a:gd name="connsiteX5-655" fmla="*/ 533400 w 2523067"/>
                  <a:gd name="connsiteY5-656" fmla="*/ 25400 h 313267"/>
                  <a:gd name="connsiteX6-657" fmla="*/ 1121834 w 2523067"/>
                  <a:gd name="connsiteY6-658" fmla="*/ 211667 h 313267"/>
                  <a:gd name="connsiteX7-659" fmla="*/ 1134534 w 2523067"/>
                  <a:gd name="connsiteY7-660" fmla="*/ 224367 h 313267"/>
                  <a:gd name="connsiteX8-661" fmla="*/ 1168400 w 2523067"/>
                  <a:gd name="connsiteY8-662" fmla="*/ 241300 h 313267"/>
                  <a:gd name="connsiteX9-663" fmla="*/ 1193800 w 2523067"/>
                  <a:gd name="connsiteY9-664" fmla="*/ 258233 h 313267"/>
                  <a:gd name="connsiteX10-665" fmla="*/ 1477434 w 2523067"/>
                  <a:gd name="connsiteY10-666" fmla="*/ 283633 h 313267"/>
                  <a:gd name="connsiteX11-667" fmla="*/ 1519767 w 2523067"/>
                  <a:gd name="connsiteY11-668" fmla="*/ 279400 h 313267"/>
                  <a:gd name="connsiteX12-669" fmla="*/ 1621367 w 2523067"/>
                  <a:gd name="connsiteY12-670" fmla="*/ 270933 h 313267"/>
                  <a:gd name="connsiteX13-671" fmla="*/ 1727200 w 2523067"/>
                  <a:gd name="connsiteY13-672" fmla="*/ 254000 h 313267"/>
                  <a:gd name="connsiteX14-673" fmla="*/ 1799167 w 2523067"/>
                  <a:gd name="connsiteY14-674" fmla="*/ 245533 h 313267"/>
                  <a:gd name="connsiteX15-675" fmla="*/ 1858434 w 2523067"/>
                  <a:gd name="connsiteY15-676" fmla="*/ 241300 h 313267"/>
                  <a:gd name="connsiteX16-677" fmla="*/ 2027767 w 2523067"/>
                  <a:gd name="connsiteY16-678" fmla="*/ 237067 h 313267"/>
                  <a:gd name="connsiteX17-679" fmla="*/ 2154767 w 2523067"/>
                  <a:gd name="connsiteY17-680" fmla="*/ 245533 h 313267"/>
                  <a:gd name="connsiteX18-681" fmla="*/ 2269067 w 2523067"/>
                  <a:gd name="connsiteY18-682" fmla="*/ 258233 h 313267"/>
                  <a:gd name="connsiteX19-683" fmla="*/ 2302934 w 2523067"/>
                  <a:gd name="connsiteY19-684" fmla="*/ 275167 h 313267"/>
                  <a:gd name="connsiteX20-685" fmla="*/ 2319867 w 2523067"/>
                  <a:gd name="connsiteY20-686" fmla="*/ 279400 h 313267"/>
                  <a:gd name="connsiteX21-687" fmla="*/ 2438400 w 2523067"/>
                  <a:gd name="connsiteY21-688" fmla="*/ 287867 h 313267"/>
                  <a:gd name="connsiteX22-689" fmla="*/ 2463800 w 2523067"/>
                  <a:gd name="connsiteY22-690" fmla="*/ 300567 h 313267"/>
                  <a:gd name="connsiteX23-691" fmla="*/ 2523067 w 2523067"/>
                  <a:gd name="connsiteY23-692" fmla="*/ 313267 h 313267"/>
                  <a:gd name="connsiteX0-693" fmla="*/ 0 w 2523067"/>
                  <a:gd name="connsiteY0-694" fmla="*/ 0 h 313267"/>
                  <a:gd name="connsiteX1-695" fmla="*/ 25400 w 2523067"/>
                  <a:gd name="connsiteY1-696" fmla="*/ 8467 h 313267"/>
                  <a:gd name="connsiteX2-697" fmla="*/ 131234 w 2523067"/>
                  <a:gd name="connsiteY2-698" fmla="*/ 8467 h 313267"/>
                  <a:gd name="connsiteX3-699" fmla="*/ 232834 w 2523067"/>
                  <a:gd name="connsiteY3-700" fmla="*/ 12700 h 313267"/>
                  <a:gd name="connsiteX4-701" fmla="*/ 270934 w 2523067"/>
                  <a:gd name="connsiteY4-702" fmla="*/ 16933 h 313267"/>
                  <a:gd name="connsiteX5-703" fmla="*/ 533400 w 2523067"/>
                  <a:gd name="connsiteY5-704" fmla="*/ 25400 h 313267"/>
                  <a:gd name="connsiteX6-705" fmla="*/ 1134534 w 2523067"/>
                  <a:gd name="connsiteY6-706" fmla="*/ 224367 h 313267"/>
                  <a:gd name="connsiteX7-707" fmla="*/ 1168400 w 2523067"/>
                  <a:gd name="connsiteY7-708" fmla="*/ 241300 h 313267"/>
                  <a:gd name="connsiteX8-709" fmla="*/ 1193800 w 2523067"/>
                  <a:gd name="connsiteY8-710" fmla="*/ 258233 h 313267"/>
                  <a:gd name="connsiteX9-711" fmla="*/ 1477434 w 2523067"/>
                  <a:gd name="connsiteY9-712" fmla="*/ 283633 h 313267"/>
                  <a:gd name="connsiteX10-713" fmla="*/ 1519767 w 2523067"/>
                  <a:gd name="connsiteY10-714" fmla="*/ 279400 h 313267"/>
                  <a:gd name="connsiteX11-715" fmla="*/ 1621367 w 2523067"/>
                  <a:gd name="connsiteY11-716" fmla="*/ 270933 h 313267"/>
                  <a:gd name="connsiteX12-717" fmla="*/ 1727200 w 2523067"/>
                  <a:gd name="connsiteY12-718" fmla="*/ 254000 h 313267"/>
                  <a:gd name="connsiteX13-719" fmla="*/ 1799167 w 2523067"/>
                  <a:gd name="connsiteY13-720" fmla="*/ 245533 h 313267"/>
                  <a:gd name="connsiteX14-721" fmla="*/ 1858434 w 2523067"/>
                  <a:gd name="connsiteY14-722" fmla="*/ 241300 h 313267"/>
                  <a:gd name="connsiteX15-723" fmla="*/ 2027767 w 2523067"/>
                  <a:gd name="connsiteY15-724" fmla="*/ 237067 h 313267"/>
                  <a:gd name="connsiteX16-725" fmla="*/ 2154767 w 2523067"/>
                  <a:gd name="connsiteY16-726" fmla="*/ 245533 h 313267"/>
                  <a:gd name="connsiteX17-727" fmla="*/ 2269067 w 2523067"/>
                  <a:gd name="connsiteY17-728" fmla="*/ 258233 h 313267"/>
                  <a:gd name="connsiteX18-729" fmla="*/ 2302934 w 2523067"/>
                  <a:gd name="connsiteY18-730" fmla="*/ 275167 h 313267"/>
                  <a:gd name="connsiteX19-731" fmla="*/ 2319867 w 2523067"/>
                  <a:gd name="connsiteY19-732" fmla="*/ 279400 h 313267"/>
                  <a:gd name="connsiteX20-733" fmla="*/ 2438400 w 2523067"/>
                  <a:gd name="connsiteY20-734" fmla="*/ 287867 h 313267"/>
                  <a:gd name="connsiteX21-735" fmla="*/ 2463800 w 2523067"/>
                  <a:gd name="connsiteY21-736" fmla="*/ 300567 h 313267"/>
                  <a:gd name="connsiteX22-737" fmla="*/ 2523067 w 2523067"/>
                  <a:gd name="connsiteY22-738" fmla="*/ 313267 h 313267"/>
                  <a:gd name="connsiteX0-739" fmla="*/ 0 w 2523067"/>
                  <a:gd name="connsiteY0-740" fmla="*/ 0 h 313267"/>
                  <a:gd name="connsiteX1-741" fmla="*/ 25400 w 2523067"/>
                  <a:gd name="connsiteY1-742" fmla="*/ 8467 h 313267"/>
                  <a:gd name="connsiteX2-743" fmla="*/ 131234 w 2523067"/>
                  <a:gd name="connsiteY2-744" fmla="*/ 8467 h 313267"/>
                  <a:gd name="connsiteX3-745" fmla="*/ 232834 w 2523067"/>
                  <a:gd name="connsiteY3-746" fmla="*/ 12700 h 313267"/>
                  <a:gd name="connsiteX4-747" fmla="*/ 270934 w 2523067"/>
                  <a:gd name="connsiteY4-748" fmla="*/ 16933 h 313267"/>
                  <a:gd name="connsiteX5-749" fmla="*/ 533400 w 2523067"/>
                  <a:gd name="connsiteY5-750" fmla="*/ 25400 h 313267"/>
                  <a:gd name="connsiteX6-751" fmla="*/ 1168400 w 2523067"/>
                  <a:gd name="connsiteY6-752" fmla="*/ 241300 h 313267"/>
                  <a:gd name="connsiteX7-753" fmla="*/ 1193800 w 2523067"/>
                  <a:gd name="connsiteY7-754" fmla="*/ 258233 h 313267"/>
                  <a:gd name="connsiteX8-755" fmla="*/ 1477434 w 2523067"/>
                  <a:gd name="connsiteY8-756" fmla="*/ 283633 h 313267"/>
                  <a:gd name="connsiteX9-757" fmla="*/ 1519767 w 2523067"/>
                  <a:gd name="connsiteY9-758" fmla="*/ 279400 h 313267"/>
                  <a:gd name="connsiteX10-759" fmla="*/ 1621367 w 2523067"/>
                  <a:gd name="connsiteY10-760" fmla="*/ 270933 h 313267"/>
                  <a:gd name="connsiteX11-761" fmla="*/ 1727200 w 2523067"/>
                  <a:gd name="connsiteY11-762" fmla="*/ 254000 h 313267"/>
                  <a:gd name="connsiteX12-763" fmla="*/ 1799167 w 2523067"/>
                  <a:gd name="connsiteY12-764" fmla="*/ 245533 h 313267"/>
                  <a:gd name="connsiteX13-765" fmla="*/ 1858434 w 2523067"/>
                  <a:gd name="connsiteY13-766" fmla="*/ 241300 h 313267"/>
                  <a:gd name="connsiteX14-767" fmla="*/ 2027767 w 2523067"/>
                  <a:gd name="connsiteY14-768" fmla="*/ 237067 h 313267"/>
                  <a:gd name="connsiteX15-769" fmla="*/ 2154767 w 2523067"/>
                  <a:gd name="connsiteY15-770" fmla="*/ 245533 h 313267"/>
                  <a:gd name="connsiteX16-771" fmla="*/ 2269067 w 2523067"/>
                  <a:gd name="connsiteY16-772" fmla="*/ 258233 h 313267"/>
                  <a:gd name="connsiteX17-773" fmla="*/ 2302934 w 2523067"/>
                  <a:gd name="connsiteY17-774" fmla="*/ 275167 h 313267"/>
                  <a:gd name="connsiteX18-775" fmla="*/ 2319867 w 2523067"/>
                  <a:gd name="connsiteY18-776" fmla="*/ 279400 h 313267"/>
                  <a:gd name="connsiteX19-777" fmla="*/ 2438400 w 2523067"/>
                  <a:gd name="connsiteY19-778" fmla="*/ 287867 h 313267"/>
                  <a:gd name="connsiteX20-779" fmla="*/ 2463800 w 2523067"/>
                  <a:gd name="connsiteY20-780" fmla="*/ 300567 h 313267"/>
                  <a:gd name="connsiteX21-781" fmla="*/ 2523067 w 2523067"/>
                  <a:gd name="connsiteY21-782" fmla="*/ 313267 h 313267"/>
                  <a:gd name="connsiteX0-783" fmla="*/ 0 w 2523067"/>
                  <a:gd name="connsiteY0-784" fmla="*/ 0 h 313267"/>
                  <a:gd name="connsiteX1-785" fmla="*/ 25400 w 2523067"/>
                  <a:gd name="connsiteY1-786" fmla="*/ 8467 h 313267"/>
                  <a:gd name="connsiteX2-787" fmla="*/ 131234 w 2523067"/>
                  <a:gd name="connsiteY2-788" fmla="*/ 8467 h 313267"/>
                  <a:gd name="connsiteX3-789" fmla="*/ 232834 w 2523067"/>
                  <a:gd name="connsiteY3-790" fmla="*/ 12700 h 313267"/>
                  <a:gd name="connsiteX4-791" fmla="*/ 270934 w 2523067"/>
                  <a:gd name="connsiteY4-792" fmla="*/ 16933 h 313267"/>
                  <a:gd name="connsiteX5-793" fmla="*/ 533400 w 2523067"/>
                  <a:gd name="connsiteY5-794" fmla="*/ 25400 h 313267"/>
                  <a:gd name="connsiteX6-795" fmla="*/ 1193800 w 2523067"/>
                  <a:gd name="connsiteY6-796" fmla="*/ 258233 h 313267"/>
                  <a:gd name="connsiteX7-797" fmla="*/ 1477434 w 2523067"/>
                  <a:gd name="connsiteY7-798" fmla="*/ 283633 h 313267"/>
                  <a:gd name="connsiteX8-799" fmla="*/ 1519767 w 2523067"/>
                  <a:gd name="connsiteY8-800" fmla="*/ 279400 h 313267"/>
                  <a:gd name="connsiteX9-801" fmla="*/ 1621367 w 2523067"/>
                  <a:gd name="connsiteY9-802" fmla="*/ 270933 h 313267"/>
                  <a:gd name="connsiteX10-803" fmla="*/ 1727200 w 2523067"/>
                  <a:gd name="connsiteY10-804" fmla="*/ 254000 h 313267"/>
                  <a:gd name="connsiteX11-805" fmla="*/ 1799167 w 2523067"/>
                  <a:gd name="connsiteY11-806" fmla="*/ 245533 h 313267"/>
                  <a:gd name="connsiteX12-807" fmla="*/ 1858434 w 2523067"/>
                  <a:gd name="connsiteY12-808" fmla="*/ 241300 h 313267"/>
                  <a:gd name="connsiteX13-809" fmla="*/ 2027767 w 2523067"/>
                  <a:gd name="connsiteY13-810" fmla="*/ 237067 h 313267"/>
                  <a:gd name="connsiteX14-811" fmla="*/ 2154767 w 2523067"/>
                  <a:gd name="connsiteY14-812" fmla="*/ 245533 h 313267"/>
                  <a:gd name="connsiteX15-813" fmla="*/ 2269067 w 2523067"/>
                  <a:gd name="connsiteY15-814" fmla="*/ 258233 h 313267"/>
                  <a:gd name="connsiteX16-815" fmla="*/ 2302934 w 2523067"/>
                  <a:gd name="connsiteY16-816" fmla="*/ 275167 h 313267"/>
                  <a:gd name="connsiteX17-817" fmla="*/ 2319867 w 2523067"/>
                  <a:gd name="connsiteY17-818" fmla="*/ 279400 h 313267"/>
                  <a:gd name="connsiteX18-819" fmla="*/ 2438400 w 2523067"/>
                  <a:gd name="connsiteY18-820" fmla="*/ 287867 h 313267"/>
                  <a:gd name="connsiteX19-821" fmla="*/ 2463800 w 2523067"/>
                  <a:gd name="connsiteY19-822" fmla="*/ 300567 h 313267"/>
                  <a:gd name="connsiteX20-823" fmla="*/ 2523067 w 2523067"/>
                  <a:gd name="connsiteY20-824" fmla="*/ 313267 h 313267"/>
                  <a:gd name="connsiteX0-825" fmla="*/ 0 w 2523067"/>
                  <a:gd name="connsiteY0-826" fmla="*/ 0 h 313267"/>
                  <a:gd name="connsiteX1-827" fmla="*/ 25400 w 2523067"/>
                  <a:gd name="connsiteY1-828" fmla="*/ 8467 h 313267"/>
                  <a:gd name="connsiteX2-829" fmla="*/ 131234 w 2523067"/>
                  <a:gd name="connsiteY2-830" fmla="*/ 8467 h 313267"/>
                  <a:gd name="connsiteX3-831" fmla="*/ 232834 w 2523067"/>
                  <a:gd name="connsiteY3-832" fmla="*/ 12700 h 313267"/>
                  <a:gd name="connsiteX4-833" fmla="*/ 270934 w 2523067"/>
                  <a:gd name="connsiteY4-834" fmla="*/ 16933 h 313267"/>
                  <a:gd name="connsiteX5-835" fmla="*/ 533400 w 2523067"/>
                  <a:gd name="connsiteY5-836" fmla="*/ 25400 h 313267"/>
                  <a:gd name="connsiteX6-837" fmla="*/ 1193800 w 2523067"/>
                  <a:gd name="connsiteY6-838" fmla="*/ 258233 h 313267"/>
                  <a:gd name="connsiteX7-839" fmla="*/ 1477434 w 2523067"/>
                  <a:gd name="connsiteY7-840" fmla="*/ 283633 h 313267"/>
                  <a:gd name="connsiteX8-841" fmla="*/ 1621367 w 2523067"/>
                  <a:gd name="connsiteY8-842" fmla="*/ 270933 h 313267"/>
                  <a:gd name="connsiteX9-843" fmla="*/ 1727200 w 2523067"/>
                  <a:gd name="connsiteY9-844" fmla="*/ 254000 h 313267"/>
                  <a:gd name="connsiteX10-845" fmla="*/ 1799167 w 2523067"/>
                  <a:gd name="connsiteY10-846" fmla="*/ 245533 h 313267"/>
                  <a:gd name="connsiteX11-847" fmla="*/ 1858434 w 2523067"/>
                  <a:gd name="connsiteY11-848" fmla="*/ 241300 h 313267"/>
                  <a:gd name="connsiteX12-849" fmla="*/ 2027767 w 2523067"/>
                  <a:gd name="connsiteY12-850" fmla="*/ 237067 h 313267"/>
                  <a:gd name="connsiteX13-851" fmla="*/ 2154767 w 2523067"/>
                  <a:gd name="connsiteY13-852" fmla="*/ 245533 h 313267"/>
                  <a:gd name="connsiteX14-853" fmla="*/ 2269067 w 2523067"/>
                  <a:gd name="connsiteY14-854" fmla="*/ 258233 h 313267"/>
                  <a:gd name="connsiteX15-855" fmla="*/ 2302934 w 2523067"/>
                  <a:gd name="connsiteY15-856" fmla="*/ 275167 h 313267"/>
                  <a:gd name="connsiteX16-857" fmla="*/ 2319867 w 2523067"/>
                  <a:gd name="connsiteY16-858" fmla="*/ 279400 h 313267"/>
                  <a:gd name="connsiteX17-859" fmla="*/ 2438400 w 2523067"/>
                  <a:gd name="connsiteY17-860" fmla="*/ 287867 h 313267"/>
                  <a:gd name="connsiteX18-861" fmla="*/ 2463800 w 2523067"/>
                  <a:gd name="connsiteY18-862" fmla="*/ 300567 h 313267"/>
                  <a:gd name="connsiteX19-863" fmla="*/ 2523067 w 2523067"/>
                  <a:gd name="connsiteY19-864" fmla="*/ 313267 h 313267"/>
                  <a:gd name="connsiteX0-865" fmla="*/ 0 w 2523067"/>
                  <a:gd name="connsiteY0-866" fmla="*/ 0 h 313267"/>
                  <a:gd name="connsiteX1-867" fmla="*/ 25400 w 2523067"/>
                  <a:gd name="connsiteY1-868" fmla="*/ 8467 h 313267"/>
                  <a:gd name="connsiteX2-869" fmla="*/ 131234 w 2523067"/>
                  <a:gd name="connsiteY2-870" fmla="*/ 8467 h 313267"/>
                  <a:gd name="connsiteX3-871" fmla="*/ 232834 w 2523067"/>
                  <a:gd name="connsiteY3-872" fmla="*/ 12700 h 313267"/>
                  <a:gd name="connsiteX4-873" fmla="*/ 270934 w 2523067"/>
                  <a:gd name="connsiteY4-874" fmla="*/ 16933 h 313267"/>
                  <a:gd name="connsiteX5-875" fmla="*/ 533400 w 2523067"/>
                  <a:gd name="connsiteY5-876" fmla="*/ 25400 h 313267"/>
                  <a:gd name="connsiteX6-877" fmla="*/ 1193800 w 2523067"/>
                  <a:gd name="connsiteY6-878" fmla="*/ 258233 h 313267"/>
                  <a:gd name="connsiteX7-879" fmla="*/ 1477434 w 2523067"/>
                  <a:gd name="connsiteY7-880" fmla="*/ 283633 h 313267"/>
                  <a:gd name="connsiteX8-881" fmla="*/ 1513735 w 2523067"/>
                  <a:gd name="connsiteY8-882" fmla="*/ 283972 h 313267"/>
                  <a:gd name="connsiteX9-883" fmla="*/ 1621367 w 2523067"/>
                  <a:gd name="connsiteY9-884" fmla="*/ 270933 h 313267"/>
                  <a:gd name="connsiteX10-885" fmla="*/ 1727200 w 2523067"/>
                  <a:gd name="connsiteY10-886" fmla="*/ 254000 h 313267"/>
                  <a:gd name="connsiteX11-887" fmla="*/ 1799167 w 2523067"/>
                  <a:gd name="connsiteY11-888" fmla="*/ 245533 h 313267"/>
                  <a:gd name="connsiteX12-889" fmla="*/ 1858434 w 2523067"/>
                  <a:gd name="connsiteY12-890" fmla="*/ 241300 h 313267"/>
                  <a:gd name="connsiteX13-891" fmla="*/ 2027767 w 2523067"/>
                  <a:gd name="connsiteY13-892" fmla="*/ 237067 h 313267"/>
                  <a:gd name="connsiteX14-893" fmla="*/ 2154767 w 2523067"/>
                  <a:gd name="connsiteY14-894" fmla="*/ 245533 h 313267"/>
                  <a:gd name="connsiteX15-895" fmla="*/ 2269067 w 2523067"/>
                  <a:gd name="connsiteY15-896" fmla="*/ 258233 h 313267"/>
                  <a:gd name="connsiteX16-897" fmla="*/ 2302934 w 2523067"/>
                  <a:gd name="connsiteY16-898" fmla="*/ 275167 h 313267"/>
                  <a:gd name="connsiteX17-899" fmla="*/ 2319867 w 2523067"/>
                  <a:gd name="connsiteY17-900" fmla="*/ 279400 h 313267"/>
                  <a:gd name="connsiteX18-901" fmla="*/ 2438400 w 2523067"/>
                  <a:gd name="connsiteY18-902" fmla="*/ 287867 h 313267"/>
                  <a:gd name="connsiteX19-903" fmla="*/ 2463800 w 2523067"/>
                  <a:gd name="connsiteY19-904" fmla="*/ 300567 h 313267"/>
                  <a:gd name="connsiteX20-905" fmla="*/ 2523067 w 2523067"/>
                  <a:gd name="connsiteY20-906" fmla="*/ 313267 h 313267"/>
                  <a:gd name="connsiteX0-907" fmla="*/ 0 w 2523067"/>
                  <a:gd name="connsiteY0-908" fmla="*/ 0 h 313267"/>
                  <a:gd name="connsiteX1-909" fmla="*/ 25400 w 2523067"/>
                  <a:gd name="connsiteY1-910" fmla="*/ 8467 h 313267"/>
                  <a:gd name="connsiteX2-911" fmla="*/ 131234 w 2523067"/>
                  <a:gd name="connsiteY2-912" fmla="*/ 8467 h 313267"/>
                  <a:gd name="connsiteX3-913" fmla="*/ 232834 w 2523067"/>
                  <a:gd name="connsiteY3-914" fmla="*/ 12700 h 313267"/>
                  <a:gd name="connsiteX4-915" fmla="*/ 270934 w 2523067"/>
                  <a:gd name="connsiteY4-916" fmla="*/ 16933 h 313267"/>
                  <a:gd name="connsiteX5-917" fmla="*/ 533400 w 2523067"/>
                  <a:gd name="connsiteY5-918" fmla="*/ 25400 h 313267"/>
                  <a:gd name="connsiteX6-919" fmla="*/ 1193800 w 2523067"/>
                  <a:gd name="connsiteY6-920" fmla="*/ 258233 h 313267"/>
                  <a:gd name="connsiteX7-921" fmla="*/ 1477434 w 2523067"/>
                  <a:gd name="connsiteY7-922" fmla="*/ 283633 h 313267"/>
                  <a:gd name="connsiteX8-923" fmla="*/ 1513735 w 2523067"/>
                  <a:gd name="connsiteY8-924" fmla="*/ 283972 h 313267"/>
                  <a:gd name="connsiteX9-925" fmla="*/ 1727200 w 2523067"/>
                  <a:gd name="connsiteY9-926" fmla="*/ 254000 h 313267"/>
                  <a:gd name="connsiteX10-927" fmla="*/ 1799167 w 2523067"/>
                  <a:gd name="connsiteY10-928" fmla="*/ 245533 h 313267"/>
                  <a:gd name="connsiteX11-929" fmla="*/ 1858434 w 2523067"/>
                  <a:gd name="connsiteY11-930" fmla="*/ 241300 h 313267"/>
                  <a:gd name="connsiteX12-931" fmla="*/ 2027767 w 2523067"/>
                  <a:gd name="connsiteY12-932" fmla="*/ 237067 h 313267"/>
                  <a:gd name="connsiteX13-933" fmla="*/ 2154767 w 2523067"/>
                  <a:gd name="connsiteY13-934" fmla="*/ 245533 h 313267"/>
                  <a:gd name="connsiteX14-935" fmla="*/ 2269067 w 2523067"/>
                  <a:gd name="connsiteY14-936" fmla="*/ 258233 h 313267"/>
                  <a:gd name="connsiteX15-937" fmla="*/ 2302934 w 2523067"/>
                  <a:gd name="connsiteY15-938" fmla="*/ 275167 h 313267"/>
                  <a:gd name="connsiteX16-939" fmla="*/ 2319867 w 2523067"/>
                  <a:gd name="connsiteY16-940" fmla="*/ 279400 h 313267"/>
                  <a:gd name="connsiteX17-941" fmla="*/ 2438400 w 2523067"/>
                  <a:gd name="connsiteY17-942" fmla="*/ 287867 h 313267"/>
                  <a:gd name="connsiteX18-943" fmla="*/ 2463800 w 2523067"/>
                  <a:gd name="connsiteY18-944" fmla="*/ 300567 h 313267"/>
                  <a:gd name="connsiteX19-945" fmla="*/ 2523067 w 2523067"/>
                  <a:gd name="connsiteY19-946" fmla="*/ 313267 h 313267"/>
                  <a:gd name="connsiteX0-947" fmla="*/ 0 w 2523067"/>
                  <a:gd name="connsiteY0-948" fmla="*/ 0 h 313267"/>
                  <a:gd name="connsiteX1-949" fmla="*/ 25400 w 2523067"/>
                  <a:gd name="connsiteY1-950" fmla="*/ 8467 h 313267"/>
                  <a:gd name="connsiteX2-951" fmla="*/ 131234 w 2523067"/>
                  <a:gd name="connsiteY2-952" fmla="*/ 8467 h 313267"/>
                  <a:gd name="connsiteX3-953" fmla="*/ 232834 w 2523067"/>
                  <a:gd name="connsiteY3-954" fmla="*/ 12700 h 313267"/>
                  <a:gd name="connsiteX4-955" fmla="*/ 270934 w 2523067"/>
                  <a:gd name="connsiteY4-956" fmla="*/ 16933 h 313267"/>
                  <a:gd name="connsiteX5-957" fmla="*/ 533400 w 2523067"/>
                  <a:gd name="connsiteY5-958" fmla="*/ 25400 h 313267"/>
                  <a:gd name="connsiteX6-959" fmla="*/ 1193800 w 2523067"/>
                  <a:gd name="connsiteY6-960" fmla="*/ 258233 h 313267"/>
                  <a:gd name="connsiteX7-961" fmla="*/ 1477434 w 2523067"/>
                  <a:gd name="connsiteY7-962" fmla="*/ 283633 h 313267"/>
                  <a:gd name="connsiteX8-963" fmla="*/ 1727200 w 2523067"/>
                  <a:gd name="connsiteY8-964" fmla="*/ 254000 h 313267"/>
                  <a:gd name="connsiteX9-965" fmla="*/ 1799167 w 2523067"/>
                  <a:gd name="connsiteY9-966" fmla="*/ 245533 h 313267"/>
                  <a:gd name="connsiteX10-967" fmla="*/ 1858434 w 2523067"/>
                  <a:gd name="connsiteY10-968" fmla="*/ 241300 h 313267"/>
                  <a:gd name="connsiteX11-969" fmla="*/ 2027767 w 2523067"/>
                  <a:gd name="connsiteY11-970" fmla="*/ 237067 h 313267"/>
                  <a:gd name="connsiteX12-971" fmla="*/ 2154767 w 2523067"/>
                  <a:gd name="connsiteY12-972" fmla="*/ 245533 h 313267"/>
                  <a:gd name="connsiteX13-973" fmla="*/ 2269067 w 2523067"/>
                  <a:gd name="connsiteY13-974" fmla="*/ 258233 h 313267"/>
                  <a:gd name="connsiteX14-975" fmla="*/ 2302934 w 2523067"/>
                  <a:gd name="connsiteY14-976" fmla="*/ 275167 h 313267"/>
                  <a:gd name="connsiteX15-977" fmla="*/ 2319867 w 2523067"/>
                  <a:gd name="connsiteY15-978" fmla="*/ 279400 h 313267"/>
                  <a:gd name="connsiteX16-979" fmla="*/ 2438400 w 2523067"/>
                  <a:gd name="connsiteY16-980" fmla="*/ 287867 h 313267"/>
                  <a:gd name="connsiteX17-981" fmla="*/ 2463800 w 2523067"/>
                  <a:gd name="connsiteY17-982" fmla="*/ 300567 h 313267"/>
                  <a:gd name="connsiteX18-983" fmla="*/ 2523067 w 2523067"/>
                  <a:gd name="connsiteY18-984" fmla="*/ 313267 h 313267"/>
                  <a:gd name="connsiteX0-985" fmla="*/ 0 w 2523067"/>
                  <a:gd name="connsiteY0-986" fmla="*/ 0 h 313267"/>
                  <a:gd name="connsiteX1-987" fmla="*/ 25400 w 2523067"/>
                  <a:gd name="connsiteY1-988" fmla="*/ 8467 h 313267"/>
                  <a:gd name="connsiteX2-989" fmla="*/ 131234 w 2523067"/>
                  <a:gd name="connsiteY2-990" fmla="*/ 8467 h 313267"/>
                  <a:gd name="connsiteX3-991" fmla="*/ 232834 w 2523067"/>
                  <a:gd name="connsiteY3-992" fmla="*/ 12700 h 313267"/>
                  <a:gd name="connsiteX4-993" fmla="*/ 270934 w 2523067"/>
                  <a:gd name="connsiteY4-994" fmla="*/ 16933 h 313267"/>
                  <a:gd name="connsiteX5-995" fmla="*/ 533400 w 2523067"/>
                  <a:gd name="connsiteY5-996" fmla="*/ 25400 h 313267"/>
                  <a:gd name="connsiteX6-997" fmla="*/ 1193800 w 2523067"/>
                  <a:gd name="connsiteY6-998" fmla="*/ 258233 h 313267"/>
                  <a:gd name="connsiteX7-999" fmla="*/ 1727200 w 2523067"/>
                  <a:gd name="connsiteY7-1000" fmla="*/ 254000 h 313267"/>
                  <a:gd name="connsiteX8-1001" fmla="*/ 1799167 w 2523067"/>
                  <a:gd name="connsiteY8-1002" fmla="*/ 245533 h 313267"/>
                  <a:gd name="connsiteX9-1003" fmla="*/ 1858434 w 2523067"/>
                  <a:gd name="connsiteY9-1004" fmla="*/ 241300 h 313267"/>
                  <a:gd name="connsiteX10-1005" fmla="*/ 2027767 w 2523067"/>
                  <a:gd name="connsiteY10-1006" fmla="*/ 237067 h 313267"/>
                  <a:gd name="connsiteX11-1007" fmla="*/ 2154767 w 2523067"/>
                  <a:gd name="connsiteY11-1008" fmla="*/ 245533 h 313267"/>
                  <a:gd name="connsiteX12-1009" fmla="*/ 2269067 w 2523067"/>
                  <a:gd name="connsiteY12-1010" fmla="*/ 258233 h 313267"/>
                  <a:gd name="connsiteX13-1011" fmla="*/ 2302934 w 2523067"/>
                  <a:gd name="connsiteY13-1012" fmla="*/ 275167 h 313267"/>
                  <a:gd name="connsiteX14-1013" fmla="*/ 2319867 w 2523067"/>
                  <a:gd name="connsiteY14-1014" fmla="*/ 279400 h 313267"/>
                  <a:gd name="connsiteX15-1015" fmla="*/ 2438400 w 2523067"/>
                  <a:gd name="connsiteY15-1016" fmla="*/ 287867 h 313267"/>
                  <a:gd name="connsiteX16-1017" fmla="*/ 2463800 w 2523067"/>
                  <a:gd name="connsiteY16-1018" fmla="*/ 300567 h 313267"/>
                  <a:gd name="connsiteX17-1019" fmla="*/ 2523067 w 2523067"/>
                  <a:gd name="connsiteY17-1020" fmla="*/ 313267 h 313267"/>
                  <a:gd name="connsiteX0-1021" fmla="*/ 0 w 2523067"/>
                  <a:gd name="connsiteY0-1022" fmla="*/ 0 h 313267"/>
                  <a:gd name="connsiteX1-1023" fmla="*/ 25400 w 2523067"/>
                  <a:gd name="connsiteY1-1024" fmla="*/ 8467 h 313267"/>
                  <a:gd name="connsiteX2-1025" fmla="*/ 131234 w 2523067"/>
                  <a:gd name="connsiteY2-1026" fmla="*/ 8467 h 313267"/>
                  <a:gd name="connsiteX3-1027" fmla="*/ 232834 w 2523067"/>
                  <a:gd name="connsiteY3-1028" fmla="*/ 12700 h 313267"/>
                  <a:gd name="connsiteX4-1029" fmla="*/ 270934 w 2523067"/>
                  <a:gd name="connsiteY4-1030" fmla="*/ 16933 h 313267"/>
                  <a:gd name="connsiteX5-1031" fmla="*/ 533400 w 2523067"/>
                  <a:gd name="connsiteY5-1032" fmla="*/ 25400 h 313267"/>
                  <a:gd name="connsiteX6-1033" fmla="*/ 1193800 w 2523067"/>
                  <a:gd name="connsiteY6-1034" fmla="*/ 258233 h 313267"/>
                  <a:gd name="connsiteX7-1035" fmla="*/ 1799167 w 2523067"/>
                  <a:gd name="connsiteY7-1036" fmla="*/ 245533 h 313267"/>
                  <a:gd name="connsiteX8-1037" fmla="*/ 1858434 w 2523067"/>
                  <a:gd name="connsiteY8-1038" fmla="*/ 241300 h 313267"/>
                  <a:gd name="connsiteX9-1039" fmla="*/ 2027767 w 2523067"/>
                  <a:gd name="connsiteY9-1040" fmla="*/ 237067 h 313267"/>
                  <a:gd name="connsiteX10-1041" fmla="*/ 2154767 w 2523067"/>
                  <a:gd name="connsiteY10-1042" fmla="*/ 245533 h 313267"/>
                  <a:gd name="connsiteX11-1043" fmla="*/ 2269067 w 2523067"/>
                  <a:gd name="connsiteY11-1044" fmla="*/ 258233 h 313267"/>
                  <a:gd name="connsiteX12-1045" fmla="*/ 2302934 w 2523067"/>
                  <a:gd name="connsiteY12-1046" fmla="*/ 275167 h 313267"/>
                  <a:gd name="connsiteX13-1047" fmla="*/ 2319867 w 2523067"/>
                  <a:gd name="connsiteY13-1048" fmla="*/ 279400 h 313267"/>
                  <a:gd name="connsiteX14-1049" fmla="*/ 2438400 w 2523067"/>
                  <a:gd name="connsiteY14-1050" fmla="*/ 287867 h 313267"/>
                  <a:gd name="connsiteX15-1051" fmla="*/ 2463800 w 2523067"/>
                  <a:gd name="connsiteY15-1052" fmla="*/ 300567 h 313267"/>
                  <a:gd name="connsiteX16-1053" fmla="*/ 2523067 w 2523067"/>
                  <a:gd name="connsiteY16-1054" fmla="*/ 313267 h 313267"/>
                  <a:gd name="connsiteX0-1055" fmla="*/ 0 w 2523067"/>
                  <a:gd name="connsiteY0-1056" fmla="*/ 0 h 313267"/>
                  <a:gd name="connsiteX1-1057" fmla="*/ 25400 w 2523067"/>
                  <a:gd name="connsiteY1-1058" fmla="*/ 8467 h 313267"/>
                  <a:gd name="connsiteX2-1059" fmla="*/ 131234 w 2523067"/>
                  <a:gd name="connsiteY2-1060" fmla="*/ 8467 h 313267"/>
                  <a:gd name="connsiteX3-1061" fmla="*/ 232834 w 2523067"/>
                  <a:gd name="connsiteY3-1062" fmla="*/ 12700 h 313267"/>
                  <a:gd name="connsiteX4-1063" fmla="*/ 270934 w 2523067"/>
                  <a:gd name="connsiteY4-1064" fmla="*/ 16933 h 313267"/>
                  <a:gd name="connsiteX5-1065" fmla="*/ 533400 w 2523067"/>
                  <a:gd name="connsiteY5-1066" fmla="*/ 25400 h 313267"/>
                  <a:gd name="connsiteX6-1067" fmla="*/ 1193800 w 2523067"/>
                  <a:gd name="connsiteY6-1068" fmla="*/ 258233 h 313267"/>
                  <a:gd name="connsiteX7-1069" fmla="*/ 1799167 w 2523067"/>
                  <a:gd name="connsiteY7-1070" fmla="*/ 245533 h 313267"/>
                  <a:gd name="connsiteX8-1071" fmla="*/ 1858434 w 2523067"/>
                  <a:gd name="connsiteY8-1072" fmla="*/ 241300 h 313267"/>
                  <a:gd name="connsiteX9-1073" fmla="*/ 2154767 w 2523067"/>
                  <a:gd name="connsiteY9-1074" fmla="*/ 245533 h 313267"/>
                  <a:gd name="connsiteX10-1075" fmla="*/ 2269067 w 2523067"/>
                  <a:gd name="connsiteY10-1076" fmla="*/ 258233 h 313267"/>
                  <a:gd name="connsiteX11-1077" fmla="*/ 2302934 w 2523067"/>
                  <a:gd name="connsiteY11-1078" fmla="*/ 275167 h 313267"/>
                  <a:gd name="connsiteX12-1079" fmla="*/ 2319867 w 2523067"/>
                  <a:gd name="connsiteY12-1080" fmla="*/ 279400 h 313267"/>
                  <a:gd name="connsiteX13-1081" fmla="*/ 2438400 w 2523067"/>
                  <a:gd name="connsiteY13-1082" fmla="*/ 287867 h 313267"/>
                  <a:gd name="connsiteX14-1083" fmla="*/ 2463800 w 2523067"/>
                  <a:gd name="connsiteY14-1084" fmla="*/ 300567 h 313267"/>
                  <a:gd name="connsiteX15-1085" fmla="*/ 2523067 w 2523067"/>
                  <a:gd name="connsiteY15-1086" fmla="*/ 313267 h 313267"/>
                  <a:gd name="connsiteX0-1087" fmla="*/ 0 w 2523067"/>
                  <a:gd name="connsiteY0-1088" fmla="*/ 0 h 313267"/>
                  <a:gd name="connsiteX1-1089" fmla="*/ 25400 w 2523067"/>
                  <a:gd name="connsiteY1-1090" fmla="*/ 8467 h 313267"/>
                  <a:gd name="connsiteX2-1091" fmla="*/ 131234 w 2523067"/>
                  <a:gd name="connsiteY2-1092" fmla="*/ 8467 h 313267"/>
                  <a:gd name="connsiteX3-1093" fmla="*/ 232834 w 2523067"/>
                  <a:gd name="connsiteY3-1094" fmla="*/ 12700 h 313267"/>
                  <a:gd name="connsiteX4-1095" fmla="*/ 270934 w 2523067"/>
                  <a:gd name="connsiteY4-1096" fmla="*/ 16933 h 313267"/>
                  <a:gd name="connsiteX5-1097" fmla="*/ 533400 w 2523067"/>
                  <a:gd name="connsiteY5-1098" fmla="*/ 25400 h 313267"/>
                  <a:gd name="connsiteX6-1099" fmla="*/ 1193800 w 2523067"/>
                  <a:gd name="connsiteY6-1100" fmla="*/ 258233 h 313267"/>
                  <a:gd name="connsiteX7-1101" fmla="*/ 1799167 w 2523067"/>
                  <a:gd name="connsiteY7-1102" fmla="*/ 245533 h 313267"/>
                  <a:gd name="connsiteX8-1103" fmla="*/ 1858434 w 2523067"/>
                  <a:gd name="connsiteY8-1104" fmla="*/ 241300 h 313267"/>
                  <a:gd name="connsiteX9-1105" fmla="*/ 2269067 w 2523067"/>
                  <a:gd name="connsiteY9-1106" fmla="*/ 258233 h 313267"/>
                  <a:gd name="connsiteX10-1107" fmla="*/ 2302934 w 2523067"/>
                  <a:gd name="connsiteY10-1108" fmla="*/ 275167 h 313267"/>
                  <a:gd name="connsiteX11-1109" fmla="*/ 2319867 w 2523067"/>
                  <a:gd name="connsiteY11-1110" fmla="*/ 279400 h 313267"/>
                  <a:gd name="connsiteX12-1111" fmla="*/ 2438400 w 2523067"/>
                  <a:gd name="connsiteY12-1112" fmla="*/ 287867 h 313267"/>
                  <a:gd name="connsiteX13-1113" fmla="*/ 2463800 w 2523067"/>
                  <a:gd name="connsiteY13-1114" fmla="*/ 300567 h 313267"/>
                  <a:gd name="connsiteX14-1115" fmla="*/ 2523067 w 2523067"/>
                  <a:gd name="connsiteY14-1116" fmla="*/ 313267 h 313267"/>
                  <a:gd name="connsiteX0-1117" fmla="*/ 0 w 2523067"/>
                  <a:gd name="connsiteY0-1118" fmla="*/ 0 h 313267"/>
                  <a:gd name="connsiteX1-1119" fmla="*/ 25400 w 2523067"/>
                  <a:gd name="connsiteY1-1120" fmla="*/ 8467 h 313267"/>
                  <a:gd name="connsiteX2-1121" fmla="*/ 131234 w 2523067"/>
                  <a:gd name="connsiteY2-1122" fmla="*/ 8467 h 313267"/>
                  <a:gd name="connsiteX3-1123" fmla="*/ 232834 w 2523067"/>
                  <a:gd name="connsiteY3-1124" fmla="*/ 12700 h 313267"/>
                  <a:gd name="connsiteX4-1125" fmla="*/ 270934 w 2523067"/>
                  <a:gd name="connsiteY4-1126" fmla="*/ 16933 h 313267"/>
                  <a:gd name="connsiteX5-1127" fmla="*/ 533400 w 2523067"/>
                  <a:gd name="connsiteY5-1128" fmla="*/ 25400 h 313267"/>
                  <a:gd name="connsiteX6-1129" fmla="*/ 1193800 w 2523067"/>
                  <a:gd name="connsiteY6-1130" fmla="*/ 258233 h 313267"/>
                  <a:gd name="connsiteX7-1131" fmla="*/ 1799167 w 2523067"/>
                  <a:gd name="connsiteY7-1132" fmla="*/ 245533 h 313267"/>
                  <a:gd name="connsiteX8-1133" fmla="*/ 1858434 w 2523067"/>
                  <a:gd name="connsiteY8-1134" fmla="*/ 241300 h 313267"/>
                  <a:gd name="connsiteX9-1135" fmla="*/ 2302934 w 2523067"/>
                  <a:gd name="connsiteY9-1136" fmla="*/ 275167 h 313267"/>
                  <a:gd name="connsiteX10-1137" fmla="*/ 2319867 w 2523067"/>
                  <a:gd name="connsiteY10-1138" fmla="*/ 279400 h 313267"/>
                  <a:gd name="connsiteX11-1139" fmla="*/ 2438400 w 2523067"/>
                  <a:gd name="connsiteY11-1140" fmla="*/ 287867 h 313267"/>
                  <a:gd name="connsiteX12-1141" fmla="*/ 2463800 w 2523067"/>
                  <a:gd name="connsiteY12-1142" fmla="*/ 300567 h 313267"/>
                  <a:gd name="connsiteX13-1143" fmla="*/ 2523067 w 2523067"/>
                  <a:gd name="connsiteY13-1144" fmla="*/ 313267 h 313267"/>
                  <a:gd name="connsiteX0-1145" fmla="*/ 0 w 2523067"/>
                  <a:gd name="connsiteY0-1146" fmla="*/ 0 h 313267"/>
                  <a:gd name="connsiteX1-1147" fmla="*/ 25400 w 2523067"/>
                  <a:gd name="connsiteY1-1148" fmla="*/ 8467 h 313267"/>
                  <a:gd name="connsiteX2-1149" fmla="*/ 131234 w 2523067"/>
                  <a:gd name="connsiteY2-1150" fmla="*/ 8467 h 313267"/>
                  <a:gd name="connsiteX3-1151" fmla="*/ 232834 w 2523067"/>
                  <a:gd name="connsiteY3-1152" fmla="*/ 12700 h 313267"/>
                  <a:gd name="connsiteX4-1153" fmla="*/ 270934 w 2523067"/>
                  <a:gd name="connsiteY4-1154" fmla="*/ 16933 h 313267"/>
                  <a:gd name="connsiteX5-1155" fmla="*/ 533400 w 2523067"/>
                  <a:gd name="connsiteY5-1156" fmla="*/ 25400 h 313267"/>
                  <a:gd name="connsiteX6-1157" fmla="*/ 1193800 w 2523067"/>
                  <a:gd name="connsiteY6-1158" fmla="*/ 258233 h 313267"/>
                  <a:gd name="connsiteX7-1159" fmla="*/ 1799167 w 2523067"/>
                  <a:gd name="connsiteY7-1160" fmla="*/ 245533 h 313267"/>
                  <a:gd name="connsiteX8-1161" fmla="*/ 1858434 w 2523067"/>
                  <a:gd name="connsiteY8-1162" fmla="*/ 241300 h 313267"/>
                  <a:gd name="connsiteX9-1163" fmla="*/ 2302934 w 2523067"/>
                  <a:gd name="connsiteY9-1164" fmla="*/ 275167 h 313267"/>
                  <a:gd name="connsiteX10-1165" fmla="*/ 2438400 w 2523067"/>
                  <a:gd name="connsiteY10-1166" fmla="*/ 287867 h 313267"/>
                  <a:gd name="connsiteX11-1167" fmla="*/ 2463800 w 2523067"/>
                  <a:gd name="connsiteY11-1168" fmla="*/ 300567 h 313267"/>
                  <a:gd name="connsiteX12-1169" fmla="*/ 2523067 w 2523067"/>
                  <a:gd name="connsiteY12-1170" fmla="*/ 313267 h 313267"/>
                  <a:gd name="connsiteX0-1171" fmla="*/ 0 w 2523067"/>
                  <a:gd name="connsiteY0-1172" fmla="*/ 0 h 313267"/>
                  <a:gd name="connsiteX1-1173" fmla="*/ 25400 w 2523067"/>
                  <a:gd name="connsiteY1-1174" fmla="*/ 8467 h 313267"/>
                  <a:gd name="connsiteX2-1175" fmla="*/ 131234 w 2523067"/>
                  <a:gd name="connsiteY2-1176" fmla="*/ 8467 h 313267"/>
                  <a:gd name="connsiteX3-1177" fmla="*/ 232834 w 2523067"/>
                  <a:gd name="connsiteY3-1178" fmla="*/ 12700 h 313267"/>
                  <a:gd name="connsiteX4-1179" fmla="*/ 270934 w 2523067"/>
                  <a:gd name="connsiteY4-1180" fmla="*/ 16933 h 313267"/>
                  <a:gd name="connsiteX5-1181" fmla="*/ 533400 w 2523067"/>
                  <a:gd name="connsiteY5-1182" fmla="*/ 25400 h 313267"/>
                  <a:gd name="connsiteX6-1183" fmla="*/ 1193800 w 2523067"/>
                  <a:gd name="connsiteY6-1184" fmla="*/ 258233 h 313267"/>
                  <a:gd name="connsiteX7-1185" fmla="*/ 1799167 w 2523067"/>
                  <a:gd name="connsiteY7-1186" fmla="*/ 245533 h 313267"/>
                  <a:gd name="connsiteX8-1187" fmla="*/ 1858434 w 2523067"/>
                  <a:gd name="connsiteY8-1188" fmla="*/ 241300 h 313267"/>
                  <a:gd name="connsiteX9-1189" fmla="*/ 2438400 w 2523067"/>
                  <a:gd name="connsiteY9-1190" fmla="*/ 287867 h 313267"/>
                  <a:gd name="connsiteX10-1191" fmla="*/ 2463800 w 2523067"/>
                  <a:gd name="connsiteY10-1192" fmla="*/ 300567 h 313267"/>
                  <a:gd name="connsiteX11-1193" fmla="*/ 2523067 w 2523067"/>
                  <a:gd name="connsiteY11-1194" fmla="*/ 313267 h 313267"/>
                  <a:gd name="connsiteX0-1195" fmla="*/ 0 w 2523067"/>
                  <a:gd name="connsiteY0-1196" fmla="*/ 0 h 313267"/>
                  <a:gd name="connsiteX1-1197" fmla="*/ 25400 w 2523067"/>
                  <a:gd name="connsiteY1-1198" fmla="*/ 8467 h 313267"/>
                  <a:gd name="connsiteX2-1199" fmla="*/ 131234 w 2523067"/>
                  <a:gd name="connsiteY2-1200" fmla="*/ 8467 h 313267"/>
                  <a:gd name="connsiteX3-1201" fmla="*/ 232834 w 2523067"/>
                  <a:gd name="connsiteY3-1202" fmla="*/ 12700 h 313267"/>
                  <a:gd name="connsiteX4-1203" fmla="*/ 270934 w 2523067"/>
                  <a:gd name="connsiteY4-1204" fmla="*/ 16933 h 313267"/>
                  <a:gd name="connsiteX5-1205" fmla="*/ 533400 w 2523067"/>
                  <a:gd name="connsiteY5-1206" fmla="*/ 25400 h 313267"/>
                  <a:gd name="connsiteX6-1207" fmla="*/ 1193800 w 2523067"/>
                  <a:gd name="connsiteY6-1208" fmla="*/ 258233 h 313267"/>
                  <a:gd name="connsiteX7-1209" fmla="*/ 1799167 w 2523067"/>
                  <a:gd name="connsiteY7-1210" fmla="*/ 245533 h 313267"/>
                  <a:gd name="connsiteX8-1211" fmla="*/ 1858434 w 2523067"/>
                  <a:gd name="connsiteY8-1212" fmla="*/ 241300 h 313267"/>
                  <a:gd name="connsiteX9-1213" fmla="*/ 2438400 w 2523067"/>
                  <a:gd name="connsiteY9-1214" fmla="*/ 287867 h 313267"/>
                  <a:gd name="connsiteX10-1215" fmla="*/ 2523067 w 2523067"/>
                  <a:gd name="connsiteY10-1216" fmla="*/ 313267 h 313267"/>
                  <a:gd name="connsiteX0-1217" fmla="*/ 0 w 2523067"/>
                  <a:gd name="connsiteY0-1218" fmla="*/ 0 h 313267"/>
                  <a:gd name="connsiteX1-1219" fmla="*/ 25400 w 2523067"/>
                  <a:gd name="connsiteY1-1220" fmla="*/ 8467 h 313267"/>
                  <a:gd name="connsiteX2-1221" fmla="*/ 131234 w 2523067"/>
                  <a:gd name="connsiteY2-1222" fmla="*/ 8467 h 313267"/>
                  <a:gd name="connsiteX3-1223" fmla="*/ 232834 w 2523067"/>
                  <a:gd name="connsiteY3-1224" fmla="*/ 12700 h 313267"/>
                  <a:gd name="connsiteX4-1225" fmla="*/ 270934 w 2523067"/>
                  <a:gd name="connsiteY4-1226" fmla="*/ 16933 h 313267"/>
                  <a:gd name="connsiteX5-1227" fmla="*/ 533400 w 2523067"/>
                  <a:gd name="connsiteY5-1228" fmla="*/ 25400 h 313267"/>
                  <a:gd name="connsiteX6-1229" fmla="*/ 1193800 w 2523067"/>
                  <a:gd name="connsiteY6-1230" fmla="*/ 258233 h 313267"/>
                  <a:gd name="connsiteX7-1231" fmla="*/ 1799167 w 2523067"/>
                  <a:gd name="connsiteY7-1232" fmla="*/ 245533 h 313267"/>
                  <a:gd name="connsiteX8-1233" fmla="*/ 1858434 w 2523067"/>
                  <a:gd name="connsiteY8-1234" fmla="*/ 241300 h 313267"/>
                  <a:gd name="connsiteX9-1235" fmla="*/ 2523067 w 2523067"/>
                  <a:gd name="connsiteY9-1236" fmla="*/ 313267 h 313267"/>
                  <a:gd name="connsiteX0-1237" fmla="*/ 0 w 2523067"/>
                  <a:gd name="connsiteY0-1238" fmla="*/ 0 h 313267"/>
                  <a:gd name="connsiteX1-1239" fmla="*/ 25400 w 2523067"/>
                  <a:gd name="connsiteY1-1240" fmla="*/ 8467 h 313267"/>
                  <a:gd name="connsiteX2-1241" fmla="*/ 131234 w 2523067"/>
                  <a:gd name="connsiteY2-1242" fmla="*/ 8467 h 313267"/>
                  <a:gd name="connsiteX3-1243" fmla="*/ 232834 w 2523067"/>
                  <a:gd name="connsiteY3-1244" fmla="*/ 12700 h 313267"/>
                  <a:gd name="connsiteX4-1245" fmla="*/ 533400 w 2523067"/>
                  <a:gd name="connsiteY4-1246" fmla="*/ 25400 h 313267"/>
                  <a:gd name="connsiteX5-1247" fmla="*/ 1193800 w 2523067"/>
                  <a:gd name="connsiteY5-1248" fmla="*/ 258233 h 313267"/>
                  <a:gd name="connsiteX6-1249" fmla="*/ 1799167 w 2523067"/>
                  <a:gd name="connsiteY6-1250" fmla="*/ 245533 h 313267"/>
                  <a:gd name="connsiteX7-1251" fmla="*/ 1858434 w 2523067"/>
                  <a:gd name="connsiteY7-1252" fmla="*/ 241300 h 313267"/>
                  <a:gd name="connsiteX8-1253" fmla="*/ 2523067 w 2523067"/>
                  <a:gd name="connsiteY8-1254" fmla="*/ 313267 h 313267"/>
                  <a:gd name="connsiteX0-1255" fmla="*/ 0 w 2523067"/>
                  <a:gd name="connsiteY0-1256" fmla="*/ 0 h 313267"/>
                  <a:gd name="connsiteX1-1257" fmla="*/ 25400 w 2523067"/>
                  <a:gd name="connsiteY1-1258" fmla="*/ 8467 h 313267"/>
                  <a:gd name="connsiteX2-1259" fmla="*/ 131234 w 2523067"/>
                  <a:gd name="connsiteY2-1260" fmla="*/ 8467 h 313267"/>
                  <a:gd name="connsiteX3-1261" fmla="*/ 533400 w 2523067"/>
                  <a:gd name="connsiteY3-1262" fmla="*/ 25400 h 313267"/>
                  <a:gd name="connsiteX4-1263" fmla="*/ 1193800 w 2523067"/>
                  <a:gd name="connsiteY4-1264" fmla="*/ 258233 h 313267"/>
                  <a:gd name="connsiteX5-1265" fmla="*/ 1799167 w 2523067"/>
                  <a:gd name="connsiteY5-1266" fmla="*/ 245533 h 313267"/>
                  <a:gd name="connsiteX6-1267" fmla="*/ 1858434 w 2523067"/>
                  <a:gd name="connsiteY6-1268" fmla="*/ 241300 h 313267"/>
                  <a:gd name="connsiteX7-1269" fmla="*/ 2523067 w 2523067"/>
                  <a:gd name="connsiteY7-1270" fmla="*/ 313267 h 313267"/>
                  <a:gd name="connsiteX0-1271" fmla="*/ 19523 w 2542590"/>
                  <a:gd name="connsiteY0-1272" fmla="*/ 0 h 313267"/>
                  <a:gd name="connsiteX1-1273" fmla="*/ 44923 w 2542590"/>
                  <a:gd name="connsiteY1-1274" fmla="*/ 8467 h 313267"/>
                  <a:gd name="connsiteX2-1275" fmla="*/ 552923 w 2542590"/>
                  <a:gd name="connsiteY2-1276" fmla="*/ 25400 h 313267"/>
                  <a:gd name="connsiteX3-1277" fmla="*/ 1213323 w 2542590"/>
                  <a:gd name="connsiteY3-1278" fmla="*/ 258233 h 313267"/>
                  <a:gd name="connsiteX4-1279" fmla="*/ 1818690 w 2542590"/>
                  <a:gd name="connsiteY4-1280" fmla="*/ 245533 h 313267"/>
                  <a:gd name="connsiteX5-1281" fmla="*/ 1877957 w 2542590"/>
                  <a:gd name="connsiteY5-1282" fmla="*/ 241300 h 313267"/>
                  <a:gd name="connsiteX6-1283" fmla="*/ 2542590 w 2542590"/>
                  <a:gd name="connsiteY6-1284" fmla="*/ 313267 h 313267"/>
                  <a:gd name="connsiteX0-1285" fmla="*/ 0 w 2523067"/>
                  <a:gd name="connsiteY0-1286" fmla="*/ 0 h 313267"/>
                  <a:gd name="connsiteX1-1287" fmla="*/ 533400 w 2523067"/>
                  <a:gd name="connsiteY1-1288" fmla="*/ 25400 h 313267"/>
                  <a:gd name="connsiteX2-1289" fmla="*/ 1193800 w 2523067"/>
                  <a:gd name="connsiteY2-1290" fmla="*/ 258233 h 313267"/>
                  <a:gd name="connsiteX3-1291" fmla="*/ 1799167 w 2523067"/>
                  <a:gd name="connsiteY3-1292" fmla="*/ 245533 h 313267"/>
                  <a:gd name="connsiteX4-1293" fmla="*/ 1858434 w 2523067"/>
                  <a:gd name="connsiteY4-1294" fmla="*/ 241300 h 313267"/>
                  <a:gd name="connsiteX5-1295" fmla="*/ 2523067 w 2523067"/>
                  <a:gd name="connsiteY5-1296" fmla="*/ 313267 h 313267"/>
                  <a:gd name="connsiteX0-1297" fmla="*/ 0 w 2523067"/>
                  <a:gd name="connsiteY0-1298" fmla="*/ 0 h 313267"/>
                  <a:gd name="connsiteX1-1299" fmla="*/ 630766 w 2523067"/>
                  <a:gd name="connsiteY1-1300" fmla="*/ 29634 h 313267"/>
                  <a:gd name="connsiteX2-1301" fmla="*/ 1193800 w 2523067"/>
                  <a:gd name="connsiteY2-1302" fmla="*/ 258233 h 313267"/>
                  <a:gd name="connsiteX3-1303" fmla="*/ 1799167 w 2523067"/>
                  <a:gd name="connsiteY3-1304" fmla="*/ 245533 h 313267"/>
                  <a:gd name="connsiteX4-1305" fmla="*/ 1858434 w 2523067"/>
                  <a:gd name="connsiteY4-1306" fmla="*/ 241300 h 313267"/>
                  <a:gd name="connsiteX5-1307" fmla="*/ 2523067 w 2523067"/>
                  <a:gd name="connsiteY5-1308" fmla="*/ 313267 h 313267"/>
                  <a:gd name="connsiteX0-1309" fmla="*/ 0 w 2523067"/>
                  <a:gd name="connsiteY0-1310" fmla="*/ 0 h 313267"/>
                  <a:gd name="connsiteX1-1311" fmla="*/ 630766 w 2523067"/>
                  <a:gd name="connsiteY1-1312" fmla="*/ 29634 h 313267"/>
                  <a:gd name="connsiteX2-1313" fmla="*/ 1193800 w 2523067"/>
                  <a:gd name="connsiteY2-1314" fmla="*/ 258233 h 313267"/>
                  <a:gd name="connsiteX3-1315" fmla="*/ 1799167 w 2523067"/>
                  <a:gd name="connsiteY3-1316" fmla="*/ 245533 h 313267"/>
                  <a:gd name="connsiteX4-1317" fmla="*/ 1858434 w 2523067"/>
                  <a:gd name="connsiteY4-1318" fmla="*/ 241300 h 313267"/>
                  <a:gd name="connsiteX5-1319" fmla="*/ 2523067 w 2523067"/>
                  <a:gd name="connsiteY5-1320" fmla="*/ 313267 h 313267"/>
                  <a:gd name="connsiteX0-1321" fmla="*/ 0 w 2523067"/>
                  <a:gd name="connsiteY0-1322" fmla="*/ 0 h 313267"/>
                  <a:gd name="connsiteX1-1323" fmla="*/ 630766 w 2523067"/>
                  <a:gd name="connsiteY1-1324" fmla="*/ 29634 h 313267"/>
                  <a:gd name="connsiteX2-1325" fmla="*/ 1193800 w 2523067"/>
                  <a:gd name="connsiteY2-1326" fmla="*/ 258233 h 313267"/>
                  <a:gd name="connsiteX3-1327" fmla="*/ 1799167 w 2523067"/>
                  <a:gd name="connsiteY3-1328" fmla="*/ 245533 h 313267"/>
                  <a:gd name="connsiteX4-1329" fmla="*/ 1858434 w 2523067"/>
                  <a:gd name="connsiteY4-1330" fmla="*/ 241300 h 313267"/>
                  <a:gd name="connsiteX5-1331" fmla="*/ 2523067 w 2523067"/>
                  <a:gd name="connsiteY5-1332" fmla="*/ 313267 h 313267"/>
                  <a:gd name="connsiteX0-1333" fmla="*/ 0 w 2523067"/>
                  <a:gd name="connsiteY0-1334" fmla="*/ 0 h 313267"/>
                  <a:gd name="connsiteX1-1335" fmla="*/ 630766 w 2523067"/>
                  <a:gd name="connsiteY1-1336" fmla="*/ 29634 h 313267"/>
                  <a:gd name="connsiteX2-1337" fmla="*/ 1193800 w 2523067"/>
                  <a:gd name="connsiteY2-1338" fmla="*/ 258233 h 313267"/>
                  <a:gd name="connsiteX3-1339" fmla="*/ 1799167 w 2523067"/>
                  <a:gd name="connsiteY3-1340" fmla="*/ 245533 h 313267"/>
                  <a:gd name="connsiteX4-1341" fmla="*/ 1858434 w 2523067"/>
                  <a:gd name="connsiteY4-1342" fmla="*/ 241300 h 313267"/>
                  <a:gd name="connsiteX5-1343" fmla="*/ 2523067 w 2523067"/>
                  <a:gd name="connsiteY5-1344" fmla="*/ 313267 h 313267"/>
                  <a:gd name="connsiteX0-1345" fmla="*/ 0 w 2523067"/>
                  <a:gd name="connsiteY0-1346" fmla="*/ 0 h 313267"/>
                  <a:gd name="connsiteX1-1347" fmla="*/ 630766 w 2523067"/>
                  <a:gd name="connsiteY1-1348" fmla="*/ 29634 h 313267"/>
                  <a:gd name="connsiteX2-1349" fmla="*/ 1193800 w 2523067"/>
                  <a:gd name="connsiteY2-1350" fmla="*/ 258233 h 313267"/>
                  <a:gd name="connsiteX3-1351" fmla="*/ 1858434 w 2523067"/>
                  <a:gd name="connsiteY3-1352" fmla="*/ 241300 h 313267"/>
                  <a:gd name="connsiteX4-1353" fmla="*/ 2523067 w 2523067"/>
                  <a:gd name="connsiteY4-1354" fmla="*/ 313267 h 313267"/>
                  <a:gd name="connsiteX0-1355" fmla="*/ 0 w 2523067"/>
                  <a:gd name="connsiteY0-1356" fmla="*/ 0 h 313267"/>
                  <a:gd name="connsiteX1-1357" fmla="*/ 630766 w 2523067"/>
                  <a:gd name="connsiteY1-1358" fmla="*/ 29634 h 313267"/>
                  <a:gd name="connsiteX2-1359" fmla="*/ 1193800 w 2523067"/>
                  <a:gd name="connsiteY2-1360" fmla="*/ 258233 h 313267"/>
                  <a:gd name="connsiteX3-1361" fmla="*/ 1858434 w 2523067"/>
                  <a:gd name="connsiteY3-1362" fmla="*/ 241300 h 313267"/>
                  <a:gd name="connsiteX4-1363" fmla="*/ 2523067 w 2523067"/>
                  <a:gd name="connsiteY4-1364" fmla="*/ 313267 h 313267"/>
                  <a:gd name="connsiteX0-1365" fmla="*/ 0 w 2523067"/>
                  <a:gd name="connsiteY0-1366" fmla="*/ 0 h 313267"/>
                  <a:gd name="connsiteX1-1367" fmla="*/ 630766 w 2523067"/>
                  <a:gd name="connsiteY1-1368" fmla="*/ 29634 h 313267"/>
                  <a:gd name="connsiteX2-1369" fmla="*/ 1193800 w 2523067"/>
                  <a:gd name="connsiteY2-1370" fmla="*/ 258233 h 313267"/>
                  <a:gd name="connsiteX3-1371" fmla="*/ 1816101 w 2523067"/>
                  <a:gd name="connsiteY3-1372" fmla="*/ 177800 h 313267"/>
                  <a:gd name="connsiteX4-1373" fmla="*/ 2523067 w 2523067"/>
                  <a:gd name="connsiteY4-1374" fmla="*/ 313267 h 313267"/>
                  <a:gd name="connsiteX0-1375" fmla="*/ 0 w 2523067"/>
                  <a:gd name="connsiteY0-1376" fmla="*/ 2458 h 339243"/>
                  <a:gd name="connsiteX1-1377" fmla="*/ 630766 w 2523067"/>
                  <a:gd name="connsiteY1-1378" fmla="*/ 32092 h 339243"/>
                  <a:gd name="connsiteX2-1379" fmla="*/ 1202267 w 2523067"/>
                  <a:gd name="connsiteY2-1380" fmla="*/ 336891 h 339243"/>
                  <a:gd name="connsiteX3-1381" fmla="*/ 1816101 w 2523067"/>
                  <a:gd name="connsiteY3-1382" fmla="*/ 180258 h 339243"/>
                  <a:gd name="connsiteX4-1383" fmla="*/ 2523067 w 2523067"/>
                  <a:gd name="connsiteY4-1384" fmla="*/ 315725 h 339243"/>
                  <a:gd name="connsiteX0-1385" fmla="*/ 0 w 2523067"/>
                  <a:gd name="connsiteY0-1386" fmla="*/ 9389 h 333474"/>
                  <a:gd name="connsiteX1-1387" fmla="*/ 630766 w 2523067"/>
                  <a:gd name="connsiteY1-1388" fmla="*/ 26323 h 333474"/>
                  <a:gd name="connsiteX2-1389" fmla="*/ 1202267 w 2523067"/>
                  <a:gd name="connsiteY2-1390" fmla="*/ 331122 h 333474"/>
                  <a:gd name="connsiteX3-1391" fmla="*/ 1816101 w 2523067"/>
                  <a:gd name="connsiteY3-1392" fmla="*/ 174489 h 333474"/>
                  <a:gd name="connsiteX4-1393" fmla="*/ 2523067 w 2523067"/>
                  <a:gd name="connsiteY4-1394" fmla="*/ 309956 h 333474"/>
                  <a:gd name="connsiteX0-1395" fmla="*/ 0 w 2523067"/>
                  <a:gd name="connsiteY0-1396" fmla="*/ 15975 h 340060"/>
                  <a:gd name="connsiteX1-1397" fmla="*/ 630766 w 2523067"/>
                  <a:gd name="connsiteY1-1398" fmla="*/ 32909 h 340060"/>
                  <a:gd name="connsiteX2-1399" fmla="*/ 1202267 w 2523067"/>
                  <a:gd name="connsiteY2-1400" fmla="*/ 337708 h 340060"/>
                  <a:gd name="connsiteX3-1401" fmla="*/ 1816101 w 2523067"/>
                  <a:gd name="connsiteY3-1402" fmla="*/ 181075 h 340060"/>
                  <a:gd name="connsiteX4-1403" fmla="*/ 2523067 w 2523067"/>
                  <a:gd name="connsiteY4-1404" fmla="*/ 316542 h 34006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523067" h="340060">
                    <a:moveTo>
                      <a:pt x="0" y="15975"/>
                    </a:moveTo>
                    <a:cubicBezTo>
                      <a:pt x="206022" y="4686"/>
                      <a:pt x="430388" y="-20713"/>
                      <a:pt x="630766" y="32909"/>
                    </a:cubicBezTo>
                    <a:cubicBezTo>
                      <a:pt x="831144" y="86531"/>
                      <a:pt x="1004711" y="313014"/>
                      <a:pt x="1202267" y="337708"/>
                    </a:cubicBezTo>
                    <a:cubicBezTo>
                      <a:pt x="1399823" y="362402"/>
                      <a:pt x="1595968" y="184603"/>
                      <a:pt x="1816101" y="181075"/>
                    </a:cubicBezTo>
                    <a:cubicBezTo>
                      <a:pt x="2036234" y="177547"/>
                      <a:pt x="2384602" y="301549"/>
                      <a:pt x="2523067" y="316542"/>
                    </a:cubicBezTo>
                  </a:path>
                </a:pathLst>
              </a:custGeom>
              <a:noFill/>
              <a:ln w="146050">
                <a:solidFill>
                  <a:schemeClr val="tx1">
                    <a:alpha val="52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0795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8807290" y="3412460"/>
              <a:ext cx="2815490" cy="609592"/>
              <a:chOff x="6905568" y="3245225"/>
              <a:chExt cx="2815490" cy="609592"/>
            </a:xfrm>
          </p:grpSpPr>
          <p:pic>
            <p:nvPicPr>
              <p:cNvPr id="53" name="图片 52" descr="N[@~G%A@9NDZF$N3S7$44{R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905568" y="3245225"/>
                <a:ext cx="2815490" cy="609592"/>
              </a:xfrm>
              <a:prstGeom prst="rect">
                <a:avLst/>
              </a:prstGeom>
            </p:spPr>
          </p:pic>
          <p:sp>
            <p:nvSpPr>
              <p:cNvPr id="54" name="任意多边形: 形状 53"/>
              <p:cNvSpPr/>
              <p:nvPr/>
            </p:nvSpPr>
            <p:spPr>
              <a:xfrm>
                <a:off x="7029132" y="3383054"/>
                <a:ext cx="2523067" cy="340060"/>
              </a:xfrm>
              <a:custGeom>
                <a:avLst/>
                <a:gdLst>
                  <a:gd name="connsiteX0" fmla="*/ 0 w 2523067"/>
                  <a:gd name="connsiteY0" fmla="*/ 0 h 313267"/>
                  <a:gd name="connsiteX1" fmla="*/ 25400 w 2523067"/>
                  <a:gd name="connsiteY1" fmla="*/ 8467 h 313267"/>
                  <a:gd name="connsiteX2" fmla="*/ 131234 w 2523067"/>
                  <a:gd name="connsiteY2" fmla="*/ 8467 h 313267"/>
                  <a:gd name="connsiteX3" fmla="*/ 232834 w 2523067"/>
                  <a:gd name="connsiteY3" fmla="*/ 12700 h 313267"/>
                  <a:gd name="connsiteX4" fmla="*/ 270934 w 2523067"/>
                  <a:gd name="connsiteY4" fmla="*/ 16933 h 313267"/>
                  <a:gd name="connsiteX5" fmla="*/ 533400 w 2523067"/>
                  <a:gd name="connsiteY5" fmla="*/ 25400 h 313267"/>
                  <a:gd name="connsiteX6" fmla="*/ 656167 w 2523067"/>
                  <a:gd name="connsiteY6" fmla="*/ 50800 h 313267"/>
                  <a:gd name="connsiteX7" fmla="*/ 690034 w 2523067"/>
                  <a:gd name="connsiteY7" fmla="*/ 63500 h 313267"/>
                  <a:gd name="connsiteX8" fmla="*/ 783167 w 2523067"/>
                  <a:gd name="connsiteY8" fmla="*/ 80433 h 313267"/>
                  <a:gd name="connsiteX9" fmla="*/ 850900 w 2523067"/>
                  <a:gd name="connsiteY9" fmla="*/ 110067 h 313267"/>
                  <a:gd name="connsiteX10" fmla="*/ 927100 w 2523067"/>
                  <a:gd name="connsiteY10" fmla="*/ 131233 h 313267"/>
                  <a:gd name="connsiteX11" fmla="*/ 977900 w 2523067"/>
                  <a:gd name="connsiteY11" fmla="*/ 152400 h 313267"/>
                  <a:gd name="connsiteX12" fmla="*/ 1058334 w 2523067"/>
                  <a:gd name="connsiteY12" fmla="*/ 177800 h 313267"/>
                  <a:gd name="connsiteX13" fmla="*/ 1096434 w 2523067"/>
                  <a:gd name="connsiteY13" fmla="*/ 194733 h 313267"/>
                  <a:gd name="connsiteX14" fmla="*/ 1121834 w 2523067"/>
                  <a:gd name="connsiteY14" fmla="*/ 211667 h 313267"/>
                  <a:gd name="connsiteX15" fmla="*/ 1134534 w 2523067"/>
                  <a:gd name="connsiteY15" fmla="*/ 224367 h 313267"/>
                  <a:gd name="connsiteX16" fmla="*/ 1151467 w 2523067"/>
                  <a:gd name="connsiteY16" fmla="*/ 228600 h 313267"/>
                  <a:gd name="connsiteX17" fmla="*/ 1168400 w 2523067"/>
                  <a:gd name="connsiteY17" fmla="*/ 241300 h 313267"/>
                  <a:gd name="connsiteX18" fmla="*/ 1193800 w 2523067"/>
                  <a:gd name="connsiteY18" fmla="*/ 258233 h 313267"/>
                  <a:gd name="connsiteX19" fmla="*/ 1227667 w 2523067"/>
                  <a:gd name="connsiteY19" fmla="*/ 287867 h 313267"/>
                  <a:gd name="connsiteX20" fmla="*/ 1477434 w 2523067"/>
                  <a:gd name="connsiteY20" fmla="*/ 283633 h 313267"/>
                  <a:gd name="connsiteX21" fmla="*/ 1519767 w 2523067"/>
                  <a:gd name="connsiteY21" fmla="*/ 279400 h 313267"/>
                  <a:gd name="connsiteX22" fmla="*/ 1621367 w 2523067"/>
                  <a:gd name="connsiteY22" fmla="*/ 270933 h 313267"/>
                  <a:gd name="connsiteX23" fmla="*/ 1727200 w 2523067"/>
                  <a:gd name="connsiteY23" fmla="*/ 254000 h 313267"/>
                  <a:gd name="connsiteX24" fmla="*/ 1799167 w 2523067"/>
                  <a:gd name="connsiteY24" fmla="*/ 245533 h 313267"/>
                  <a:gd name="connsiteX25" fmla="*/ 1858434 w 2523067"/>
                  <a:gd name="connsiteY25" fmla="*/ 241300 h 313267"/>
                  <a:gd name="connsiteX26" fmla="*/ 2027767 w 2523067"/>
                  <a:gd name="connsiteY26" fmla="*/ 237067 h 313267"/>
                  <a:gd name="connsiteX27" fmla="*/ 2154767 w 2523067"/>
                  <a:gd name="connsiteY27" fmla="*/ 245533 h 313267"/>
                  <a:gd name="connsiteX28" fmla="*/ 2269067 w 2523067"/>
                  <a:gd name="connsiteY28" fmla="*/ 258233 h 313267"/>
                  <a:gd name="connsiteX29" fmla="*/ 2302934 w 2523067"/>
                  <a:gd name="connsiteY29" fmla="*/ 275167 h 313267"/>
                  <a:gd name="connsiteX30" fmla="*/ 2319867 w 2523067"/>
                  <a:gd name="connsiteY30" fmla="*/ 279400 h 313267"/>
                  <a:gd name="connsiteX31" fmla="*/ 2438400 w 2523067"/>
                  <a:gd name="connsiteY31" fmla="*/ 287867 h 313267"/>
                  <a:gd name="connsiteX32" fmla="*/ 2463800 w 2523067"/>
                  <a:gd name="connsiteY32" fmla="*/ 300567 h 313267"/>
                  <a:gd name="connsiteX33" fmla="*/ 2523067 w 2523067"/>
                  <a:gd name="connsiteY33" fmla="*/ 313267 h 313267"/>
                  <a:gd name="connsiteX0-1" fmla="*/ 0 w 2523067"/>
                  <a:gd name="connsiteY0-2" fmla="*/ 0 h 313267"/>
                  <a:gd name="connsiteX1-3" fmla="*/ 25400 w 2523067"/>
                  <a:gd name="connsiteY1-4" fmla="*/ 8467 h 313267"/>
                  <a:gd name="connsiteX2-5" fmla="*/ 131234 w 2523067"/>
                  <a:gd name="connsiteY2-6" fmla="*/ 8467 h 313267"/>
                  <a:gd name="connsiteX3-7" fmla="*/ 232834 w 2523067"/>
                  <a:gd name="connsiteY3-8" fmla="*/ 12700 h 313267"/>
                  <a:gd name="connsiteX4-9" fmla="*/ 270934 w 2523067"/>
                  <a:gd name="connsiteY4-10" fmla="*/ 16933 h 313267"/>
                  <a:gd name="connsiteX5-11" fmla="*/ 533400 w 2523067"/>
                  <a:gd name="connsiteY5-12" fmla="*/ 25400 h 313267"/>
                  <a:gd name="connsiteX6-13" fmla="*/ 656167 w 2523067"/>
                  <a:gd name="connsiteY6-14" fmla="*/ 50800 h 313267"/>
                  <a:gd name="connsiteX7-15" fmla="*/ 690034 w 2523067"/>
                  <a:gd name="connsiteY7-16" fmla="*/ 63500 h 313267"/>
                  <a:gd name="connsiteX8-17" fmla="*/ 783167 w 2523067"/>
                  <a:gd name="connsiteY8-18" fmla="*/ 80433 h 313267"/>
                  <a:gd name="connsiteX9-19" fmla="*/ 850900 w 2523067"/>
                  <a:gd name="connsiteY9-20" fmla="*/ 110067 h 313267"/>
                  <a:gd name="connsiteX10-21" fmla="*/ 927100 w 2523067"/>
                  <a:gd name="connsiteY10-22" fmla="*/ 131233 h 313267"/>
                  <a:gd name="connsiteX11-23" fmla="*/ 977900 w 2523067"/>
                  <a:gd name="connsiteY11-24" fmla="*/ 152400 h 313267"/>
                  <a:gd name="connsiteX12-25" fmla="*/ 1058334 w 2523067"/>
                  <a:gd name="connsiteY12-26" fmla="*/ 177800 h 313267"/>
                  <a:gd name="connsiteX13-27" fmla="*/ 1096434 w 2523067"/>
                  <a:gd name="connsiteY13-28" fmla="*/ 194733 h 313267"/>
                  <a:gd name="connsiteX14-29" fmla="*/ 1121834 w 2523067"/>
                  <a:gd name="connsiteY14-30" fmla="*/ 211667 h 313267"/>
                  <a:gd name="connsiteX15-31" fmla="*/ 1134534 w 2523067"/>
                  <a:gd name="connsiteY15-32" fmla="*/ 224367 h 313267"/>
                  <a:gd name="connsiteX16-33" fmla="*/ 1151467 w 2523067"/>
                  <a:gd name="connsiteY16-34" fmla="*/ 228600 h 313267"/>
                  <a:gd name="connsiteX17-35" fmla="*/ 1168400 w 2523067"/>
                  <a:gd name="connsiteY17-36" fmla="*/ 241300 h 313267"/>
                  <a:gd name="connsiteX18-37" fmla="*/ 1193800 w 2523067"/>
                  <a:gd name="connsiteY18-38" fmla="*/ 258233 h 313267"/>
                  <a:gd name="connsiteX19-39" fmla="*/ 1477434 w 2523067"/>
                  <a:gd name="connsiteY19-40" fmla="*/ 283633 h 313267"/>
                  <a:gd name="connsiteX20-41" fmla="*/ 1519767 w 2523067"/>
                  <a:gd name="connsiteY20-42" fmla="*/ 279400 h 313267"/>
                  <a:gd name="connsiteX21-43" fmla="*/ 1621367 w 2523067"/>
                  <a:gd name="connsiteY21-44" fmla="*/ 270933 h 313267"/>
                  <a:gd name="connsiteX22-45" fmla="*/ 1727200 w 2523067"/>
                  <a:gd name="connsiteY22-46" fmla="*/ 254000 h 313267"/>
                  <a:gd name="connsiteX23-47" fmla="*/ 1799167 w 2523067"/>
                  <a:gd name="connsiteY23-48" fmla="*/ 245533 h 313267"/>
                  <a:gd name="connsiteX24-49" fmla="*/ 1858434 w 2523067"/>
                  <a:gd name="connsiteY24-50" fmla="*/ 241300 h 313267"/>
                  <a:gd name="connsiteX25-51" fmla="*/ 2027767 w 2523067"/>
                  <a:gd name="connsiteY25-52" fmla="*/ 237067 h 313267"/>
                  <a:gd name="connsiteX26-53" fmla="*/ 2154767 w 2523067"/>
                  <a:gd name="connsiteY26-54" fmla="*/ 245533 h 313267"/>
                  <a:gd name="connsiteX27-55" fmla="*/ 2269067 w 2523067"/>
                  <a:gd name="connsiteY27-56" fmla="*/ 258233 h 313267"/>
                  <a:gd name="connsiteX28-57" fmla="*/ 2302934 w 2523067"/>
                  <a:gd name="connsiteY28-58" fmla="*/ 275167 h 313267"/>
                  <a:gd name="connsiteX29-59" fmla="*/ 2319867 w 2523067"/>
                  <a:gd name="connsiteY29-60" fmla="*/ 279400 h 313267"/>
                  <a:gd name="connsiteX30-61" fmla="*/ 2438400 w 2523067"/>
                  <a:gd name="connsiteY30-62" fmla="*/ 287867 h 313267"/>
                  <a:gd name="connsiteX31-63" fmla="*/ 2463800 w 2523067"/>
                  <a:gd name="connsiteY31-64" fmla="*/ 300567 h 313267"/>
                  <a:gd name="connsiteX32-65" fmla="*/ 2523067 w 2523067"/>
                  <a:gd name="connsiteY32-66" fmla="*/ 313267 h 313267"/>
                  <a:gd name="connsiteX0-67" fmla="*/ 0 w 2523067"/>
                  <a:gd name="connsiteY0-68" fmla="*/ 0 h 313267"/>
                  <a:gd name="connsiteX1-69" fmla="*/ 25400 w 2523067"/>
                  <a:gd name="connsiteY1-70" fmla="*/ 8467 h 313267"/>
                  <a:gd name="connsiteX2-71" fmla="*/ 131234 w 2523067"/>
                  <a:gd name="connsiteY2-72" fmla="*/ 8467 h 313267"/>
                  <a:gd name="connsiteX3-73" fmla="*/ 232834 w 2523067"/>
                  <a:gd name="connsiteY3-74" fmla="*/ 12700 h 313267"/>
                  <a:gd name="connsiteX4-75" fmla="*/ 270934 w 2523067"/>
                  <a:gd name="connsiteY4-76" fmla="*/ 16933 h 313267"/>
                  <a:gd name="connsiteX5-77" fmla="*/ 533400 w 2523067"/>
                  <a:gd name="connsiteY5-78" fmla="*/ 25400 h 313267"/>
                  <a:gd name="connsiteX6-79" fmla="*/ 656167 w 2523067"/>
                  <a:gd name="connsiteY6-80" fmla="*/ 50800 h 313267"/>
                  <a:gd name="connsiteX7-81" fmla="*/ 690034 w 2523067"/>
                  <a:gd name="connsiteY7-82" fmla="*/ 63500 h 313267"/>
                  <a:gd name="connsiteX8-83" fmla="*/ 783167 w 2523067"/>
                  <a:gd name="connsiteY8-84" fmla="*/ 80433 h 313267"/>
                  <a:gd name="connsiteX9-85" fmla="*/ 850900 w 2523067"/>
                  <a:gd name="connsiteY9-86" fmla="*/ 110067 h 313267"/>
                  <a:gd name="connsiteX10-87" fmla="*/ 927100 w 2523067"/>
                  <a:gd name="connsiteY10-88" fmla="*/ 131233 h 313267"/>
                  <a:gd name="connsiteX11-89" fmla="*/ 977900 w 2523067"/>
                  <a:gd name="connsiteY11-90" fmla="*/ 152400 h 313267"/>
                  <a:gd name="connsiteX12-91" fmla="*/ 1058334 w 2523067"/>
                  <a:gd name="connsiteY12-92" fmla="*/ 177800 h 313267"/>
                  <a:gd name="connsiteX13-93" fmla="*/ 1096434 w 2523067"/>
                  <a:gd name="connsiteY13-94" fmla="*/ 194733 h 313267"/>
                  <a:gd name="connsiteX14-95" fmla="*/ 1121834 w 2523067"/>
                  <a:gd name="connsiteY14-96" fmla="*/ 211667 h 313267"/>
                  <a:gd name="connsiteX15-97" fmla="*/ 1134534 w 2523067"/>
                  <a:gd name="connsiteY15-98" fmla="*/ 224367 h 313267"/>
                  <a:gd name="connsiteX16-99" fmla="*/ 1168400 w 2523067"/>
                  <a:gd name="connsiteY16-100" fmla="*/ 241300 h 313267"/>
                  <a:gd name="connsiteX17-101" fmla="*/ 1193800 w 2523067"/>
                  <a:gd name="connsiteY17-102" fmla="*/ 258233 h 313267"/>
                  <a:gd name="connsiteX18-103" fmla="*/ 1477434 w 2523067"/>
                  <a:gd name="connsiteY18-104" fmla="*/ 283633 h 313267"/>
                  <a:gd name="connsiteX19-105" fmla="*/ 1519767 w 2523067"/>
                  <a:gd name="connsiteY19-106" fmla="*/ 279400 h 313267"/>
                  <a:gd name="connsiteX20-107" fmla="*/ 1621367 w 2523067"/>
                  <a:gd name="connsiteY20-108" fmla="*/ 270933 h 313267"/>
                  <a:gd name="connsiteX21-109" fmla="*/ 1727200 w 2523067"/>
                  <a:gd name="connsiteY21-110" fmla="*/ 254000 h 313267"/>
                  <a:gd name="connsiteX22-111" fmla="*/ 1799167 w 2523067"/>
                  <a:gd name="connsiteY22-112" fmla="*/ 245533 h 313267"/>
                  <a:gd name="connsiteX23-113" fmla="*/ 1858434 w 2523067"/>
                  <a:gd name="connsiteY23-114" fmla="*/ 241300 h 313267"/>
                  <a:gd name="connsiteX24-115" fmla="*/ 2027767 w 2523067"/>
                  <a:gd name="connsiteY24-116" fmla="*/ 237067 h 313267"/>
                  <a:gd name="connsiteX25-117" fmla="*/ 2154767 w 2523067"/>
                  <a:gd name="connsiteY25-118" fmla="*/ 245533 h 313267"/>
                  <a:gd name="connsiteX26-119" fmla="*/ 2269067 w 2523067"/>
                  <a:gd name="connsiteY26-120" fmla="*/ 258233 h 313267"/>
                  <a:gd name="connsiteX27-121" fmla="*/ 2302934 w 2523067"/>
                  <a:gd name="connsiteY27-122" fmla="*/ 275167 h 313267"/>
                  <a:gd name="connsiteX28-123" fmla="*/ 2319867 w 2523067"/>
                  <a:gd name="connsiteY28-124" fmla="*/ 279400 h 313267"/>
                  <a:gd name="connsiteX29-125" fmla="*/ 2438400 w 2523067"/>
                  <a:gd name="connsiteY29-126" fmla="*/ 287867 h 313267"/>
                  <a:gd name="connsiteX30-127" fmla="*/ 2463800 w 2523067"/>
                  <a:gd name="connsiteY30-128" fmla="*/ 300567 h 313267"/>
                  <a:gd name="connsiteX31-129" fmla="*/ 2523067 w 2523067"/>
                  <a:gd name="connsiteY31-130" fmla="*/ 313267 h 313267"/>
                  <a:gd name="connsiteX0-131" fmla="*/ 0 w 2523067"/>
                  <a:gd name="connsiteY0-132" fmla="*/ 0 h 313267"/>
                  <a:gd name="connsiteX1-133" fmla="*/ 25400 w 2523067"/>
                  <a:gd name="connsiteY1-134" fmla="*/ 8467 h 313267"/>
                  <a:gd name="connsiteX2-135" fmla="*/ 131234 w 2523067"/>
                  <a:gd name="connsiteY2-136" fmla="*/ 8467 h 313267"/>
                  <a:gd name="connsiteX3-137" fmla="*/ 232834 w 2523067"/>
                  <a:gd name="connsiteY3-138" fmla="*/ 12700 h 313267"/>
                  <a:gd name="connsiteX4-139" fmla="*/ 270934 w 2523067"/>
                  <a:gd name="connsiteY4-140" fmla="*/ 16933 h 313267"/>
                  <a:gd name="connsiteX5-141" fmla="*/ 533400 w 2523067"/>
                  <a:gd name="connsiteY5-142" fmla="*/ 25400 h 313267"/>
                  <a:gd name="connsiteX6-143" fmla="*/ 656167 w 2523067"/>
                  <a:gd name="connsiteY6-144" fmla="*/ 50800 h 313267"/>
                  <a:gd name="connsiteX7-145" fmla="*/ 690034 w 2523067"/>
                  <a:gd name="connsiteY7-146" fmla="*/ 63500 h 313267"/>
                  <a:gd name="connsiteX8-147" fmla="*/ 783167 w 2523067"/>
                  <a:gd name="connsiteY8-148" fmla="*/ 80433 h 313267"/>
                  <a:gd name="connsiteX9-149" fmla="*/ 850900 w 2523067"/>
                  <a:gd name="connsiteY9-150" fmla="*/ 110067 h 313267"/>
                  <a:gd name="connsiteX10-151" fmla="*/ 927100 w 2523067"/>
                  <a:gd name="connsiteY10-152" fmla="*/ 131233 h 313267"/>
                  <a:gd name="connsiteX11-153" fmla="*/ 977900 w 2523067"/>
                  <a:gd name="connsiteY11-154" fmla="*/ 152400 h 313267"/>
                  <a:gd name="connsiteX12-155" fmla="*/ 1058334 w 2523067"/>
                  <a:gd name="connsiteY12-156" fmla="*/ 177800 h 313267"/>
                  <a:gd name="connsiteX13-157" fmla="*/ 1121834 w 2523067"/>
                  <a:gd name="connsiteY13-158" fmla="*/ 211667 h 313267"/>
                  <a:gd name="connsiteX14-159" fmla="*/ 1134534 w 2523067"/>
                  <a:gd name="connsiteY14-160" fmla="*/ 224367 h 313267"/>
                  <a:gd name="connsiteX15-161" fmla="*/ 1168400 w 2523067"/>
                  <a:gd name="connsiteY15-162" fmla="*/ 241300 h 313267"/>
                  <a:gd name="connsiteX16-163" fmla="*/ 1193800 w 2523067"/>
                  <a:gd name="connsiteY16-164" fmla="*/ 258233 h 313267"/>
                  <a:gd name="connsiteX17-165" fmla="*/ 1477434 w 2523067"/>
                  <a:gd name="connsiteY17-166" fmla="*/ 283633 h 313267"/>
                  <a:gd name="connsiteX18-167" fmla="*/ 1519767 w 2523067"/>
                  <a:gd name="connsiteY18-168" fmla="*/ 279400 h 313267"/>
                  <a:gd name="connsiteX19-169" fmla="*/ 1621367 w 2523067"/>
                  <a:gd name="connsiteY19-170" fmla="*/ 270933 h 313267"/>
                  <a:gd name="connsiteX20-171" fmla="*/ 1727200 w 2523067"/>
                  <a:gd name="connsiteY20-172" fmla="*/ 254000 h 313267"/>
                  <a:gd name="connsiteX21-173" fmla="*/ 1799167 w 2523067"/>
                  <a:gd name="connsiteY21-174" fmla="*/ 245533 h 313267"/>
                  <a:gd name="connsiteX22-175" fmla="*/ 1858434 w 2523067"/>
                  <a:gd name="connsiteY22-176" fmla="*/ 241300 h 313267"/>
                  <a:gd name="connsiteX23-177" fmla="*/ 2027767 w 2523067"/>
                  <a:gd name="connsiteY23-178" fmla="*/ 237067 h 313267"/>
                  <a:gd name="connsiteX24-179" fmla="*/ 2154767 w 2523067"/>
                  <a:gd name="connsiteY24-180" fmla="*/ 245533 h 313267"/>
                  <a:gd name="connsiteX25-181" fmla="*/ 2269067 w 2523067"/>
                  <a:gd name="connsiteY25-182" fmla="*/ 258233 h 313267"/>
                  <a:gd name="connsiteX26-183" fmla="*/ 2302934 w 2523067"/>
                  <a:gd name="connsiteY26-184" fmla="*/ 275167 h 313267"/>
                  <a:gd name="connsiteX27-185" fmla="*/ 2319867 w 2523067"/>
                  <a:gd name="connsiteY27-186" fmla="*/ 279400 h 313267"/>
                  <a:gd name="connsiteX28-187" fmla="*/ 2438400 w 2523067"/>
                  <a:gd name="connsiteY28-188" fmla="*/ 287867 h 313267"/>
                  <a:gd name="connsiteX29-189" fmla="*/ 2463800 w 2523067"/>
                  <a:gd name="connsiteY29-190" fmla="*/ 300567 h 313267"/>
                  <a:gd name="connsiteX30-191" fmla="*/ 2523067 w 2523067"/>
                  <a:gd name="connsiteY30-192" fmla="*/ 313267 h 313267"/>
                  <a:gd name="connsiteX0-193" fmla="*/ 0 w 2523067"/>
                  <a:gd name="connsiteY0-194" fmla="*/ 0 h 313267"/>
                  <a:gd name="connsiteX1-195" fmla="*/ 25400 w 2523067"/>
                  <a:gd name="connsiteY1-196" fmla="*/ 8467 h 313267"/>
                  <a:gd name="connsiteX2-197" fmla="*/ 131234 w 2523067"/>
                  <a:gd name="connsiteY2-198" fmla="*/ 8467 h 313267"/>
                  <a:gd name="connsiteX3-199" fmla="*/ 232834 w 2523067"/>
                  <a:gd name="connsiteY3-200" fmla="*/ 12700 h 313267"/>
                  <a:gd name="connsiteX4-201" fmla="*/ 270934 w 2523067"/>
                  <a:gd name="connsiteY4-202" fmla="*/ 16933 h 313267"/>
                  <a:gd name="connsiteX5-203" fmla="*/ 533400 w 2523067"/>
                  <a:gd name="connsiteY5-204" fmla="*/ 25400 h 313267"/>
                  <a:gd name="connsiteX6-205" fmla="*/ 656167 w 2523067"/>
                  <a:gd name="connsiteY6-206" fmla="*/ 50800 h 313267"/>
                  <a:gd name="connsiteX7-207" fmla="*/ 690034 w 2523067"/>
                  <a:gd name="connsiteY7-208" fmla="*/ 63500 h 313267"/>
                  <a:gd name="connsiteX8-209" fmla="*/ 783167 w 2523067"/>
                  <a:gd name="connsiteY8-210" fmla="*/ 80433 h 313267"/>
                  <a:gd name="connsiteX9-211" fmla="*/ 850900 w 2523067"/>
                  <a:gd name="connsiteY9-212" fmla="*/ 110067 h 313267"/>
                  <a:gd name="connsiteX10-213" fmla="*/ 927100 w 2523067"/>
                  <a:gd name="connsiteY10-214" fmla="*/ 131233 h 313267"/>
                  <a:gd name="connsiteX11-215" fmla="*/ 977900 w 2523067"/>
                  <a:gd name="connsiteY11-216" fmla="*/ 152400 h 313267"/>
                  <a:gd name="connsiteX12-217" fmla="*/ 1121834 w 2523067"/>
                  <a:gd name="connsiteY12-218" fmla="*/ 211667 h 313267"/>
                  <a:gd name="connsiteX13-219" fmla="*/ 1134534 w 2523067"/>
                  <a:gd name="connsiteY13-220" fmla="*/ 224367 h 313267"/>
                  <a:gd name="connsiteX14-221" fmla="*/ 1168400 w 2523067"/>
                  <a:gd name="connsiteY14-222" fmla="*/ 241300 h 313267"/>
                  <a:gd name="connsiteX15-223" fmla="*/ 1193800 w 2523067"/>
                  <a:gd name="connsiteY15-224" fmla="*/ 258233 h 313267"/>
                  <a:gd name="connsiteX16-225" fmla="*/ 1477434 w 2523067"/>
                  <a:gd name="connsiteY16-226" fmla="*/ 283633 h 313267"/>
                  <a:gd name="connsiteX17-227" fmla="*/ 1519767 w 2523067"/>
                  <a:gd name="connsiteY17-228" fmla="*/ 279400 h 313267"/>
                  <a:gd name="connsiteX18-229" fmla="*/ 1621367 w 2523067"/>
                  <a:gd name="connsiteY18-230" fmla="*/ 270933 h 313267"/>
                  <a:gd name="connsiteX19-231" fmla="*/ 1727200 w 2523067"/>
                  <a:gd name="connsiteY19-232" fmla="*/ 254000 h 313267"/>
                  <a:gd name="connsiteX20-233" fmla="*/ 1799167 w 2523067"/>
                  <a:gd name="connsiteY20-234" fmla="*/ 245533 h 313267"/>
                  <a:gd name="connsiteX21-235" fmla="*/ 1858434 w 2523067"/>
                  <a:gd name="connsiteY21-236" fmla="*/ 241300 h 313267"/>
                  <a:gd name="connsiteX22-237" fmla="*/ 2027767 w 2523067"/>
                  <a:gd name="connsiteY22-238" fmla="*/ 237067 h 313267"/>
                  <a:gd name="connsiteX23-239" fmla="*/ 2154767 w 2523067"/>
                  <a:gd name="connsiteY23-240" fmla="*/ 245533 h 313267"/>
                  <a:gd name="connsiteX24-241" fmla="*/ 2269067 w 2523067"/>
                  <a:gd name="connsiteY24-242" fmla="*/ 258233 h 313267"/>
                  <a:gd name="connsiteX25-243" fmla="*/ 2302934 w 2523067"/>
                  <a:gd name="connsiteY25-244" fmla="*/ 275167 h 313267"/>
                  <a:gd name="connsiteX26-245" fmla="*/ 2319867 w 2523067"/>
                  <a:gd name="connsiteY26-246" fmla="*/ 279400 h 313267"/>
                  <a:gd name="connsiteX27-247" fmla="*/ 2438400 w 2523067"/>
                  <a:gd name="connsiteY27-248" fmla="*/ 287867 h 313267"/>
                  <a:gd name="connsiteX28-249" fmla="*/ 2463800 w 2523067"/>
                  <a:gd name="connsiteY28-250" fmla="*/ 300567 h 313267"/>
                  <a:gd name="connsiteX29-251" fmla="*/ 2523067 w 2523067"/>
                  <a:gd name="connsiteY29-252" fmla="*/ 313267 h 313267"/>
                  <a:gd name="connsiteX0-253" fmla="*/ 0 w 2523067"/>
                  <a:gd name="connsiteY0-254" fmla="*/ 0 h 313267"/>
                  <a:gd name="connsiteX1-255" fmla="*/ 25400 w 2523067"/>
                  <a:gd name="connsiteY1-256" fmla="*/ 8467 h 313267"/>
                  <a:gd name="connsiteX2-257" fmla="*/ 131234 w 2523067"/>
                  <a:gd name="connsiteY2-258" fmla="*/ 8467 h 313267"/>
                  <a:gd name="connsiteX3-259" fmla="*/ 232834 w 2523067"/>
                  <a:gd name="connsiteY3-260" fmla="*/ 12700 h 313267"/>
                  <a:gd name="connsiteX4-261" fmla="*/ 270934 w 2523067"/>
                  <a:gd name="connsiteY4-262" fmla="*/ 16933 h 313267"/>
                  <a:gd name="connsiteX5-263" fmla="*/ 533400 w 2523067"/>
                  <a:gd name="connsiteY5-264" fmla="*/ 25400 h 313267"/>
                  <a:gd name="connsiteX6-265" fmla="*/ 656167 w 2523067"/>
                  <a:gd name="connsiteY6-266" fmla="*/ 50800 h 313267"/>
                  <a:gd name="connsiteX7-267" fmla="*/ 690034 w 2523067"/>
                  <a:gd name="connsiteY7-268" fmla="*/ 63500 h 313267"/>
                  <a:gd name="connsiteX8-269" fmla="*/ 783167 w 2523067"/>
                  <a:gd name="connsiteY8-270" fmla="*/ 80433 h 313267"/>
                  <a:gd name="connsiteX9-271" fmla="*/ 850900 w 2523067"/>
                  <a:gd name="connsiteY9-272" fmla="*/ 110067 h 313267"/>
                  <a:gd name="connsiteX10-273" fmla="*/ 927100 w 2523067"/>
                  <a:gd name="connsiteY10-274" fmla="*/ 131233 h 313267"/>
                  <a:gd name="connsiteX11-275" fmla="*/ 977900 w 2523067"/>
                  <a:gd name="connsiteY11-276" fmla="*/ 152400 h 313267"/>
                  <a:gd name="connsiteX12-277" fmla="*/ 1014201 w 2523067"/>
                  <a:gd name="connsiteY12-278" fmla="*/ 178139 h 313267"/>
                  <a:gd name="connsiteX13-279" fmla="*/ 1121834 w 2523067"/>
                  <a:gd name="connsiteY13-280" fmla="*/ 211667 h 313267"/>
                  <a:gd name="connsiteX14-281" fmla="*/ 1134534 w 2523067"/>
                  <a:gd name="connsiteY14-282" fmla="*/ 224367 h 313267"/>
                  <a:gd name="connsiteX15-283" fmla="*/ 1168400 w 2523067"/>
                  <a:gd name="connsiteY15-284" fmla="*/ 241300 h 313267"/>
                  <a:gd name="connsiteX16-285" fmla="*/ 1193800 w 2523067"/>
                  <a:gd name="connsiteY16-286" fmla="*/ 258233 h 313267"/>
                  <a:gd name="connsiteX17-287" fmla="*/ 1477434 w 2523067"/>
                  <a:gd name="connsiteY17-288" fmla="*/ 283633 h 313267"/>
                  <a:gd name="connsiteX18-289" fmla="*/ 1519767 w 2523067"/>
                  <a:gd name="connsiteY18-290" fmla="*/ 279400 h 313267"/>
                  <a:gd name="connsiteX19-291" fmla="*/ 1621367 w 2523067"/>
                  <a:gd name="connsiteY19-292" fmla="*/ 270933 h 313267"/>
                  <a:gd name="connsiteX20-293" fmla="*/ 1727200 w 2523067"/>
                  <a:gd name="connsiteY20-294" fmla="*/ 254000 h 313267"/>
                  <a:gd name="connsiteX21-295" fmla="*/ 1799167 w 2523067"/>
                  <a:gd name="connsiteY21-296" fmla="*/ 245533 h 313267"/>
                  <a:gd name="connsiteX22-297" fmla="*/ 1858434 w 2523067"/>
                  <a:gd name="connsiteY22-298" fmla="*/ 241300 h 313267"/>
                  <a:gd name="connsiteX23-299" fmla="*/ 2027767 w 2523067"/>
                  <a:gd name="connsiteY23-300" fmla="*/ 237067 h 313267"/>
                  <a:gd name="connsiteX24-301" fmla="*/ 2154767 w 2523067"/>
                  <a:gd name="connsiteY24-302" fmla="*/ 245533 h 313267"/>
                  <a:gd name="connsiteX25-303" fmla="*/ 2269067 w 2523067"/>
                  <a:gd name="connsiteY25-304" fmla="*/ 258233 h 313267"/>
                  <a:gd name="connsiteX26-305" fmla="*/ 2302934 w 2523067"/>
                  <a:gd name="connsiteY26-306" fmla="*/ 275167 h 313267"/>
                  <a:gd name="connsiteX27-307" fmla="*/ 2319867 w 2523067"/>
                  <a:gd name="connsiteY27-308" fmla="*/ 279400 h 313267"/>
                  <a:gd name="connsiteX28-309" fmla="*/ 2438400 w 2523067"/>
                  <a:gd name="connsiteY28-310" fmla="*/ 287867 h 313267"/>
                  <a:gd name="connsiteX29-311" fmla="*/ 2463800 w 2523067"/>
                  <a:gd name="connsiteY29-312" fmla="*/ 300567 h 313267"/>
                  <a:gd name="connsiteX30-313" fmla="*/ 2523067 w 2523067"/>
                  <a:gd name="connsiteY30-314" fmla="*/ 313267 h 313267"/>
                  <a:gd name="connsiteX0-315" fmla="*/ 0 w 2523067"/>
                  <a:gd name="connsiteY0-316" fmla="*/ 0 h 313267"/>
                  <a:gd name="connsiteX1-317" fmla="*/ 25400 w 2523067"/>
                  <a:gd name="connsiteY1-318" fmla="*/ 8467 h 313267"/>
                  <a:gd name="connsiteX2-319" fmla="*/ 131234 w 2523067"/>
                  <a:gd name="connsiteY2-320" fmla="*/ 8467 h 313267"/>
                  <a:gd name="connsiteX3-321" fmla="*/ 232834 w 2523067"/>
                  <a:gd name="connsiteY3-322" fmla="*/ 12700 h 313267"/>
                  <a:gd name="connsiteX4-323" fmla="*/ 270934 w 2523067"/>
                  <a:gd name="connsiteY4-324" fmla="*/ 16933 h 313267"/>
                  <a:gd name="connsiteX5-325" fmla="*/ 533400 w 2523067"/>
                  <a:gd name="connsiteY5-326" fmla="*/ 25400 h 313267"/>
                  <a:gd name="connsiteX6-327" fmla="*/ 656167 w 2523067"/>
                  <a:gd name="connsiteY6-328" fmla="*/ 50800 h 313267"/>
                  <a:gd name="connsiteX7-329" fmla="*/ 690034 w 2523067"/>
                  <a:gd name="connsiteY7-330" fmla="*/ 63500 h 313267"/>
                  <a:gd name="connsiteX8-331" fmla="*/ 783167 w 2523067"/>
                  <a:gd name="connsiteY8-332" fmla="*/ 80433 h 313267"/>
                  <a:gd name="connsiteX9-333" fmla="*/ 850900 w 2523067"/>
                  <a:gd name="connsiteY9-334" fmla="*/ 110067 h 313267"/>
                  <a:gd name="connsiteX10-335" fmla="*/ 927100 w 2523067"/>
                  <a:gd name="connsiteY10-336" fmla="*/ 131233 h 313267"/>
                  <a:gd name="connsiteX11-337" fmla="*/ 1014201 w 2523067"/>
                  <a:gd name="connsiteY11-338" fmla="*/ 178139 h 313267"/>
                  <a:gd name="connsiteX12-339" fmla="*/ 1121834 w 2523067"/>
                  <a:gd name="connsiteY12-340" fmla="*/ 211667 h 313267"/>
                  <a:gd name="connsiteX13-341" fmla="*/ 1134534 w 2523067"/>
                  <a:gd name="connsiteY13-342" fmla="*/ 224367 h 313267"/>
                  <a:gd name="connsiteX14-343" fmla="*/ 1168400 w 2523067"/>
                  <a:gd name="connsiteY14-344" fmla="*/ 241300 h 313267"/>
                  <a:gd name="connsiteX15-345" fmla="*/ 1193800 w 2523067"/>
                  <a:gd name="connsiteY15-346" fmla="*/ 258233 h 313267"/>
                  <a:gd name="connsiteX16-347" fmla="*/ 1477434 w 2523067"/>
                  <a:gd name="connsiteY16-348" fmla="*/ 283633 h 313267"/>
                  <a:gd name="connsiteX17-349" fmla="*/ 1519767 w 2523067"/>
                  <a:gd name="connsiteY17-350" fmla="*/ 279400 h 313267"/>
                  <a:gd name="connsiteX18-351" fmla="*/ 1621367 w 2523067"/>
                  <a:gd name="connsiteY18-352" fmla="*/ 270933 h 313267"/>
                  <a:gd name="connsiteX19-353" fmla="*/ 1727200 w 2523067"/>
                  <a:gd name="connsiteY19-354" fmla="*/ 254000 h 313267"/>
                  <a:gd name="connsiteX20-355" fmla="*/ 1799167 w 2523067"/>
                  <a:gd name="connsiteY20-356" fmla="*/ 245533 h 313267"/>
                  <a:gd name="connsiteX21-357" fmla="*/ 1858434 w 2523067"/>
                  <a:gd name="connsiteY21-358" fmla="*/ 241300 h 313267"/>
                  <a:gd name="connsiteX22-359" fmla="*/ 2027767 w 2523067"/>
                  <a:gd name="connsiteY22-360" fmla="*/ 237067 h 313267"/>
                  <a:gd name="connsiteX23-361" fmla="*/ 2154767 w 2523067"/>
                  <a:gd name="connsiteY23-362" fmla="*/ 245533 h 313267"/>
                  <a:gd name="connsiteX24-363" fmla="*/ 2269067 w 2523067"/>
                  <a:gd name="connsiteY24-364" fmla="*/ 258233 h 313267"/>
                  <a:gd name="connsiteX25-365" fmla="*/ 2302934 w 2523067"/>
                  <a:gd name="connsiteY25-366" fmla="*/ 275167 h 313267"/>
                  <a:gd name="connsiteX26-367" fmla="*/ 2319867 w 2523067"/>
                  <a:gd name="connsiteY26-368" fmla="*/ 279400 h 313267"/>
                  <a:gd name="connsiteX27-369" fmla="*/ 2438400 w 2523067"/>
                  <a:gd name="connsiteY27-370" fmla="*/ 287867 h 313267"/>
                  <a:gd name="connsiteX28-371" fmla="*/ 2463800 w 2523067"/>
                  <a:gd name="connsiteY28-372" fmla="*/ 300567 h 313267"/>
                  <a:gd name="connsiteX29-373" fmla="*/ 2523067 w 2523067"/>
                  <a:gd name="connsiteY29-374" fmla="*/ 313267 h 313267"/>
                  <a:gd name="connsiteX0-375" fmla="*/ 0 w 2523067"/>
                  <a:gd name="connsiteY0-376" fmla="*/ 0 h 313267"/>
                  <a:gd name="connsiteX1-377" fmla="*/ 25400 w 2523067"/>
                  <a:gd name="connsiteY1-378" fmla="*/ 8467 h 313267"/>
                  <a:gd name="connsiteX2-379" fmla="*/ 131234 w 2523067"/>
                  <a:gd name="connsiteY2-380" fmla="*/ 8467 h 313267"/>
                  <a:gd name="connsiteX3-381" fmla="*/ 232834 w 2523067"/>
                  <a:gd name="connsiteY3-382" fmla="*/ 12700 h 313267"/>
                  <a:gd name="connsiteX4-383" fmla="*/ 270934 w 2523067"/>
                  <a:gd name="connsiteY4-384" fmla="*/ 16933 h 313267"/>
                  <a:gd name="connsiteX5-385" fmla="*/ 533400 w 2523067"/>
                  <a:gd name="connsiteY5-386" fmla="*/ 25400 h 313267"/>
                  <a:gd name="connsiteX6-387" fmla="*/ 656167 w 2523067"/>
                  <a:gd name="connsiteY6-388" fmla="*/ 50800 h 313267"/>
                  <a:gd name="connsiteX7-389" fmla="*/ 690034 w 2523067"/>
                  <a:gd name="connsiteY7-390" fmla="*/ 63500 h 313267"/>
                  <a:gd name="connsiteX8-391" fmla="*/ 783167 w 2523067"/>
                  <a:gd name="connsiteY8-392" fmla="*/ 80433 h 313267"/>
                  <a:gd name="connsiteX9-393" fmla="*/ 850900 w 2523067"/>
                  <a:gd name="connsiteY9-394" fmla="*/ 110067 h 313267"/>
                  <a:gd name="connsiteX10-395" fmla="*/ 927100 w 2523067"/>
                  <a:gd name="connsiteY10-396" fmla="*/ 131233 h 313267"/>
                  <a:gd name="connsiteX11-397" fmla="*/ 1121834 w 2523067"/>
                  <a:gd name="connsiteY11-398" fmla="*/ 211667 h 313267"/>
                  <a:gd name="connsiteX12-399" fmla="*/ 1134534 w 2523067"/>
                  <a:gd name="connsiteY12-400" fmla="*/ 224367 h 313267"/>
                  <a:gd name="connsiteX13-401" fmla="*/ 1168400 w 2523067"/>
                  <a:gd name="connsiteY13-402" fmla="*/ 241300 h 313267"/>
                  <a:gd name="connsiteX14-403" fmla="*/ 1193800 w 2523067"/>
                  <a:gd name="connsiteY14-404" fmla="*/ 258233 h 313267"/>
                  <a:gd name="connsiteX15-405" fmla="*/ 1477434 w 2523067"/>
                  <a:gd name="connsiteY15-406" fmla="*/ 283633 h 313267"/>
                  <a:gd name="connsiteX16-407" fmla="*/ 1519767 w 2523067"/>
                  <a:gd name="connsiteY16-408" fmla="*/ 279400 h 313267"/>
                  <a:gd name="connsiteX17-409" fmla="*/ 1621367 w 2523067"/>
                  <a:gd name="connsiteY17-410" fmla="*/ 270933 h 313267"/>
                  <a:gd name="connsiteX18-411" fmla="*/ 1727200 w 2523067"/>
                  <a:gd name="connsiteY18-412" fmla="*/ 254000 h 313267"/>
                  <a:gd name="connsiteX19-413" fmla="*/ 1799167 w 2523067"/>
                  <a:gd name="connsiteY19-414" fmla="*/ 245533 h 313267"/>
                  <a:gd name="connsiteX20-415" fmla="*/ 1858434 w 2523067"/>
                  <a:gd name="connsiteY20-416" fmla="*/ 241300 h 313267"/>
                  <a:gd name="connsiteX21-417" fmla="*/ 2027767 w 2523067"/>
                  <a:gd name="connsiteY21-418" fmla="*/ 237067 h 313267"/>
                  <a:gd name="connsiteX22-419" fmla="*/ 2154767 w 2523067"/>
                  <a:gd name="connsiteY22-420" fmla="*/ 245533 h 313267"/>
                  <a:gd name="connsiteX23-421" fmla="*/ 2269067 w 2523067"/>
                  <a:gd name="connsiteY23-422" fmla="*/ 258233 h 313267"/>
                  <a:gd name="connsiteX24-423" fmla="*/ 2302934 w 2523067"/>
                  <a:gd name="connsiteY24-424" fmla="*/ 275167 h 313267"/>
                  <a:gd name="connsiteX25-425" fmla="*/ 2319867 w 2523067"/>
                  <a:gd name="connsiteY25-426" fmla="*/ 279400 h 313267"/>
                  <a:gd name="connsiteX26-427" fmla="*/ 2438400 w 2523067"/>
                  <a:gd name="connsiteY26-428" fmla="*/ 287867 h 313267"/>
                  <a:gd name="connsiteX27-429" fmla="*/ 2463800 w 2523067"/>
                  <a:gd name="connsiteY27-430" fmla="*/ 300567 h 313267"/>
                  <a:gd name="connsiteX28-431" fmla="*/ 2523067 w 2523067"/>
                  <a:gd name="connsiteY28-432" fmla="*/ 313267 h 313267"/>
                  <a:gd name="connsiteX0-433" fmla="*/ 0 w 2523067"/>
                  <a:gd name="connsiteY0-434" fmla="*/ 0 h 313267"/>
                  <a:gd name="connsiteX1-435" fmla="*/ 25400 w 2523067"/>
                  <a:gd name="connsiteY1-436" fmla="*/ 8467 h 313267"/>
                  <a:gd name="connsiteX2-437" fmla="*/ 131234 w 2523067"/>
                  <a:gd name="connsiteY2-438" fmla="*/ 8467 h 313267"/>
                  <a:gd name="connsiteX3-439" fmla="*/ 232834 w 2523067"/>
                  <a:gd name="connsiteY3-440" fmla="*/ 12700 h 313267"/>
                  <a:gd name="connsiteX4-441" fmla="*/ 270934 w 2523067"/>
                  <a:gd name="connsiteY4-442" fmla="*/ 16933 h 313267"/>
                  <a:gd name="connsiteX5-443" fmla="*/ 533400 w 2523067"/>
                  <a:gd name="connsiteY5-444" fmla="*/ 25400 h 313267"/>
                  <a:gd name="connsiteX6-445" fmla="*/ 656167 w 2523067"/>
                  <a:gd name="connsiteY6-446" fmla="*/ 50800 h 313267"/>
                  <a:gd name="connsiteX7-447" fmla="*/ 690034 w 2523067"/>
                  <a:gd name="connsiteY7-448" fmla="*/ 63500 h 313267"/>
                  <a:gd name="connsiteX8-449" fmla="*/ 783167 w 2523067"/>
                  <a:gd name="connsiteY8-450" fmla="*/ 80433 h 313267"/>
                  <a:gd name="connsiteX9-451" fmla="*/ 927100 w 2523067"/>
                  <a:gd name="connsiteY9-452" fmla="*/ 131233 h 313267"/>
                  <a:gd name="connsiteX10-453" fmla="*/ 1121834 w 2523067"/>
                  <a:gd name="connsiteY10-454" fmla="*/ 211667 h 313267"/>
                  <a:gd name="connsiteX11-455" fmla="*/ 1134534 w 2523067"/>
                  <a:gd name="connsiteY11-456" fmla="*/ 224367 h 313267"/>
                  <a:gd name="connsiteX12-457" fmla="*/ 1168400 w 2523067"/>
                  <a:gd name="connsiteY12-458" fmla="*/ 241300 h 313267"/>
                  <a:gd name="connsiteX13-459" fmla="*/ 1193800 w 2523067"/>
                  <a:gd name="connsiteY13-460" fmla="*/ 258233 h 313267"/>
                  <a:gd name="connsiteX14-461" fmla="*/ 1477434 w 2523067"/>
                  <a:gd name="connsiteY14-462" fmla="*/ 283633 h 313267"/>
                  <a:gd name="connsiteX15-463" fmla="*/ 1519767 w 2523067"/>
                  <a:gd name="connsiteY15-464" fmla="*/ 279400 h 313267"/>
                  <a:gd name="connsiteX16-465" fmla="*/ 1621367 w 2523067"/>
                  <a:gd name="connsiteY16-466" fmla="*/ 270933 h 313267"/>
                  <a:gd name="connsiteX17-467" fmla="*/ 1727200 w 2523067"/>
                  <a:gd name="connsiteY17-468" fmla="*/ 254000 h 313267"/>
                  <a:gd name="connsiteX18-469" fmla="*/ 1799167 w 2523067"/>
                  <a:gd name="connsiteY18-470" fmla="*/ 245533 h 313267"/>
                  <a:gd name="connsiteX19-471" fmla="*/ 1858434 w 2523067"/>
                  <a:gd name="connsiteY19-472" fmla="*/ 241300 h 313267"/>
                  <a:gd name="connsiteX20-473" fmla="*/ 2027767 w 2523067"/>
                  <a:gd name="connsiteY20-474" fmla="*/ 237067 h 313267"/>
                  <a:gd name="connsiteX21-475" fmla="*/ 2154767 w 2523067"/>
                  <a:gd name="connsiteY21-476" fmla="*/ 245533 h 313267"/>
                  <a:gd name="connsiteX22-477" fmla="*/ 2269067 w 2523067"/>
                  <a:gd name="connsiteY22-478" fmla="*/ 258233 h 313267"/>
                  <a:gd name="connsiteX23-479" fmla="*/ 2302934 w 2523067"/>
                  <a:gd name="connsiteY23-480" fmla="*/ 275167 h 313267"/>
                  <a:gd name="connsiteX24-481" fmla="*/ 2319867 w 2523067"/>
                  <a:gd name="connsiteY24-482" fmla="*/ 279400 h 313267"/>
                  <a:gd name="connsiteX25-483" fmla="*/ 2438400 w 2523067"/>
                  <a:gd name="connsiteY25-484" fmla="*/ 287867 h 313267"/>
                  <a:gd name="connsiteX26-485" fmla="*/ 2463800 w 2523067"/>
                  <a:gd name="connsiteY26-486" fmla="*/ 300567 h 313267"/>
                  <a:gd name="connsiteX27-487" fmla="*/ 2523067 w 2523067"/>
                  <a:gd name="connsiteY27-488" fmla="*/ 313267 h 313267"/>
                  <a:gd name="connsiteX0-489" fmla="*/ 0 w 2523067"/>
                  <a:gd name="connsiteY0-490" fmla="*/ 0 h 313267"/>
                  <a:gd name="connsiteX1-491" fmla="*/ 25400 w 2523067"/>
                  <a:gd name="connsiteY1-492" fmla="*/ 8467 h 313267"/>
                  <a:gd name="connsiteX2-493" fmla="*/ 131234 w 2523067"/>
                  <a:gd name="connsiteY2-494" fmla="*/ 8467 h 313267"/>
                  <a:gd name="connsiteX3-495" fmla="*/ 232834 w 2523067"/>
                  <a:gd name="connsiteY3-496" fmla="*/ 12700 h 313267"/>
                  <a:gd name="connsiteX4-497" fmla="*/ 270934 w 2523067"/>
                  <a:gd name="connsiteY4-498" fmla="*/ 16933 h 313267"/>
                  <a:gd name="connsiteX5-499" fmla="*/ 533400 w 2523067"/>
                  <a:gd name="connsiteY5-500" fmla="*/ 25400 h 313267"/>
                  <a:gd name="connsiteX6-501" fmla="*/ 656167 w 2523067"/>
                  <a:gd name="connsiteY6-502" fmla="*/ 50800 h 313267"/>
                  <a:gd name="connsiteX7-503" fmla="*/ 690034 w 2523067"/>
                  <a:gd name="connsiteY7-504" fmla="*/ 63500 h 313267"/>
                  <a:gd name="connsiteX8-505" fmla="*/ 783167 w 2523067"/>
                  <a:gd name="connsiteY8-506" fmla="*/ 80433 h 313267"/>
                  <a:gd name="connsiteX9-507" fmla="*/ 1121834 w 2523067"/>
                  <a:gd name="connsiteY9-508" fmla="*/ 211667 h 313267"/>
                  <a:gd name="connsiteX10-509" fmla="*/ 1134534 w 2523067"/>
                  <a:gd name="connsiteY10-510" fmla="*/ 224367 h 313267"/>
                  <a:gd name="connsiteX11-511" fmla="*/ 1168400 w 2523067"/>
                  <a:gd name="connsiteY11-512" fmla="*/ 241300 h 313267"/>
                  <a:gd name="connsiteX12-513" fmla="*/ 1193800 w 2523067"/>
                  <a:gd name="connsiteY12-514" fmla="*/ 258233 h 313267"/>
                  <a:gd name="connsiteX13-515" fmla="*/ 1477434 w 2523067"/>
                  <a:gd name="connsiteY13-516" fmla="*/ 283633 h 313267"/>
                  <a:gd name="connsiteX14-517" fmla="*/ 1519767 w 2523067"/>
                  <a:gd name="connsiteY14-518" fmla="*/ 279400 h 313267"/>
                  <a:gd name="connsiteX15-519" fmla="*/ 1621367 w 2523067"/>
                  <a:gd name="connsiteY15-520" fmla="*/ 270933 h 313267"/>
                  <a:gd name="connsiteX16-521" fmla="*/ 1727200 w 2523067"/>
                  <a:gd name="connsiteY16-522" fmla="*/ 254000 h 313267"/>
                  <a:gd name="connsiteX17-523" fmla="*/ 1799167 w 2523067"/>
                  <a:gd name="connsiteY17-524" fmla="*/ 245533 h 313267"/>
                  <a:gd name="connsiteX18-525" fmla="*/ 1858434 w 2523067"/>
                  <a:gd name="connsiteY18-526" fmla="*/ 241300 h 313267"/>
                  <a:gd name="connsiteX19-527" fmla="*/ 2027767 w 2523067"/>
                  <a:gd name="connsiteY19-528" fmla="*/ 237067 h 313267"/>
                  <a:gd name="connsiteX20-529" fmla="*/ 2154767 w 2523067"/>
                  <a:gd name="connsiteY20-530" fmla="*/ 245533 h 313267"/>
                  <a:gd name="connsiteX21-531" fmla="*/ 2269067 w 2523067"/>
                  <a:gd name="connsiteY21-532" fmla="*/ 258233 h 313267"/>
                  <a:gd name="connsiteX22-533" fmla="*/ 2302934 w 2523067"/>
                  <a:gd name="connsiteY22-534" fmla="*/ 275167 h 313267"/>
                  <a:gd name="connsiteX23-535" fmla="*/ 2319867 w 2523067"/>
                  <a:gd name="connsiteY23-536" fmla="*/ 279400 h 313267"/>
                  <a:gd name="connsiteX24-537" fmla="*/ 2438400 w 2523067"/>
                  <a:gd name="connsiteY24-538" fmla="*/ 287867 h 313267"/>
                  <a:gd name="connsiteX25-539" fmla="*/ 2463800 w 2523067"/>
                  <a:gd name="connsiteY25-540" fmla="*/ 300567 h 313267"/>
                  <a:gd name="connsiteX26-541" fmla="*/ 2523067 w 2523067"/>
                  <a:gd name="connsiteY26-542" fmla="*/ 313267 h 313267"/>
                  <a:gd name="connsiteX0-543" fmla="*/ 0 w 2523067"/>
                  <a:gd name="connsiteY0-544" fmla="*/ 0 h 313267"/>
                  <a:gd name="connsiteX1-545" fmla="*/ 25400 w 2523067"/>
                  <a:gd name="connsiteY1-546" fmla="*/ 8467 h 313267"/>
                  <a:gd name="connsiteX2-547" fmla="*/ 131234 w 2523067"/>
                  <a:gd name="connsiteY2-548" fmla="*/ 8467 h 313267"/>
                  <a:gd name="connsiteX3-549" fmla="*/ 232834 w 2523067"/>
                  <a:gd name="connsiteY3-550" fmla="*/ 12700 h 313267"/>
                  <a:gd name="connsiteX4-551" fmla="*/ 270934 w 2523067"/>
                  <a:gd name="connsiteY4-552" fmla="*/ 16933 h 313267"/>
                  <a:gd name="connsiteX5-553" fmla="*/ 533400 w 2523067"/>
                  <a:gd name="connsiteY5-554" fmla="*/ 25400 h 313267"/>
                  <a:gd name="connsiteX6-555" fmla="*/ 656167 w 2523067"/>
                  <a:gd name="connsiteY6-556" fmla="*/ 50800 h 313267"/>
                  <a:gd name="connsiteX7-557" fmla="*/ 690034 w 2523067"/>
                  <a:gd name="connsiteY7-558" fmla="*/ 63500 h 313267"/>
                  <a:gd name="connsiteX8-559" fmla="*/ 1121834 w 2523067"/>
                  <a:gd name="connsiteY8-560" fmla="*/ 211667 h 313267"/>
                  <a:gd name="connsiteX9-561" fmla="*/ 1134534 w 2523067"/>
                  <a:gd name="connsiteY9-562" fmla="*/ 224367 h 313267"/>
                  <a:gd name="connsiteX10-563" fmla="*/ 1168400 w 2523067"/>
                  <a:gd name="connsiteY10-564" fmla="*/ 241300 h 313267"/>
                  <a:gd name="connsiteX11-565" fmla="*/ 1193800 w 2523067"/>
                  <a:gd name="connsiteY11-566" fmla="*/ 258233 h 313267"/>
                  <a:gd name="connsiteX12-567" fmla="*/ 1477434 w 2523067"/>
                  <a:gd name="connsiteY12-568" fmla="*/ 283633 h 313267"/>
                  <a:gd name="connsiteX13-569" fmla="*/ 1519767 w 2523067"/>
                  <a:gd name="connsiteY13-570" fmla="*/ 279400 h 313267"/>
                  <a:gd name="connsiteX14-571" fmla="*/ 1621367 w 2523067"/>
                  <a:gd name="connsiteY14-572" fmla="*/ 270933 h 313267"/>
                  <a:gd name="connsiteX15-573" fmla="*/ 1727200 w 2523067"/>
                  <a:gd name="connsiteY15-574" fmla="*/ 254000 h 313267"/>
                  <a:gd name="connsiteX16-575" fmla="*/ 1799167 w 2523067"/>
                  <a:gd name="connsiteY16-576" fmla="*/ 245533 h 313267"/>
                  <a:gd name="connsiteX17-577" fmla="*/ 1858434 w 2523067"/>
                  <a:gd name="connsiteY17-578" fmla="*/ 241300 h 313267"/>
                  <a:gd name="connsiteX18-579" fmla="*/ 2027767 w 2523067"/>
                  <a:gd name="connsiteY18-580" fmla="*/ 237067 h 313267"/>
                  <a:gd name="connsiteX19-581" fmla="*/ 2154767 w 2523067"/>
                  <a:gd name="connsiteY19-582" fmla="*/ 245533 h 313267"/>
                  <a:gd name="connsiteX20-583" fmla="*/ 2269067 w 2523067"/>
                  <a:gd name="connsiteY20-584" fmla="*/ 258233 h 313267"/>
                  <a:gd name="connsiteX21-585" fmla="*/ 2302934 w 2523067"/>
                  <a:gd name="connsiteY21-586" fmla="*/ 275167 h 313267"/>
                  <a:gd name="connsiteX22-587" fmla="*/ 2319867 w 2523067"/>
                  <a:gd name="connsiteY22-588" fmla="*/ 279400 h 313267"/>
                  <a:gd name="connsiteX23-589" fmla="*/ 2438400 w 2523067"/>
                  <a:gd name="connsiteY23-590" fmla="*/ 287867 h 313267"/>
                  <a:gd name="connsiteX24-591" fmla="*/ 2463800 w 2523067"/>
                  <a:gd name="connsiteY24-592" fmla="*/ 300567 h 313267"/>
                  <a:gd name="connsiteX25-593" fmla="*/ 2523067 w 2523067"/>
                  <a:gd name="connsiteY25-594" fmla="*/ 313267 h 313267"/>
                  <a:gd name="connsiteX0-595" fmla="*/ 0 w 2523067"/>
                  <a:gd name="connsiteY0-596" fmla="*/ 0 h 313267"/>
                  <a:gd name="connsiteX1-597" fmla="*/ 25400 w 2523067"/>
                  <a:gd name="connsiteY1-598" fmla="*/ 8467 h 313267"/>
                  <a:gd name="connsiteX2-599" fmla="*/ 131234 w 2523067"/>
                  <a:gd name="connsiteY2-600" fmla="*/ 8467 h 313267"/>
                  <a:gd name="connsiteX3-601" fmla="*/ 232834 w 2523067"/>
                  <a:gd name="connsiteY3-602" fmla="*/ 12700 h 313267"/>
                  <a:gd name="connsiteX4-603" fmla="*/ 270934 w 2523067"/>
                  <a:gd name="connsiteY4-604" fmla="*/ 16933 h 313267"/>
                  <a:gd name="connsiteX5-605" fmla="*/ 533400 w 2523067"/>
                  <a:gd name="connsiteY5-606" fmla="*/ 25400 h 313267"/>
                  <a:gd name="connsiteX6-607" fmla="*/ 656167 w 2523067"/>
                  <a:gd name="connsiteY6-608" fmla="*/ 50800 h 313267"/>
                  <a:gd name="connsiteX7-609" fmla="*/ 1121834 w 2523067"/>
                  <a:gd name="connsiteY7-610" fmla="*/ 211667 h 313267"/>
                  <a:gd name="connsiteX8-611" fmla="*/ 1134534 w 2523067"/>
                  <a:gd name="connsiteY8-612" fmla="*/ 224367 h 313267"/>
                  <a:gd name="connsiteX9-613" fmla="*/ 1168400 w 2523067"/>
                  <a:gd name="connsiteY9-614" fmla="*/ 241300 h 313267"/>
                  <a:gd name="connsiteX10-615" fmla="*/ 1193800 w 2523067"/>
                  <a:gd name="connsiteY10-616" fmla="*/ 258233 h 313267"/>
                  <a:gd name="connsiteX11-617" fmla="*/ 1477434 w 2523067"/>
                  <a:gd name="connsiteY11-618" fmla="*/ 283633 h 313267"/>
                  <a:gd name="connsiteX12-619" fmla="*/ 1519767 w 2523067"/>
                  <a:gd name="connsiteY12-620" fmla="*/ 279400 h 313267"/>
                  <a:gd name="connsiteX13-621" fmla="*/ 1621367 w 2523067"/>
                  <a:gd name="connsiteY13-622" fmla="*/ 270933 h 313267"/>
                  <a:gd name="connsiteX14-623" fmla="*/ 1727200 w 2523067"/>
                  <a:gd name="connsiteY14-624" fmla="*/ 254000 h 313267"/>
                  <a:gd name="connsiteX15-625" fmla="*/ 1799167 w 2523067"/>
                  <a:gd name="connsiteY15-626" fmla="*/ 245533 h 313267"/>
                  <a:gd name="connsiteX16-627" fmla="*/ 1858434 w 2523067"/>
                  <a:gd name="connsiteY16-628" fmla="*/ 241300 h 313267"/>
                  <a:gd name="connsiteX17-629" fmla="*/ 2027767 w 2523067"/>
                  <a:gd name="connsiteY17-630" fmla="*/ 237067 h 313267"/>
                  <a:gd name="connsiteX18-631" fmla="*/ 2154767 w 2523067"/>
                  <a:gd name="connsiteY18-632" fmla="*/ 245533 h 313267"/>
                  <a:gd name="connsiteX19-633" fmla="*/ 2269067 w 2523067"/>
                  <a:gd name="connsiteY19-634" fmla="*/ 258233 h 313267"/>
                  <a:gd name="connsiteX20-635" fmla="*/ 2302934 w 2523067"/>
                  <a:gd name="connsiteY20-636" fmla="*/ 275167 h 313267"/>
                  <a:gd name="connsiteX21-637" fmla="*/ 2319867 w 2523067"/>
                  <a:gd name="connsiteY21-638" fmla="*/ 279400 h 313267"/>
                  <a:gd name="connsiteX22-639" fmla="*/ 2438400 w 2523067"/>
                  <a:gd name="connsiteY22-640" fmla="*/ 287867 h 313267"/>
                  <a:gd name="connsiteX23-641" fmla="*/ 2463800 w 2523067"/>
                  <a:gd name="connsiteY23-642" fmla="*/ 300567 h 313267"/>
                  <a:gd name="connsiteX24-643" fmla="*/ 2523067 w 2523067"/>
                  <a:gd name="connsiteY24-644" fmla="*/ 313267 h 313267"/>
                  <a:gd name="connsiteX0-645" fmla="*/ 0 w 2523067"/>
                  <a:gd name="connsiteY0-646" fmla="*/ 0 h 313267"/>
                  <a:gd name="connsiteX1-647" fmla="*/ 25400 w 2523067"/>
                  <a:gd name="connsiteY1-648" fmla="*/ 8467 h 313267"/>
                  <a:gd name="connsiteX2-649" fmla="*/ 131234 w 2523067"/>
                  <a:gd name="connsiteY2-650" fmla="*/ 8467 h 313267"/>
                  <a:gd name="connsiteX3-651" fmla="*/ 232834 w 2523067"/>
                  <a:gd name="connsiteY3-652" fmla="*/ 12700 h 313267"/>
                  <a:gd name="connsiteX4-653" fmla="*/ 270934 w 2523067"/>
                  <a:gd name="connsiteY4-654" fmla="*/ 16933 h 313267"/>
                  <a:gd name="connsiteX5-655" fmla="*/ 533400 w 2523067"/>
                  <a:gd name="connsiteY5-656" fmla="*/ 25400 h 313267"/>
                  <a:gd name="connsiteX6-657" fmla="*/ 1121834 w 2523067"/>
                  <a:gd name="connsiteY6-658" fmla="*/ 211667 h 313267"/>
                  <a:gd name="connsiteX7-659" fmla="*/ 1134534 w 2523067"/>
                  <a:gd name="connsiteY7-660" fmla="*/ 224367 h 313267"/>
                  <a:gd name="connsiteX8-661" fmla="*/ 1168400 w 2523067"/>
                  <a:gd name="connsiteY8-662" fmla="*/ 241300 h 313267"/>
                  <a:gd name="connsiteX9-663" fmla="*/ 1193800 w 2523067"/>
                  <a:gd name="connsiteY9-664" fmla="*/ 258233 h 313267"/>
                  <a:gd name="connsiteX10-665" fmla="*/ 1477434 w 2523067"/>
                  <a:gd name="connsiteY10-666" fmla="*/ 283633 h 313267"/>
                  <a:gd name="connsiteX11-667" fmla="*/ 1519767 w 2523067"/>
                  <a:gd name="connsiteY11-668" fmla="*/ 279400 h 313267"/>
                  <a:gd name="connsiteX12-669" fmla="*/ 1621367 w 2523067"/>
                  <a:gd name="connsiteY12-670" fmla="*/ 270933 h 313267"/>
                  <a:gd name="connsiteX13-671" fmla="*/ 1727200 w 2523067"/>
                  <a:gd name="connsiteY13-672" fmla="*/ 254000 h 313267"/>
                  <a:gd name="connsiteX14-673" fmla="*/ 1799167 w 2523067"/>
                  <a:gd name="connsiteY14-674" fmla="*/ 245533 h 313267"/>
                  <a:gd name="connsiteX15-675" fmla="*/ 1858434 w 2523067"/>
                  <a:gd name="connsiteY15-676" fmla="*/ 241300 h 313267"/>
                  <a:gd name="connsiteX16-677" fmla="*/ 2027767 w 2523067"/>
                  <a:gd name="connsiteY16-678" fmla="*/ 237067 h 313267"/>
                  <a:gd name="connsiteX17-679" fmla="*/ 2154767 w 2523067"/>
                  <a:gd name="connsiteY17-680" fmla="*/ 245533 h 313267"/>
                  <a:gd name="connsiteX18-681" fmla="*/ 2269067 w 2523067"/>
                  <a:gd name="connsiteY18-682" fmla="*/ 258233 h 313267"/>
                  <a:gd name="connsiteX19-683" fmla="*/ 2302934 w 2523067"/>
                  <a:gd name="connsiteY19-684" fmla="*/ 275167 h 313267"/>
                  <a:gd name="connsiteX20-685" fmla="*/ 2319867 w 2523067"/>
                  <a:gd name="connsiteY20-686" fmla="*/ 279400 h 313267"/>
                  <a:gd name="connsiteX21-687" fmla="*/ 2438400 w 2523067"/>
                  <a:gd name="connsiteY21-688" fmla="*/ 287867 h 313267"/>
                  <a:gd name="connsiteX22-689" fmla="*/ 2463800 w 2523067"/>
                  <a:gd name="connsiteY22-690" fmla="*/ 300567 h 313267"/>
                  <a:gd name="connsiteX23-691" fmla="*/ 2523067 w 2523067"/>
                  <a:gd name="connsiteY23-692" fmla="*/ 313267 h 313267"/>
                  <a:gd name="connsiteX0-693" fmla="*/ 0 w 2523067"/>
                  <a:gd name="connsiteY0-694" fmla="*/ 0 h 313267"/>
                  <a:gd name="connsiteX1-695" fmla="*/ 25400 w 2523067"/>
                  <a:gd name="connsiteY1-696" fmla="*/ 8467 h 313267"/>
                  <a:gd name="connsiteX2-697" fmla="*/ 131234 w 2523067"/>
                  <a:gd name="connsiteY2-698" fmla="*/ 8467 h 313267"/>
                  <a:gd name="connsiteX3-699" fmla="*/ 232834 w 2523067"/>
                  <a:gd name="connsiteY3-700" fmla="*/ 12700 h 313267"/>
                  <a:gd name="connsiteX4-701" fmla="*/ 270934 w 2523067"/>
                  <a:gd name="connsiteY4-702" fmla="*/ 16933 h 313267"/>
                  <a:gd name="connsiteX5-703" fmla="*/ 533400 w 2523067"/>
                  <a:gd name="connsiteY5-704" fmla="*/ 25400 h 313267"/>
                  <a:gd name="connsiteX6-705" fmla="*/ 1134534 w 2523067"/>
                  <a:gd name="connsiteY6-706" fmla="*/ 224367 h 313267"/>
                  <a:gd name="connsiteX7-707" fmla="*/ 1168400 w 2523067"/>
                  <a:gd name="connsiteY7-708" fmla="*/ 241300 h 313267"/>
                  <a:gd name="connsiteX8-709" fmla="*/ 1193800 w 2523067"/>
                  <a:gd name="connsiteY8-710" fmla="*/ 258233 h 313267"/>
                  <a:gd name="connsiteX9-711" fmla="*/ 1477434 w 2523067"/>
                  <a:gd name="connsiteY9-712" fmla="*/ 283633 h 313267"/>
                  <a:gd name="connsiteX10-713" fmla="*/ 1519767 w 2523067"/>
                  <a:gd name="connsiteY10-714" fmla="*/ 279400 h 313267"/>
                  <a:gd name="connsiteX11-715" fmla="*/ 1621367 w 2523067"/>
                  <a:gd name="connsiteY11-716" fmla="*/ 270933 h 313267"/>
                  <a:gd name="connsiteX12-717" fmla="*/ 1727200 w 2523067"/>
                  <a:gd name="connsiteY12-718" fmla="*/ 254000 h 313267"/>
                  <a:gd name="connsiteX13-719" fmla="*/ 1799167 w 2523067"/>
                  <a:gd name="connsiteY13-720" fmla="*/ 245533 h 313267"/>
                  <a:gd name="connsiteX14-721" fmla="*/ 1858434 w 2523067"/>
                  <a:gd name="connsiteY14-722" fmla="*/ 241300 h 313267"/>
                  <a:gd name="connsiteX15-723" fmla="*/ 2027767 w 2523067"/>
                  <a:gd name="connsiteY15-724" fmla="*/ 237067 h 313267"/>
                  <a:gd name="connsiteX16-725" fmla="*/ 2154767 w 2523067"/>
                  <a:gd name="connsiteY16-726" fmla="*/ 245533 h 313267"/>
                  <a:gd name="connsiteX17-727" fmla="*/ 2269067 w 2523067"/>
                  <a:gd name="connsiteY17-728" fmla="*/ 258233 h 313267"/>
                  <a:gd name="connsiteX18-729" fmla="*/ 2302934 w 2523067"/>
                  <a:gd name="connsiteY18-730" fmla="*/ 275167 h 313267"/>
                  <a:gd name="connsiteX19-731" fmla="*/ 2319867 w 2523067"/>
                  <a:gd name="connsiteY19-732" fmla="*/ 279400 h 313267"/>
                  <a:gd name="connsiteX20-733" fmla="*/ 2438400 w 2523067"/>
                  <a:gd name="connsiteY20-734" fmla="*/ 287867 h 313267"/>
                  <a:gd name="connsiteX21-735" fmla="*/ 2463800 w 2523067"/>
                  <a:gd name="connsiteY21-736" fmla="*/ 300567 h 313267"/>
                  <a:gd name="connsiteX22-737" fmla="*/ 2523067 w 2523067"/>
                  <a:gd name="connsiteY22-738" fmla="*/ 313267 h 313267"/>
                  <a:gd name="connsiteX0-739" fmla="*/ 0 w 2523067"/>
                  <a:gd name="connsiteY0-740" fmla="*/ 0 h 313267"/>
                  <a:gd name="connsiteX1-741" fmla="*/ 25400 w 2523067"/>
                  <a:gd name="connsiteY1-742" fmla="*/ 8467 h 313267"/>
                  <a:gd name="connsiteX2-743" fmla="*/ 131234 w 2523067"/>
                  <a:gd name="connsiteY2-744" fmla="*/ 8467 h 313267"/>
                  <a:gd name="connsiteX3-745" fmla="*/ 232834 w 2523067"/>
                  <a:gd name="connsiteY3-746" fmla="*/ 12700 h 313267"/>
                  <a:gd name="connsiteX4-747" fmla="*/ 270934 w 2523067"/>
                  <a:gd name="connsiteY4-748" fmla="*/ 16933 h 313267"/>
                  <a:gd name="connsiteX5-749" fmla="*/ 533400 w 2523067"/>
                  <a:gd name="connsiteY5-750" fmla="*/ 25400 h 313267"/>
                  <a:gd name="connsiteX6-751" fmla="*/ 1168400 w 2523067"/>
                  <a:gd name="connsiteY6-752" fmla="*/ 241300 h 313267"/>
                  <a:gd name="connsiteX7-753" fmla="*/ 1193800 w 2523067"/>
                  <a:gd name="connsiteY7-754" fmla="*/ 258233 h 313267"/>
                  <a:gd name="connsiteX8-755" fmla="*/ 1477434 w 2523067"/>
                  <a:gd name="connsiteY8-756" fmla="*/ 283633 h 313267"/>
                  <a:gd name="connsiteX9-757" fmla="*/ 1519767 w 2523067"/>
                  <a:gd name="connsiteY9-758" fmla="*/ 279400 h 313267"/>
                  <a:gd name="connsiteX10-759" fmla="*/ 1621367 w 2523067"/>
                  <a:gd name="connsiteY10-760" fmla="*/ 270933 h 313267"/>
                  <a:gd name="connsiteX11-761" fmla="*/ 1727200 w 2523067"/>
                  <a:gd name="connsiteY11-762" fmla="*/ 254000 h 313267"/>
                  <a:gd name="connsiteX12-763" fmla="*/ 1799167 w 2523067"/>
                  <a:gd name="connsiteY12-764" fmla="*/ 245533 h 313267"/>
                  <a:gd name="connsiteX13-765" fmla="*/ 1858434 w 2523067"/>
                  <a:gd name="connsiteY13-766" fmla="*/ 241300 h 313267"/>
                  <a:gd name="connsiteX14-767" fmla="*/ 2027767 w 2523067"/>
                  <a:gd name="connsiteY14-768" fmla="*/ 237067 h 313267"/>
                  <a:gd name="connsiteX15-769" fmla="*/ 2154767 w 2523067"/>
                  <a:gd name="connsiteY15-770" fmla="*/ 245533 h 313267"/>
                  <a:gd name="connsiteX16-771" fmla="*/ 2269067 w 2523067"/>
                  <a:gd name="connsiteY16-772" fmla="*/ 258233 h 313267"/>
                  <a:gd name="connsiteX17-773" fmla="*/ 2302934 w 2523067"/>
                  <a:gd name="connsiteY17-774" fmla="*/ 275167 h 313267"/>
                  <a:gd name="connsiteX18-775" fmla="*/ 2319867 w 2523067"/>
                  <a:gd name="connsiteY18-776" fmla="*/ 279400 h 313267"/>
                  <a:gd name="connsiteX19-777" fmla="*/ 2438400 w 2523067"/>
                  <a:gd name="connsiteY19-778" fmla="*/ 287867 h 313267"/>
                  <a:gd name="connsiteX20-779" fmla="*/ 2463800 w 2523067"/>
                  <a:gd name="connsiteY20-780" fmla="*/ 300567 h 313267"/>
                  <a:gd name="connsiteX21-781" fmla="*/ 2523067 w 2523067"/>
                  <a:gd name="connsiteY21-782" fmla="*/ 313267 h 313267"/>
                  <a:gd name="connsiteX0-783" fmla="*/ 0 w 2523067"/>
                  <a:gd name="connsiteY0-784" fmla="*/ 0 h 313267"/>
                  <a:gd name="connsiteX1-785" fmla="*/ 25400 w 2523067"/>
                  <a:gd name="connsiteY1-786" fmla="*/ 8467 h 313267"/>
                  <a:gd name="connsiteX2-787" fmla="*/ 131234 w 2523067"/>
                  <a:gd name="connsiteY2-788" fmla="*/ 8467 h 313267"/>
                  <a:gd name="connsiteX3-789" fmla="*/ 232834 w 2523067"/>
                  <a:gd name="connsiteY3-790" fmla="*/ 12700 h 313267"/>
                  <a:gd name="connsiteX4-791" fmla="*/ 270934 w 2523067"/>
                  <a:gd name="connsiteY4-792" fmla="*/ 16933 h 313267"/>
                  <a:gd name="connsiteX5-793" fmla="*/ 533400 w 2523067"/>
                  <a:gd name="connsiteY5-794" fmla="*/ 25400 h 313267"/>
                  <a:gd name="connsiteX6-795" fmla="*/ 1193800 w 2523067"/>
                  <a:gd name="connsiteY6-796" fmla="*/ 258233 h 313267"/>
                  <a:gd name="connsiteX7-797" fmla="*/ 1477434 w 2523067"/>
                  <a:gd name="connsiteY7-798" fmla="*/ 283633 h 313267"/>
                  <a:gd name="connsiteX8-799" fmla="*/ 1519767 w 2523067"/>
                  <a:gd name="connsiteY8-800" fmla="*/ 279400 h 313267"/>
                  <a:gd name="connsiteX9-801" fmla="*/ 1621367 w 2523067"/>
                  <a:gd name="connsiteY9-802" fmla="*/ 270933 h 313267"/>
                  <a:gd name="connsiteX10-803" fmla="*/ 1727200 w 2523067"/>
                  <a:gd name="connsiteY10-804" fmla="*/ 254000 h 313267"/>
                  <a:gd name="connsiteX11-805" fmla="*/ 1799167 w 2523067"/>
                  <a:gd name="connsiteY11-806" fmla="*/ 245533 h 313267"/>
                  <a:gd name="connsiteX12-807" fmla="*/ 1858434 w 2523067"/>
                  <a:gd name="connsiteY12-808" fmla="*/ 241300 h 313267"/>
                  <a:gd name="connsiteX13-809" fmla="*/ 2027767 w 2523067"/>
                  <a:gd name="connsiteY13-810" fmla="*/ 237067 h 313267"/>
                  <a:gd name="connsiteX14-811" fmla="*/ 2154767 w 2523067"/>
                  <a:gd name="connsiteY14-812" fmla="*/ 245533 h 313267"/>
                  <a:gd name="connsiteX15-813" fmla="*/ 2269067 w 2523067"/>
                  <a:gd name="connsiteY15-814" fmla="*/ 258233 h 313267"/>
                  <a:gd name="connsiteX16-815" fmla="*/ 2302934 w 2523067"/>
                  <a:gd name="connsiteY16-816" fmla="*/ 275167 h 313267"/>
                  <a:gd name="connsiteX17-817" fmla="*/ 2319867 w 2523067"/>
                  <a:gd name="connsiteY17-818" fmla="*/ 279400 h 313267"/>
                  <a:gd name="connsiteX18-819" fmla="*/ 2438400 w 2523067"/>
                  <a:gd name="connsiteY18-820" fmla="*/ 287867 h 313267"/>
                  <a:gd name="connsiteX19-821" fmla="*/ 2463800 w 2523067"/>
                  <a:gd name="connsiteY19-822" fmla="*/ 300567 h 313267"/>
                  <a:gd name="connsiteX20-823" fmla="*/ 2523067 w 2523067"/>
                  <a:gd name="connsiteY20-824" fmla="*/ 313267 h 313267"/>
                  <a:gd name="connsiteX0-825" fmla="*/ 0 w 2523067"/>
                  <a:gd name="connsiteY0-826" fmla="*/ 0 h 313267"/>
                  <a:gd name="connsiteX1-827" fmla="*/ 25400 w 2523067"/>
                  <a:gd name="connsiteY1-828" fmla="*/ 8467 h 313267"/>
                  <a:gd name="connsiteX2-829" fmla="*/ 131234 w 2523067"/>
                  <a:gd name="connsiteY2-830" fmla="*/ 8467 h 313267"/>
                  <a:gd name="connsiteX3-831" fmla="*/ 232834 w 2523067"/>
                  <a:gd name="connsiteY3-832" fmla="*/ 12700 h 313267"/>
                  <a:gd name="connsiteX4-833" fmla="*/ 270934 w 2523067"/>
                  <a:gd name="connsiteY4-834" fmla="*/ 16933 h 313267"/>
                  <a:gd name="connsiteX5-835" fmla="*/ 533400 w 2523067"/>
                  <a:gd name="connsiteY5-836" fmla="*/ 25400 h 313267"/>
                  <a:gd name="connsiteX6-837" fmla="*/ 1193800 w 2523067"/>
                  <a:gd name="connsiteY6-838" fmla="*/ 258233 h 313267"/>
                  <a:gd name="connsiteX7-839" fmla="*/ 1477434 w 2523067"/>
                  <a:gd name="connsiteY7-840" fmla="*/ 283633 h 313267"/>
                  <a:gd name="connsiteX8-841" fmla="*/ 1621367 w 2523067"/>
                  <a:gd name="connsiteY8-842" fmla="*/ 270933 h 313267"/>
                  <a:gd name="connsiteX9-843" fmla="*/ 1727200 w 2523067"/>
                  <a:gd name="connsiteY9-844" fmla="*/ 254000 h 313267"/>
                  <a:gd name="connsiteX10-845" fmla="*/ 1799167 w 2523067"/>
                  <a:gd name="connsiteY10-846" fmla="*/ 245533 h 313267"/>
                  <a:gd name="connsiteX11-847" fmla="*/ 1858434 w 2523067"/>
                  <a:gd name="connsiteY11-848" fmla="*/ 241300 h 313267"/>
                  <a:gd name="connsiteX12-849" fmla="*/ 2027767 w 2523067"/>
                  <a:gd name="connsiteY12-850" fmla="*/ 237067 h 313267"/>
                  <a:gd name="connsiteX13-851" fmla="*/ 2154767 w 2523067"/>
                  <a:gd name="connsiteY13-852" fmla="*/ 245533 h 313267"/>
                  <a:gd name="connsiteX14-853" fmla="*/ 2269067 w 2523067"/>
                  <a:gd name="connsiteY14-854" fmla="*/ 258233 h 313267"/>
                  <a:gd name="connsiteX15-855" fmla="*/ 2302934 w 2523067"/>
                  <a:gd name="connsiteY15-856" fmla="*/ 275167 h 313267"/>
                  <a:gd name="connsiteX16-857" fmla="*/ 2319867 w 2523067"/>
                  <a:gd name="connsiteY16-858" fmla="*/ 279400 h 313267"/>
                  <a:gd name="connsiteX17-859" fmla="*/ 2438400 w 2523067"/>
                  <a:gd name="connsiteY17-860" fmla="*/ 287867 h 313267"/>
                  <a:gd name="connsiteX18-861" fmla="*/ 2463800 w 2523067"/>
                  <a:gd name="connsiteY18-862" fmla="*/ 300567 h 313267"/>
                  <a:gd name="connsiteX19-863" fmla="*/ 2523067 w 2523067"/>
                  <a:gd name="connsiteY19-864" fmla="*/ 313267 h 313267"/>
                  <a:gd name="connsiteX0-865" fmla="*/ 0 w 2523067"/>
                  <a:gd name="connsiteY0-866" fmla="*/ 0 h 313267"/>
                  <a:gd name="connsiteX1-867" fmla="*/ 25400 w 2523067"/>
                  <a:gd name="connsiteY1-868" fmla="*/ 8467 h 313267"/>
                  <a:gd name="connsiteX2-869" fmla="*/ 131234 w 2523067"/>
                  <a:gd name="connsiteY2-870" fmla="*/ 8467 h 313267"/>
                  <a:gd name="connsiteX3-871" fmla="*/ 232834 w 2523067"/>
                  <a:gd name="connsiteY3-872" fmla="*/ 12700 h 313267"/>
                  <a:gd name="connsiteX4-873" fmla="*/ 270934 w 2523067"/>
                  <a:gd name="connsiteY4-874" fmla="*/ 16933 h 313267"/>
                  <a:gd name="connsiteX5-875" fmla="*/ 533400 w 2523067"/>
                  <a:gd name="connsiteY5-876" fmla="*/ 25400 h 313267"/>
                  <a:gd name="connsiteX6-877" fmla="*/ 1193800 w 2523067"/>
                  <a:gd name="connsiteY6-878" fmla="*/ 258233 h 313267"/>
                  <a:gd name="connsiteX7-879" fmla="*/ 1477434 w 2523067"/>
                  <a:gd name="connsiteY7-880" fmla="*/ 283633 h 313267"/>
                  <a:gd name="connsiteX8-881" fmla="*/ 1513735 w 2523067"/>
                  <a:gd name="connsiteY8-882" fmla="*/ 283972 h 313267"/>
                  <a:gd name="connsiteX9-883" fmla="*/ 1621367 w 2523067"/>
                  <a:gd name="connsiteY9-884" fmla="*/ 270933 h 313267"/>
                  <a:gd name="connsiteX10-885" fmla="*/ 1727200 w 2523067"/>
                  <a:gd name="connsiteY10-886" fmla="*/ 254000 h 313267"/>
                  <a:gd name="connsiteX11-887" fmla="*/ 1799167 w 2523067"/>
                  <a:gd name="connsiteY11-888" fmla="*/ 245533 h 313267"/>
                  <a:gd name="connsiteX12-889" fmla="*/ 1858434 w 2523067"/>
                  <a:gd name="connsiteY12-890" fmla="*/ 241300 h 313267"/>
                  <a:gd name="connsiteX13-891" fmla="*/ 2027767 w 2523067"/>
                  <a:gd name="connsiteY13-892" fmla="*/ 237067 h 313267"/>
                  <a:gd name="connsiteX14-893" fmla="*/ 2154767 w 2523067"/>
                  <a:gd name="connsiteY14-894" fmla="*/ 245533 h 313267"/>
                  <a:gd name="connsiteX15-895" fmla="*/ 2269067 w 2523067"/>
                  <a:gd name="connsiteY15-896" fmla="*/ 258233 h 313267"/>
                  <a:gd name="connsiteX16-897" fmla="*/ 2302934 w 2523067"/>
                  <a:gd name="connsiteY16-898" fmla="*/ 275167 h 313267"/>
                  <a:gd name="connsiteX17-899" fmla="*/ 2319867 w 2523067"/>
                  <a:gd name="connsiteY17-900" fmla="*/ 279400 h 313267"/>
                  <a:gd name="connsiteX18-901" fmla="*/ 2438400 w 2523067"/>
                  <a:gd name="connsiteY18-902" fmla="*/ 287867 h 313267"/>
                  <a:gd name="connsiteX19-903" fmla="*/ 2463800 w 2523067"/>
                  <a:gd name="connsiteY19-904" fmla="*/ 300567 h 313267"/>
                  <a:gd name="connsiteX20-905" fmla="*/ 2523067 w 2523067"/>
                  <a:gd name="connsiteY20-906" fmla="*/ 313267 h 313267"/>
                  <a:gd name="connsiteX0-907" fmla="*/ 0 w 2523067"/>
                  <a:gd name="connsiteY0-908" fmla="*/ 0 h 313267"/>
                  <a:gd name="connsiteX1-909" fmla="*/ 25400 w 2523067"/>
                  <a:gd name="connsiteY1-910" fmla="*/ 8467 h 313267"/>
                  <a:gd name="connsiteX2-911" fmla="*/ 131234 w 2523067"/>
                  <a:gd name="connsiteY2-912" fmla="*/ 8467 h 313267"/>
                  <a:gd name="connsiteX3-913" fmla="*/ 232834 w 2523067"/>
                  <a:gd name="connsiteY3-914" fmla="*/ 12700 h 313267"/>
                  <a:gd name="connsiteX4-915" fmla="*/ 270934 w 2523067"/>
                  <a:gd name="connsiteY4-916" fmla="*/ 16933 h 313267"/>
                  <a:gd name="connsiteX5-917" fmla="*/ 533400 w 2523067"/>
                  <a:gd name="connsiteY5-918" fmla="*/ 25400 h 313267"/>
                  <a:gd name="connsiteX6-919" fmla="*/ 1193800 w 2523067"/>
                  <a:gd name="connsiteY6-920" fmla="*/ 258233 h 313267"/>
                  <a:gd name="connsiteX7-921" fmla="*/ 1477434 w 2523067"/>
                  <a:gd name="connsiteY7-922" fmla="*/ 283633 h 313267"/>
                  <a:gd name="connsiteX8-923" fmla="*/ 1513735 w 2523067"/>
                  <a:gd name="connsiteY8-924" fmla="*/ 283972 h 313267"/>
                  <a:gd name="connsiteX9-925" fmla="*/ 1727200 w 2523067"/>
                  <a:gd name="connsiteY9-926" fmla="*/ 254000 h 313267"/>
                  <a:gd name="connsiteX10-927" fmla="*/ 1799167 w 2523067"/>
                  <a:gd name="connsiteY10-928" fmla="*/ 245533 h 313267"/>
                  <a:gd name="connsiteX11-929" fmla="*/ 1858434 w 2523067"/>
                  <a:gd name="connsiteY11-930" fmla="*/ 241300 h 313267"/>
                  <a:gd name="connsiteX12-931" fmla="*/ 2027767 w 2523067"/>
                  <a:gd name="connsiteY12-932" fmla="*/ 237067 h 313267"/>
                  <a:gd name="connsiteX13-933" fmla="*/ 2154767 w 2523067"/>
                  <a:gd name="connsiteY13-934" fmla="*/ 245533 h 313267"/>
                  <a:gd name="connsiteX14-935" fmla="*/ 2269067 w 2523067"/>
                  <a:gd name="connsiteY14-936" fmla="*/ 258233 h 313267"/>
                  <a:gd name="connsiteX15-937" fmla="*/ 2302934 w 2523067"/>
                  <a:gd name="connsiteY15-938" fmla="*/ 275167 h 313267"/>
                  <a:gd name="connsiteX16-939" fmla="*/ 2319867 w 2523067"/>
                  <a:gd name="connsiteY16-940" fmla="*/ 279400 h 313267"/>
                  <a:gd name="connsiteX17-941" fmla="*/ 2438400 w 2523067"/>
                  <a:gd name="connsiteY17-942" fmla="*/ 287867 h 313267"/>
                  <a:gd name="connsiteX18-943" fmla="*/ 2463800 w 2523067"/>
                  <a:gd name="connsiteY18-944" fmla="*/ 300567 h 313267"/>
                  <a:gd name="connsiteX19-945" fmla="*/ 2523067 w 2523067"/>
                  <a:gd name="connsiteY19-946" fmla="*/ 313267 h 313267"/>
                  <a:gd name="connsiteX0-947" fmla="*/ 0 w 2523067"/>
                  <a:gd name="connsiteY0-948" fmla="*/ 0 h 313267"/>
                  <a:gd name="connsiteX1-949" fmla="*/ 25400 w 2523067"/>
                  <a:gd name="connsiteY1-950" fmla="*/ 8467 h 313267"/>
                  <a:gd name="connsiteX2-951" fmla="*/ 131234 w 2523067"/>
                  <a:gd name="connsiteY2-952" fmla="*/ 8467 h 313267"/>
                  <a:gd name="connsiteX3-953" fmla="*/ 232834 w 2523067"/>
                  <a:gd name="connsiteY3-954" fmla="*/ 12700 h 313267"/>
                  <a:gd name="connsiteX4-955" fmla="*/ 270934 w 2523067"/>
                  <a:gd name="connsiteY4-956" fmla="*/ 16933 h 313267"/>
                  <a:gd name="connsiteX5-957" fmla="*/ 533400 w 2523067"/>
                  <a:gd name="connsiteY5-958" fmla="*/ 25400 h 313267"/>
                  <a:gd name="connsiteX6-959" fmla="*/ 1193800 w 2523067"/>
                  <a:gd name="connsiteY6-960" fmla="*/ 258233 h 313267"/>
                  <a:gd name="connsiteX7-961" fmla="*/ 1477434 w 2523067"/>
                  <a:gd name="connsiteY7-962" fmla="*/ 283633 h 313267"/>
                  <a:gd name="connsiteX8-963" fmla="*/ 1727200 w 2523067"/>
                  <a:gd name="connsiteY8-964" fmla="*/ 254000 h 313267"/>
                  <a:gd name="connsiteX9-965" fmla="*/ 1799167 w 2523067"/>
                  <a:gd name="connsiteY9-966" fmla="*/ 245533 h 313267"/>
                  <a:gd name="connsiteX10-967" fmla="*/ 1858434 w 2523067"/>
                  <a:gd name="connsiteY10-968" fmla="*/ 241300 h 313267"/>
                  <a:gd name="connsiteX11-969" fmla="*/ 2027767 w 2523067"/>
                  <a:gd name="connsiteY11-970" fmla="*/ 237067 h 313267"/>
                  <a:gd name="connsiteX12-971" fmla="*/ 2154767 w 2523067"/>
                  <a:gd name="connsiteY12-972" fmla="*/ 245533 h 313267"/>
                  <a:gd name="connsiteX13-973" fmla="*/ 2269067 w 2523067"/>
                  <a:gd name="connsiteY13-974" fmla="*/ 258233 h 313267"/>
                  <a:gd name="connsiteX14-975" fmla="*/ 2302934 w 2523067"/>
                  <a:gd name="connsiteY14-976" fmla="*/ 275167 h 313267"/>
                  <a:gd name="connsiteX15-977" fmla="*/ 2319867 w 2523067"/>
                  <a:gd name="connsiteY15-978" fmla="*/ 279400 h 313267"/>
                  <a:gd name="connsiteX16-979" fmla="*/ 2438400 w 2523067"/>
                  <a:gd name="connsiteY16-980" fmla="*/ 287867 h 313267"/>
                  <a:gd name="connsiteX17-981" fmla="*/ 2463800 w 2523067"/>
                  <a:gd name="connsiteY17-982" fmla="*/ 300567 h 313267"/>
                  <a:gd name="connsiteX18-983" fmla="*/ 2523067 w 2523067"/>
                  <a:gd name="connsiteY18-984" fmla="*/ 313267 h 313267"/>
                  <a:gd name="connsiteX0-985" fmla="*/ 0 w 2523067"/>
                  <a:gd name="connsiteY0-986" fmla="*/ 0 h 313267"/>
                  <a:gd name="connsiteX1-987" fmla="*/ 25400 w 2523067"/>
                  <a:gd name="connsiteY1-988" fmla="*/ 8467 h 313267"/>
                  <a:gd name="connsiteX2-989" fmla="*/ 131234 w 2523067"/>
                  <a:gd name="connsiteY2-990" fmla="*/ 8467 h 313267"/>
                  <a:gd name="connsiteX3-991" fmla="*/ 232834 w 2523067"/>
                  <a:gd name="connsiteY3-992" fmla="*/ 12700 h 313267"/>
                  <a:gd name="connsiteX4-993" fmla="*/ 270934 w 2523067"/>
                  <a:gd name="connsiteY4-994" fmla="*/ 16933 h 313267"/>
                  <a:gd name="connsiteX5-995" fmla="*/ 533400 w 2523067"/>
                  <a:gd name="connsiteY5-996" fmla="*/ 25400 h 313267"/>
                  <a:gd name="connsiteX6-997" fmla="*/ 1193800 w 2523067"/>
                  <a:gd name="connsiteY6-998" fmla="*/ 258233 h 313267"/>
                  <a:gd name="connsiteX7-999" fmla="*/ 1727200 w 2523067"/>
                  <a:gd name="connsiteY7-1000" fmla="*/ 254000 h 313267"/>
                  <a:gd name="connsiteX8-1001" fmla="*/ 1799167 w 2523067"/>
                  <a:gd name="connsiteY8-1002" fmla="*/ 245533 h 313267"/>
                  <a:gd name="connsiteX9-1003" fmla="*/ 1858434 w 2523067"/>
                  <a:gd name="connsiteY9-1004" fmla="*/ 241300 h 313267"/>
                  <a:gd name="connsiteX10-1005" fmla="*/ 2027767 w 2523067"/>
                  <a:gd name="connsiteY10-1006" fmla="*/ 237067 h 313267"/>
                  <a:gd name="connsiteX11-1007" fmla="*/ 2154767 w 2523067"/>
                  <a:gd name="connsiteY11-1008" fmla="*/ 245533 h 313267"/>
                  <a:gd name="connsiteX12-1009" fmla="*/ 2269067 w 2523067"/>
                  <a:gd name="connsiteY12-1010" fmla="*/ 258233 h 313267"/>
                  <a:gd name="connsiteX13-1011" fmla="*/ 2302934 w 2523067"/>
                  <a:gd name="connsiteY13-1012" fmla="*/ 275167 h 313267"/>
                  <a:gd name="connsiteX14-1013" fmla="*/ 2319867 w 2523067"/>
                  <a:gd name="connsiteY14-1014" fmla="*/ 279400 h 313267"/>
                  <a:gd name="connsiteX15-1015" fmla="*/ 2438400 w 2523067"/>
                  <a:gd name="connsiteY15-1016" fmla="*/ 287867 h 313267"/>
                  <a:gd name="connsiteX16-1017" fmla="*/ 2463800 w 2523067"/>
                  <a:gd name="connsiteY16-1018" fmla="*/ 300567 h 313267"/>
                  <a:gd name="connsiteX17-1019" fmla="*/ 2523067 w 2523067"/>
                  <a:gd name="connsiteY17-1020" fmla="*/ 313267 h 313267"/>
                  <a:gd name="connsiteX0-1021" fmla="*/ 0 w 2523067"/>
                  <a:gd name="connsiteY0-1022" fmla="*/ 0 h 313267"/>
                  <a:gd name="connsiteX1-1023" fmla="*/ 25400 w 2523067"/>
                  <a:gd name="connsiteY1-1024" fmla="*/ 8467 h 313267"/>
                  <a:gd name="connsiteX2-1025" fmla="*/ 131234 w 2523067"/>
                  <a:gd name="connsiteY2-1026" fmla="*/ 8467 h 313267"/>
                  <a:gd name="connsiteX3-1027" fmla="*/ 232834 w 2523067"/>
                  <a:gd name="connsiteY3-1028" fmla="*/ 12700 h 313267"/>
                  <a:gd name="connsiteX4-1029" fmla="*/ 270934 w 2523067"/>
                  <a:gd name="connsiteY4-1030" fmla="*/ 16933 h 313267"/>
                  <a:gd name="connsiteX5-1031" fmla="*/ 533400 w 2523067"/>
                  <a:gd name="connsiteY5-1032" fmla="*/ 25400 h 313267"/>
                  <a:gd name="connsiteX6-1033" fmla="*/ 1193800 w 2523067"/>
                  <a:gd name="connsiteY6-1034" fmla="*/ 258233 h 313267"/>
                  <a:gd name="connsiteX7-1035" fmla="*/ 1799167 w 2523067"/>
                  <a:gd name="connsiteY7-1036" fmla="*/ 245533 h 313267"/>
                  <a:gd name="connsiteX8-1037" fmla="*/ 1858434 w 2523067"/>
                  <a:gd name="connsiteY8-1038" fmla="*/ 241300 h 313267"/>
                  <a:gd name="connsiteX9-1039" fmla="*/ 2027767 w 2523067"/>
                  <a:gd name="connsiteY9-1040" fmla="*/ 237067 h 313267"/>
                  <a:gd name="connsiteX10-1041" fmla="*/ 2154767 w 2523067"/>
                  <a:gd name="connsiteY10-1042" fmla="*/ 245533 h 313267"/>
                  <a:gd name="connsiteX11-1043" fmla="*/ 2269067 w 2523067"/>
                  <a:gd name="connsiteY11-1044" fmla="*/ 258233 h 313267"/>
                  <a:gd name="connsiteX12-1045" fmla="*/ 2302934 w 2523067"/>
                  <a:gd name="connsiteY12-1046" fmla="*/ 275167 h 313267"/>
                  <a:gd name="connsiteX13-1047" fmla="*/ 2319867 w 2523067"/>
                  <a:gd name="connsiteY13-1048" fmla="*/ 279400 h 313267"/>
                  <a:gd name="connsiteX14-1049" fmla="*/ 2438400 w 2523067"/>
                  <a:gd name="connsiteY14-1050" fmla="*/ 287867 h 313267"/>
                  <a:gd name="connsiteX15-1051" fmla="*/ 2463800 w 2523067"/>
                  <a:gd name="connsiteY15-1052" fmla="*/ 300567 h 313267"/>
                  <a:gd name="connsiteX16-1053" fmla="*/ 2523067 w 2523067"/>
                  <a:gd name="connsiteY16-1054" fmla="*/ 313267 h 313267"/>
                  <a:gd name="connsiteX0-1055" fmla="*/ 0 w 2523067"/>
                  <a:gd name="connsiteY0-1056" fmla="*/ 0 h 313267"/>
                  <a:gd name="connsiteX1-1057" fmla="*/ 25400 w 2523067"/>
                  <a:gd name="connsiteY1-1058" fmla="*/ 8467 h 313267"/>
                  <a:gd name="connsiteX2-1059" fmla="*/ 131234 w 2523067"/>
                  <a:gd name="connsiteY2-1060" fmla="*/ 8467 h 313267"/>
                  <a:gd name="connsiteX3-1061" fmla="*/ 232834 w 2523067"/>
                  <a:gd name="connsiteY3-1062" fmla="*/ 12700 h 313267"/>
                  <a:gd name="connsiteX4-1063" fmla="*/ 270934 w 2523067"/>
                  <a:gd name="connsiteY4-1064" fmla="*/ 16933 h 313267"/>
                  <a:gd name="connsiteX5-1065" fmla="*/ 533400 w 2523067"/>
                  <a:gd name="connsiteY5-1066" fmla="*/ 25400 h 313267"/>
                  <a:gd name="connsiteX6-1067" fmla="*/ 1193800 w 2523067"/>
                  <a:gd name="connsiteY6-1068" fmla="*/ 258233 h 313267"/>
                  <a:gd name="connsiteX7-1069" fmla="*/ 1799167 w 2523067"/>
                  <a:gd name="connsiteY7-1070" fmla="*/ 245533 h 313267"/>
                  <a:gd name="connsiteX8-1071" fmla="*/ 1858434 w 2523067"/>
                  <a:gd name="connsiteY8-1072" fmla="*/ 241300 h 313267"/>
                  <a:gd name="connsiteX9-1073" fmla="*/ 2154767 w 2523067"/>
                  <a:gd name="connsiteY9-1074" fmla="*/ 245533 h 313267"/>
                  <a:gd name="connsiteX10-1075" fmla="*/ 2269067 w 2523067"/>
                  <a:gd name="connsiteY10-1076" fmla="*/ 258233 h 313267"/>
                  <a:gd name="connsiteX11-1077" fmla="*/ 2302934 w 2523067"/>
                  <a:gd name="connsiteY11-1078" fmla="*/ 275167 h 313267"/>
                  <a:gd name="connsiteX12-1079" fmla="*/ 2319867 w 2523067"/>
                  <a:gd name="connsiteY12-1080" fmla="*/ 279400 h 313267"/>
                  <a:gd name="connsiteX13-1081" fmla="*/ 2438400 w 2523067"/>
                  <a:gd name="connsiteY13-1082" fmla="*/ 287867 h 313267"/>
                  <a:gd name="connsiteX14-1083" fmla="*/ 2463800 w 2523067"/>
                  <a:gd name="connsiteY14-1084" fmla="*/ 300567 h 313267"/>
                  <a:gd name="connsiteX15-1085" fmla="*/ 2523067 w 2523067"/>
                  <a:gd name="connsiteY15-1086" fmla="*/ 313267 h 313267"/>
                  <a:gd name="connsiteX0-1087" fmla="*/ 0 w 2523067"/>
                  <a:gd name="connsiteY0-1088" fmla="*/ 0 h 313267"/>
                  <a:gd name="connsiteX1-1089" fmla="*/ 25400 w 2523067"/>
                  <a:gd name="connsiteY1-1090" fmla="*/ 8467 h 313267"/>
                  <a:gd name="connsiteX2-1091" fmla="*/ 131234 w 2523067"/>
                  <a:gd name="connsiteY2-1092" fmla="*/ 8467 h 313267"/>
                  <a:gd name="connsiteX3-1093" fmla="*/ 232834 w 2523067"/>
                  <a:gd name="connsiteY3-1094" fmla="*/ 12700 h 313267"/>
                  <a:gd name="connsiteX4-1095" fmla="*/ 270934 w 2523067"/>
                  <a:gd name="connsiteY4-1096" fmla="*/ 16933 h 313267"/>
                  <a:gd name="connsiteX5-1097" fmla="*/ 533400 w 2523067"/>
                  <a:gd name="connsiteY5-1098" fmla="*/ 25400 h 313267"/>
                  <a:gd name="connsiteX6-1099" fmla="*/ 1193800 w 2523067"/>
                  <a:gd name="connsiteY6-1100" fmla="*/ 258233 h 313267"/>
                  <a:gd name="connsiteX7-1101" fmla="*/ 1799167 w 2523067"/>
                  <a:gd name="connsiteY7-1102" fmla="*/ 245533 h 313267"/>
                  <a:gd name="connsiteX8-1103" fmla="*/ 1858434 w 2523067"/>
                  <a:gd name="connsiteY8-1104" fmla="*/ 241300 h 313267"/>
                  <a:gd name="connsiteX9-1105" fmla="*/ 2269067 w 2523067"/>
                  <a:gd name="connsiteY9-1106" fmla="*/ 258233 h 313267"/>
                  <a:gd name="connsiteX10-1107" fmla="*/ 2302934 w 2523067"/>
                  <a:gd name="connsiteY10-1108" fmla="*/ 275167 h 313267"/>
                  <a:gd name="connsiteX11-1109" fmla="*/ 2319867 w 2523067"/>
                  <a:gd name="connsiteY11-1110" fmla="*/ 279400 h 313267"/>
                  <a:gd name="connsiteX12-1111" fmla="*/ 2438400 w 2523067"/>
                  <a:gd name="connsiteY12-1112" fmla="*/ 287867 h 313267"/>
                  <a:gd name="connsiteX13-1113" fmla="*/ 2463800 w 2523067"/>
                  <a:gd name="connsiteY13-1114" fmla="*/ 300567 h 313267"/>
                  <a:gd name="connsiteX14-1115" fmla="*/ 2523067 w 2523067"/>
                  <a:gd name="connsiteY14-1116" fmla="*/ 313267 h 313267"/>
                  <a:gd name="connsiteX0-1117" fmla="*/ 0 w 2523067"/>
                  <a:gd name="connsiteY0-1118" fmla="*/ 0 h 313267"/>
                  <a:gd name="connsiteX1-1119" fmla="*/ 25400 w 2523067"/>
                  <a:gd name="connsiteY1-1120" fmla="*/ 8467 h 313267"/>
                  <a:gd name="connsiteX2-1121" fmla="*/ 131234 w 2523067"/>
                  <a:gd name="connsiteY2-1122" fmla="*/ 8467 h 313267"/>
                  <a:gd name="connsiteX3-1123" fmla="*/ 232834 w 2523067"/>
                  <a:gd name="connsiteY3-1124" fmla="*/ 12700 h 313267"/>
                  <a:gd name="connsiteX4-1125" fmla="*/ 270934 w 2523067"/>
                  <a:gd name="connsiteY4-1126" fmla="*/ 16933 h 313267"/>
                  <a:gd name="connsiteX5-1127" fmla="*/ 533400 w 2523067"/>
                  <a:gd name="connsiteY5-1128" fmla="*/ 25400 h 313267"/>
                  <a:gd name="connsiteX6-1129" fmla="*/ 1193800 w 2523067"/>
                  <a:gd name="connsiteY6-1130" fmla="*/ 258233 h 313267"/>
                  <a:gd name="connsiteX7-1131" fmla="*/ 1799167 w 2523067"/>
                  <a:gd name="connsiteY7-1132" fmla="*/ 245533 h 313267"/>
                  <a:gd name="connsiteX8-1133" fmla="*/ 1858434 w 2523067"/>
                  <a:gd name="connsiteY8-1134" fmla="*/ 241300 h 313267"/>
                  <a:gd name="connsiteX9-1135" fmla="*/ 2302934 w 2523067"/>
                  <a:gd name="connsiteY9-1136" fmla="*/ 275167 h 313267"/>
                  <a:gd name="connsiteX10-1137" fmla="*/ 2319867 w 2523067"/>
                  <a:gd name="connsiteY10-1138" fmla="*/ 279400 h 313267"/>
                  <a:gd name="connsiteX11-1139" fmla="*/ 2438400 w 2523067"/>
                  <a:gd name="connsiteY11-1140" fmla="*/ 287867 h 313267"/>
                  <a:gd name="connsiteX12-1141" fmla="*/ 2463800 w 2523067"/>
                  <a:gd name="connsiteY12-1142" fmla="*/ 300567 h 313267"/>
                  <a:gd name="connsiteX13-1143" fmla="*/ 2523067 w 2523067"/>
                  <a:gd name="connsiteY13-1144" fmla="*/ 313267 h 313267"/>
                  <a:gd name="connsiteX0-1145" fmla="*/ 0 w 2523067"/>
                  <a:gd name="connsiteY0-1146" fmla="*/ 0 h 313267"/>
                  <a:gd name="connsiteX1-1147" fmla="*/ 25400 w 2523067"/>
                  <a:gd name="connsiteY1-1148" fmla="*/ 8467 h 313267"/>
                  <a:gd name="connsiteX2-1149" fmla="*/ 131234 w 2523067"/>
                  <a:gd name="connsiteY2-1150" fmla="*/ 8467 h 313267"/>
                  <a:gd name="connsiteX3-1151" fmla="*/ 232834 w 2523067"/>
                  <a:gd name="connsiteY3-1152" fmla="*/ 12700 h 313267"/>
                  <a:gd name="connsiteX4-1153" fmla="*/ 270934 w 2523067"/>
                  <a:gd name="connsiteY4-1154" fmla="*/ 16933 h 313267"/>
                  <a:gd name="connsiteX5-1155" fmla="*/ 533400 w 2523067"/>
                  <a:gd name="connsiteY5-1156" fmla="*/ 25400 h 313267"/>
                  <a:gd name="connsiteX6-1157" fmla="*/ 1193800 w 2523067"/>
                  <a:gd name="connsiteY6-1158" fmla="*/ 258233 h 313267"/>
                  <a:gd name="connsiteX7-1159" fmla="*/ 1799167 w 2523067"/>
                  <a:gd name="connsiteY7-1160" fmla="*/ 245533 h 313267"/>
                  <a:gd name="connsiteX8-1161" fmla="*/ 1858434 w 2523067"/>
                  <a:gd name="connsiteY8-1162" fmla="*/ 241300 h 313267"/>
                  <a:gd name="connsiteX9-1163" fmla="*/ 2302934 w 2523067"/>
                  <a:gd name="connsiteY9-1164" fmla="*/ 275167 h 313267"/>
                  <a:gd name="connsiteX10-1165" fmla="*/ 2438400 w 2523067"/>
                  <a:gd name="connsiteY10-1166" fmla="*/ 287867 h 313267"/>
                  <a:gd name="connsiteX11-1167" fmla="*/ 2463800 w 2523067"/>
                  <a:gd name="connsiteY11-1168" fmla="*/ 300567 h 313267"/>
                  <a:gd name="connsiteX12-1169" fmla="*/ 2523067 w 2523067"/>
                  <a:gd name="connsiteY12-1170" fmla="*/ 313267 h 313267"/>
                  <a:gd name="connsiteX0-1171" fmla="*/ 0 w 2523067"/>
                  <a:gd name="connsiteY0-1172" fmla="*/ 0 h 313267"/>
                  <a:gd name="connsiteX1-1173" fmla="*/ 25400 w 2523067"/>
                  <a:gd name="connsiteY1-1174" fmla="*/ 8467 h 313267"/>
                  <a:gd name="connsiteX2-1175" fmla="*/ 131234 w 2523067"/>
                  <a:gd name="connsiteY2-1176" fmla="*/ 8467 h 313267"/>
                  <a:gd name="connsiteX3-1177" fmla="*/ 232834 w 2523067"/>
                  <a:gd name="connsiteY3-1178" fmla="*/ 12700 h 313267"/>
                  <a:gd name="connsiteX4-1179" fmla="*/ 270934 w 2523067"/>
                  <a:gd name="connsiteY4-1180" fmla="*/ 16933 h 313267"/>
                  <a:gd name="connsiteX5-1181" fmla="*/ 533400 w 2523067"/>
                  <a:gd name="connsiteY5-1182" fmla="*/ 25400 h 313267"/>
                  <a:gd name="connsiteX6-1183" fmla="*/ 1193800 w 2523067"/>
                  <a:gd name="connsiteY6-1184" fmla="*/ 258233 h 313267"/>
                  <a:gd name="connsiteX7-1185" fmla="*/ 1799167 w 2523067"/>
                  <a:gd name="connsiteY7-1186" fmla="*/ 245533 h 313267"/>
                  <a:gd name="connsiteX8-1187" fmla="*/ 1858434 w 2523067"/>
                  <a:gd name="connsiteY8-1188" fmla="*/ 241300 h 313267"/>
                  <a:gd name="connsiteX9-1189" fmla="*/ 2438400 w 2523067"/>
                  <a:gd name="connsiteY9-1190" fmla="*/ 287867 h 313267"/>
                  <a:gd name="connsiteX10-1191" fmla="*/ 2463800 w 2523067"/>
                  <a:gd name="connsiteY10-1192" fmla="*/ 300567 h 313267"/>
                  <a:gd name="connsiteX11-1193" fmla="*/ 2523067 w 2523067"/>
                  <a:gd name="connsiteY11-1194" fmla="*/ 313267 h 313267"/>
                  <a:gd name="connsiteX0-1195" fmla="*/ 0 w 2523067"/>
                  <a:gd name="connsiteY0-1196" fmla="*/ 0 h 313267"/>
                  <a:gd name="connsiteX1-1197" fmla="*/ 25400 w 2523067"/>
                  <a:gd name="connsiteY1-1198" fmla="*/ 8467 h 313267"/>
                  <a:gd name="connsiteX2-1199" fmla="*/ 131234 w 2523067"/>
                  <a:gd name="connsiteY2-1200" fmla="*/ 8467 h 313267"/>
                  <a:gd name="connsiteX3-1201" fmla="*/ 232834 w 2523067"/>
                  <a:gd name="connsiteY3-1202" fmla="*/ 12700 h 313267"/>
                  <a:gd name="connsiteX4-1203" fmla="*/ 270934 w 2523067"/>
                  <a:gd name="connsiteY4-1204" fmla="*/ 16933 h 313267"/>
                  <a:gd name="connsiteX5-1205" fmla="*/ 533400 w 2523067"/>
                  <a:gd name="connsiteY5-1206" fmla="*/ 25400 h 313267"/>
                  <a:gd name="connsiteX6-1207" fmla="*/ 1193800 w 2523067"/>
                  <a:gd name="connsiteY6-1208" fmla="*/ 258233 h 313267"/>
                  <a:gd name="connsiteX7-1209" fmla="*/ 1799167 w 2523067"/>
                  <a:gd name="connsiteY7-1210" fmla="*/ 245533 h 313267"/>
                  <a:gd name="connsiteX8-1211" fmla="*/ 1858434 w 2523067"/>
                  <a:gd name="connsiteY8-1212" fmla="*/ 241300 h 313267"/>
                  <a:gd name="connsiteX9-1213" fmla="*/ 2438400 w 2523067"/>
                  <a:gd name="connsiteY9-1214" fmla="*/ 287867 h 313267"/>
                  <a:gd name="connsiteX10-1215" fmla="*/ 2523067 w 2523067"/>
                  <a:gd name="connsiteY10-1216" fmla="*/ 313267 h 313267"/>
                  <a:gd name="connsiteX0-1217" fmla="*/ 0 w 2523067"/>
                  <a:gd name="connsiteY0-1218" fmla="*/ 0 h 313267"/>
                  <a:gd name="connsiteX1-1219" fmla="*/ 25400 w 2523067"/>
                  <a:gd name="connsiteY1-1220" fmla="*/ 8467 h 313267"/>
                  <a:gd name="connsiteX2-1221" fmla="*/ 131234 w 2523067"/>
                  <a:gd name="connsiteY2-1222" fmla="*/ 8467 h 313267"/>
                  <a:gd name="connsiteX3-1223" fmla="*/ 232834 w 2523067"/>
                  <a:gd name="connsiteY3-1224" fmla="*/ 12700 h 313267"/>
                  <a:gd name="connsiteX4-1225" fmla="*/ 270934 w 2523067"/>
                  <a:gd name="connsiteY4-1226" fmla="*/ 16933 h 313267"/>
                  <a:gd name="connsiteX5-1227" fmla="*/ 533400 w 2523067"/>
                  <a:gd name="connsiteY5-1228" fmla="*/ 25400 h 313267"/>
                  <a:gd name="connsiteX6-1229" fmla="*/ 1193800 w 2523067"/>
                  <a:gd name="connsiteY6-1230" fmla="*/ 258233 h 313267"/>
                  <a:gd name="connsiteX7-1231" fmla="*/ 1799167 w 2523067"/>
                  <a:gd name="connsiteY7-1232" fmla="*/ 245533 h 313267"/>
                  <a:gd name="connsiteX8-1233" fmla="*/ 1858434 w 2523067"/>
                  <a:gd name="connsiteY8-1234" fmla="*/ 241300 h 313267"/>
                  <a:gd name="connsiteX9-1235" fmla="*/ 2523067 w 2523067"/>
                  <a:gd name="connsiteY9-1236" fmla="*/ 313267 h 313267"/>
                  <a:gd name="connsiteX0-1237" fmla="*/ 0 w 2523067"/>
                  <a:gd name="connsiteY0-1238" fmla="*/ 0 h 313267"/>
                  <a:gd name="connsiteX1-1239" fmla="*/ 25400 w 2523067"/>
                  <a:gd name="connsiteY1-1240" fmla="*/ 8467 h 313267"/>
                  <a:gd name="connsiteX2-1241" fmla="*/ 131234 w 2523067"/>
                  <a:gd name="connsiteY2-1242" fmla="*/ 8467 h 313267"/>
                  <a:gd name="connsiteX3-1243" fmla="*/ 232834 w 2523067"/>
                  <a:gd name="connsiteY3-1244" fmla="*/ 12700 h 313267"/>
                  <a:gd name="connsiteX4-1245" fmla="*/ 533400 w 2523067"/>
                  <a:gd name="connsiteY4-1246" fmla="*/ 25400 h 313267"/>
                  <a:gd name="connsiteX5-1247" fmla="*/ 1193800 w 2523067"/>
                  <a:gd name="connsiteY5-1248" fmla="*/ 258233 h 313267"/>
                  <a:gd name="connsiteX6-1249" fmla="*/ 1799167 w 2523067"/>
                  <a:gd name="connsiteY6-1250" fmla="*/ 245533 h 313267"/>
                  <a:gd name="connsiteX7-1251" fmla="*/ 1858434 w 2523067"/>
                  <a:gd name="connsiteY7-1252" fmla="*/ 241300 h 313267"/>
                  <a:gd name="connsiteX8-1253" fmla="*/ 2523067 w 2523067"/>
                  <a:gd name="connsiteY8-1254" fmla="*/ 313267 h 313267"/>
                  <a:gd name="connsiteX0-1255" fmla="*/ 0 w 2523067"/>
                  <a:gd name="connsiteY0-1256" fmla="*/ 0 h 313267"/>
                  <a:gd name="connsiteX1-1257" fmla="*/ 25400 w 2523067"/>
                  <a:gd name="connsiteY1-1258" fmla="*/ 8467 h 313267"/>
                  <a:gd name="connsiteX2-1259" fmla="*/ 131234 w 2523067"/>
                  <a:gd name="connsiteY2-1260" fmla="*/ 8467 h 313267"/>
                  <a:gd name="connsiteX3-1261" fmla="*/ 533400 w 2523067"/>
                  <a:gd name="connsiteY3-1262" fmla="*/ 25400 h 313267"/>
                  <a:gd name="connsiteX4-1263" fmla="*/ 1193800 w 2523067"/>
                  <a:gd name="connsiteY4-1264" fmla="*/ 258233 h 313267"/>
                  <a:gd name="connsiteX5-1265" fmla="*/ 1799167 w 2523067"/>
                  <a:gd name="connsiteY5-1266" fmla="*/ 245533 h 313267"/>
                  <a:gd name="connsiteX6-1267" fmla="*/ 1858434 w 2523067"/>
                  <a:gd name="connsiteY6-1268" fmla="*/ 241300 h 313267"/>
                  <a:gd name="connsiteX7-1269" fmla="*/ 2523067 w 2523067"/>
                  <a:gd name="connsiteY7-1270" fmla="*/ 313267 h 313267"/>
                  <a:gd name="connsiteX0-1271" fmla="*/ 19523 w 2542590"/>
                  <a:gd name="connsiteY0-1272" fmla="*/ 0 h 313267"/>
                  <a:gd name="connsiteX1-1273" fmla="*/ 44923 w 2542590"/>
                  <a:gd name="connsiteY1-1274" fmla="*/ 8467 h 313267"/>
                  <a:gd name="connsiteX2-1275" fmla="*/ 552923 w 2542590"/>
                  <a:gd name="connsiteY2-1276" fmla="*/ 25400 h 313267"/>
                  <a:gd name="connsiteX3-1277" fmla="*/ 1213323 w 2542590"/>
                  <a:gd name="connsiteY3-1278" fmla="*/ 258233 h 313267"/>
                  <a:gd name="connsiteX4-1279" fmla="*/ 1818690 w 2542590"/>
                  <a:gd name="connsiteY4-1280" fmla="*/ 245533 h 313267"/>
                  <a:gd name="connsiteX5-1281" fmla="*/ 1877957 w 2542590"/>
                  <a:gd name="connsiteY5-1282" fmla="*/ 241300 h 313267"/>
                  <a:gd name="connsiteX6-1283" fmla="*/ 2542590 w 2542590"/>
                  <a:gd name="connsiteY6-1284" fmla="*/ 313267 h 313267"/>
                  <a:gd name="connsiteX0-1285" fmla="*/ 0 w 2523067"/>
                  <a:gd name="connsiteY0-1286" fmla="*/ 0 h 313267"/>
                  <a:gd name="connsiteX1-1287" fmla="*/ 533400 w 2523067"/>
                  <a:gd name="connsiteY1-1288" fmla="*/ 25400 h 313267"/>
                  <a:gd name="connsiteX2-1289" fmla="*/ 1193800 w 2523067"/>
                  <a:gd name="connsiteY2-1290" fmla="*/ 258233 h 313267"/>
                  <a:gd name="connsiteX3-1291" fmla="*/ 1799167 w 2523067"/>
                  <a:gd name="connsiteY3-1292" fmla="*/ 245533 h 313267"/>
                  <a:gd name="connsiteX4-1293" fmla="*/ 1858434 w 2523067"/>
                  <a:gd name="connsiteY4-1294" fmla="*/ 241300 h 313267"/>
                  <a:gd name="connsiteX5-1295" fmla="*/ 2523067 w 2523067"/>
                  <a:gd name="connsiteY5-1296" fmla="*/ 313267 h 313267"/>
                  <a:gd name="connsiteX0-1297" fmla="*/ 0 w 2523067"/>
                  <a:gd name="connsiteY0-1298" fmla="*/ 0 h 313267"/>
                  <a:gd name="connsiteX1-1299" fmla="*/ 630766 w 2523067"/>
                  <a:gd name="connsiteY1-1300" fmla="*/ 29634 h 313267"/>
                  <a:gd name="connsiteX2-1301" fmla="*/ 1193800 w 2523067"/>
                  <a:gd name="connsiteY2-1302" fmla="*/ 258233 h 313267"/>
                  <a:gd name="connsiteX3-1303" fmla="*/ 1799167 w 2523067"/>
                  <a:gd name="connsiteY3-1304" fmla="*/ 245533 h 313267"/>
                  <a:gd name="connsiteX4-1305" fmla="*/ 1858434 w 2523067"/>
                  <a:gd name="connsiteY4-1306" fmla="*/ 241300 h 313267"/>
                  <a:gd name="connsiteX5-1307" fmla="*/ 2523067 w 2523067"/>
                  <a:gd name="connsiteY5-1308" fmla="*/ 313267 h 313267"/>
                  <a:gd name="connsiteX0-1309" fmla="*/ 0 w 2523067"/>
                  <a:gd name="connsiteY0-1310" fmla="*/ 0 h 313267"/>
                  <a:gd name="connsiteX1-1311" fmla="*/ 630766 w 2523067"/>
                  <a:gd name="connsiteY1-1312" fmla="*/ 29634 h 313267"/>
                  <a:gd name="connsiteX2-1313" fmla="*/ 1193800 w 2523067"/>
                  <a:gd name="connsiteY2-1314" fmla="*/ 258233 h 313267"/>
                  <a:gd name="connsiteX3-1315" fmla="*/ 1799167 w 2523067"/>
                  <a:gd name="connsiteY3-1316" fmla="*/ 245533 h 313267"/>
                  <a:gd name="connsiteX4-1317" fmla="*/ 1858434 w 2523067"/>
                  <a:gd name="connsiteY4-1318" fmla="*/ 241300 h 313267"/>
                  <a:gd name="connsiteX5-1319" fmla="*/ 2523067 w 2523067"/>
                  <a:gd name="connsiteY5-1320" fmla="*/ 313267 h 313267"/>
                  <a:gd name="connsiteX0-1321" fmla="*/ 0 w 2523067"/>
                  <a:gd name="connsiteY0-1322" fmla="*/ 0 h 313267"/>
                  <a:gd name="connsiteX1-1323" fmla="*/ 630766 w 2523067"/>
                  <a:gd name="connsiteY1-1324" fmla="*/ 29634 h 313267"/>
                  <a:gd name="connsiteX2-1325" fmla="*/ 1193800 w 2523067"/>
                  <a:gd name="connsiteY2-1326" fmla="*/ 258233 h 313267"/>
                  <a:gd name="connsiteX3-1327" fmla="*/ 1799167 w 2523067"/>
                  <a:gd name="connsiteY3-1328" fmla="*/ 245533 h 313267"/>
                  <a:gd name="connsiteX4-1329" fmla="*/ 1858434 w 2523067"/>
                  <a:gd name="connsiteY4-1330" fmla="*/ 241300 h 313267"/>
                  <a:gd name="connsiteX5-1331" fmla="*/ 2523067 w 2523067"/>
                  <a:gd name="connsiteY5-1332" fmla="*/ 313267 h 313267"/>
                  <a:gd name="connsiteX0-1333" fmla="*/ 0 w 2523067"/>
                  <a:gd name="connsiteY0-1334" fmla="*/ 0 h 313267"/>
                  <a:gd name="connsiteX1-1335" fmla="*/ 630766 w 2523067"/>
                  <a:gd name="connsiteY1-1336" fmla="*/ 29634 h 313267"/>
                  <a:gd name="connsiteX2-1337" fmla="*/ 1193800 w 2523067"/>
                  <a:gd name="connsiteY2-1338" fmla="*/ 258233 h 313267"/>
                  <a:gd name="connsiteX3-1339" fmla="*/ 1799167 w 2523067"/>
                  <a:gd name="connsiteY3-1340" fmla="*/ 245533 h 313267"/>
                  <a:gd name="connsiteX4-1341" fmla="*/ 1858434 w 2523067"/>
                  <a:gd name="connsiteY4-1342" fmla="*/ 241300 h 313267"/>
                  <a:gd name="connsiteX5-1343" fmla="*/ 2523067 w 2523067"/>
                  <a:gd name="connsiteY5-1344" fmla="*/ 313267 h 313267"/>
                  <a:gd name="connsiteX0-1345" fmla="*/ 0 w 2523067"/>
                  <a:gd name="connsiteY0-1346" fmla="*/ 0 h 313267"/>
                  <a:gd name="connsiteX1-1347" fmla="*/ 630766 w 2523067"/>
                  <a:gd name="connsiteY1-1348" fmla="*/ 29634 h 313267"/>
                  <a:gd name="connsiteX2-1349" fmla="*/ 1193800 w 2523067"/>
                  <a:gd name="connsiteY2-1350" fmla="*/ 258233 h 313267"/>
                  <a:gd name="connsiteX3-1351" fmla="*/ 1858434 w 2523067"/>
                  <a:gd name="connsiteY3-1352" fmla="*/ 241300 h 313267"/>
                  <a:gd name="connsiteX4-1353" fmla="*/ 2523067 w 2523067"/>
                  <a:gd name="connsiteY4-1354" fmla="*/ 313267 h 313267"/>
                  <a:gd name="connsiteX0-1355" fmla="*/ 0 w 2523067"/>
                  <a:gd name="connsiteY0-1356" fmla="*/ 0 h 313267"/>
                  <a:gd name="connsiteX1-1357" fmla="*/ 630766 w 2523067"/>
                  <a:gd name="connsiteY1-1358" fmla="*/ 29634 h 313267"/>
                  <a:gd name="connsiteX2-1359" fmla="*/ 1193800 w 2523067"/>
                  <a:gd name="connsiteY2-1360" fmla="*/ 258233 h 313267"/>
                  <a:gd name="connsiteX3-1361" fmla="*/ 1858434 w 2523067"/>
                  <a:gd name="connsiteY3-1362" fmla="*/ 241300 h 313267"/>
                  <a:gd name="connsiteX4-1363" fmla="*/ 2523067 w 2523067"/>
                  <a:gd name="connsiteY4-1364" fmla="*/ 313267 h 313267"/>
                  <a:gd name="connsiteX0-1365" fmla="*/ 0 w 2523067"/>
                  <a:gd name="connsiteY0-1366" fmla="*/ 0 h 313267"/>
                  <a:gd name="connsiteX1-1367" fmla="*/ 630766 w 2523067"/>
                  <a:gd name="connsiteY1-1368" fmla="*/ 29634 h 313267"/>
                  <a:gd name="connsiteX2-1369" fmla="*/ 1193800 w 2523067"/>
                  <a:gd name="connsiteY2-1370" fmla="*/ 258233 h 313267"/>
                  <a:gd name="connsiteX3-1371" fmla="*/ 1816101 w 2523067"/>
                  <a:gd name="connsiteY3-1372" fmla="*/ 177800 h 313267"/>
                  <a:gd name="connsiteX4-1373" fmla="*/ 2523067 w 2523067"/>
                  <a:gd name="connsiteY4-1374" fmla="*/ 313267 h 313267"/>
                  <a:gd name="connsiteX0-1375" fmla="*/ 0 w 2523067"/>
                  <a:gd name="connsiteY0-1376" fmla="*/ 2458 h 339243"/>
                  <a:gd name="connsiteX1-1377" fmla="*/ 630766 w 2523067"/>
                  <a:gd name="connsiteY1-1378" fmla="*/ 32092 h 339243"/>
                  <a:gd name="connsiteX2-1379" fmla="*/ 1202267 w 2523067"/>
                  <a:gd name="connsiteY2-1380" fmla="*/ 336891 h 339243"/>
                  <a:gd name="connsiteX3-1381" fmla="*/ 1816101 w 2523067"/>
                  <a:gd name="connsiteY3-1382" fmla="*/ 180258 h 339243"/>
                  <a:gd name="connsiteX4-1383" fmla="*/ 2523067 w 2523067"/>
                  <a:gd name="connsiteY4-1384" fmla="*/ 315725 h 339243"/>
                  <a:gd name="connsiteX0-1385" fmla="*/ 0 w 2523067"/>
                  <a:gd name="connsiteY0-1386" fmla="*/ 9389 h 333474"/>
                  <a:gd name="connsiteX1-1387" fmla="*/ 630766 w 2523067"/>
                  <a:gd name="connsiteY1-1388" fmla="*/ 26323 h 333474"/>
                  <a:gd name="connsiteX2-1389" fmla="*/ 1202267 w 2523067"/>
                  <a:gd name="connsiteY2-1390" fmla="*/ 331122 h 333474"/>
                  <a:gd name="connsiteX3-1391" fmla="*/ 1816101 w 2523067"/>
                  <a:gd name="connsiteY3-1392" fmla="*/ 174489 h 333474"/>
                  <a:gd name="connsiteX4-1393" fmla="*/ 2523067 w 2523067"/>
                  <a:gd name="connsiteY4-1394" fmla="*/ 309956 h 333474"/>
                  <a:gd name="connsiteX0-1395" fmla="*/ 0 w 2523067"/>
                  <a:gd name="connsiteY0-1396" fmla="*/ 15975 h 340060"/>
                  <a:gd name="connsiteX1-1397" fmla="*/ 630766 w 2523067"/>
                  <a:gd name="connsiteY1-1398" fmla="*/ 32909 h 340060"/>
                  <a:gd name="connsiteX2-1399" fmla="*/ 1202267 w 2523067"/>
                  <a:gd name="connsiteY2-1400" fmla="*/ 337708 h 340060"/>
                  <a:gd name="connsiteX3-1401" fmla="*/ 1816101 w 2523067"/>
                  <a:gd name="connsiteY3-1402" fmla="*/ 181075 h 340060"/>
                  <a:gd name="connsiteX4-1403" fmla="*/ 2523067 w 2523067"/>
                  <a:gd name="connsiteY4-1404" fmla="*/ 316542 h 34006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523067" h="340060">
                    <a:moveTo>
                      <a:pt x="0" y="15975"/>
                    </a:moveTo>
                    <a:cubicBezTo>
                      <a:pt x="206022" y="4686"/>
                      <a:pt x="430388" y="-20713"/>
                      <a:pt x="630766" y="32909"/>
                    </a:cubicBezTo>
                    <a:cubicBezTo>
                      <a:pt x="831144" y="86531"/>
                      <a:pt x="1004711" y="313014"/>
                      <a:pt x="1202267" y="337708"/>
                    </a:cubicBezTo>
                    <a:cubicBezTo>
                      <a:pt x="1399823" y="362402"/>
                      <a:pt x="1595968" y="184603"/>
                      <a:pt x="1816101" y="181075"/>
                    </a:cubicBezTo>
                    <a:cubicBezTo>
                      <a:pt x="2036234" y="177547"/>
                      <a:pt x="2384602" y="301549"/>
                      <a:pt x="2523067" y="316542"/>
                    </a:cubicBezTo>
                  </a:path>
                </a:pathLst>
              </a:custGeom>
              <a:noFill/>
              <a:ln w="146050">
                <a:solidFill>
                  <a:schemeClr val="tx1">
                    <a:alpha val="52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0795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8807290" y="3634062"/>
              <a:ext cx="2815490" cy="609592"/>
              <a:chOff x="6905568" y="3245225"/>
              <a:chExt cx="2815490" cy="609592"/>
            </a:xfrm>
          </p:grpSpPr>
          <p:pic>
            <p:nvPicPr>
              <p:cNvPr id="56" name="图片 55" descr="N[@~G%A@9NDZF$N3S7$44{R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905568" y="3245225"/>
                <a:ext cx="2815490" cy="609592"/>
              </a:xfrm>
              <a:prstGeom prst="rect">
                <a:avLst/>
              </a:prstGeom>
            </p:spPr>
          </p:pic>
          <p:sp>
            <p:nvSpPr>
              <p:cNvPr id="57" name="任意多边形: 形状 56"/>
              <p:cNvSpPr/>
              <p:nvPr/>
            </p:nvSpPr>
            <p:spPr>
              <a:xfrm>
                <a:off x="7029132" y="3383054"/>
                <a:ext cx="2523067" cy="340060"/>
              </a:xfrm>
              <a:custGeom>
                <a:avLst/>
                <a:gdLst>
                  <a:gd name="connsiteX0" fmla="*/ 0 w 2523067"/>
                  <a:gd name="connsiteY0" fmla="*/ 0 h 313267"/>
                  <a:gd name="connsiteX1" fmla="*/ 25400 w 2523067"/>
                  <a:gd name="connsiteY1" fmla="*/ 8467 h 313267"/>
                  <a:gd name="connsiteX2" fmla="*/ 131234 w 2523067"/>
                  <a:gd name="connsiteY2" fmla="*/ 8467 h 313267"/>
                  <a:gd name="connsiteX3" fmla="*/ 232834 w 2523067"/>
                  <a:gd name="connsiteY3" fmla="*/ 12700 h 313267"/>
                  <a:gd name="connsiteX4" fmla="*/ 270934 w 2523067"/>
                  <a:gd name="connsiteY4" fmla="*/ 16933 h 313267"/>
                  <a:gd name="connsiteX5" fmla="*/ 533400 w 2523067"/>
                  <a:gd name="connsiteY5" fmla="*/ 25400 h 313267"/>
                  <a:gd name="connsiteX6" fmla="*/ 656167 w 2523067"/>
                  <a:gd name="connsiteY6" fmla="*/ 50800 h 313267"/>
                  <a:gd name="connsiteX7" fmla="*/ 690034 w 2523067"/>
                  <a:gd name="connsiteY7" fmla="*/ 63500 h 313267"/>
                  <a:gd name="connsiteX8" fmla="*/ 783167 w 2523067"/>
                  <a:gd name="connsiteY8" fmla="*/ 80433 h 313267"/>
                  <a:gd name="connsiteX9" fmla="*/ 850900 w 2523067"/>
                  <a:gd name="connsiteY9" fmla="*/ 110067 h 313267"/>
                  <a:gd name="connsiteX10" fmla="*/ 927100 w 2523067"/>
                  <a:gd name="connsiteY10" fmla="*/ 131233 h 313267"/>
                  <a:gd name="connsiteX11" fmla="*/ 977900 w 2523067"/>
                  <a:gd name="connsiteY11" fmla="*/ 152400 h 313267"/>
                  <a:gd name="connsiteX12" fmla="*/ 1058334 w 2523067"/>
                  <a:gd name="connsiteY12" fmla="*/ 177800 h 313267"/>
                  <a:gd name="connsiteX13" fmla="*/ 1096434 w 2523067"/>
                  <a:gd name="connsiteY13" fmla="*/ 194733 h 313267"/>
                  <a:gd name="connsiteX14" fmla="*/ 1121834 w 2523067"/>
                  <a:gd name="connsiteY14" fmla="*/ 211667 h 313267"/>
                  <a:gd name="connsiteX15" fmla="*/ 1134534 w 2523067"/>
                  <a:gd name="connsiteY15" fmla="*/ 224367 h 313267"/>
                  <a:gd name="connsiteX16" fmla="*/ 1151467 w 2523067"/>
                  <a:gd name="connsiteY16" fmla="*/ 228600 h 313267"/>
                  <a:gd name="connsiteX17" fmla="*/ 1168400 w 2523067"/>
                  <a:gd name="connsiteY17" fmla="*/ 241300 h 313267"/>
                  <a:gd name="connsiteX18" fmla="*/ 1193800 w 2523067"/>
                  <a:gd name="connsiteY18" fmla="*/ 258233 h 313267"/>
                  <a:gd name="connsiteX19" fmla="*/ 1227667 w 2523067"/>
                  <a:gd name="connsiteY19" fmla="*/ 287867 h 313267"/>
                  <a:gd name="connsiteX20" fmla="*/ 1477434 w 2523067"/>
                  <a:gd name="connsiteY20" fmla="*/ 283633 h 313267"/>
                  <a:gd name="connsiteX21" fmla="*/ 1519767 w 2523067"/>
                  <a:gd name="connsiteY21" fmla="*/ 279400 h 313267"/>
                  <a:gd name="connsiteX22" fmla="*/ 1621367 w 2523067"/>
                  <a:gd name="connsiteY22" fmla="*/ 270933 h 313267"/>
                  <a:gd name="connsiteX23" fmla="*/ 1727200 w 2523067"/>
                  <a:gd name="connsiteY23" fmla="*/ 254000 h 313267"/>
                  <a:gd name="connsiteX24" fmla="*/ 1799167 w 2523067"/>
                  <a:gd name="connsiteY24" fmla="*/ 245533 h 313267"/>
                  <a:gd name="connsiteX25" fmla="*/ 1858434 w 2523067"/>
                  <a:gd name="connsiteY25" fmla="*/ 241300 h 313267"/>
                  <a:gd name="connsiteX26" fmla="*/ 2027767 w 2523067"/>
                  <a:gd name="connsiteY26" fmla="*/ 237067 h 313267"/>
                  <a:gd name="connsiteX27" fmla="*/ 2154767 w 2523067"/>
                  <a:gd name="connsiteY27" fmla="*/ 245533 h 313267"/>
                  <a:gd name="connsiteX28" fmla="*/ 2269067 w 2523067"/>
                  <a:gd name="connsiteY28" fmla="*/ 258233 h 313267"/>
                  <a:gd name="connsiteX29" fmla="*/ 2302934 w 2523067"/>
                  <a:gd name="connsiteY29" fmla="*/ 275167 h 313267"/>
                  <a:gd name="connsiteX30" fmla="*/ 2319867 w 2523067"/>
                  <a:gd name="connsiteY30" fmla="*/ 279400 h 313267"/>
                  <a:gd name="connsiteX31" fmla="*/ 2438400 w 2523067"/>
                  <a:gd name="connsiteY31" fmla="*/ 287867 h 313267"/>
                  <a:gd name="connsiteX32" fmla="*/ 2463800 w 2523067"/>
                  <a:gd name="connsiteY32" fmla="*/ 300567 h 313267"/>
                  <a:gd name="connsiteX33" fmla="*/ 2523067 w 2523067"/>
                  <a:gd name="connsiteY33" fmla="*/ 313267 h 313267"/>
                  <a:gd name="connsiteX0-1" fmla="*/ 0 w 2523067"/>
                  <a:gd name="connsiteY0-2" fmla="*/ 0 h 313267"/>
                  <a:gd name="connsiteX1-3" fmla="*/ 25400 w 2523067"/>
                  <a:gd name="connsiteY1-4" fmla="*/ 8467 h 313267"/>
                  <a:gd name="connsiteX2-5" fmla="*/ 131234 w 2523067"/>
                  <a:gd name="connsiteY2-6" fmla="*/ 8467 h 313267"/>
                  <a:gd name="connsiteX3-7" fmla="*/ 232834 w 2523067"/>
                  <a:gd name="connsiteY3-8" fmla="*/ 12700 h 313267"/>
                  <a:gd name="connsiteX4-9" fmla="*/ 270934 w 2523067"/>
                  <a:gd name="connsiteY4-10" fmla="*/ 16933 h 313267"/>
                  <a:gd name="connsiteX5-11" fmla="*/ 533400 w 2523067"/>
                  <a:gd name="connsiteY5-12" fmla="*/ 25400 h 313267"/>
                  <a:gd name="connsiteX6-13" fmla="*/ 656167 w 2523067"/>
                  <a:gd name="connsiteY6-14" fmla="*/ 50800 h 313267"/>
                  <a:gd name="connsiteX7-15" fmla="*/ 690034 w 2523067"/>
                  <a:gd name="connsiteY7-16" fmla="*/ 63500 h 313267"/>
                  <a:gd name="connsiteX8-17" fmla="*/ 783167 w 2523067"/>
                  <a:gd name="connsiteY8-18" fmla="*/ 80433 h 313267"/>
                  <a:gd name="connsiteX9-19" fmla="*/ 850900 w 2523067"/>
                  <a:gd name="connsiteY9-20" fmla="*/ 110067 h 313267"/>
                  <a:gd name="connsiteX10-21" fmla="*/ 927100 w 2523067"/>
                  <a:gd name="connsiteY10-22" fmla="*/ 131233 h 313267"/>
                  <a:gd name="connsiteX11-23" fmla="*/ 977900 w 2523067"/>
                  <a:gd name="connsiteY11-24" fmla="*/ 152400 h 313267"/>
                  <a:gd name="connsiteX12-25" fmla="*/ 1058334 w 2523067"/>
                  <a:gd name="connsiteY12-26" fmla="*/ 177800 h 313267"/>
                  <a:gd name="connsiteX13-27" fmla="*/ 1096434 w 2523067"/>
                  <a:gd name="connsiteY13-28" fmla="*/ 194733 h 313267"/>
                  <a:gd name="connsiteX14-29" fmla="*/ 1121834 w 2523067"/>
                  <a:gd name="connsiteY14-30" fmla="*/ 211667 h 313267"/>
                  <a:gd name="connsiteX15-31" fmla="*/ 1134534 w 2523067"/>
                  <a:gd name="connsiteY15-32" fmla="*/ 224367 h 313267"/>
                  <a:gd name="connsiteX16-33" fmla="*/ 1151467 w 2523067"/>
                  <a:gd name="connsiteY16-34" fmla="*/ 228600 h 313267"/>
                  <a:gd name="connsiteX17-35" fmla="*/ 1168400 w 2523067"/>
                  <a:gd name="connsiteY17-36" fmla="*/ 241300 h 313267"/>
                  <a:gd name="connsiteX18-37" fmla="*/ 1193800 w 2523067"/>
                  <a:gd name="connsiteY18-38" fmla="*/ 258233 h 313267"/>
                  <a:gd name="connsiteX19-39" fmla="*/ 1477434 w 2523067"/>
                  <a:gd name="connsiteY19-40" fmla="*/ 283633 h 313267"/>
                  <a:gd name="connsiteX20-41" fmla="*/ 1519767 w 2523067"/>
                  <a:gd name="connsiteY20-42" fmla="*/ 279400 h 313267"/>
                  <a:gd name="connsiteX21-43" fmla="*/ 1621367 w 2523067"/>
                  <a:gd name="connsiteY21-44" fmla="*/ 270933 h 313267"/>
                  <a:gd name="connsiteX22-45" fmla="*/ 1727200 w 2523067"/>
                  <a:gd name="connsiteY22-46" fmla="*/ 254000 h 313267"/>
                  <a:gd name="connsiteX23-47" fmla="*/ 1799167 w 2523067"/>
                  <a:gd name="connsiteY23-48" fmla="*/ 245533 h 313267"/>
                  <a:gd name="connsiteX24-49" fmla="*/ 1858434 w 2523067"/>
                  <a:gd name="connsiteY24-50" fmla="*/ 241300 h 313267"/>
                  <a:gd name="connsiteX25-51" fmla="*/ 2027767 w 2523067"/>
                  <a:gd name="connsiteY25-52" fmla="*/ 237067 h 313267"/>
                  <a:gd name="connsiteX26-53" fmla="*/ 2154767 w 2523067"/>
                  <a:gd name="connsiteY26-54" fmla="*/ 245533 h 313267"/>
                  <a:gd name="connsiteX27-55" fmla="*/ 2269067 w 2523067"/>
                  <a:gd name="connsiteY27-56" fmla="*/ 258233 h 313267"/>
                  <a:gd name="connsiteX28-57" fmla="*/ 2302934 w 2523067"/>
                  <a:gd name="connsiteY28-58" fmla="*/ 275167 h 313267"/>
                  <a:gd name="connsiteX29-59" fmla="*/ 2319867 w 2523067"/>
                  <a:gd name="connsiteY29-60" fmla="*/ 279400 h 313267"/>
                  <a:gd name="connsiteX30-61" fmla="*/ 2438400 w 2523067"/>
                  <a:gd name="connsiteY30-62" fmla="*/ 287867 h 313267"/>
                  <a:gd name="connsiteX31-63" fmla="*/ 2463800 w 2523067"/>
                  <a:gd name="connsiteY31-64" fmla="*/ 300567 h 313267"/>
                  <a:gd name="connsiteX32-65" fmla="*/ 2523067 w 2523067"/>
                  <a:gd name="connsiteY32-66" fmla="*/ 313267 h 313267"/>
                  <a:gd name="connsiteX0-67" fmla="*/ 0 w 2523067"/>
                  <a:gd name="connsiteY0-68" fmla="*/ 0 h 313267"/>
                  <a:gd name="connsiteX1-69" fmla="*/ 25400 w 2523067"/>
                  <a:gd name="connsiteY1-70" fmla="*/ 8467 h 313267"/>
                  <a:gd name="connsiteX2-71" fmla="*/ 131234 w 2523067"/>
                  <a:gd name="connsiteY2-72" fmla="*/ 8467 h 313267"/>
                  <a:gd name="connsiteX3-73" fmla="*/ 232834 w 2523067"/>
                  <a:gd name="connsiteY3-74" fmla="*/ 12700 h 313267"/>
                  <a:gd name="connsiteX4-75" fmla="*/ 270934 w 2523067"/>
                  <a:gd name="connsiteY4-76" fmla="*/ 16933 h 313267"/>
                  <a:gd name="connsiteX5-77" fmla="*/ 533400 w 2523067"/>
                  <a:gd name="connsiteY5-78" fmla="*/ 25400 h 313267"/>
                  <a:gd name="connsiteX6-79" fmla="*/ 656167 w 2523067"/>
                  <a:gd name="connsiteY6-80" fmla="*/ 50800 h 313267"/>
                  <a:gd name="connsiteX7-81" fmla="*/ 690034 w 2523067"/>
                  <a:gd name="connsiteY7-82" fmla="*/ 63500 h 313267"/>
                  <a:gd name="connsiteX8-83" fmla="*/ 783167 w 2523067"/>
                  <a:gd name="connsiteY8-84" fmla="*/ 80433 h 313267"/>
                  <a:gd name="connsiteX9-85" fmla="*/ 850900 w 2523067"/>
                  <a:gd name="connsiteY9-86" fmla="*/ 110067 h 313267"/>
                  <a:gd name="connsiteX10-87" fmla="*/ 927100 w 2523067"/>
                  <a:gd name="connsiteY10-88" fmla="*/ 131233 h 313267"/>
                  <a:gd name="connsiteX11-89" fmla="*/ 977900 w 2523067"/>
                  <a:gd name="connsiteY11-90" fmla="*/ 152400 h 313267"/>
                  <a:gd name="connsiteX12-91" fmla="*/ 1058334 w 2523067"/>
                  <a:gd name="connsiteY12-92" fmla="*/ 177800 h 313267"/>
                  <a:gd name="connsiteX13-93" fmla="*/ 1096434 w 2523067"/>
                  <a:gd name="connsiteY13-94" fmla="*/ 194733 h 313267"/>
                  <a:gd name="connsiteX14-95" fmla="*/ 1121834 w 2523067"/>
                  <a:gd name="connsiteY14-96" fmla="*/ 211667 h 313267"/>
                  <a:gd name="connsiteX15-97" fmla="*/ 1134534 w 2523067"/>
                  <a:gd name="connsiteY15-98" fmla="*/ 224367 h 313267"/>
                  <a:gd name="connsiteX16-99" fmla="*/ 1168400 w 2523067"/>
                  <a:gd name="connsiteY16-100" fmla="*/ 241300 h 313267"/>
                  <a:gd name="connsiteX17-101" fmla="*/ 1193800 w 2523067"/>
                  <a:gd name="connsiteY17-102" fmla="*/ 258233 h 313267"/>
                  <a:gd name="connsiteX18-103" fmla="*/ 1477434 w 2523067"/>
                  <a:gd name="connsiteY18-104" fmla="*/ 283633 h 313267"/>
                  <a:gd name="connsiteX19-105" fmla="*/ 1519767 w 2523067"/>
                  <a:gd name="connsiteY19-106" fmla="*/ 279400 h 313267"/>
                  <a:gd name="connsiteX20-107" fmla="*/ 1621367 w 2523067"/>
                  <a:gd name="connsiteY20-108" fmla="*/ 270933 h 313267"/>
                  <a:gd name="connsiteX21-109" fmla="*/ 1727200 w 2523067"/>
                  <a:gd name="connsiteY21-110" fmla="*/ 254000 h 313267"/>
                  <a:gd name="connsiteX22-111" fmla="*/ 1799167 w 2523067"/>
                  <a:gd name="connsiteY22-112" fmla="*/ 245533 h 313267"/>
                  <a:gd name="connsiteX23-113" fmla="*/ 1858434 w 2523067"/>
                  <a:gd name="connsiteY23-114" fmla="*/ 241300 h 313267"/>
                  <a:gd name="connsiteX24-115" fmla="*/ 2027767 w 2523067"/>
                  <a:gd name="connsiteY24-116" fmla="*/ 237067 h 313267"/>
                  <a:gd name="connsiteX25-117" fmla="*/ 2154767 w 2523067"/>
                  <a:gd name="connsiteY25-118" fmla="*/ 245533 h 313267"/>
                  <a:gd name="connsiteX26-119" fmla="*/ 2269067 w 2523067"/>
                  <a:gd name="connsiteY26-120" fmla="*/ 258233 h 313267"/>
                  <a:gd name="connsiteX27-121" fmla="*/ 2302934 w 2523067"/>
                  <a:gd name="connsiteY27-122" fmla="*/ 275167 h 313267"/>
                  <a:gd name="connsiteX28-123" fmla="*/ 2319867 w 2523067"/>
                  <a:gd name="connsiteY28-124" fmla="*/ 279400 h 313267"/>
                  <a:gd name="connsiteX29-125" fmla="*/ 2438400 w 2523067"/>
                  <a:gd name="connsiteY29-126" fmla="*/ 287867 h 313267"/>
                  <a:gd name="connsiteX30-127" fmla="*/ 2463800 w 2523067"/>
                  <a:gd name="connsiteY30-128" fmla="*/ 300567 h 313267"/>
                  <a:gd name="connsiteX31-129" fmla="*/ 2523067 w 2523067"/>
                  <a:gd name="connsiteY31-130" fmla="*/ 313267 h 313267"/>
                  <a:gd name="connsiteX0-131" fmla="*/ 0 w 2523067"/>
                  <a:gd name="connsiteY0-132" fmla="*/ 0 h 313267"/>
                  <a:gd name="connsiteX1-133" fmla="*/ 25400 w 2523067"/>
                  <a:gd name="connsiteY1-134" fmla="*/ 8467 h 313267"/>
                  <a:gd name="connsiteX2-135" fmla="*/ 131234 w 2523067"/>
                  <a:gd name="connsiteY2-136" fmla="*/ 8467 h 313267"/>
                  <a:gd name="connsiteX3-137" fmla="*/ 232834 w 2523067"/>
                  <a:gd name="connsiteY3-138" fmla="*/ 12700 h 313267"/>
                  <a:gd name="connsiteX4-139" fmla="*/ 270934 w 2523067"/>
                  <a:gd name="connsiteY4-140" fmla="*/ 16933 h 313267"/>
                  <a:gd name="connsiteX5-141" fmla="*/ 533400 w 2523067"/>
                  <a:gd name="connsiteY5-142" fmla="*/ 25400 h 313267"/>
                  <a:gd name="connsiteX6-143" fmla="*/ 656167 w 2523067"/>
                  <a:gd name="connsiteY6-144" fmla="*/ 50800 h 313267"/>
                  <a:gd name="connsiteX7-145" fmla="*/ 690034 w 2523067"/>
                  <a:gd name="connsiteY7-146" fmla="*/ 63500 h 313267"/>
                  <a:gd name="connsiteX8-147" fmla="*/ 783167 w 2523067"/>
                  <a:gd name="connsiteY8-148" fmla="*/ 80433 h 313267"/>
                  <a:gd name="connsiteX9-149" fmla="*/ 850900 w 2523067"/>
                  <a:gd name="connsiteY9-150" fmla="*/ 110067 h 313267"/>
                  <a:gd name="connsiteX10-151" fmla="*/ 927100 w 2523067"/>
                  <a:gd name="connsiteY10-152" fmla="*/ 131233 h 313267"/>
                  <a:gd name="connsiteX11-153" fmla="*/ 977900 w 2523067"/>
                  <a:gd name="connsiteY11-154" fmla="*/ 152400 h 313267"/>
                  <a:gd name="connsiteX12-155" fmla="*/ 1058334 w 2523067"/>
                  <a:gd name="connsiteY12-156" fmla="*/ 177800 h 313267"/>
                  <a:gd name="connsiteX13-157" fmla="*/ 1121834 w 2523067"/>
                  <a:gd name="connsiteY13-158" fmla="*/ 211667 h 313267"/>
                  <a:gd name="connsiteX14-159" fmla="*/ 1134534 w 2523067"/>
                  <a:gd name="connsiteY14-160" fmla="*/ 224367 h 313267"/>
                  <a:gd name="connsiteX15-161" fmla="*/ 1168400 w 2523067"/>
                  <a:gd name="connsiteY15-162" fmla="*/ 241300 h 313267"/>
                  <a:gd name="connsiteX16-163" fmla="*/ 1193800 w 2523067"/>
                  <a:gd name="connsiteY16-164" fmla="*/ 258233 h 313267"/>
                  <a:gd name="connsiteX17-165" fmla="*/ 1477434 w 2523067"/>
                  <a:gd name="connsiteY17-166" fmla="*/ 283633 h 313267"/>
                  <a:gd name="connsiteX18-167" fmla="*/ 1519767 w 2523067"/>
                  <a:gd name="connsiteY18-168" fmla="*/ 279400 h 313267"/>
                  <a:gd name="connsiteX19-169" fmla="*/ 1621367 w 2523067"/>
                  <a:gd name="connsiteY19-170" fmla="*/ 270933 h 313267"/>
                  <a:gd name="connsiteX20-171" fmla="*/ 1727200 w 2523067"/>
                  <a:gd name="connsiteY20-172" fmla="*/ 254000 h 313267"/>
                  <a:gd name="connsiteX21-173" fmla="*/ 1799167 w 2523067"/>
                  <a:gd name="connsiteY21-174" fmla="*/ 245533 h 313267"/>
                  <a:gd name="connsiteX22-175" fmla="*/ 1858434 w 2523067"/>
                  <a:gd name="connsiteY22-176" fmla="*/ 241300 h 313267"/>
                  <a:gd name="connsiteX23-177" fmla="*/ 2027767 w 2523067"/>
                  <a:gd name="connsiteY23-178" fmla="*/ 237067 h 313267"/>
                  <a:gd name="connsiteX24-179" fmla="*/ 2154767 w 2523067"/>
                  <a:gd name="connsiteY24-180" fmla="*/ 245533 h 313267"/>
                  <a:gd name="connsiteX25-181" fmla="*/ 2269067 w 2523067"/>
                  <a:gd name="connsiteY25-182" fmla="*/ 258233 h 313267"/>
                  <a:gd name="connsiteX26-183" fmla="*/ 2302934 w 2523067"/>
                  <a:gd name="connsiteY26-184" fmla="*/ 275167 h 313267"/>
                  <a:gd name="connsiteX27-185" fmla="*/ 2319867 w 2523067"/>
                  <a:gd name="connsiteY27-186" fmla="*/ 279400 h 313267"/>
                  <a:gd name="connsiteX28-187" fmla="*/ 2438400 w 2523067"/>
                  <a:gd name="connsiteY28-188" fmla="*/ 287867 h 313267"/>
                  <a:gd name="connsiteX29-189" fmla="*/ 2463800 w 2523067"/>
                  <a:gd name="connsiteY29-190" fmla="*/ 300567 h 313267"/>
                  <a:gd name="connsiteX30-191" fmla="*/ 2523067 w 2523067"/>
                  <a:gd name="connsiteY30-192" fmla="*/ 313267 h 313267"/>
                  <a:gd name="connsiteX0-193" fmla="*/ 0 w 2523067"/>
                  <a:gd name="connsiteY0-194" fmla="*/ 0 h 313267"/>
                  <a:gd name="connsiteX1-195" fmla="*/ 25400 w 2523067"/>
                  <a:gd name="connsiteY1-196" fmla="*/ 8467 h 313267"/>
                  <a:gd name="connsiteX2-197" fmla="*/ 131234 w 2523067"/>
                  <a:gd name="connsiteY2-198" fmla="*/ 8467 h 313267"/>
                  <a:gd name="connsiteX3-199" fmla="*/ 232834 w 2523067"/>
                  <a:gd name="connsiteY3-200" fmla="*/ 12700 h 313267"/>
                  <a:gd name="connsiteX4-201" fmla="*/ 270934 w 2523067"/>
                  <a:gd name="connsiteY4-202" fmla="*/ 16933 h 313267"/>
                  <a:gd name="connsiteX5-203" fmla="*/ 533400 w 2523067"/>
                  <a:gd name="connsiteY5-204" fmla="*/ 25400 h 313267"/>
                  <a:gd name="connsiteX6-205" fmla="*/ 656167 w 2523067"/>
                  <a:gd name="connsiteY6-206" fmla="*/ 50800 h 313267"/>
                  <a:gd name="connsiteX7-207" fmla="*/ 690034 w 2523067"/>
                  <a:gd name="connsiteY7-208" fmla="*/ 63500 h 313267"/>
                  <a:gd name="connsiteX8-209" fmla="*/ 783167 w 2523067"/>
                  <a:gd name="connsiteY8-210" fmla="*/ 80433 h 313267"/>
                  <a:gd name="connsiteX9-211" fmla="*/ 850900 w 2523067"/>
                  <a:gd name="connsiteY9-212" fmla="*/ 110067 h 313267"/>
                  <a:gd name="connsiteX10-213" fmla="*/ 927100 w 2523067"/>
                  <a:gd name="connsiteY10-214" fmla="*/ 131233 h 313267"/>
                  <a:gd name="connsiteX11-215" fmla="*/ 977900 w 2523067"/>
                  <a:gd name="connsiteY11-216" fmla="*/ 152400 h 313267"/>
                  <a:gd name="connsiteX12-217" fmla="*/ 1121834 w 2523067"/>
                  <a:gd name="connsiteY12-218" fmla="*/ 211667 h 313267"/>
                  <a:gd name="connsiteX13-219" fmla="*/ 1134534 w 2523067"/>
                  <a:gd name="connsiteY13-220" fmla="*/ 224367 h 313267"/>
                  <a:gd name="connsiteX14-221" fmla="*/ 1168400 w 2523067"/>
                  <a:gd name="connsiteY14-222" fmla="*/ 241300 h 313267"/>
                  <a:gd name="connsiteX15-223" fmla="*/ 1193800 w 2523067"/>
                  <a:gd name="connsiteY15-224" fmla="*/ 258233 h 313267"/>
                  <a:gd name="connsiteX16-225" fmla="*/ 1477434 w 2523067"/>
                  <a:gd name="connsiteY16-226" fmla="*/ 283633 h 313267"/>
                  <a:gd name="connsiteX17-227" fmla="*/ 1519767 w 2523067"/>
                  <a:gd name="connsiteY17-228" fmla="*/ 279400 h 313267"/>
                  <a:gd name="connsiteX18-229" fmla="*/ 1621367 w 2523067"/>
                  <a:gd name="connsiteY18-230" fmla="*/ 270933 h 313267"/>
                  <a:gd name="connsiteX19-231" fmla="*/ 1727200 w 2523067"/>
                  <a:gd name="connsiteY19-232" fmla="*/ 254000 h 313267"/>
                  <a:gd name="connsiteX20-233" fmla="*/ 1799167 w 2523067"/>
                  <a:gd name="connsiteY20-234" fmla="*/ 245533 h 313267"/>
                  <a:gd name="connsiteX21-235" fmla="*/ 1858434 w 2523067"/>
                  <a:gd name="connsiteY21-236" fmla="*/ 241300 h 313267"/>
                  <a:gd name="connsiteX22-237" fmla="*/ 2027767 w 2523067"/>
                  <a:gd name="connsiteY22-238" fmla="*/ 237067 h 313267"/>
                  <a:gd name="connsiteX23-239" fmla="*/ 2154767 w 2523067"/>
                  <a:gd name="connsiteY23-240" fmla="*/ 245533 h 313267"/>
                  <a:gd name="connsiteX24-241" fmla="*/ 2269067 w 2523067"/>
                  <a:gd name="connsiteY24-242" fmla="*/ 258233 h 313267"/>
                  <a:gd name="connsiteX25-243" fmla="*/ 2302934 w 2523067"/>
                  <a:gd name="connsiteY25-244" fmla="*/ 275167 h 313267"/>
                  <a:gd name="connsiteX26-245" fmla="*/ 2319867 w 2523067"/>
                  <a:gd name="connsiteY26-246" fmla="*/ 279400 h 313267"/>
                  <a:gd name="connsiteX27-247" fmla="*/ 2438400 w 2523067"/>
                  <a:gd name="connsiteY27-248" fmla="*/ 287867 h 313267"/>
                  <a:gd name="connsiteX28-249" fmla="*/ 2463800 w 2523067"/>
                  <a:gd name="connsiteY28-250" fmla="*/ 300567 h 313267"/>
                  <a:gd name="connsiteX29-251" fmla="*/ 2523067 w 2523067"/>
                  <a:gd name="connsiteY29-252" fmla="*/ 313267 h 313267"/>
                  <a:gd name="connsiteX0-253" fmla="*/ 0 w 2523067"/>
                  <a:gd name="connsiteY0-254" fmla="*/ 0 h 313267"/>
                  <a:gd name="connsiteX1-255" fmla="*/ 25400 w 2523067"/>
                  <a:gd name="connsiteY1-256" fmla="*/ 8467 h 313267"/>
                  <a:gd name="connsiteX2-257" fmla="*/ 131234 w 2523067"/>
                  <a:gd name="connsiteY2-258" fmla="*/ 8467 h 313267"/>
                  <a:gd name="connsiteX3-259" fmla="*/ 232834 w 2523067"/>
                  <a:gd name="connsiteY3-260" fmla="*/ 12700 h 313267"/>
                  <a:gd name="connsiteX4-261" fmla="*/ 270934 w 2523067"/>
                  <a:gd name="connsiteY4-262" fmla="*/ 16933 h 313267"/>
                  <a:gd name="connsiteX5-263" fmla="*/ 533400 w 2523067"/>
                  <a:gd name="connsiteY5-264" fmla="*/ 25400 h 313267"/>
                  <a:gd name="connsiteX6-265" fmla="*/ 656167 w 2523067"/>
                  <a:gd name="connsiteY6-266" fmla="*/ 50800 h 313267"/>
                  <a:gd name="connsiteX7-267" fmla="*/ 690034 w 2523067"/>
                  <a:gd name="connsiteY7-268" fmla="*/ 63500 h 313267"/>
                  <a:gd name="connsiteX8-269" fmla="*/ 783167 w 2523067"/>
                  <a:gd name="connsiteY8-270" fmla="*/ 80433 h 313267"/>
                  <a:gd name="connsiteX9-271" fmla="*/ 850900 w 2523067"/>
                  <a:gd name="connsiteY9-272" fmla="*/ 110067 h 313267"/>
                  <a:gd name="connsiteX10-273" fmla="*/ 927100 w 2523067"/>
                  <a:gd name="connsiteY10-274" fmla="*/ 131233 h 313267"/>
                  <a:gd name="connsiteX11-275" fmla="*/ 977900 w 2523067"/>
                  <a:gd name="connsiteY11-276" fmla="*/ 152400 h 313267"/>
                  <a:gd name="connsiteX12-277" fmla="*/ 1014201 w 2523067"/>
                  <a:gd name="connsiteY12-278" fmla="*/ 178139 h 313267"/>
                  <a:gd name="connsiteX13-279" fmla="*/ 1121834 w 2523067"/>
                  <a:gd name="connsiteY13-280" fmla="*/ 211667 h 313267"/>
                  <a:gd name="connsiteX14-281" fmla="*/ 1134534 w 2523067"/>
                  <a:gd name="connsiteY14-282" fmla="*/ 224367 h 313267"/>
                  <a:gd name="connsiteX15-283" fmla="*/ 1168400 w 2523067"/>
                  <a:gd name="connsiteY15-284" fmla="*/ 241300 h 313267"/>
                  <a:gd name="connsiteX16-285" fmla="*/ 1193800 w 2523067"/>
                  <a:gd name="connsiteY16-286" fmla="*/ 258233 h 313267"/>
                  <a:gd name="connsiteX17-287" fmla="*/ 1477434 w 2523067"/>
                  <a:gd name="connsiteY17-288" fmla="*/ 283633 h 313267"/>
                  <a:gd name="connsiteX18-289" fmla="*/ 1519767 w 2523067"/>
                  <a:gd name="connsiteY18-290" fmla="*/ 279400 h 313267"/>
                  <a:gd name="connsiteX19-291" fmla="*/ 1621367 w 2523067"/>
                  <a:gd name="connsiteY19-292" fmla="*/ 270933 h 313267"/>
                  <a:gd name="connsiteX20-293" fmla="*/ 1727200 w 2523067"/>
                  <a:gd name="connsiteY20-294" fmla="*/ 254000 h 313267"/>
                  <a:gd name="connsiteX21-295" fmla="*/ 1799167 w 2523067"/>
                  <a:gd name="connsiteY21-296" fmla="*/ 245533 h 313267"/>
                  <a:gd name="connsiteX22-297" fmla="*/ 1858434 w 2523067"/>
                  <a:gd name="connsiteY22-298" fmla="*/ 241300 h 313267"/>
                  <a:gd name="connsiteX23-299" fmla="*/ 2027767 w 2523067"/>
                  <a:gd name="connsiteY23-300" fmla="*/ 237067 h 313267"/>
                  <a:gd name="connsiteX24-301" fmla="*/ 2154767 w 2523067"/>
                  <a:gd name="connsiteY24-302" fmla="*/ 245533 h 313267"/>
                  <a:gd name="connsiteX25-303" fmla="*/ 2269067 w 2523067"/>
                  <a:gd name="connsiteY25-304" fmla="*/ 258233 h 313267"/>
                  <a:gd name="connsiteX26-305" fmla="*/ 2302934 w 2523067"/>
                  <a:gd name="connsiteY26-306" fmla="*/ 275167 h 313267"/>
                  <a:gd name="connsiteX27-307" fmla="*/ 2319867 w 2523067"/>
                  <a:gd name="connsiteY27-308" fmla="*/ 279400 h 313267"/>
                  <a:gd name="connsiteX28-309" fmla="*/ 2438400 w 2523067"/>
                  <a:gd name="connsiteY28-310" fmla="*/ 287867 h 313267"/>
                  <a:gd name="connsiteX29-311" fmla="*/ 2463800 w 2523067"/>
                  <a:gd name="connsiteY29-312" fmla="*/ 300567 h 313267"/>
                  <a:gd name="connsiteX30-313" fmla="*/ 2523067 w 2523067"/>
                  <a:gd name="connsiteY30-314" fmla="*/ 313267 h 313267"/>
                  <a:gd name="connsiteX0-315" fmla="*/ 0 w 2523067"/>
                  <a:gd name="connsiteY0-316" fmla="*/ 0 h 313267"/>
                  <a:gd name="connsiteX1-317" fmla="*/ 25400 w 2523067"/>
                  <a:gd name="connsiteY1-318" fmla="*/ 8467 h 313267"/>
                  <a:gd name="connsiteX2-319" fmla="*/ 131234 w 2523067"/>
                  <a:gd name="connsiteY2-320" fmla="*/ 8467 h 313267"/>
                  <a:gd name="connsiteX3-321" fmla="*/ 232834 w 2523067"/>
                  <a:gd name="connsiteY3-322" fmla="*/ 12700 h 313267"/>
                  <a:gd name="connsiteX4-323" fmla="*/ 270934 w 2523067"/>
                  <a:gd name="connsiteY4-324" fmla="*/ 16933 h 313267"/>
                  <a:gd name="connsiteX5-325" fmla="*/ 533400 w 2523067"/>
                  <a:gd name="connsiteY5-326" fmla="*/ 25400 h 313267"/>
                  <a:gd name="connsiteX6-327" fmla="*/ 656167 w 2523067"/>
                  <a:gd name="connsiteY6-328" fmla="*/ 50800 h 313267"/>
                  <a:gd name="connsiteX7-329" fmla="*/ 690034 w 2523067"/>
                  <a:gd name="connsiteY7-330" fmla="*/ 63500 h 313267"/>
                  <a:gd name="connsiteX8-331" fmla="*/ 783167 w 2523067"/>
                  <a:gd name="connsiteY8-332" fmla="*/ 80433 h 313267"/>
                  <a:gd name="connsiteX9-333" fmla="*/ 850900 w 2523067"/>
                  <a:gd name="connsiteY9-334" fmla="*/ 110067 h 313267"/>
                  <a:gd name="connsiteX10-335" fmla="*/ 927100 w 2523067"/>
                  <a:gd name="connsiteY10-336" fmla="*/ 131233 h 313267"/>
                  <a:gd name="connsiteX11-337" fmla="*/ 1014201 w 2523067"/>
                  <a:gd name="connsiteY11-338" fmla="*/ 178139 h 313267"/>
                  <a:gd name="connsiteX12-339" fmla="*/ 1121834 w 2523067"/>
                  <a:gd name="connsiteY12-340" fmla="*/ 211667 h 313267"/>
                  <a:gd name="connsiteX13-341" fmla="*/ 1134534 w 2523067"/>
                  <a:gd name="connsiteY13-342" fmla="*/ 224367 h 313267"/>
                  <a:gd name="connsiteX14-343" fmla="*/ 1168400 w 2523067"/>
                  <a:gd name="connsiteY14-344" fmla="*/ 241300 h 313267"/>
                  <a:gd name="connsiteX15-345" fmla="*/ 1193800 w 2523067"/>
                  <a:gd name="connsiteY15-346" fmla="*/ 258233 h 313267"/>
                  <a:gd name="connsiteX16-347" fmla="*/ 1477434 w 2523067"/>
                  <a:gd name="connsiteY16-348" fmla="*/ 283633 h 313267"/>
                  <a:gd name="connsiteX17-349" fmla="*/ 1519767 w 2523067"/>
                  <a:gd name="connsiteY17-350" fmla="*/ 279400 h 313267"/>
                  <a:gd name="connsiteX18-351" fmla="*/ 1621367 w 2523067"/>
                  <a:gd name="connsiteY18-352" fmla="*/ 270933 h 313267"/>
                  <a:gd name="connsiteX19-353" fmla="*/ 1727200 w 2523067"/>
                  <a:gd name="connsiteY19-354" fmla="*/ 254000 h 313267"/>
                  <a:gd name="connsiteX20-355" fmla="*/ 1799167 w 2523067"/>
                  <a:gd name="connsiteY20-356" fmla="*/ 245533 h 313267"/>
                  <a:gd name="connsiteX21-357" fmla="*/ 1858434 w 2523067"/>
                  <a:gd name="connsiteY21-358" fmla="*/ 241300 h 313267"/>
                  <a:gd name="connsiteX22-359" fmla="*/ 2027767 w 2523067"/>
                  <a:gd name="connsiteY22-360" fmla="*/ 237067 h 313267"/>
                  <a:gd name="connsiteX23-361" fmla="*/ 2154767 w 2523067"/>
                  <a:gd name="connsiteY23-362" fmla="*/ 245533 h 313267"/>
                  <a:gd name="connsiteX24-363" fmla="*/ 2269067 w 2523067"/>
                  <a:gd name="connsiteY24-364" fmla="*/ 258233 h 313267"/>
                  <a:gd name="connsiteX25-365" fmla="*/ 2302934 w 2523067"/>
                  <a:gd name="connsiteY25-366" fmla="*/ 275167 h 313267"/>
                  <a:gd name="connsiteX26-367" fmla="*/ 2319867 w 2523067"/>
                  <a:gd name="connsiteY26-368" fmla="*/ 279400 h 313267"/>
                  <a:gd name="connsiteX27-369" fmla="*/ 2438400 w 2523067"/>
                  <a:gd name="connsiteY27-370" fmla="*/ 287867 h 313267"/>
                  <a:gd name="connsiteX28-371" fmla="*/ 2463800 w 2523067"/>
                  <a:gd name="connsiteY28-372" fmla="*/ 300567 h 313267"/>
                  <a:gd name="connsiteX29-373" fmla="*/ 2523067 w 2523067"/>
                  <a:gd name="connsiteY29-374" fmla="*/ 313267 h 313267"/>
                  <a:gd name="connsiteX0-375" fmla="*/ 0 w 2523067"/>
                  <a:gd name="connsiteY0-376" fmla="*/ 0 h 313267"/>
                  <a:gd name="connsiteX1-377" fmla="*/ 25400 w 2523067"/>
                  <a:gd name="connsiteY1-378" fmla="*/ 8467 h 313267"/>
                  <a:gd name="connsiteX2-379" fmla="*/ 131234 w 2523067"/>
                  <a:gd name="connsiteY2-380" fmla="*/ 8467 h 313267"/>
                  <a:gd name="connsiteX3-381" fmla="*/ 232834 w 2523067"/>
                  <a:gd name="connsiteY3-382" fmla="*/ 12700 h 313267"/>
                  <a:gd name="connsiteX4-383" fmla="*/ 270934 w 2523067"/>
                  <a:gd name="connsiteY4-384" fmla="*/ 16933 h 313267"/>
                  <a:gd name="connsiteX5-385" fmla="*/ 533400 w 2523067"/>
                  <a:gd name="connsiteY5-386" fmla="*/ 25400 h 313267"/>
                  <a:gd name="connsiteX6-387" fmla="*/ 656167 w 2523067"/>
                  <a:gd name="connsiteY6-388" fmla="*/ 50800 h 313267"/>
                  <a:gd name="connsiteX7-389" fmla="*/ 690034 w 2523067"/>
                  <a:gd name="connsiteY7-390" fmla="*/ 63500 h 313267"/>
                  <a:gd name="connsiteX8-391" fmla="*/ 783167 w 2523067"/>
                  <a:gd name="connsiteY8-392" fmla="*/ 80433 h 313267"/>
                  <a:gd name="connsiteX9-393" fmla="*/ 850900 w 2523067"/>
                  <a:gd name="connsiteY9-394" fmla="*/ 110067 h 313267"/>
                  <a:gd name="connsiteX10-395" fmla="*/ 927100 w 2523067"/>
                  <a:gd name="connsiteY10-396" fmla="*/ 131233 h 313267"/>
                  <a:gd name="connsiteX11-397" fmla="*/ 1121834 w 2523067"/>
                  <a:gd name="connsiteY11-398" fmla="*/ 211667 h 313267"/>
                  <a:gd name="connsiteX12-399" fmla="*/ 1134534 w 2523067"/>
                  <a:gd name="connsiteY12-400" fmla="*/ 224367 h 313267"/>
                  <a:gd name="connsiteX13-401" fmla="*/ 1168400 w 2523067"/>
                  <a:gd name="connsiteY13-402" fmla="*/ 241300 h 313267"/>
                  <a:gd name="connsiteX14-403" fmla="*/ 1193800 w 2523067"/>
                  <a:gd name="connsiteY14-404" fmla="*/ 258233 h 313267"/>
                  <a:gd name="connsiteX15-405" fmla="*/ 1477434 w 2523067"/>
                  <a:gd name="connsiteY15-406" fmla="*/ 283633 h 313267"/>
                  <a:gd name="connsiteX16-407" fmla="*/ 1519767 w 2523067"/>
                  <a:gd name="connsiteY16-408" fmla="*/ 279400 h 313267"/>
                  <a:gd name="connsiteX17-409" fmla="*/ 1621367 w 2523067"/>
                  <a:gd name="connsiteY17-410" fmla="*/ 270933 h 313267"/>
                  <a:gd name="connsiteX18-411" fmla="*/ 1727200 w 2523067"/>
                  <a:gd name="connsiteY18-412" fmla="*/ 254000 h 313267"/>
                  <a:gd name="connsiteX19-413" fmla="*/ 1799167 w 2523067"/>
                  <a:gd name="connsiteY19-414" fmla="*/ 245533 h 313267"/>
                  <a:gd name="connsiteX20-415" fmla="*/ 1858434 w 2523067"/>
                  <a:gd name="connsiteY20-416" fmla="*/ 241300 h 313267"/>
                  <a:gd name="connsiteX21-417" fmla="*/ 2027767 w 2523067"/>
                  <a:gd name="connsiteY21-418" fmla="*/ 237067 h 313267"/>
                  <a:gd name="connsiteX22-419" fmla="*/ 2154767 w 2523067"/>
                  <a:gd name="connsiteY22-420" fmla="*/ 245533 h 313267"/>
                  <a:gd name="connsiteX23-421" fmla="*/ 2269067 w 2523067"/>
                  <a:gd name="connsiteY23-422" fmla="*/ 258233 h 313267"/>
                  <a:gd name="connsiteX24-423" fmla="*/ 2302934 w 2523067"/>
                  <a:gd name="connsiteY24-424" fmla="*/ 275167 h 313267"/>
                  <a:gd name="connsiteX25-425" fmla="*/ 2319867 w 2523067"/>
                  <a:gd name="connsiteY25-426" fmla="*/ 279400 h 313267"/>
                  <a:gd name="connsiteX26-427" fmla="*/ 2438400 w 2523067"/>
                  <a:gd name="connsiteY26-428" fmla="*/ 287867 h 313267"/>
                  <a:gd name="connsiteX27-429" fmla="*/ 2463800 w 2523067"/>
                  <a:gd name="connsiteY27-430" fmla="*/ 300567 h 313267"/>
                  <a:gd name="connsiteX28-431" fmla="*/ 2523067 w 2523067"/>
                  <a:gd name="connsiteY28-432" fmla="*/ 313267 h 313267"/>
                  <a:gd name="connsiteX0-433" fmla="*/ 0 w 2523067"/>
                  <a:gd name="connsiteY0-434" fmla="*/ 0 h 313267"/>
                  <a:gd name="connsiteX1-435" fmla="*/ 25400 w 2523067"/>
                  <a:gd name="connsiteY1-436" fmla="*/ 8467 h 313267"/>
                  <a:gd name="connsiteX2-437" fmla="*/ 131234 w 2523067"/>
                  <a:gd name="connsiteY2-438" fmla="*/ 8467 h 313267"/>
                  <a:gd name="connsiteX3-439" fmla="*/ 232834 w 2523067"/>
                  <a:gd name="connsiteY3-440" fmla="*/ 12700 h 313267"/>
                  <a:gd name="connsiteX4-441" fmla="*/ 270934 w 2523067"/>
                  <a:gd name="connsiteY4-442" fmla="*/ 16933 h 313267"/>
                  <a:gd name="connsiteX5-443" fmla="*/ 533400 w 2523067"/>
                  <a:gd name="connsiteY5-444" fmla="*/ 25400 h 313267"/>
                  <a:gd name="connsiteX6-445" fmla="*/ 656167 w 2523067"/>
                  <a:gd name="connsiteY6-446" fmla="*/ 50800 h 313267"/>
                  <a:gd name="connsiteX7-447" fmla="*/ 690034 w 2523067"/>
                  <a:gd name="connsiteY7-448" fmla="*/ 63500 h 313267"/>
                  <a:gd name="connsiteX8-449" fmla="*/ 783167 w 2523067"/>
                  <a:gd name="connsiteY8-450" fmla="*/ 80433 h 313267"/>
                  <a:gd name="connsiteX9-451" fmla="*/ 927100 w 2523067"/>
                  <a:gd name="connsiteY9-452" fmla="*/ 131233 h 313267"/>
                  <a:gd name="connsiteX10-453" fmla="*/ 1121834 w 2523067"/>
                  <a:gd name="connsiteY10-454" fmla="*/ 211667 h 313267"/>
                  <a:gd name="connsiteX11-455" fmla="*/ 1134534 w 2523067"/>
                  <a:gd name="connsiteY11-456" fmla="*/ 224367 h 313267"/>
                  <a:gd name="connsiteX12-457" fmla="*/ 1168400 w 2523067"/>
                  <a:gd name="connsiteY12-458" fmla="*/ 241300 h 313267"/>
                  <a:gd name="connsiteX13-459" fmla="*/ 1193800 w 2523067"/>
                  <a:gd name="connsiteY13-460" fmla="*/ 258233 h 313267"/>
                  <a:gd name="connsiteX14-461" fmla="*/ 1477434 w 2523067"/>
                  <a:gd name="connsiteY14-462" fmla="*/ 283633 h 313267"/>
                  <a:gd name="connsiteX15-463" fmla="*/ 1519767 w 2523067"/>
                  <a:gd name="connsiteY15-464" fmla="*/ 279400 h 313267"/>
                  <a:gd name="connsiteX16-465" fmla="*/ 1621367 w 2523067"/>
                  <a:gd name="connsiteY16-466" fmla="*/ 270933 h 313267"/>
                  <a:gd name="connsiteX17-467" fmla="*/ 1727200 w 2523067"/>
                  <a:gd name="connsiteY17-468" fmla="*/ 254000 h 313267"/>
                  <a:gd name="connsiteX18-469" fmla="*/ 1799167 w 2523067"/>
                  <a:gd name="connsiteY18-470" fmla="*/ 245533 h 313267"/>
                  <a:gd name="connsiteX19-471" fmla="*/ 1858434 w 2523067"/>
                  <a:gd name="connsiteY19-472" fmla="*/ 241300 h 313267"/>
                  <a:gd name="connsiteX20-473" fmla="*/ 2027767 w 2523067"/>
                  <a:gd name="connsiteY20-474" fmla="*/ 237067 h 313267"/>
                  <a:gd name="connsiteX21-475" fmla="*/ 2154767 w 2523067"/>
                  <a:gd name="connsiteY21-476" fmla="*/ 245533 h 313267"/>
                  <a:gd name="connsiteX22-477" fmla="*/ 2269067 w 2523067"/>
                  <a:gd name="connsiteY22-478" fmla="*/ 258233 h 313267"/>
                  <a:gd name="connsiteX23-479" fmla="*/ 2302934 w 2523067"/>
                  <a:gd name="connsiteY23-480" fmla="*/ 275167 h 313267"/>
                  <a:gd name="connsiteX24-481" fmla="*/ 2319867 w 2523067"/>
                  <a:gd name="connsiteY24-482" fmla="*/ 279400 h 313267"/>
                  <a:gd name="connsiteX25-483" fmla="*/ 2438400 w 2523067"/>
                  <a:gd name="connsiteY25-484" fmla="*/ 287867 h 313267"/>
                  <a:gd name="connsiteX26-485" fmla="*/ 2463800 w 2523067"/>
                  <a:gd name="connsiteY26-486" fmla="*/ 300567 h 313267"/>
                  <a:gd name="connsiteX27-487" fmla="*/ 2523067 w 2523067"/>
                  <a:gd name="connsiteY27-488" fmla="*/ 313267 h 313267"/>
                  <a:gd name="connsiteX0-489" fmla="*/ 0 w 2523067"/>
                  <a:gd name="connsiteY0-490" fmla="*/ 0 h 313267"/>
                  <a:gd name="connsiteX1-491" fmla="*/ 25400 w 2523067"/>
                  <a:gd name="connsiteY1-492" fmla="*/ 8467 h 313267"/>
                  <a:gd name="connsiteX2-493" fmla="*/ 131234 w 2523067"/>
                  <a:gd name="connsiteY2-494" fmla="*/ 8467 h 313267"/>
                  <a:gd name="connsiteX3-495" fmla="*/ 232834 w 2523067"/>
                  <a:gd name="connsiteY3-496" fmla="*/ 12700 h 313267"/>
                  <a:gd name="connsiteX4-497" fmla="*/ 270934 w 2523067"/>
                  <a:gd name="connsiteY4-498" fmla="*/ 16933 h 313267"/>
                  <a:gd name="connsiteX5-499" fmla="*/ 533400 w 2523067"/>
                  <a:gd name="connsiteY5-500" fmla="*/ 25400 h 313267"/>
                  <a:gd name="connsiteX6-501" fmla="*/ 656167 w 2523067"/>
                  <a:gd name="connsiteY6-502" fmla="*/ 50800 h 313267"/>
                  <a:gd name="connsiteX7-503" fmla="*/ 690034 w 2523067"/>
                  <a:gd name="connsiteY7-504" fmla="*/ 63500 h 313267"/>
                  <a:gd name="connsiteX8-505" fmla="*/ 783167 w 2523067"/>
                  <a:gd name="connsiteY8-506" fmla="*/ 80433 h 313267"/>
                  <a:gd name="connsiteX9-507" fmla="*/ 1121834 w 2523067"/>
                  <a:gd name="connsiteY9-508" fmla="*/ 211667 h 313267"/>
                  <a:gd name="connsiteX10-509" fmla="*/ 1134534 w 2523067"/>
                  <a:gd name="connsiteY10-510" fmla="*/ 224367 h 313267"/>
                  <a:gd name="connsiteX11-511" fmla="*/ 1168400 w 2523067"/>
                  <a:gd name="connsiteY11-512" fmla="*/ 241300 h 313267"/>
                  <a:gd name="connsiteX12-513" fmla="*/ 1193800 w 2523067"/>
                  <a:gd name="connsiteY12-514" fmla="*/ 258233 h 313267"/>
                  <a:gd name="connsiteX13-515" fmla="*/ 1477434 w 2523067"/>
                  <a:gd name="connsiteY13-516" fmla="*/ 283633 h 313267"/>
                  <a:gd name="connsiteX14-517" fmla="*/ 1519767 w 2523067"/>
                  <a:gd name="connsiteY14-518" fmla="*/ 279400 h 313267"/>
                  <a:gd name="connsiteX15-519" fmla="*/ 1621367 w 2523067"/>
                  <a:gd name="connsiteY15-520" fmla="*/ 270933 h 313267"/>
                  <a:gd name="connsiteX16-521" fmla="*/ 1727200 w 2523067"/>
                  <a:gd name="connsiteY16-522" fmla="*/ 254000 h 313267"/>
                  <a:gd name="connsiteX17-523" fmla="*/ 1799167 w 2523067"/>
                  <a:gd name="connsiteY17-524" fmla="*/ 245533 h 313267"/>
                  <a:gd name="connsiteX18-525" fmla="*/ 1858434 w 2523067"/>
                  <a:gd name="connsiteY18-526" fmla="*/ 241300 h 313267"/>
                  <a:gd name="connsiteX19-527" fmla="*/ 2027767 w 2523067"/>
                  <a:gd name="connsiteY19-528" fmla="*/ 237067 h 313267"/>
                  <a:gd name="connsiteX20-529" fmla="*/ 2154767 w 2523067"/>
                  <a:gd name="connsiteY20-530" fmla="*/ 245533 h 313267"/>
                  <a:gd name="connsiteX21-531" fmla="*/ 2269067 w 2523067"/>
                  <a:gd name="connsiteY21-532" fmla="*/ 258233 h 313267"/>
                  <a:gd name="connsiteX22-533" fmla="*/ 2302934 w 2523067"/>
                  <a:gd name="connsiteY22-534" fmla="*/ 275167 h 313267"/>
                  <a:gd name="connsiteX23-535" fmla="*/ 2319867 w 2523067"/>
                  <a:gd name="connsiteY23-536" fmla="*/ 279400 h 313267"/>
                  <a:gd name="connsiteX24-537" fmla="*/ 2438400 w 2523067"/>
                  <a:gd name="connsiteY24-538" fmla="*/ 287867 h 313267"/>
                  <a:gd name="connsiteX25-539" fmla="*/ 2463800 w 2523067"/>
                  <a:gd name="connsiteY25-540" fmla="*/ 300567 h 313267"/>
                  <a:gd name="connsiteX26-541" fmla="*/ 2523067 w 2523067"/>
                  <a:gd name="connsiteY26-542" fmla="*/ 313267 h 313267"/>
                  <a:gd name="connsiteX0-543" fmla="*/ 0 w 2523067"/>
                  <a:gd name="connsiteY0-544" fmla="*/ 0 h 313267"/>
                  <a:gd name="connsiteX1-545" fmla="*/ 25400 w 2523067"/>
                  <a:gd name="connsiteY1-546" fmla="*/ 8467 h 313267"/>
                  <a:gd name="connsiteX2-547" fmla="*/ 131234 w 2523067"/>
                  <a:gd name="connsiteY2-548" fmla="*/ 8467 h 313267"/>
                  <a:gd name="connsiteX3-549" fmla="*/ 232834 w 2523067"/>
                  <a:gd name="connsiteY3-550" fmla="*/ 12700 h 313267"/>
                  <a:gd name="connsiteX4-551" fmla="*/ 270934 w 2523067"/>
                  <a:gd name="connsiteY4-552" fmla="*/ 16933 h 313267"/>
                  <a:gd name="connsiteX5-553" fmla="*/ 533400 w 2523067"/>
                  <a:gd name="connsiteY5-554" fmla="*/ 25400 h 313267"/>
                  <a:gd name="connsiteX6-555" fmla="*/ 656167 w 2523067"/>
                  <a:gd name="connsiteY6-556" fmla="*/ 50800 h 313267"/>
                  <a:gd name="connsiteX7-557" fmla="*/ 690034 w 2523067"/>
                  <a:gd name="connsiteY7-558" fmla="*/ 63500 h 313267"/>
                  <a:gd name="connsiteX8-559" fmla="*/ 1121834 w 2523067"/>
                  <a:gd name="connsiteY8-560" fmla="*/ 211667 h 313267"/>
                  <a:gd name="connsiteX9-561" fmla="*/ 1134534 w 2523067"/>
                  <a:gd name="connsiteY9-562" fmla="*/ 224367 h 313267"/>
                  <a:gd name="connsiteX10-563" fmla="*/ 1168400 w 2523067"/>
                  <a:gd name="connsiteY10-564" fmla="*/ 241300 h 313267"/>
                  <a:gd name="connsiteX11-565" fmla="*/ 1193800 w 2523067"/>
                  <a:gd name="connsiteY11-566" fmla="*/ 258233 h 313267"/>
                  <a:gd name="connsiteX12-567" fmla="*/ 1477434 w 2523067"/>
                  <a:gd name="connsiteY12-568" fmla="*/ 283633 h 313267"/>
                  <a:gd name="connsiteX13-569" fmla="*/ 1519767 w 2523067"/>
                  <a:gd name="connsiteY13-570" fmla="*/ 279400 h 313267"/>
                  <a:gd name="connsiteX14-571" fmla="*/ 1621367 w 2523067"/>
                  <a:gd name="connsiteY14-572" fmla="*/ 270933 h 313267"/>
                  <a:gd name="connsiteX15-573" fmla="*/ 1727200 w 2523067"/>
                  <a:gd name="connsiteY15-574" fmla="*/ 254000 h 313267"/>
                  <a:gd name="connsiteX16-575" fmla="*/ 1799167 w 2523067"/>
                  <a:gd name="connsiteY16-576" fmla="*/ 245533 h 313267"/>
                  <a:gd name="connsiteX17-577" fmla="*/ 1858434 w 2523067"/>
                  <a:gd name="connsiteY17-578" fmla="*/ 241300 h 313267"/>
                  <a:gd name="connsiteX18-579" fmla="*/ 2027767 w 2523067"/>
                  <a:gd name="connsiteY18-580" fmla="*/ 237067 h 313267"/>
                  <a:gd name="connsiteX19-581" fmla="*/ 2154767 w 2523067"/>
                  <a:gd name="connsiteY19-582" fmla="*/ 245533 h 313267"/>
                  <a:gd name="connsiteX20-583" fmla="*/ 2269067 w 2523067"/>
                  <a:gd name="connsiteY20-584" fmla="*/ 258233 h 313267"/>
                  <a:gd name="connsiteX21-585" fmla="*/ 2302934 w 2523067"/>
                  <a:gd name="connsiteY21-586" fmla="*/ 275167 h 313267"/>
                  <a:gd name="connsiteX22-587" fmla="*/ 2319867 w 2523067"/>
                  <a:gd name="connsiteY22-588" fmla="*/ 279400 h 313267"/>
                  <a:gd name="connsiteX23-589" fmla="*/ 2438400 w 2523067"/>
                  <a:gd name="connsiteY23-590" fmla="*/ 287867 h 313267"/>
                  <a:gd name="connsiteX24-591" fmla="*/ 2463800 w 2523067"/>
                  <a:gd name="connsiteY24-592" fmla="*/ 300567 h 313267"/>
                  <a:gd name="connsiteX25-593" fmla="*/ 2523067 w 2523067"/>
                  <a:gd name="connsiteY25-594" fmla="*/ 313267 h 313267"/>
                  <a:gd name="connsiteX0-595" fmla="*/ 0 w 2523067"/>
                  <a:gd name="connsiteY0-596" fmla="*/ 0 h 313267"/>
                  <a:gd name="connsiteX1-597" fmla="*/ 25400 w 2523067"/>
                  <a:gd name="connsiteY1-598" fmla="*/ 8467 h 313267"/>
                  <a:gd name="connsiteX2-599" fmla="*/ 131234 w 2523067"/>
                  <a:gd name="connsiteY2-600" fmla="*/ 8467 h 313267"/>
                  <a:gd name="connsiteX3-601" fmla="*/ 232834 w 2523067"/>
                  <a:gd name="connsiteY3-602" fmla="*/ 12700 h 313267"/>
                  <a:gd name="connsiteX4-603" fmla="*/ 270934 w 2523067"/>
                  <a:gd name="connsiteY4-604" fmla="*/ 16933 h 313267"/>
                  <a:gd name="connsiteX5-605" fmla="*/ 533400 w 2523067"/>
                  <a:gd name="connsiteY5-606" fmla="*/ 25400 h 313267"/>
                  <a:gd name="connsiteX6-607" fmla="*/ 656167 w 2523067"/>
                  <a:gd name="connsiteY6-608" fmla="*/ 50800 h 313267"/>
                  <a:gd name="connsiteX7-609" fmla="*/ 1121834 w 2523067"/>
                  <a:gd name="connsiteY7-610" fmla="*/ 211667 h 313267"/>
                  <a:gd name="connsiteX8-611" fmla="*/ 1134534 w 2523067"/>
                  <a:gd name="connsiteY8-612" fmla="*/ 224367 h 313267"/>
                  <a:gd name="connsiteX9-613" fmla="*/ 1168400 w 2523067"/>
                  <a:gd name="connsiteY9-614" fmla="*/ 241300 h 313267"/>
                  <a:gd name="connsiteX10-615" fmla="*/ 1193800 w 2523067"/>
                  <a:gd name="connsiteY10-616" fmla="*/ 258233 h 313267"/>
                  <a:gd name="connsiteX11-617" fmla="*/ 1477434 w 2523067"/>
                  <a:gd name="connsiteY11-618" fmla="*/ 283633 h 313267"/>
                  <a:gd name="connsiteX12-619" fmla="*/ 1519767 w 2523067"/>
                  <a:gd name="connsiteY12-620" fmla="*/ 279400 h 313267"/>
                  <a:gd name="connsiteX13-621" fmla="*/ 1621367 w 2523067"/>
                  <a:gd name="connsiteY13-622" fmla="*/ 270933 h 313267"/>
                  <a:gd name="connsiteX14-623" fmla="*/ 1727200 w 2523067"/>
                  <a:gd name="connsiteY14-624" fmla="*/ 254000 h 313267"/>
                  <a:gd name="connsiteX15-625" fmla="*/ 1799167 w 2523067"/>
                  <a:gd name="connsiteY15-626" fmla="*/ 245533 h 313267"/>
                  <a:gd name="connsiteX16-627" fmla="*/ 1858434 w 2523067"/>
                  <a:gd name="connsiteY16-628" fmla="*/ 241300 h 313267"/>
                  <a:gd name="connsiteX17-629" fmla="*/ 2027767 w 2523067"/>
                  <a:gd name="connsiteY17-630" fmla="*/ 237067 h 313267"/>
                  <a:gd name="connsiteX18-631" fmla="*/ 2154767 w 2523067"/>
                  <a:gd name="connsiteY18-632" fmla="*/ 245533 h 313267"/>
                  <a:gd name="connsiteX19-633" fmla="*/ 2269067 w 2523067"/>
                  <a:gd name="connsiteY19-634" fmla="*/ 258233 h 313267"/>
                  <a:gd name="connsiteX20-635" fmla="*/ 2302934 w 2523067"/>
                  <a:gd name="connsiteY20-636" fmla="*/ 275167 h 313267"/>
                  <a:gd name="connsiteX21-637" fmla="*/ 2319867 w 2523067"/>
                  <a:gd name="connsiteY21-638" fmla="*/ 279400 h 313267"/>
                  <a:gd name="connsiteX22-639" fmla="*/ 2438400 w 2523067"/>
                  <a:gd name="connsiteY22-640" fmla="*/ 287867 h 313267"/>
                  <a:gd name="connsiteX23-641" fmla="*/ 2463800 w 2523067"/>
                  <a:gd name="connsiteY23-642" fmla="*/ 300567 h 313267"/>
                  <a:gd name="connsiteX24-643" fmla="*/ 2523067 w 2523067"/>
                  <a:gd name="connsiteY24-644" fmla="*/ 313267 h 313267"/>
                  <a:gd name="connsiteX0-645" fmla="*/ 0 w 2523067"/>
                  <a:gd name="connsiteY0-646" fmla="*/ 0 h 313267"/>
                  <a:gd name="connsiteX1-647" fmla="*/ 25400 w 2523067"/>
                  <a:gd name="connsiteY1-648" fmla="*/ 8467 h 313267"/>
                  <a:gd name="connsiteX2-649" fmla="*/ 131234 w 2523067"/>
                  <a:gd name="connsiteY2-650" fmla="*/ 8467 h 313267"/>
                  <a:gd name="connsiteX3-651" fmla="*/ 232834 w 2523067"/>
                  <a:gd name="connsiteY3-652" fmla="*/ 12700 h 313267"/>
                  <a:gd name="connsiteX4-653" fmla="*/ 270934 w 2523067"/>
                  <a:gd name="connsiteY4-654" fmla="*/ 16933 h 313267"/>
                  <a:gd name="connsiteX5-655" fmla="*/ 533400 w 2523067"/>
                  <a:gd name="connsiteY5-656" fmla="*/ 25400 h 313267"/>
                  <a:gd name="connsiteX6-657" fmla="*/ 1121834 w 2523067"/>
                  <a:gd name="connsiteY6-658" fmla="*/ 211667 h 313267"/>
                  <a:gd name="connsiteX7-659" fmla="*/ 1134534 w 2523067"/>
                  <a:gd name="connsiteY7-660" fmla="*/ 224367 h 313267"/>
                  <a:gd name="connsiteX8-661" fmla="*/ 1168400 w 2523067"/>
                  <a:gd name="connsiteY8-662" fmla="*/ 241300 h 313267"/>
                  <a:gd name="connsiteX9-663" fmla="*/ 1193800 w 2523067"/>
                  <a:gd name="connsiteY9-664" fmla="*/ 258233 h 313267"/>
                  <a:gd name="connsiteX10-665" fmla="*/ 1477434 w 2523067"/>
                  <a:gd name="connsiteY10-666" fmla="*/ 283633 h 313267"/>
                  <a:gd name="connsiteX11-667" fmla="*/ 1519767 w 2523067"/>
                  <a:gd name="connsiteY11-668" fmla="*/ 279400 h 313267"/>
                  <a:gd name="connsiteX12-669" fmla="*/ 1621367 w 2523067"/>
                  <a:gd name="connsiteY12-670" fmla="*/ 270933 h 313267"/>
                  <a:gd name="connsiteX13-671" fmla="*/ 1727200 w 2523067"/>
                  <a:gd name="connsiteY13-672" fmla="*/ 254000 h 313267"/>
                  <a:gd name="connsiteX14-673" fmla="*/ 1799167 w 2523067"/>
                  <a:gd name="connsiteY14-674" fmla="*/ 245533 h 313267"/>
                  <a:gd name="connsiteX15-675" fmla="*/ 1858434 w 2523067"/>
                  <a:gd name="connsiteY15-676" fmla="*/ 241300 h 313267"/>
                  <a:gd name="connsiteX16-677" fmla="*/ 2027767 w 2523067"/>
                  <a:gd name="connsiteY16-678" fmla="*/ 237067 h 313267"/>
                  <a:gd name="connsiteX17-679" fmla="*/ 2154767 w 2523067"/>
                  <a:gd name="connsiteY17-680" fmla="*/ 245533 h 313267"/>
                  <a:gd name="connsiteX18-681" fmla="*/ 2269067 w 2523067"/>
                  <a:gd name="connsiteY18-682" fmla="*/ 258233 h 313267"/>
                  <a:gd name="connsiteX19-683" fmla="*/ 2302934 w 2523067"/>
                  <a:gd name="connsiteY19-684" fmla="*/ 275167 h 313267"/>
                  <a:gd name="connsiteX20-685" fmla="*/ 2319867 w 2523067"/>
                  <a:gd name="connsiteY20-686" fmla="*/ 279400 h 313267"/>
                  <a:gd name="connsiteX21-687" fmla="*/ 2438400 w 2523067"/>
                  <a:gd name="connsiteY21-688" fmla="*/ 287867 h 313267"/>
                  <a:gd name="connsiteX22-689" fmla="*/ 2463800 w 2523067"/>
                  <a:gd name="connsiteY22-690" fmla="*/ 300567 h 313267"/>
                  <a:gd name="connsiteX23-691" fmla="*/ 2523067 w 2523067"/>
                  <a:gd name="connsiteY23-692" fmla="*/ 313267 h 313267"/>
                  <a:gd name="connsiteX0-693" fmla="*/ 0 w 2523067"/>
                  <a:gd name="connsiteY0-694" fmla="*/ 0 h 313267"/>
                  <a:gd name="connsiteX1-695" fmla="*/ 25400 w 2523067"/>
                  <a:gd name="connsiteY1-696" fmla="*/ 8467 h 313267"/>
                  <a:gd name="connsiteX2-697" fmla="*/ 131234 w 2523067"/>
                  <a:gd name="connsiteY2-698" fmla="*/ 8467 h 313267"/>
                  <a:gd name="connsiteX3-699" fmla="*/ 232834 w 2523067"/>
                  <a:gd name="connsiteY3-700" fmla="*/ 12700 h 313267"/>
                  <a:gd name="connsiteX4-701" fmla="*/ 270934 w 2523067"/>
                  <a:gd name="connsiteY4-702" fmla="*/ 16933 h 313267"/>
                  <a:gd name="connsiteX5-703" fmla="*/ 533400 w 2523067"/>
                  <a:gd name="connsiteY5-704" fmla="*/ 25400 h 313267"/>
                  <a:gd name="connsiteX6-705" fmla="*/ 1134534 w 2523067"/>
                  <a:gd name="connsiteY6-706" fmla="*/ 224367 h 313267"/>
                  <a:gd name="connsiteX7-707" fmla="*/ 1168400 w 2523067"/>
                  <a:gd name="connsiteY7-708" fmla="*/ 241300 h 313267"/>
                  <a:gd name="connsiteX8-709" fmla="*/ 1193800 w 2523067"/>
                  <a:gd name="connsiteY8-710" fmla="*/ 258233 h 313267"/>
                  <a:gd name="connsiteX9-711" fmla="*/ 1477434 w 2523067"/>
                  <a:gd name="connsiteY9-712" fmla="*/ 283633 h 313267"/>
                  <a:gd name="connsiteX10-713" fmla="*/ 1519767 w 2523067"/>
                  <a:gd name="connsiteY10-714" fmla="*/ 279400 h 313267"/>
                  <a:gd name="connsiteX11-715" fmla="*/ 1621367 w 2523067"/>
                  <a:gd name="connsiteY11-716" fmla="*/ 270933 h 313267"/>
                  <a:gd name="connsiteX12-717" fmla="*/ 1727200 w 2523067"/>
                  <a:gd name="connsiteY12-718" fmla="*/ 254000 h 313267"/>
                  <a:gd name="connsiteX13-719" fmla="*/ 1799167 w 2523067"/>
                  <a:gd name="connsiteY13-720" fmla="*/ 245533 h 313267"/>
                  <a:gd name="connsiteX14-721" fmla="*/ 1858434 w 2523067"/>
                  <a:gd name="connsiteY14-722" fmla="*/ 241300 h 313267"/>
                  <a:gd name="connsiteX15-723" fmla="*/ 2027767 w 2523067"/>
                  <a:gd name="connsiteY15-724" fmla="*/ 237067 h 313267"/>
                  <a:gd name="connsiteX16-725" fmla="*/ 2154767 w 2523067"/>
                  <a:gd name="connsiteY16-726" fmla="*/ 245533 h 313267"/>
                  <a:gd name="connsiteX17-727" fmla="*/ 2269067 w 2523067"/>
                  <a:gd name="connsiteY17-728" fmla="*/ 258233 h 313267"/>
                  <a:gd name="connsiteX18-729" fmla="*/ 2302934 w 2523067"/>
                  <a:gd name="connsiteY18-730" fmla="*/ 275167 h 313267"/>
                  <a:gd name="connsiteX19-731" fmla="*/ 2319867 w 2523067"/>
                  <a:gd name="connsiteY19-732" fmla="*/ 279400 h 313267"/>
                  <a:gd name="connsiteX20-733" fmla="*/ 2438400 w 2523067"/>
                  <a:gd name="connsiteY20-734" fmla="*/ 287867 h 313267"/>
                  <a:gd name="connsiteX21-735" fmla="*/ 2463800 w 2523067"/>
                  <a:gd name="connsiteY21-736" fmla="*/ 300567 h 313267"/>
                  <a:gd name="connsiteX22-737" fmla="*/ 2523067 w 2523067"/>
                  <a:gd name="connsiteY22-738" fmla="*/ 313267 h 313267"/>
                  <a:gd name="connsiteX0-739" fmla="*/ 0 w 2523067"/>
                  <a:gd name="connsiteY0-740" fmla="*/ 0 h 313267"/>
                  <a:gd name="connsiteX1-741" fmla="*/ 25400 w 2523067"/>
                  <a:gd name="connsiteY1-742" fmla="*/ 8467 h 313267"/>
                  <a:gd name="connsiteX2-743" fmla="*/ 131234 w 2523067"/>
                  <a:gd name="connsiteY2-744" fmla="*/ 8467 h 313267"/>
                  <a:gd name="connsiteX3-745" fmla="*/ 232834 w 2523067"/>
                  <a:gd name="connsiteY3-746" fmla="*/ 12700 h 313267"/>
                  <a:gd name="connsiteX4-747" fmla="*/ 270934 w 2523067"/>
                  <a:gd name="connsiteY4-748" fmla="*/ 16933 h 313267"/>
                  <a:gd name="connsiteX5-749" fmla="*/ 533400 w 2523067"/>
                  <a:gd name="connsiteY5-750" fmla="*/ 25400 h 313267"/>
                  <a:gd name="connsiteX6-751" fmla="*/ 1168400 w 2523067"/>
                  <a:gd name="connsiteY6-752" fmla="*/ 241300 h 313267"/>
                  <a:gd name="connsiteX7-753" fmla="*/ 1193800 w 2523067"/>
                  <a:gd name="connsiteY7-754" fmla="*/ 258233 h 313267"/>
                  <a:gd name="connsiteX8-755" fmla="*/ 1477434 w 2523067"/>
                  <a:gd name="connsiteY8-756" fmla="*/ 283633 h 313267"/>
                  <a:gd name="connsiteX9-757" fmla="*/ 1519767 w 2523067"/>
                  <a:gd name="connsiteY9-758" fmla="*/ 279400 h 313267"/>
                  <a:gd name="connsiteX10-759" fmla="*/ 1621367 w 2523067"/>
                  <a:gd name="connsiteY10-760" fmla="*/ 270933 h 313267"/>
                  <a:gd name="connsiteX11-761" fmla="*/ 1727200 w 2523067"/>
                  <a:gd name="connsiteY11-762" fmla="*/ 254000 h 313267"/>
                  <a:gd name="connsiteX12-763" fmla="*/ 1799167 w 2523067"/>
                  <a:gd name="connsiteY12-764" fmla="*/ 245533 h 313267"/>
                  <a:gd name="connsiteX13-765" fmla="*/ 1858434 w 2523067"/>
                  <a:gd name="connsiteY13-766" fmla="*/ 241300 h 313267"/>
                  <a:gd name="connsiteX14-767" fmla="*/ 2027767 w 2523067"/>
                  <a:gd name="connsiteY14-768" fmla="*/ 237067 h 313267"/>
                  <a:gd name="connsiteX15-769" fmla="*/ 2154767 w 2523067"/>
                  <a:gd name="connsiteY15-770" fmla="*/ 245533 h 313267"/>
                  <a:gd name="connsiteX16-771" fmla="*/ 2269067 w 2523067"/>
                  <a:gd name="connsiteY16-772" fmla="*/ 258233 h 313267"/>
                  <a:gd name="connsiteX17-773" fmla="*/ 2302934 w 2523067"/>
                  <a:gd name="connsiteY17-774" fmla="*/ 275167 h 313267"/>
                  <a:gd name="connsiteX18-775" fmla="*/ 2319867 w 2523067"/>
                  <a:gd name="connsiteY18-776" fmla="*/ 279400 h 313267"/>
                  <a:gd name="connsiteX19-777" fmla="*/ 2438400 w 2523067"/>
                  <a:gd name="connsiteY19-778" fmla="*/ 287867 h 313267"/>
                  <a:gd name="connsiteX20-779" fmla="*/ 2463800 w 2523067"/>
                  <a:gd name="connsiteY20-780" fmla="*/ 300567 h 313267"/>
                  <a:gd name="connsiteX21-781" fmla="*/ 2523067 w 2523067"/>
                  <a:gd name="connsiteY21-782" fmla="*/ 313267 h 313267"/>
                  <a:gd name="connsiteX0-783" fmla="*/ 0 w 2523067"/>
                  <a:gd name="connsiteY0-784" fmla="*/ 0 h 313267"/>
                  <a:gd name="connsiteX1-785" fmla="*/ 25400 w 2523067"/>
                  <a:gd name="connsiteY1-786" fmla="*/ 8467 h 313267"/>
                  <a:gd name="connsiteX2-787" fmla="*/ 131234 w 2523067"/>
                  <a:gd name="connsiteY2-788" fmla="*/ 8467 h 313267"/>
                  <a:gd name="connsiteX3-789" fmla="*/ 232834 w 2523067"/>
                  <a:gd name="connsiteY3-790" fmla="*/ 12700 h 313267"/>
                  <a:gd name="connsiteX4-791" fmla="*/ 270934 w 2523067"/>
                  <a:gd name="connsiteY4-792" fmla="*/ 16933 h 313267"/>
                  <a:gd name="connsiteX5-793" fmla="*/ 533400 w 2523067"/>
                  <a:gd name="connsiteY5-794" fmla="*/ 25400 h 313267"/>
                  <a:gd name="connsiteX6-795" fmla="*/ 1193800 w 2523067"/>
                  <a:gd name="connsiteY6-796" fmla="*/ 258233 h 313267"/>
                  <a:gd name="connsiteX7-797" fmla="*/ 1477434 w 2523067"/>
                  <a:gd name="connsiteY7-798" fmla="*/ 283633 h 313267"/>
                  <a:gd name="connsiteX8-799" fmla="*/ 1519767 w 2523067"/>
                  <a:gd name="connsiteY8-800" fmla="*/ 279400 h 313267"/>
                  <a:gd name="connsiteX9-801" fmla="*/ 1621367 w 2523067"/>
                  <a:gd name="connsiteY9-802" fmla="*/ 270933 h 313267"/>
                  <a:gd name="connsiteX10-803" fmla="*/ 1727200 w 2523067"/>
                  <a:gd name="connsiteY10-804" fmla="*/ 254000 h 313267"/>
                  <a:gd name="connsiteX11-805" fmla="*/ 1799167 w 2523067"/>
                  <a:gd name="connsiteY11-806" fmla="*/ 245533 h 313267"/>
                  <a:gd name="connsiteX12-807" fmla="*/ 1858434 w 2523067"/>
                  <a:gd name="connsiteY12-808" fmla="*/ 241300 h 313267"/>
                  <a:gd name="connsiteX13-809" fmla="*/ 2027767 w 2523067"/>
                  <a:gd name="connsiteY13-810" fmla="*/ 237067 h 313267"/>
                  <a:gd name="connsiteX14-811" fmla="*/ 2154767 w 2523067"/>
                  <a:gd name="connsiteY14-812" fmla="*/ 245533 h 313267"/>
                  <a:gd name="connsiteX15-813" fmla="*/ 2269067 w 2523067"/>
                  <a:gd name="connsiteY15-814" fmla="*/ 258233 h 313267"/>
                  <a:gd name="connsiteX16-815" fmla="*/ 2302934 w 2523067"/>
                  <a:gd name="connsiteY16-816" fmla="*/ 275167 h 313267"/>
                  <a:gd name="connsiteX17-817" fmla="*/ 2319867 w 2523067"/>
                  <a:gd name="connsiteY17-818" fmla="*/ 279400 h 313267"/>
                  <a:gd name="connsiteX18-819" fmla="*/ 2438400 w 2523067"/>
                  <a:gd name="connsiteY18-820" fmla="*/ 287867 h 313267"/>
                  <a:gd name="connsiteX19-821" fmla="*/ 2463800 w 2523067"/>
                  <a:gd name="connsiteY19-822" fmla="*/ 300567 h 313267"/>
                  <a:gd name="connsiteX20-823" fmla="*/ 2523067 w 2523067"/>
                  <a:gd name="connsiteY20-824" fmla="*/ 313267 h 313267"/>
                  <a:gd name="connsiteX0-825" fmla="*/ 0 w 2523067"/>
                  <a:gd name="connsiteY0-826" fmla="*/ 0 h 313267"/>
                  <a:gd name="connsiteX1-827" fmla="*/ 25400 w 2523067"/>
                  <a:gd name="connsiteY1-828" fmla="*/ 8467 h 313267"/>
                  <a:gd name="connsiteX2-829" fmla="*/ 131234 w 2523067"/>
                  <a:gd name="connsiteY2-830" fmla="*/ 8467 h 313267"/>
                  <a:gd name="connsiteX3-831" fmla="*/ 232834 w 2523067"/>
                  <a:gd name="connsiteY3-832" fmla="*/ 12700 h 313267"/>
                  <a:gd name="connsiteX4-833" fmla="*/ 270934 w 2523067"/>
                  <a:gd name="connsiteY4-834" fmla="*/ 16933 h 313267"/>
                  <a:gd name="connsiteX5-835" fmla="*/ 533400 w 2523067"/>
                  <a:gd name="connsiteY5-836" fmla="*/ 25400 h 313267"/>
                  <a:gd name="connsiteX6-837" fmla="*/ 1193800 w 2523067"/>
                  <a:gd name="connsiteY6-838" fmla="*/ 258233 h 313267"/>
                  <a:gd name="connsiteX7-839" fmla="*/ 1477434 w 2523067"/>
                  <a:gd name="connsiteY7-840" fmla="*/ 283633 h 313267"/>
                  <a:gd name="connsiteX8-841" fmla="*/ 1621367 w 2523067"/>
                  <a:gd name="connsiteY8-842" fmla="*/ 270933 h 313267"/>
                  <a:gd name="connsiteX9-843" fmla="*/ 1727200 w 2523067"/>
                  <a:gd name="connsiteY9-844" fmla="*/ 254000 h 313267"/>
                  <a:gd name="connsiteX10-845" fmla="*/ 1799167 w 2523067"/>
                  <a:gd name="connsiteY10-846" fmla="*/ 245533 h 313267"/>
                  <a:gd name="connsiteX11-847" fmla="*/ 1858434 w 2523067"/>
                  <a:gd name="connsiteY11-848" fmla="*/ 241300 h 313267"/>
                  <a:gd name="connsiteX12-849" fmla="*/ 2027767 w 2523067"/>
                  <a:gd name="connsiteY12-850" fmla="*/ 237067 h 313267"/>
                  <a:gd name="connsiteX13-851" fmla="*/ 2154767 w 2523067"/>
                  <a:gd name="connsiteY13-852" fmla="*/ 245533 h 313267"/>
                  <a:gd name="connsiteX14-853" fmla="*/ 2269067 w 2523067"/>
                  <a:gd name="connsiteY14-854" fmla="*/ 258233 h 313267"/>
                  <a:gd name="connsiteX15-855" fmla="*/ 2302934 w 2523067"/>
                  <a:gd name="connsiteY15-856" fmla="*/ 275167 h 313267"/>
                  <a:gd name="connsiteX16-857" fmla="*/ 2319867 w 2523067"/>
                  <a:gd name="connsiteY16-858" fmla="*/ 279400 h 313267"/>
                  <a:gd name="connsiteX17-859" fmla="*/ 2438400 w 2523067"/>
                  <a:gd name="connsiteY17-860" fmla="*/ 287867 h 313267"/>
                  <a:gd name="connsiteX18-861" fmla="*/ 2463800 w 2523067"/>
                  <a:gd name="connsiteY18-862" fmla="*/ 300567 h 313267"/>
                  <a:gd name="connsiteX19-863" fmla="*/ 2523067 w 2523067"/>
                  <a:gd name="connsiteY19-864" fmla="*/ 313267 h 313267"/>
                  <a:gd name="connsiteX0-865" fmla="*/ 0 w 2523067"/>
                  <a:gd name="connsiteY0-866" fmla="*/ 0 h 313267"/>
                  <a:gd name="connsiteX1-867" fmla="*/ 25400 w 2523067"/>
                  <a:gd name="connsiteY1-868" fmla="*/ 8467 h 313267"/>
                  <a:gd name="connsiteX2-869" fmla="*/ 131234 w 2523067"/>
                  <a:gd name="connsiteY2-870" fmla="*/ 8467 h 313267"/>
                  <a:gd name="connsiteX3-871" fmla="*/ 232834 w 2523067"/>
                  <a:gd name="connsiteY3-872" fmla="*/ 12700 h 313267"/>
                  <a:gd name="connsiteX4-873" fmla="*/ 270934 w 2523067"/>
                  <a:gd name="connsiteY4-874" fmla="*/ 16933 h 313267"/>
                  <a:gd name="connsiteX5-875" fmla="*/ 533400 w 2523067"/>
                  <a:gd name="connsiteY5-876" fmla="*/ 25400 h 313267"/>
                  <a:gd name="connsiteX6-877" fmla="*/ 1193800 w 2523067"/>
                  <a:gd name="connsiteY6-878" fmla="*/ 258233 h 313267"/>
                  <a:gd name="connsiteX7-879" fmla="*/ 1477434 w 2523067"/>
                  <a:gd name="connsiteY7-880" fmla="*/ 283633 h 313267"/>
                  <a:gd name="connsiteX8-881" fmla="*/ 1513735 w 2523067"/>
                  <a:gd name="connsiteY8-882" fmla="*/ 283972 h 313267"/>
                  <a:gd name="connsiteX9-883" fmla="*/ 1621367 w 2523067"/>
                  <a:gd name="connsiteY9-884" fmla="*/ 270933 h 313267"/>
                  <a:gd name="connsiteX10-885" fmla="*/ 1727200 w 2523067"/>
                  <a:gd name="connsiteY10-886" fmla="*/ 254000 h 313267"/>
                  <a:gd name="connsiteX11-887" fmla="*/ 1799167 w 2523067"/>
                  <a:gd name="connsiteY11-888" fmla="*/ 245533 h 313267"/>
                  <a:gd name="connsiteX12-889" fmla="*/ 1858434 w 2523067"/>
                  <a:gd name="connsiteY12-890" fmla="*/ 241300 h 313267"/>
                  <a:gd name="connsiteX13-891" fmla="*/ 2027767 w 2523067"/>
                  <a:gd name="connsiteY13-892" fmla="*/ 237067 h 313267"/>
                  <a:gd name="connsiteX14-893" fmla="*/ 2154767 w 2523067"/>
                  <a:gd name="connsiteY14-894" fmla="*/ 245533 h 313267"/>
                  <a:gd name="connsiteX15-895" fmla="*/ 2269067 w 2523067"/>
                  <a:gd name="connsiteY15-896" fmla="*/ 258233 h 313267"/>
                  <a:gd name="connsiteX16-897" fmla="*/ 2302934 w 2523067"/>
                  <a:gd name="connsiteY16-898" fmla="*/ 275167 h 313267"/>
                  <a:gd name="connsiteX17-899" fmla="*/ 2319867 w 2523067"/>
                  <a:gd name="connsiteY17-900" fmla="*/ 279400 h 313267"/>
                  <a:gd name="connsiteX18-901" fmla="*/ 2438400 w 2523067"/>
                  <a:gd name="connsiteY18-902" fmla="*/ 287867 h 313267"/>
                  <a:gd name="connsiteX19-903" fmla="*/ 2463800 w 2523067"/>
                  <a:gd name="connsiteY19-904" fmla="*/ 300567 h 313267"/>
                  <a:gd name="connsiteX20-905" fmla="*/ 2523067 w 2523067"/>
                  <a:gd name="connsiteY20-906" fmla="*/ 313267 h 313267"/>
                  <a:gd name="connsiteX0-907" fmla="*/ 0 w 2523067"/>
                  <a:gd name="connsiteY0-908" fmla="*/ 0 h 313267"/>
                  <a:gd name="connsiteX1-909" fmla="*/ 25400 w 2523067"/>
                  <a:gd name="connsiteY1-910" fmla="*/ 8467 h 313267"/>
                  <a:gd name="connsiteX2-911" fmla="*/ 131234 w 2523067"/>
                  <a:gd name="connsiteY2-912" fmla="*/ 8467 h 313267"/>
                  <a:gd name="connsiteX3-913" fmla="*/ 232834 w 2523067"/>
                  <a:gd name="connsiteY3-914" fmla="*/ 12700 h 313267"/>
                  <a:gd name="connsiteX4-915" fmla="*/ 270934 w 2523067"/>
                  <a:gd name="connsiteY4-916" fmla="*/ 16933 h 313267"/>
                  <a:gd name="connsiteX5-917" fmla="*/ 533400 w 2523067"/>
                  <a:gd name="connsiteY5-918" fmla="*/ 25400 h 313267"/>
                  <a:gd name="connsiteX6-919" fmla="*/ 1193800 w 2523067"/>
                  <a:gd name="connsiteY6-920" fmla="*/ 258233 h 313267"/>
                  <a:gd name="connsiteX7-921" fmla="*/ 1477434 w 2523067"/>
                  <a:gd name="connsiteY7-922" fmla="*/ 283633 h 313267"/>
                  <a:gd name="connsiteX8-923" fmla="*/ 1513735 w 2523067"/>
                  <a:gd name="connsiteY8-924" fmla="*/ 283972 h 313267"/>
                  <a:gd name="connsiteX9-925" fmla="*/ 1727200 w 2523067"/>
                  <a:gd name="connsiteY9-926" fmla="*/ 254000 h 313267"/>
                  <a:gd name="connsiteX10-927" fmla="*/ 1799167 w 2523067"/>
                  <a:gd name="connsiteY10-928" fmla="*/ 245533 h 313267"/>
                  <a:gd name="connsiteX11-929" fmla="*/ 1858434 w 2523067"/>
                  <a:gd name="connsiteY11-930" fmla="*/ 241300 h 313267"/>
                  <a:gd name="connsiteX12-931" fmla="*/ 2027767 w 2523067"/>
                  <a:gd name="connsiteY12-932" fmla="*/ 237067 h 313267"/>
                  <a:gd name="connsiteX13-933" fmla="*/ 2154767 w 2523067"/>
                  <a:gd name="connsiteY13-934" fmla="*/ 245533 h 313267"/>
                  <a:gd name="connsiteX14-935" fmla="*/ 2269067 w 2523067"/>
                  <a:gd name="connsiteY14-936" fmla="*/ 258233 h 313267"/>
                  <a:gd name="connsiteX15-937" fmla="*/ 2302934 w 2523067"/>
                  <a:gd name="connsiteY15-938" fmla="*/ 275167 h 313267"/>
                  <a:gd name="connsiteX16-939" fmla="*/ 2319867 w 2523067"/>
                  <a:gd name="connsiteY16-940" fmla="*/ 279400 h 313267"/>
                  <a:gd name="connsiteX17-941" fmla="*/ 2438400 w 2523067"/>
                  <a:gd name="connsiteY17-942" fmla="*/ 287867 h 313267"/>
                  <a:gd name="connsiteX18-943" fmla="*/ 2463800 w 2523067"/>
                  <a:gd name="connsiteY18-944" fmla="*/ 300567 h 313267"/>
                  <a:gd name="connsiteX19-945" fmla="*/ 2523067 w 2523067"/>
                  <a:gd name="connsiteY19-946" fmla="*/ 313267 h 313267"/>
                  <a:gd name="connsiteX0-947" fmla="*/ 0 w 2523067"/>
                  <a:gd name="connsiteY0-948" fmla="*/ 0 h 313267"/>
                  <a:gd name="connsiteX1-949" fmla="*/ 25400 w 2523067"/>
                  <a:gd name="connsiteY1-950" fmla="*/ 8467 h 313267"/>
                  <a:gd name="connsiteX2-951" fmla="*/ 131234 w 2523067"/>
                  <a:gd name="connsiteY2-952" fmla="*/ 8467 h 313267"/>
                  <a:gd name="connsiteX3-953" fmla="*/ 232834 w 2523067"/>
                  <a:gd name="connsiteY3-954" fmla="*/ 12700 h 313267"/>
                  <a:gd name="connsiteX4-955" fmla="*/ 270934 w 2523067"/>
                  <a:gd name="connsiteY4-956" fmla="*/ 16933 h 313267"/>
                  <a:gd name="connsiteX5-957" fmla="*/ 533400 w 2523067"/>
                  <a:gd name="connsiteY5-958" fmla="*/ 25400 h 313267"/>
                  <a:gd name="connsiteX6-959" fmla="*/ 1193800 w 2523067"/>
                  <a:gd name="connsiteY6-960" fmla="*/ 258233 h 313267"/>
                  <a:gd name="connsiteX7-961" fmla="*/ 1477434 w 2523067"/>
                  <a:gd name="connsiteY7-962" fmla="*/ 283633 h 313267"/>
                  <a:gd name="connsiteX8-963" fmla="*/ 1727200 w 2523067"/>
                  <a:gd name="connsiteY8-964" fmla="*/ 254000 h 313267"/>
                  <a:gd name="connsiteX9-965" fmla="*/ 1799167 w 2523067"/>
                  <a:gd name="connsiteY9-966" fmla="*/ 245533 h 313267"/>
                  <a:gd name="connsiteX10-967" fmla="*/ 1858434 w 2523067"/>
                  <a:gd name="connsiteY10-968" fmla="*/ 241300 h 313267"/>
                  <a:gd name="connsiteX11-969" fmla="*/ 2027767 w 2523067"/>
                  <a:gd name="connsiteY11-970" fmla="*/ 237067 h 313267"/>
                  <a:gd name="connsiteX12-971" fmla="*/ 2154767 w 2523067"/>
                  <a:gd name="connsiteY12-972" fmla="*/ 245533 h 313267"/>
                  <a:gd name="connsiteX13-973" fmla="*/ 2269067 w 2523067"/>
                  <a:gd name="connsiteY13-974" fmla="*/ 258233 h 313267"/>
                  <a:gd name="connsiteX14-975" fmla="*/ 2302934 w 2523067"/>
                  <a:gd name="connsiteY14-976" fmla="*/ 275167 h 313267"/>
                  <a:gd name="connsiteX15-977" fmla="*/ 2319867 w 2523067"/>
                  <a:gd name="connsiteY15-978" fmla="*/ 279400 h 313267"/>
                  <a:gd name="connsiteX16-979" fmla="*/ 2438400 w 2523067"/>
                  <a:gd name="connsiteY16-980" fmla="*/ 287867 h 313267"/>
                  <a:gd name="connsiteX17-981" fmla="*/ 2463800 w 2523067"/>
                  <a:gd name="connsiteY17-982" fmla="*/ 300567 h 313267"/>
                  <a:gd name="connsiteX18-983" fmla="*/ 2523067 w 2523067"/>
                  <a:gd name="connsiteY18-984" fmla="*/ 313267 h 313267"/>
                  <a:gd name="connsiteX0-985" fmla="*/ 0 w 2523067"/>
                  <a:gd name="connsiteY0-986" fmla="*/ 0 h 313267"/>
                  <a:gd name="connsiteX1-987" fmla="*/ 25400 w 2523067"/>
                  <a:gd name="connsiteY1-988" fmla="*/ 8467 h 313267"/>
                  <a:gd name="connsiteX2-989" fmla="*/ 131234 w 2523067"/>
                  <a:gd name="connsiteY2-990" fmla="*/ 8467 h 313267"/>
                  <a:gd name="connsiteX3-991" fmla="*/ 232834 w 2523067"/>
                  <a:gd name="connsiteY3-992" fmla="*/ 12700 h 313267"/>
                  <a:gd name="connsiteX4-993" fmla="*/ 270934 w 2523067"/>
                  <a:gd name="connsiteY4-994" fmla="*/ 16933 h 313267"/>
                  <a:gd name="connsiteX5-995" fmla="*/ 533400 w 2523067"/>
                  <a:gd name="connsiteY5-996" fmla="*/ 25400 h 313267"/>
                  <a:gd name="connsiteX6-997" fmla="*/ 1193800 w 2523067"/>
                  <a:gd name="connsiteY6-998" fmla="*/ 258233 h 313267"/>
                  <a:gd name="connsiteX7-999" fmla="*/ 1727200 w 2523067"/>
                  <a:gd name="connsiteY7-1000" fmla="*/ 254000 h 313267"/>
                  <a:gd name="connsiteX8-1001" fmla="*/ 1799167 w 2523067"/>
                  <a:gd name="connsiteY8-1002" fmla="*/ 245533 h 313267"/>
                  <a:gd name="connsiteX9-1003" fmla="*/ 1858434 w 2523067"/>
                  <a:gd name="connsiteY9-1004" fmla="*/ 241300 h 313267"/>
                  <a:gd name="connsiteX10-1005" fmla="*/ 2027767 w 2523067"/>
                  <a:gd name="connsiteY10-1006" fmla="*/ 237067 h 313267"/>
                  <a:gd name="connsiteX11-1007" fmla="*/ 2154767 w 2523067"/>
                  <a:gd name="connsiteY11-1008" fmla="*/ 245533 h 313267"/>
                  <a:gd name="connsiteX12-1009" fmla="*/ 2269067 w 2523067"/>
                  <a:gd name="connsiteY12-1010" fmla="*/ 258233 h 313267"/>
                  <a:gd name="connsiteX13-1011" fmla="*/ 2302934 w 2523067"/>
                  <a:gd name="connsiteY13-1012" fmla="*/ 275167 h 313267"/>
                  <a:gd name="connsiteX14-1013" fmla="*/ 2319867 w 2523067"/>
                  <a:gd name="connsiteY14-1014" fmla="*/ 279400 h 313267"/>
                  <a:gd name="connsiteX15-1015" fmla="*/ 2438400 w 2523067"/>
                  <a:gd name="connsiteY15-1016" fmla="*/ 287867 h 313267"/>
                  <a:gd name="connsiteX16-1017" fmla="*/ 2463800 w 2523067"/>
                  <a:gd name="connsiteY16-1018" fmla="*/ 300567 h 313267"/>
                  <a:gd name="connsiteX17-1019" fmla="*/ 2523067 w 2523067"/>
                  <a:gd name="connsiteY17-1020" fmla="*/ 313267 h 313267"/>
                  <a:gd name="connsiteX0-1021" fmla="*/ 0 w 2523067"/>
                  <a:gd name="connsiteY0-1022" fmla="*/ 0 h 313267"/>
                  <a:gd name="connsiteX1-1023" fmla="*/ 25400 w 2523067"/>
                  <a:gd name="connsiteY1-1024" fmla="*/ 8467 h 313267"/>
                  <a:gd name="connsiteX2-1025" fmla="*/ 131234 w 2523067"/>
                  <a:gd name="connsiteY2-1026" fmla="*/ 8467 h 313267"/>
                  <a:gd name="connsiteX3-1027" fmla="*/ 232834 w 2523067"/>
                  <a:gd name="connsiteY3-1028" fmla="*/ 12700 h 313267"/>
                  <a:gd name="connsiteX4-1029" fmla="*/ 270934 w 2523067"/>
                  <a:gd name="connsiteY4-1030" fmla="*/ 16933 h 313267"/>
                  <a:gd name="connsiteX5-1031" fmla="*/ 533400 w 2523067"/>
                  <a:gd name="connsiteY5-1032" fmla="*/ 25400 h 313267"/>
                  <a:gd name="connsiteX6-1033" fmla="*/ 1193800 w 2523067"/>
                  <a:gd name="connsiteY6-1034" fmla="*/ 258233 h 313267"/>
                  <a:gd name="connsiteX7-1035" fmla="*/ 1799167 w 2523067"/>
                  <a:gd name="connsiteY7-1036" fmla="*/ 245533 h 313267"/>
                  <a:gd name="connsiteX8-1037" fmla="*/ 1858434 w 2523067"/>
                  <a:gd name="connsiteY8-1038" fmla="*/ 241300 h 313267"/>
                  <a:gd name="connsiteX9-1039" fmla="*/ 2027767 w 2523067"/>
                  <a:gd name="connsiteY9-1040" fmla="*/ 237067 h 313267"/>
                  <a:gd name="connsiteX10-1041" fmla="*/ 2154767 w 2523067"/>
                  <a:gd name="connsiteY10-1042" fmla="*/ 245533 h 313267"/>
                  <a:gd name="connsiteX11-1043" fmla="*/ 2269067 w 2523067"/>
                  <a:gd name="connsiteY11-1044" fmla="*/ 258233 h 313267"/>
                  <a:gd name="connsiteX12-1045" fmla="*/ 2302934 w 2523067"/>
                  <a:gd name="connsiteY12-1046" fmla="*/ 275167 h 313267"/>
                  <a:gd name="connsiteX13-1047" fmla="*/ 2319867 w 2523067"/>
                  <a:gd name="connsiteY13-1048" fmla="*/ 279400 h 313267"/>
                  <a:gd name="connsiteX14-1049" fmla="*/ 2438400 w 2523067"/>
                  <a:gd name="connsiteY14-1050" fmla="*/ 287867 h 313267"/>
                  <a:gd name="connsiteX15-1051" fmla="*/ 2463800 w 2523067"/>
                  <a:gd name="connsiteY15-1052" fmla="*/ 300567 h 313267"/>
                  <a:gd name="connsiteX16-1053" fmla="*/ 2523067 w 2523067"/>
                  <a:gd name="connsiteY16-1054" fmla="*/ 313267 h 313267"/>
                  <a:gd name="connsiteX0-1055" fmla="*/ 0 w 2523067"/>
                  <a:gd name="connsiteY0-1056" fmla="*/ 0 h 313267"/>
                  <a:gd name="connsiteX1-1057" fmla="*/ 25400 w 2523067"/>
                  <a:gd name="connsiteY1-1058" fmla="*/ 8467 h 313267"/>
                  <a:gd name="connsiteX2-1059" fmla="*/ 131234 w 2523067"/>
                  <a:gd name="connsiteY2-1060" fmla="*/ 8467 h 313267"/>
                  <a:gd name="connsiteX3-1061" fmla="*/ 232834 w 2523067"/>
                  <a:gd name="connsiteY3-1062" fmla="*/ 12700 h 313267"/>
                  <a:gd name="connsiteX4-1063" fmla="*/ 270934 w 2523067"/>
                  <a:gd name="connsiteY4-1064" fmla="*/ 16933 h 313267"/>
                  <a:gd name="connsiteX5-1065" fmla="*/ 533400 w 2523067"/>
                  <a:gd name="connsiteY5-1066" fmla="*/ 25400 h 313267"/>
                  <a:gd name="connsiteX6-1067" fmla="*/ 1193800 w 2523067"/>
                  <a:gd name="connsiteY6-1068" fmla="*/ 258233 h 313267"/>
                  <a:gd name="connsiteX7-1069" fmla="*/ 1799167 w 2523067"/>
                  <a:gd name="connsiteY7-1070" fmla="*/ 245533 h 313267"/>
                  <a:gd name="connsiteX8-1071" fmla="*/ 1858434 w 2523067"/>
                  <a:gd name="connsiteY8-1072" fmla="*/ 241300 h 313267"/>
                  <a:gd name="connsiteX9-1073" fmla="*/ 2154767 w 2523067"/>
                  <a:gd name="connsiteY9-1074" fmla="*/ 245533 h 313267"/>
                  <a:gd name="connsiteX10-1075" fmla="*/ 2269067 w 2523067"/>
                  <a:gd name="connsiteY10-1076" fmla="*/ 258233 h 313267"/>
                  <a:gd name="connsiteX11-1077" fmla="*/ 2302934 w 2523067"/>
                  <a:gd name="connsiteY11-1078" fmla="*/ 275167 h 313267"/>
                  <a:gd name="connsiteX12-1079" fmla="*/ 2319867 w 2523067"/>
                  <a:gd name="connsiteY12-1080" fmla="*/ 279400 h 313267"/>
                  <a:gd name="connsiteX13-1081" fmla="*/ 2438400 w 2523067"/>
                  <a:gd name="connsiteY13-1082" fmla="*/ 287867 h 313267"/>
                  <a:gd name="connsiteX14-1083" fmla="*/ 2463800 w 2523067"/>
                  <a:gd name="connsiteY14-1084" fmla="*/ 300567 h 313267"/>
                  <a:gd name="connsiteX15-1085" fmla="*/ 2523067 w 2523067"/>
                  <a:gd name="connsiteY15-1086" fmla="*/ 313267 h 313267"/>
                  <a:gd name="connsiteX0-1087" fmla="*/ 0 w 2523067"/>
                  <a:gd name="connsiteY0-1088" fmla="*/ 0 h 313267"/>
                  <a:gd name="connsiteX1-1089" fmla="*/ 25400 w 2523067"/>
                  <a:gd name="connsiteY1-1090" fmla="*/ 8467 h 313267"/>
                  <a:gd name="connsiteX2-1091" fmla="*/ 131234 w 2523067"/>
                  <a:gd name="connsiteY2-1092" fmla="*/ 8467 h 313267"/>
                  <a:gd name="connsiteX3-1093" fmla="*/ 232834 w 2523067"/>
                  <a:gd name="connsiteY3-1094" fmla="*/ 12700 h 313267"/>
                  <a:gd name="connsiteX4-1095" fmla="*/ 270934 w 2523067"/>
                  <a:gd name="connsiteY4-1096" fmla="*/ 16933 h 313267"/>
                  <a:gd name="connsiteX5-1097" fmla="*/ 533400 w 2523067"/>
                  <a:gd name="connsiteY5-1098" fmla="*/ 25400 h 313267"/>
                  <a:gd name="connsiteX6-1099" fmla="*/ 1193800 w 2523067"/>
                  <a:gd name="connsiteY6-1100" fmla="*/ 258233 h 313267"/>
                  <a:gd name="connsiteX7-1101" fmla="*/ 1799167 w 2523067"/>
                  <a:gd name="connsiteY7-1102" fmla="*/ 245533 h 313267"/>
                  <a:gd name="connsiteX8-1103" fmla="*/ 1858434 w 2523067"/>
                  <a:gd name="connsiteY8-1104" fmla="*/ 241300 h 313267"/>
                  <a:gd name="connsiteX9-1105" fmla="*/ 2269067 w 2523067"/>
                  <a:gd name="connsiteY9-1106" fmla="*/ 258233 h 313267"/>
                  <a:gd name="connsiteX10-1107" fmla="*/ 2302934 w 2523067"/>
                  <a:gd name="connsiteY10-1108" fmla="*/ 275167 h 313267"/>
                  <a:gd name="connsiteX11-1109" fmla="*/ 2319867 w 2523067"/>
                  <a:gd name="connsiteY11-1110" fmla="*/ 279400 h 313267"/>
                  <a:gd name="connsiteX12-1111" fmla="*/ 2438400 w 2523067"/>
                  <a:gd name="connsiteY12-1112" fmla="*/ 287867 h 313267"/>
                  <a:gd name="connsiteX13-1113" fmla="*/ 2463800 w 2523067"/>
                  <a:gd name="connsiteY13-1114" fmla="*/ 300567 h 313267"/>
                  <a:gd name="connsiteX14-1115" fmla="*/ 2523067 w 2523067"/>
                  <a:gd name="connsiteY14-1116" fmla="*/ 313267 h 313267"/>
                  <a:gd name="connsiteX0-1117" fmla="*/ 0 w 2523067"/>
                  <a:gd name="connsiteY0-1118" fmla="*/ 0 h 313267"/>
                  <a:gd name="connsiteX1-1119" fmla="*/ 25400 w 2523067"/>
                  <a:gd name="connsiteY1-1120" fmla="*/ 8467 h 313267"/>
                  <a:gd name="connsiteX2-1121" fmla="*/ 131234 w 2523067"/>
                  <a:gd name="connsiteY2-1122" fmla="*/ 8467 h 313267"/>
                  <a:gd name="connsiteX3-1123" fmla="*/ 232834 w 2523067"/>
                  <a:gd name="connsiteY3-1124" fmla="*/ 12700 h 313267"/>
                  <a:gd name="connsiteX4-1125" fmla="*/ 270934 w 2523067"/>
                  <a:gd name="connsiteY4-1126" fmla="*/ 16933 h 313267"/>
                  <a:gd name="connsiteX5-1127" fmla="*/ 533400 w 2523067"/>
                  <a:gd name="connsiteY5-1128" fmla="*/ 25400 h 313267"/>
                  <a:gd name="connsiteX6-1129" fmla="*/ 1193800 w 2523067"/>
                  <a:gd name="connsiteY6-1130" fmla="*/ 258233 h 313267"/>
                  <a:gd name="connsiteX7-1131" fmla="*/ 1799167 w 2523067"/>
                  <a:gd name="connsiteY7-1132" fmla="*/ 245533 h 313267"/>
                  <a:gd name="connsiteX8-1133" fmla="*/ 1858434 w 2523067"/>
                  <a:gd name="connsiteY8-1134" fmla="*/ 241300 h 313267"/>
                  <a:gd name="connsiteX9-1135" fmla="*/ 2302934 w 2523067"/>
                  <a:gd name="connsiteY9-1136" fmla="*/ 275167 h 313267"/>
                  <a:gd name="connsiteX10-1137" fmla="*/ 2319867 w 2523067"/>
                  <a:gd name="connsiteY10-1138" fmla="*/ 279400 h 313267"/>
                  <a:gd name="connsiteX11-1139" fmla="*/ 2438400 w 2523067"/>
                  <a:gd name="connsiteY11-1140" fmla="*/ 287867 h 313267"/>
                  <a:gd name="connsiteX12-1141" fmla="*/ 2463800 w 2523067"/>
                  <a:gd name="connsiteY12-1142" fmla="*/ 300567 h 313267"/>
                  <a:gd name="connsiteX13-1143" fmla="*/ 2523067 w 2523067"/>
                  <a:gd name="connsiteY13-1144" fmla="*/ 313267 h 313267"/>
                  <a:gd name="connsiteX0-1145" fmla="*/ 0 w 2523067"/>
                  <a:gd name="connsiteY0-1146" fmla="*/ 0 h 313267"/>
                  <a:gd name="connsiteX1-1147" fmla="*/ 25400 w 2523067"/>
                  <a:gd name="connsiteY1-1148" fmla="*/ 8467 h 313267"/>
                  <a:gd name="connsiteX2-1149" fmla="*/ 131234 w 2523067"/>
                  <a:gd name="connsiteY2-1150" fmla="*/ 8467 h 313267"/>
                  <a:gd name="connsiteX3-1151" fmla="*/ 232834 w 2523067"/>
                  <a:gd name="connsiteY3-1152" fmla="*/ 12700 h 313267"/>
                  <a:gd name="connsiteX4-1153" fmla="*/ 270934 w 2523067"/>
                  <a:gd name="connsiteY4-1154" fmla="*/ 16933 h 313267"/>
                  <a:gd name="connsiteX5-1155" fmla="*/ 533400 w 2523067"/>
                  <a:gd name="connsiteY5-1156" fmla="*/ 25400 h 313267"/>
                  <a:gd name="connsiteX6-1157" fmla="*/ 1193800 w 2523067"/>
                  <a:gd name="connsiteY6-1158" fmla="*/ 258233 h 313267"/>
                  <a:gd name="connsiteX7-1159" fmla="*/ 1799167 w 2523067"/>
                  <a:gd name="connsiteY7-1160" fmla="*/ 245533 h 313267"/>
                  <a:gd name="connsiteX8-1161" fmla="*/ 1858434 w 2523067"/>
                  <a:gd name="connsiteY8-1162" fmla="*/ 241300 h 313267"/>
                  <a:gd name="connsiteX9-1163" fmla="*/ 2302934 w 2523067"/>
                  <a:gd name="connsiteY9-1164" fmla="*/ 275167 h 313267"/>
                  <a:gd name="connsiteX10-1165" fmla="*/ 2438400 w 2523067"/>
                  <a:gd name="connsiteY10-1166" fmla="*/ 287867 h 313267"/>
                  <a:gd name="connsiteX11-1167" fmla="*/ 2463800 w 2523067"/>
                  <a:gd name="connsiteY11-1168" fmla="*/ 300567 h 313267"/>
                  <a:gd name="connsiteX12-1169" fmla="*/ 2523067 w 2523067"/>
                  <a:gd name="connsiteY12-1170" fmla="*/ 313267 h 313267"/>
                  <a:gd name="connsiteX0-1171" fmla="*/ 0 w 2523067"/>
                  <a:gd name="connsiteY0-1172" fmla="*/ 0 h 313267"/>
                  <a:gd name="connsiteX1-1173" fmla="*/ 25400 w 2523067"/>
                  <a:gd name="connsiteY1-1174" fmla="*/ 8467 h 313267"/>
                  <a:gd name="connsiteX2-1175" fmla="*/ 131234 w 2523067"/>
                  <a:gd name="connsiteY2-1176" fmla="*/ 8467 h 313267"/>
                  <a:gd name="connsiteX3-1177" fmla="*/ 232834 w 2523067"/>
                  <a:gd name="connsiteY3-1178" fmla="*/ 12700 h 313267"/>
                  <a:gd name="connsiteX4-1179" fmla="*/ 270934 w 2523067"/>
                  <a:gd name="connsiteY4-1180" fmla="*/ 16933 h 313267"/>
                  <a:gd name="connsiteX5-1181" fmla="*/ 533400 w 2523067"/>
                  <a:gd name="connsiteY5-1182" fmla="*/ 25400 h 313267"/>
                  <a:gd name="connsiteX6-1183" fmla="*/ 1193800 w 2523067"/>
                  <a:gd name="connsiteY6-1184" fmla="*/ 258233 h 313267"/>
                  <a:gd name="connsiteX7-1185" fmla="*/ 1799167 w 2523067"/>
                  <a:gd name="connsiteY7-1186" fmla="*/ 245533 h 313267"/>
                  <a:gd name="connsiteX8-1187" fmla="*/ 1858434 w 2523067"/>
                  <a:gd name="connsiteY8-1188" fmla="*/ 241300 h 313267"/>
                  <a:gd name="connsiteX9-1189" fmla="*/ 2438400 w 2523067"/>
                  <a:gd name="connsiteY9-1190" fmla="*/ 287867 h 313267"/>
                  <a:gd name="connsiteX10-1191" fmla="*/ 2463800 w 2523067"/>
                  <a:gd name="connsiteY10-1192" fmla="*/ 300567 h 313267"/>
                  <a:gd name="connsiteX11-1193" fmla="*/ 2523067 w 2523067"/>
                  <a:gd name="connsiteY11-1194" fmla="*/ 313267 h 313267"/>
                  <a:gd name="connsiteX0-1195" fmla="*/ 0 w 2523067"/>
                  <a:gd name="connsiteY0-1196" fmla="*/ 0 h 313267"/>
                  <a:gd name="connsiteX1-1197" fmla="*/ 25400 w 2523067"/>
                  <a:gd name="connsiteY1-1198" fmla="*/ 8467 h 313267"/>
                  <a:gd name="connsiteX2-1199" fmla="*/ 131234 w 2523067"/>
                  <a:gd name="connsiteY2-1200" fmla="*/ 8467 h 313267"/>
                  <a:gd name="connsiteX3-1201" fmla="*/ 232834 w 2523067"/>
                  <a:gd name="connsiteY3-1202" fmla="*/ 12700 h 313267"/>
                  <a:gd name="connsiteX4-1203" fmla="*/ 270934 w 2523067"/>
                  <a:gd name="connsiteY4-1204" fmla="*/ 16933 h 313267"/>
                  <a:gd name="connsiteX5-1205" fmla="*/ 533400 w 2523067"/>
                  <a:gd name="connsiteY5-1206" fmla="*/ 25400 h 313267"/>
                  <a:gd name="connsiteX6-1207" fmla="*/ 1193800 w 2523067"/>
                  <a:gd name="connsiteY6-1208" fmla="*/ 258233 h 313267"/>
                  <a:gd name="connsiteX7-1209" fmla="*/ 1799167 w 2523067"/>
                  <a:gd name="connsiteY7-1210" fmla="*/ 245533 h 313267"/>
                  <a:gd name="connsiteX8-1211" fmla="*/ 1858434 w 2523067"/>
                  <a:gd name="connsiteY8-1212" fmla="*/ 241300 h 313267"/>
                  <a:gd name="connsiteX9-1213" fmla="*/ 2438400 w 2523067"/>
                  <a:gd name="connsiteY9-1214" fmla="*/ 287867 h 313267"/>
                  <a:gd name="connsiteX10-1215" fmla="*/ 2523067 w 2523067"/>
                  <a:gd name="connsiteY10-1216" fmla="*/ 313267 h 313267"/>
                  <a:gd name="connsiteX0-1217" fmla="*/ 0 w 2523067"/>
                  <a:gd name="connsiteY0-1218" fmla="*/ 0 h 313267"/>
                  <a:gd name="connsiteX1-1219" fmla="*/ 25400 w 2523067"/>
                  <a:gd name="connsiteY1-1220" fmla="*/ 8467 h 313267"/>
                  <a:gd name="connsiteX2-1221" fmla="*/ 131234 w 2523067"/>
                  <a:gd name="connsiteY2-1222" fmla="*/ 8467 h 313267"/>
                  <a:gd name="connsiteX3-1223" fmla="*/ 232834 w 2523067"/>
                  <a:gd name="connsiteY3-1224" fmla="*/ 12700 h 313267"/>
                  <a:gd name="connsiteX4-1225" fmla="*/ 270934 w 2523067"/>
                  <a:gd name="connsiteY4-1226" fmla="*/ 16933 h 313267"/>
                  <a:gd name="connsiteX5-1227" fmla="*/ 533400 w 2523067"/>
                  <a:gd name="connsiteY5-1228" fmla="*/ 25400 h 313267"/>
                  <a:gd name="connsiteX6-1229" fmla="*/ 1193800 w 2523067"/>
                  <a:gd name="connsiteY6-1230" fmla="*/ 258233 h 313267"/>
                  <a:gd name="connsiteX7-1231" fmla="*/ 1799167 w 2523067"/>
                  <a:gd name="connsiteY7-1232" fmla="*/ 245533 h 313267"/>
                  <a:gd name="connsiteX8-1233" fmla="*/ 1858434 w 2523067"/>
                  <a:gd name="connsiteY8-1234" fmla="*/ 241300 h 313267"/>
                  <a:gd name="connsiteX9-1235" fmla="*/ 2523067 w 2523067"/>
                  <a:gd name="connsiteY9-1236" fmla="*/ 313267 h 313267"/>
                  <a:gd name="connsiteX0-1237" fmla="*/ 0 w 2523067"/>
                  <a:gd name="connsiteY0-1238" fmla="*/ 0 h 313267"/>
                  <a:gd name="connsiteX1-1239" fmla="*/ 25400 w 2523067"/>
                  <a:gd name="connsiteY1-1240" fmla="*/ 8467 h 313267"/>
                  <a:gd name="connsiteX2-1241" fmla="*/ 131234 w 2523067"/>
                  <a:gd name="connsiteY2-1242" fmla="*/ 8467 h 313267"/>
                  <a:gd name="connsiteX3-1243" fmla="*/ 232834 w 2523067"/>
                  <a:gd name="connsiteY3-1244" fmla="*/ 12700 h 313267"/>
                  <a:gd name="connsiteX4-1245" fmla="*/ 533400 w 2523067"/>
                  <a:gd name="connsiteY4-1246" fmla="*/ 25400 h 313267"/>
                  <a:gd name="connsiteX5-1247" fmla="*/ 1193800 w 2523067"/>
                  <a:gd name="connsiteY5-1248" fmla="*/ 258233 h 313267"/>
                  <a:gd name="connsiteX6-1249" fmla="*/ 1799167 w 2523067"/>
                  <a:gd name="connsiteY6-1250" fmla="*/ 245533 h 313267"/>
                  <a:gd name="connsiteX7-1251" fmla="*/ 1858434 w 2523067"/>
                  <a:gd name="connsiteY7-1252" fmla="*/ 241300 h 313267"/>
                  <a:gd name="connsiteX8-1253" fmla="*/ 2523067 w 2523067"/>
                  <a:gd name="connsiteY8-1254" fmla="*/ 313267 h 313267"/>
                  <a:gd name="connsiteX0-1255" fmla="*/ 0 w 2523067"/>
                  <a:gd name="connsiteY0-1256" fmla="*/ 0 h 313267"/>
                  <a:gd name="connsiteX1-1257" fmla="*/ 25400 w 2523067"/>
                  <a:gd name="connsiteY1-1258" fmla="*/ 8467 h 313267"/>
                  <a:gd name="connsiteX2-1259" fmla="*/ 131234 w 2523067"/>
                  <a:gd name="connsiteY2-1260" fmla="*/ 8467 h 313267"/>
                  <a:gd name="connsiteX3-1261" fmla="*/ 533400 w 2523067"/>
                  <a:gd name="connsiteY3-1262" fmla="*/ 25400 h 313267"/>
                  <a:gd name="connsiteX4-1263" fmla="*/ 1193800 w 2523067"/>
                  <a:gd name="connsiteY4-1264" fmla="*/ 258233 h 313267"/>
                  <a:gd name="connsiteX5-1265" fmla="*/ 1799167 w 2523067"/>
                  <a:gd name="connsiteY5-1266" fmla="*/ 245533 h 313267"/>
                  <a:gd name="connsiteX6-1267" fmla="*/ 1858434 w 2523067"/>
                  <a:gd name="connsiteY6-1268" fmla="*/ 241300 h 313267"/>
                  <a:gd name="connsiteX7-1269" fmla="*/ 2523067 w 2523067"/>
                  <a:gd name="connsiteY7-1270" fmla="*/ 313267 h 313267"/>
                  <a:gd name="connsiteX0-1271" fmla="*/ 19523 w 2542590"/>
                  <a:gd name="connsiteY0-1272" fmla="*/ 0 h 313267"/>
                  <a:gd name="connsiteX1-1273" fmla="*/ 44923 w 2542590"/>
                  <a:gd name="connsiteY1-1274" fmla="*/ 8467 h 313267"/>
                  <a:gd name="connsiteX2-1275" fmla="*/ 552923 w 2542590"/>
                  <a:gd name="connsiteY2-1276" fmla="*/ 25400 h 313267"/>
                  <a:gd name="connsiteX3-1277" fmla="*/ 1213323 w 2542590"/>
                  <a:gd name="connsiteY3-1278" fmla="*/ 258233 h 313267"/>
                  <a:gd name="connsiteX4-1279" fmla="*/ 1818690 w 2542590"/>
                  <a:gd name="connsiteY4-1280" fmla="*/ 245533 h 313267"/>
                  <a:gd name="connsiteX5-1281" fmla="*/ 1877957 w 2542590"/>
                  <a:gd name="connsiteY5-1282" fmla="*/ 241300 h 313267"/>
                  <a:gd name="connsiteX6-1283" fmla="*/ 2542590 w 2542590"/>
                  <a:gd name="connsiteY6-1284" fmla="*/ 313267 h 313267"/>
                  <a:gd name="connsiteX0-1285" fmla="*/ 0 w 2523067"/>
                  <a:gd name="connsiteY0-1286" fmla="*/ 0 h 313267"/>
                  <a:gd name="connsiteX1-1287" fmla="*/ 533400 w 2523067"/>
                  <a:gd name="connsiteY1-1288" fmla="*/ 25400 h 313267"/>
                  <a:gd name="connsiteX2-1289" fmla="*/ 1193800 w 2523067"/>
                  <a:gd name="connsiteY2-1290" fmla="*/ 258233 h 313267"/>
                  <a:gd name="connsiteX3-1291" fmla="*/ 1799167 w 2523067"/>
                  <a:gd name="connsiteY3-1292" fmla="*/ 245533 h 313267"/>
                  <a:gd name="connsiteX4-1293" fmla="*/ 1858434 w 2523067"/>
                  <a:gd name="connsiteY4-1294" fmla="*/ 241300 h 313267"/>
                  <a:gd name="connsiteX5-1295" fmla="*/ 2523067 w 2523067"/>
                  <a:gd name="connsiteY5-1296" fmla="*/ 313267 h 313267"/>
                  <a:gd name="connsiteX0-1297" fmla="*/ 0 w 2523067"/>
                  <a:gd name="connsiteY0-1298" fmla="*/ 0 h 313267"/>
                  <a:gd name="connsiteX1-1299" fmla="*/ 630766 w 2523067"/>
                  <a:gd name="connsiteY1-1300" fmla="*/ 29634 h 313267"/>
                  <a:gd name="connsiteX2-1301" fmla="*/ 1193800 w 2523067"/>
                  <a:gd name="connsiteY2-1302" fmla="*/ 258233 h 313267"/>
                  <a:gd name="connsiteX3-1303" fmla="*/ 1799167 w 2523067"/>
                  <a:gd name="connsiteY3-1304" fmla="*/ 245533 h 313267"/>
                  <a:gd name="connsiteX4-1305" fmla="*/ 1858434 w 2523067"/>
                  <a:gd name="connsiteY4-1306" fmla="*/ 241300 h 313267"/>
                  <a:gd name="connsiteX5-1307" fmla="*/ 2523067 w 2523067"/>
                  <a:gd name="connsiteY5-1308" fmla="*/ 313267 h 313267"/>
                  <a:gd name="connsiteX0-1309" fmla="*/ 0 w 2523067"/>
                  <a:gd name="connsiteY0-1310" fmla="*/ 0 h 313267"/>
                  <a:gd name="connsiteX1-1311" fmla="*/ 630766 w 2523067"/>
                  <a:gd name="connsiteY1-1312" fmla="*/ 29634 h 313267"/>
                  <a:gd name="connsiteX2-1313" fmla="*/ 1193800 w 2523067"/>
                  <a:gd name="connsiteY2-1314" fmla="*/ 258233 h 313267"/>
                  <a:gd name="connsiteX3-1315" fmla="*/ 1799167 w 2523067"/>
                  <a:gd name="connsiteY3-1316" fmla="*/ 245533 h 313267"/>
                  <a:gd name="connsiteX4-1317" fmla="*/ 1858434 w 2523067"/>
                  <a:gd name="connsiteY4-1318" fmla="*/ 241300 h 313267"/>
                  <a:gd name="connsiteX5-1319" fmla="*/ 2523067 w 2523067"/>
                  <a:gd name="connsiteY5-1320" fmla="*/ 313267 h 313267"/>
                  <a:gd name="connsiteX0-1321" fmla="*/ 0 w 2523067"/>
                  <a:gd name="connsiteY0-1322" fmla="*/ 0 h 313267"/>
                  <a:gd name="connsiteX1-1323" fmla="*/ 630766 w 2523067"/>
                  <a:gd name="connsiteY1-1324" fmla="*/ 29634 h 313267"/>
                  <a:gd name="connsiteX2-1325" fmla="*/ 1193800 w 2523067"/>
                  <a:gd name="connsiteY2-1326" fmla="*/ 258233 h 313267"/>
                  <a:gd name="connsiteX3-1327" fmla="*/ 1799167 w 2523067"/>
                  <a:gd name="connsiteY3-1328" fmla="*/ 245533 h 313267"/>
                  <a:gd name="connsiteX4-1329" fmla="*/ 1858434 w 2523067"/>
                  <a:gd name="connsiteY4-1330" fmla="*/ 241300 h 313267"/>
                  <a:gd name="connsiteX5-1331" fmla="*/ 2523067 w 2523067"/>
                  <a:gd name="connsiteY5-1332" fmla="*/ 313267 h 313267"/>
                  <a:gd name="connsiteX0-1333" fmla="*/ 0 w 2523067"/>
                  <a:gd name="connsiteY0-1334" fmla="*/ 0 h 313267"/>
                  <a:gd name="connsiteX1-1335" fmla="*/ 630766 w 2523067"/>
                  <a:gd name="connsiteY1-1336" fmla="*/ 29634 h 313267"/>
                  <a:gd name="connsiteX2-1337" fmla="*/ 1193800 w 2523067"/>
                  <a:gd name="connsiteY2-1338" fmla="*/ 258233 h 313267"/>
                  <a:gd name="connsiteX3-1339" fmla="*/ 1799167 w 2523067"/>
                  <a:gd name="connsiteY3-1340" fmla="*/ 245533 h 313267"/>
                  <a:gd name="connsiteX4-1341" fmla="*/ 1858434 w 2523067"/>
                  <a:gd name="connsiteY4-1342" fmla="*/ 241300 h 313267"/>
                  <a:gd name="connsiteX5-1343" fmla="*/ 2523067 w 2523067"/>
                  <a:gd name="connsiteY5-1344" fmla="*/ 313267 h 313267"/>
                  <a:gd name="connsiteX0-1345" fmla="*/ 0 w 2523067"/>
                  <a:gd name="connsiteY0-1346" fmla="*/ 0 h 313267"/>
                  <a:gd name="connsiteX1-1347" fmla="*/ 630766 w 2523067"/>
                  <a:gd name="connsiteY1-1348" fmla="*/ 29634 h 313267"/>
                  <a:gd name="connsiteX2-1349" fmla="*/ 1193800 w 2523067"/>
                  <a:gd name="connsiteY2-1350" fmla="*/ 258233 h 313267"/>
                  <a:gd name="connsiteX3-1351" fmla="*/ 1858434 w 2523067"/>
                  <a:gd name="connsiteY3-1352" fmla="*/ 241300 h 313267"/>
                  <a:gd name="connsiteX4-1353" fmla="*/ 2523067 w 2523067"/>
                  <a:gd name="connsiteY4-1354" fmla="*/ 313267 h 313267"/>
                  <a:gd name="connsiteX0-1355" fmla="*/ 0 w 2523067"/>
                  <a:gd name="connsiteY0-1356" fmla="*/ 0 h 313267"/>
                  <a:gd name="connsiteX1-1357" fmla="*/ 630766 w 2523067"/>
                  <a:gd name="connsiteY1-1358" fmla="*/ 29634 h 313267"/>
                  <a:gd name="connsiteX2-1359" fmla="*/ 1193800 w 2523067"/>
                  <a:gd name="connsiteY2-1360" fmla="*/ 258233 h 313267"/>
                  <a:gd name="connsiteX3-1361" fmla="*/ 1858434 w 2523067"/>
                  <a:gd name="connsiteY3-1362" fmla="*/ 241300 h 313267"/>
                  <a:gd name="connsiteX4-1363" fmla="*/ 2523067 w 2523067"/>
                  <a:gd name="connsiteY4-1364" fmla="*/ 313267 h 313267"/>
                  <a:gd name="connsiteX0-1365" fmla="*/ 0 w 2523067"/>
                  <a:gd name="connsiteY0-1366" fmla="*/ 0 h 313267"/>
                  <a:gd name="connsiteX1-1367" fmla="*/ 630766 w 2523067"/>
                  <a:gd name="connsiteY1-1368" fmla="*/ 29634 h 313267"/>
                  <a:gd name="connsiteX2-1369" fmla="*/ 1193800 w 2523067"/>
                  <a:gd name="connsiteY2-1370" fmla="*/ 258233 h 313267"/>
                  <a:gd name="connsiteX3-1371" fmla="*/ 1816101 w 2523067"/>
                  <a:gd name="connsiteY3-1372" fmla="*/ 177800 h 313267"/>
                  <a:gd name="connsiteX4-1373" fmla="*/ 2523067 w 2523067"/>
                  <a:gd name="connsiteY4-1374" fmla="*/ 313267 h 313267"/>
                  <a:gd name="connsiteX0-1375" fmla="*/ 0 w 2523067"/>
                  <a:gd name="connsiteY0-1376" fmla="*/ 2458 h 339243"/>
                  <a:gd name="connsiteX1-1377" fmla="*/ 630766 w 2523067"/>
                  <a:gd name="connsiteY1-1378" fmla="*/ 32092 h 339243"/>
                  <a:gd name="connsiteX2-1379" fmla="*/ 1202267 w 2523067"/>
                  <a:gd name="connsiteY2-1380" fmla="*/ 336891 h 339243"/>
                  <a:gd name="connsiteX3-1381" fmla="*/ 1816101 w 2523067"/>
                  <a:gd name="connsiteY3-1382" fmla="*/ 180258 h 339243"/>
                  <a:gd name="connsiteX4-1383" fmla="*/ 2523067 w 2523067"/>
                  <a:gd name="connsiteY4-1384" fmla="*/ 315725 h 339243"/>
                  <a:gd name="connsiteX0-1385" fmla="*/ 0 w 2523067"/>
                  <a:gd name="connsiteY0-1386" fmla="*/ 9389 h 333474"/>
                  <a:gd name="connsiteX1-1387" fmla="*/ 630766 w 2523067"/>
                  <a:gd name="connsiteY1-1388" fmla="*/ 26323 h 333474"/>
                  <a:gd name="connsiteX2-1389" fmla="*/ 1202267 w 2523067"/>
                  <a:gd name="connsiteY2-1390" fmla="*/ 331122 h 333474"/>
                  <a:gd name="connsiteX3-1391" fmla="*/ 1816101 w 2523067"/>
                  <a:gd name="connsiteY3-1392" fmla="*/ 174489 h 333474"/>
                  <a:gd name="connsiteX4-1393" fmla="*/ 2523067 w 2523067"/>
                  <a:gd name="connsiteY4-1394" fmla="*/ 309956 h 333474"/>
                  <a:gd name="connsiteX0-1395" fmla="*/ 0 w 2523067"/>
                  <a:gd name="connsiteY0-1396" fmla="*/ 15975 h 340060"/>
                  <a:gd name="connsiteX1-1397" fmla="*/ 630766 w 2523067"/>
                  <a:gd name="connsiteY1-1398" fmla="*/ 32909 h 340060"/>
                  <a:gd name="connsiteX2-1399" fmla="*/ 1202267 w 2523067"/>
                  <a:gd name="connsiteY2-1400" fmla="*/ 337708 h 340060"/>
                  <a:gd name="connsiteX3-1401" fmla="*/ 1816101 w 2523067"/>
                  <a:gd name="connsiteY3-1402" fmla="*/ 181075 h 340060"/>
                  <a:gd name="connsiteX4-1403" fmla="*/ 2523067 w 2523067"/>
                  <a:gd name="connsiteY4-1404" fmla="*/ 316542 h 34006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523067" h="340060">
                    <a:moveTo>
                      <a:pt x="0" y="15975"/>
                    </a:moveTo>
                    <a:cubicBezTo>
                      <a:pt x="206022" y="4686"/>
                      <a:pt x="430388" y="-20713"/>
                      <a:pt x="630766" y="32909"/>
                    </a:cubicBezTo>
                    <a:cubicBezTo>
                      <a:pt x="831144" y="86531"/>
                      <a:pt x="1004711" y="313014"/>
                      <a:pt x="1202267" y="337708"/>
                    </a:cubicBezTo>
                    <a:cubicBezTo>
                      <a:pt x="1399823" y="362402"/>
                      <a:pt x="1595968" y="184603"/>
                      <a:pt x="1816101" y="181075"/>
                    </a:cubicBezTo>
                    <a:cubicBezTo>
                      <a:pt x="2036234" y="177547"/>
                      <a:pt x="2384602" y="301549"/>
                      <a:pt x="2523067" y="316542"/>
                    </a:cubicBezTo>
                  </a:path>
                </a:pathLst>
              </a:custGeom>
              <a:noFill/>
              <a:ln w="146050">
                <a:solidFill>
                  <a:schemeClr val="tx1">
                    <a:alpha val="52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0795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8" name="文本框 57"/>
          <p:cNvSpPr txBox="1"/>
          <p:nvPr/>
        </p:nvSpPr>
        <p:spPr>
          <a:xfrm>
            <a:off x="468074" y="4827663"/>
            <a:ext cx="26981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一根发丝的模型</a:t>
            </a:r>
            <a:endParaRPr lang="en-US" altLang="zh-CN" sz="2800" dirty="0"/>
          </a:p>
          <a:p>
            <a:r>
              <a:rPr lang="en-US" altLang="zh-CN" sz="2800" dirty="0"/>
              <a:t>	+</a:t>
            </a:r>
            <a:endParaRPr lang="en-US" altLang="zh-CN" sz="2800" dirty="0"/>
          </a:p>
          <a:p>
            <a:r>
              <a:rPr lang="zh-CN" altLang="en-US" sz="2800" dirty="0"/>
              <a:t>质点弹簧系统</a:t>
            </a:r>
            <a:endParaRPr lang="en-US" altLang="zh-CN" sz="2800" dirty="0"/>
          </a:p>
        </p:txBody>
      </p:sp>
      <p:sp>
        <p:nvSpPr>
          <p:cNvPr id="60" name="文本框 59"/>
          <p:cNvSpPr txBox="1"/>
          <p:nvPr/>
        </p:nvSpPr>
        <p:spPr>
          <a:xfrm>
            <a:off x="4185654" y="4827663"/>
            <a:ext cx="3775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质点作为蒙皮骨骼点</a:t>
            </a:r>
            <a:endParaRPr lang="en-US" altLang="zh-CN" sz="2800" dirty="0"/>
          </a:p>
          <a:p>
            <a:r>
              <a:rPr lang="zh-CN" altLang="en-US" sz="2800" dirty="0"/>
              <a:t>形成一根可弯曲的发丝</a:t>
            </a:r>
            <a:endParaRPr lang="en-US" altLang="zh-CN" sz="2800" dirty="0"/>
          </a:p>
        </p:txBody>
      </p:sp>
      <p:sp>
        <p:nvSpPr>
          <p:cNvPr id="61" name="文本框 60"/>
          <p:cNvSpPr txBox="1"/>
          <p:nvPr/>
        </p:nvSpPr>
        <p:spPr>
          <a:xfrm>
            <a:off x="8468845" y="4827663"/>
            <a:ext cx="34163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多根发丝形成完整的</a:t>
            </a:r>
            <a:endParaRPr lang="en-US" altLang="zh-CN" sz="2800" dirty="0"/>
          </a:p>
          <a:p>
            <a:r>
              <a:rPr lang="zh-CN" altLang="en-US" sz="2800" dirty="0"/>
              <a:t>头发</a:t>
            </a:r>
            <a:endParaRPr lang="en-US" altLang="zh-CN" sz="2800" dirty="0"/>
          </a:p>
        </p:txBody>
      </p:sp>
      <p:sp>
        <p:nvSpPr>
          <p:cNvPr id="62" name="TextBox 30"/>
          <p:cNvSpPr txBox="1"/>
          <p:nvPr/>
        </p:nvSpPr>
        <p:spPr>
          <a:xfrm>
            <a:off x="3163569" y="1510824"/>
            <a:ext cx="5864860" cy="50597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ea typeface="方正书宋简体" panose="02000000000000000000" pitchFamily="2" charset="-122"/>
                <a:sym typeface="Microsoft YaHei Light" panose="020B0502040204020203" pitchFamily="34" charset="-122"/>
              </a:rPr>
              <a:t>可弯曲圆筒在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ea typeface="方正书宋简体" panose="02000000000000000000" pitchFamily="2" charset="-122"/>
                <a:sym typeface="Microsoft YaHei Light" panose="020B0502040204020203" pitchFamily="34" charset="-122"/>
              </a:rPr>
              <a:t>Unity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ea typeface="方正书宋简体" panose="02000000000000000000" pitchFamily="2" charset="-122"/>
                <a:sym typeface="Microsoft YaHei Light" panose="020B0502040204020203" pitchFamily="34" charset="-122"/>
              </a:rPr>
              <a:t>上的实现</a:t>
            </a:r>
            <a:endParaRPr lang="en-US" sz="2400" dirty="0">
              <a:solidFill>
                <a:schemeClr val="bg2">
                  <a:lumMod val="50000"/>
                </a:schemeClr>
              </a:solidFill>
              <a:ea typeface="方正书宋简体" panose="02000000000000000000" pitchFamily="2" charset="-122"/>
              <a:sym typeface="Microsoft YaHei Light" panose="020B0502040204020203" pitchFamily="34" charset="-122"/>
            </a:endParaRPr>
          </a:p>
        </p:txBody>
      </p:sp>
      <p:sp>
        <p:nvSpPr>
          <p:cNvPr id="4" name="TextBox 30"/>
          <p:cNvSpPr txBox="1"/>
          <p:nvPr/>
        </p:nvSpPr>
        <p:spPr>
          <a:xfrm>
            <a:off x="3958588" y="168208"/>
            <a:ext cx="4274824" cy="11988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B1C0CC"/>
                </a:solidFill>
                <a:ea typeface="方正书宋简体" panose="02000000000000000000" pitchFamily="2" charset="-122"/>
                <a:sym typeface="Microsoft YaHei Light" panose="020B0502040204020203" pitchFamily="34" charset="-122"/>
              </a:rPr>
              <a:t>网格模型</a:t>
            </a:r>
            <a:endParaRPr lang="zh-CN" altLang="en-US" sz="5400" dirty="0">
              <a:solidFill>
                <a:srgbClr val="B1C0CC"/>
              </a:solidFill>
              <a:ea typeface="方正书宋简体" panose="02000000000000000000" pitchFamily="2" charset="-122"/>
              <a:sym typeface="Microsoft YaHei Light" panose="020B0502040204020203" pitchFamily="34" charset="-122"/>
            </a:endParaRPr>
          </a:p>
          <a:p>
            <a:pPr algn="ctr"/>
            <a:r>
              <a:rPr lang="en-US" dirty="0">
                <a:solidFill>
                  <a:srgbClr val="B1C0CC"/>
                </a:solidFill>
                <a:ea typeface="方正书宋简体" panose="02000000000000000000" pitchFamily="2" charset="-122"/>
                <a:sym typeface="Microsoft YaHei Light" panose="020B0502040204020203" pitchFamily="34" charset="-122"/>
              </a:rPr>
              <a:t> </a:t>
            </a:r>
            <a:endParaRPr lang="en-US" dirty="0">
              <a:solidFill>
                <a:srgbClr val="B1C0CC"/>
              </a:solidFill>
              <a:ea typeface="方正书宋简体" panose="02000000000000000000" pitchFamily="2" charset="-122"/>
              <a:sym typeface="Microsoft YaHei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ldLvl="0" animBg="1"/>
      <p:bldP spid="45" grpId="0" bldLvl="0" animBg="1"/>
      <p:bldP spid="58" grpId="0"/>
      <p:bldP spid="60" grpId="0"/>
      <p:bldP spid="61" grpId="0"/>
    </p:bld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PA" val="v3.0.1"/>
</p:tagLst>
</file>

<file path=ppt/tags/tag11.xml><?xml version="1.0" encoding="utf-8"?>
<p:tagLst xmlns:p="http://schemas.openxmlformats.org/presentationml/2006/main">
  <p:tag name="PA" val="v3.0.1"/>
</p:tagLst>
</file>

<file path=ppt/tags/tag12.xml><?xml version="1.0" encoding="utf-8"?>
<p:tagLst xmlns:p="http://schemas.openxmlformats.org/presentationml/2006/main">
  <p:tag name="PA" val="v3.0.1"/>
</p:tagLst>
</file>

<file path=ppt/tags/tag13.xml><?xml version="1.0" encoding="utf-8"?>
<p:tagLst xmlns:p="http://schemas.openxmlformats.org/presentationml/2006/main">
  <p:tag name="PA" val="v3.0.1"/>
</p:tagLst>
</file>

<file path=ppt/tags/tag14.xml><?xml version="1.0" encoding="utf-8"?>
<p:tagLst xmlns:p="http://schemas.openxmlformats.org/presentationml/2006/main">
  <p:tag name="PA" val="v3.0.1"/>
</p:tagLst>
</file>

<file path=ppt/tags/tag15.xml><?xml version="1.0" encoding="utf-8"?>
<p:tagLst xmlns:p="http://schemas.openxmlformats.org/presentationml/2006/main">
  <p:tag name="PA" val="v3.0.1"/>
</p:tagLst>
</file>

<file path=ppt/tags/tag16.xml><?xml version="1.0" encoding="utf-8"?>
<p:tagLst xmlns:p="http://schemas.openxmlformats.org/presentationml/2006/main">
  <p:tag name="PA" val="v3.0.1"/>
</p:tagLst>
</file>

<file path=ppt/tags/tag17.xml><?xml version="1.0" encoding="utf-8"?>
<p:tagLst xmlns:p="http://schemas.openxmlformats.org/presentationml/2006/main">
  <p:tag name="PA" val="v3.0.1"/>
</p:tagLst>
</file>

<file path=ppt/tags/tag18.xml><?xml version="1.0" encoding="utf-8"?>
<p:tagLst xmlns:p="http://schemas.openxmlformats.org/presentationml/2006/main">
  <p:tag name="PA" val="v3.0.1"/>
</p:tagLst>
</file>

<file path=ppt/tags/tag19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20.xml><?xml version="1.0" encoding="utf-8"?>
<p:tagLst xmlns:p="http://schemas.openxmlformats.org/presentationml/2006/main">
  <p:tag name="PA" val="v3.0.1"/>
</p:tagLst>
</file>

<file path=ppt/tags/tag21.xml><?xml version="1.0" encoding="utf-8"?>
<p:tagLst xmlns:p="http://schemas.openxmlformats.org/presentationml/2006/main">
  <p:tag name="PA" val="v3.0.1"/>
</p:tagLst>
</file>

<file path=ppt/tags/tag22.xml><?xml version="1.0" encoding="utf-8"?>
<p:tagLst xmlns:p="http://schemas.openxmlformats.org/presentationml/2006/main">
  <p:tag name="PA" val="v3.0.1"/>
</p:tagLst>
</file>

<file path=ppt/tags/tag23.xml><?xml version="1.0" encoding="utf-8"?>
<p:tagLst xmlns:p="http://schemas.openxmlformats.org/presentationml/2006/main">
  <p:tag name="PA" val="v3.0.1"/>
</p:tagLst>
</file>

<file path=ppt/tags/tag24.xml><?xml version="1.0" encoding="utf-8"?>
<p:tagLst xmlns:p="http://schemas.openxmlformats.org/presentationml/2006/main">
  <p:tag name="PA" val="v3.0.1"/>
</p:tagLst>
</file>

<file path=ppt/tags/tag25.xml><?xml version="1.0" encoding="utf-8"?>
<p:tagLst xmlns:p="http://schemas.openxmlformats.org/presentationml/2006/main">
  <p:tag name="PA" val="v3.0.1"/>
</p:tagLst>
</file>

<file path=ppt/tags/tag26.xml><?xml version="1.0" encoding="utf-8"?>
<p:tagLst xmlns:p="http://schemas.openxmlformats.org/presentationml/2006/main">
  <p:tag name="PA" val="v3.0.1"/>
</p:tagLst>
</file>

<file path=ppt/tags/tag27.xml><?xml version="1.0" encoding="utf-8"?>
<p:tagLst xmlns:p="http://schemas.openxmlformats.org/presentationml/2006/main">
  <p:tag name="PA" val="v3.0.1"/>
</p:tagLst>
</file>

<file path=ppt/tags/tag28.xml><?xml version="1.0" encoding="utf-8"?>
<p:tagLst xmlns:p="http://schemas.openxmlformats.org/presentationml/2006/main">
  <p:tag name="PA" val="v3.0.1"/>
</p:tagLst>
</file>

<file path=ppt/tags/tag29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30.xml><?xml version="1.0" encoding="utf-8"?>
<p:tagLst xmlns:p="http://schemas.openxmlformats.org/presentationml/2006/main">
  <p:tag name="PA" val="v3.0.1"/>
</p:tagLst>
</file>

<file path=ppt/tags/tag31.xml><?xml version="1.0" encoding="utf-8"?>
<p:tagLst xmlns:p="http://schemas.openxmlformats.org/presentationml/2006/main">
  <p:tag name="PA" val="v3.0.1"/>
</p:tagLst>
</file>

<file path=ppt/tags/tag32.xml><?xml version="1.0" encoding="utf-8"?>
<p:tagLst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3.0.1"/>
</p:tagLst>
</file>

<file path=ppt/tags/tag8.xml><?xml version="1.0" encoding="utf-8"?>
<p:tagLst xmlns:p="http://schemas.openxmlformats.org/presentationml/2006/main">
  <p:tag name="PA" val="v3.0.1"/>
</p:tagLst>
</file>

<file path=ppt/tags/tag9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entury Gothic"/>
        <a:ea typeface="站酷小薇LOGO体"/>
        <a:cs typeface=""/>
      </a:majorFont>
      <a:minorFont>
        <a:latin typeface="Calibri Light"/>
        <a:ea typeface="等线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1286</Words>
  <Application>WPS 演示</Application>
  <PresentationFormat>宽屏</PresentationFormat>
  <Paragraphs>207</Paragraphs>
  <Slides>19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8" baseType="lpstr">
      <vt:lpstr>Arial</vt:lpstr>
      <vt:lpstr>SimSun</vt:lpstr>
      <vt:lpstr>Wingdings</vt:lpstr>
      <vt:lpstr>Microsoft YaHei</vt:lpstr>
      <vt:lpstr>站酷小薇LOGO体</vt:lpstr>
      <vt:lpstr>DengXian Light</vt:lpstr>
      <vt:lpstr>Calibri Light</vt:lpstr>
      <vt:lpstr>Aparajita</vt:lpstr>
      <vt:lpstr>Nirmala UI</vt:lpstr>
      <vt:lpstr>FZHei-B01S</vt:lpstr>
      <vt:lpstr>Microsoft YaHei Light</vt:lpstr>
      <vt:lpstr>方正书宋简体</vt:lpstr>
      <vt:lpstr>Calibri</vt:lpstr>
      <vt:lpstr>Arial Unicode MS</vt:lpstr>
      <vt:lpstr>Century Gothic</vt:lpstr>
      <vt:lpstr>DengXian</vt:lpstr>
      <vt:lpstr>Source Han Sans CN</vt:lpstr>
      <vt:lpstr>Yu Gothic UI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风云办公</dc:creator>
  <cp:lastModifiedBy>biu~biu~biu~</cp:lastModifiedBy>
  <cp:revision>133</cp:revision>
  <dcterms:created xsi:type="dcterms:W3CDTF">2019-02-14T09:39:00Z</dcterms:created>
  <dcterms:modified xsi:type="dcterms:W3CDTF">2021-05-18T06:14:45Z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6C6215B041CD4B4F9FC7845C425D9478</vt:lpwstr>
  </property>
  <property fmtid="{D5CDD505-2E9C-101B-9397-08002B2CF9AE}" pid="3" name="KSOProductBuildVer">
    <vt:lpwstr>2052-11.1.0.9998</vt:lpwstr>
  </property>
</Properties>
</file>