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9" r:id="rId12"/>
    <p:sldId id="273" r:id="rId13"/>
    <p:sldId id="276" r:id="rId14"/>
    <p:sldId id="281" r:id="rId15"/>
    <p:sldId id="274" r:id="rId16"/>
    <p:sldId id="278" r:id="rId17"/>
    <p:sldId id="280" r:id="rId18"/>
    <p:sldId id="275" r:id="rId19"/>
    <p:sldId id="264" r:id="rId20"/>
  </p:sldIdLst>
  <p:sldSz cx="9144000" cy="5143500" type="screen16x9"/>
  <p:notesSz cx="6858000" cy="9144000"/>
  <p:embeddedFontLst>
    <p:embeddedFont>
      <p:font typeface="Chakra Petch Medium" panose="020B0600000101010101" charset="-34"/>
      <p:regular r:id="rId22"/>
      <p:bold r:id="rId23"/>
      <p:italic r:id="rId24"/>
      <p:bold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경기천년제목 Medium" panose="02020603020101020101" pitchFamily="18" charset="-127"/>
      <p:regular r:id="rId28"/>
    </p:embeddedFont>
    <p:embeddedFont>
      <p:font typeface="경기천년제목V Bold" panose="02020803020101020101" pitchFamily="18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A02157-2DF5-4E0D-A25C-F542457F797B}">
  <a:tblStyle styleId="{9DA02157-2DF5-4E0D-A25C-F542457F7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3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67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81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11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06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33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9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69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3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65482c6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65482c6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86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1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0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21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7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1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59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100" dirty="0" err="1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FrontEnd</a:t>
            </a:r>
            <a:r>
              <a:rPr lang="en-US" sz="310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Project :</a:t>
            </a:r>
            <a:br>
              <a:rPr lang="en-US" sz="310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br>
              <a:rPr lang="en-US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ko-KR" altLang="en-US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자바스크립트를 이용한 </a:t>
            </a:r>
            <a:r>
              <a:rPr lang="en-US" altLang="ko-KR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Yacht </a:t>
            </a:r>
            <a:r>
              <a:rPr lang="ko-KR" altLang="en-US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게임 제작</a:t>
            </a:r>
            <a:br>
              <a:rPr lang="en-US" sz="3100" spc="-150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endParaRPr sz="3100" spc="-150" dirty="0">
              <a:solidFill>
                <a:schemeClr val="accen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6437086" y="4267846"/>
            <a:ext cx="1991663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발표자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정두식</a:t>
            </a:r>
            <a:endParaRPr sz="1800" dirty="0">
              <a:solidFill>
                <a:schemeClr val="lt1"/>
              </a:solidFill>
              <a:highlight>
                <a:schemeClr val="dk1"/>
              </a:highligh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609019" y="3084662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게임 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DF29FB-D2D7-0859-3509-13B26B6B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96" y="634210"/>
            <a:ext cx="5585410" cy="43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2-1.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굴리기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04AEB0-EC5D-29B5-A23D-B81FAA66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00" y="634210"/>
            <a:ext cx="5406599" cy="42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2-2.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홀드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84735-0FB8-7538-45C2-822AC062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8" y="1130624"/>
            <a:ext cx="6345914" cy="35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2-3.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특수한 족보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7F63B-A046-D607-92BB-055D80F3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94" y="525613"/>
            <a:ext cx="5345106" cy="44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점수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89DBAD-3A11-C6E2-AA6E-606F90F0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66" y="1130625"/>
            <a:ext cx="5394360" cy="3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4-1.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초기화 및 게임 종료 판별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D2E03F-7667-31C6-BD5F-FB847586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23" y="578644"/>
            <a:ext cx="3761995" cy="41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4-2.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보너스 점수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B3FA7-6DEC-200E-BA0D-D1375793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1066800"/>
            <a:ext cx="6559387" cy="35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4-3.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초기화 및 게임 종료 판별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FA9B578-9825-62B4-78A8-A05671A5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231" y="634211"/>
            <a:ext cx="3779748" cy="41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표시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0F0F8B1-C233-47EF-8447-948DAA86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788" y="791560"/>
            <a:ext cx="5048937" cy="40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4"/>
          <p:cNvSpPr txBox="1">
            <a:spLocks noGrp="1"/>
          </p:cNvSpPr>
          <p:nvPr>
            <p:ph type="title"/>
          </p:nvPr>
        </p:nvSpPr>
        <p:spPr>
          <a:xfrm>
            <a:off x="3243600" y="1158602"/>
            <a:ext cx="2656800" cy="564000"/>
          </a:xfrm>
          <a:prstGeom prst="rect">
            <a:avLst/>
          </a:prstGeom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Q n A</a:t>
            </a:r>
            <a:endParaRPr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951" name="Google Shape;951;p44"/>
          <p:cNvGrpSpPr/>
          <p:nvPr/>
        </p:nvGrpSpPr>
        <p:grpSpPr>
          <a:xfrm>
            <a:off x="8271160" y="4294911"/>
            <a:ext cx="564698" cy="627192"/>
            <a:chOff x="2877151" y="3108530"/>
            <a:chExt cx="665290" cy="738916"/>
          </a:xfrm>
        </p:grpSpPr>
        <p:sp>
          <p:nvSpPr>
            <p:cNvPr id="952" name="Google Shape;952;p44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1737296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Yacht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대하여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1737296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01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2559446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웹 어플리케이션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2559446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3381596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웹</a:t>
            </a:r>
            <a:r>
              <a:rPr lang="en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어플리케이션 코드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3381596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500" y="417109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시연 및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QnA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417109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702;p38">
            <a:extLst>
              <a:ext uri="{FF2B5EF4-FFF2-40B4-BE49-F238E27FC236}">
                <a16:creationId xmlns:a16="http://schemas.microsoft.com/office/drawing/2014/main" id="{0F99AED2-3742-125C-B311-1EABE97FB0A3}"/>
              </a:ext>
            </a:extLst>
          </p:cNvPr>
          <p:cNvSpPr txBox="1">
            <a:spLocks/>
          </p:cNvSpPr>
          <p:nvPr/>
        </p:nvSpPr>
        <p:spPr>
          <a:xfrm>
            <a:off x="715100" y="744228"/>
            <a:ext cx="1472231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ko-KR" altLang="en-US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목 차</a:t>
            </a:r>
            <a:endParaRPr 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Yacht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대하여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01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6D65F-2934-95AB-BACA-EF068346A2F7}"/>
              </a:ext>
            </a:extLst>
          </p:cNvPr>
          <p:cNvSpPr txBox="1"/>
          <p:nvPr/>
        </p:nvSpPr>
        <p:spPr>
          <a:xfrm>
            <a:off x="604100" y="1137882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Yacht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란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9F529-09D3-27F7-6D57-1CFB3AFA4A63}"/>
              </a:ext>
            </a:extLst>
          </p:cNvPr>
          <p:cNvSpPr txBox="1"/>
          <p:nvPr/>
        </p:nvSpPr>
        <p:spPr>
          <a:xfrm>
            <a:off x="604100" y="1634631"/>
            <a:ext cx="502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개를 가지고 플레이하는 보드 게임의 일종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4054D-B739-763D-B53E-17440F133632}"/>
              </a:ext>
            </a:extLst>
          </p:cNvPr>
          <p:cNvSpPr txBox="1"/>
          <p:nvPr/>
        </p:nvSpPr>
        <p:spPr>
          <a:xfrm>
            <a:off x="604099" y="2128540"/>
            <a:ext cx="81770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주사위 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개를 던진다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 중 원하는 주사위들은 남겨두고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나머지 주사위들을 다시 던진다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다시 던지기는 한 라운드에 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번까지</a:t>
            </a: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족보 중 아직까지 기록되지 않은 하나를 </a:t>
            </a:r>
            <a:r>
              <a:rPr lang="ko-KR" altLang="en-US" sz="1300" b="1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반드시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선택하여 기록</a:t>
            </a: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모든 플레이어가 점수판을 모두 채우면 게임이 끝나며 가장 점수가 높은 사람이 승리</a:t>
            </a: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1F060BA-D25E-726A-44CC-C0708388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901154" y="634210"/>
            <a:ext cx="4831063" cy="305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(1)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4F67A9C-1134-BC3F-61E2-61C185A1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51" y="634210"/>
            <a:ext cx="3557498" cy="41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(2)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BA6AE3-5351-1930-5189-1C51644B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14" y="1447417"/>
            <a:ext cx="6473371" cy="3061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9D41F-C0C5-F7EB-38E0-8850F6B4A5B0}"/>
              </a:ext>
            </a:extLst>
          </p:cNvPr>
          <p:cNvSpPr txBox="1"/>
          <p:nvPr/>
        </p:nvSpPr>
        <p:spPr>
          <a:xfrm>
            <a:off x="2718479" y="656522"/>
            <a:ext cx="370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표시 및 주사위 홀드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홀드 시 해당 칸의 테두리가 붉은색으로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4D188-6875-0D05-F3F3-2427D9C4F9F0}"/>
              </a:ext>
            </a:extLst>
          </p:cNvPr>
          <p:cNvSpPr txBox="1"/>
          <p:nvPr/>
        </p:nvSpPr>
        <p:spPr>
          <a:xfrm>
            <a:off x="7896650" y="3374676"/>
            <a:ext cx="113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남은 주사위 기회 표시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C5309-2D93-BE2E-6133-761C4276F30B}"/>
              </a:ext>
            </a:extLst>
          </p:cNvPr>
          <p:cNvSpPr txBox="1"/>
          <p:nvPr/>
        </p:nvSpPr>
        <p:spPr>
          <a:xfrm>
            <a:off x="229514" y="3800004"/>
            <a:ext cx="101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특수 족보 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상태 표현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95E6A-6B83-9E19-EF46-CF21FB02AE1E}"/>
              </a:ext>
            </a:extLst>
          </p:cNvPr>
          <p:cNvSpPr txBox="1"/>
          <p:nvPr/>
        </p:nvSpPr>
        <p:spPr>
          <a:xfrm>
            <a:off x="7896650" y="4174895"/>
            <a:ext cx="113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 플레이어 표시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50F4D-244B-4216-1815-2C18C64F5FF6}"/>
              </a:ext>
            </a:extLst>
          </p:cNvPr>
          <p:cNvSpPr txBox="1"/>
          <p:nvPr/>
        </p:nvSpPr>
        <p:spPr>
          <a:xfrm>
            <a:off x="7794307" y="2759123"/>
            <a:ext cx="134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족보 사진 불러오기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483EAF-4FF9-B130-9A69-AB18E3E1667D}"/>
              </a:ext>
            </a:extLst>
          </p:cNvPr>
          <p:cNvSpPr/>
          <p:nvPr/>
        </p:nvSpPr>
        <p:spPr>
          <a:xfrm>
            <a:off x="1759860" y="1778355"/>
            <a:ext cx="4149439" cy="2005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D0E9E6-9E13-8E07-E900-1001291FF448}"/>
              </a:ext>
            </a:extLst>
          </p:cNvPr>
          <p:cNvSpPr/>
          <p:nvPr/>
        </p:nvSpPr>
        <p:spPr>
          <a:xfrm>
            <a:off x="1494503" y="4112725"/>
            <a:ext cx="4721942" cy="308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E70439-9E3D-1EAE-E052-E94EE6221AAA}"/>
              </a:ext>
            </a:extLst>
          </p:cNvPr>
          <p:cNvSpPr/>
          <p:nvPr/>
        </p:nvSpPr>
        <p:spPr>
          <a:xfrm>
            <a:off x="6649347" y="3647783"/>
            <a:ext cx="828086" cy="245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92A1F0-538C-7D45-6445-4AD4F4F54A25}"/>
              </a:ext>
            </a:extLst>
          </p:cNvPr>
          <p:cNvSpPr/>
          <p:nvPr/>
        </p:nvSpPr>
        <p:spPr>
          <a:xfrm>
            <a:off x="6584359" y="4155034"/>
            <a:ext cx="1003685" cy="23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9025DA-1895-C649-95B0-F63FBCABAFE2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3834580" y="1241297"/>
            <a:ext cx="737420" cy="537058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5BE5A5-7EBF-D4C0-D57B-D1E714316726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 flipV="1">
            <a:off x="1247349" y="4092392"/>
            <a:ext cx="247154" cy="174529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9502D6-50D9-532E-AB43-A165EACF659B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>
            <a:off x="7477433" y="3605509"/>
            <a:ext cx="419217" cy="165170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F637945-BAC8-F175-DCE6-F23E17FEBF01}"/>
              </a:ext>
            </a:extLst>
          </p:cNvPr>
          <p:cNvCxnSpPr>
            <a:cxnSpLocks/>
            <a:stCxn id="12" idx="1"/>
            <a:endCxn id="17" idx="3"/>
          </p:cNvCxnSpPr>
          <p:nvPr/>
        </p:nvCxnSpPr>
        <p:spPr>
          <a:xfrm flipH="1" flipV="1">
            <a:off x="7588044" y="4273558"/>
            <a:ext cx="308606" cy="132170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07D36F-F6A4-AEFD-019E-435E93E6B8C1}"/>
              </a:ext>
            </a:extLst>
          </p:cNvPr>
          <p:cNvSpPr/>
          <p:nvPr/>
        </p:nvSpPr>
        <p:spPr>
          <a:xfrm>
            <a:off x="6672158" y="2749288"/>
            <a:ext cx="790146" cy="377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9A3166-1D29-ECE4-93FF-57040A148026}"/>
              </a:ext>
            </a:extLst>
          </p:cNvPr>
          <p:cNvCxnSpPr>
            <a:cxnSpLocks/>
            <a:stCxn id="13" idx="1"/>
            <a:endCxn id="29" idx="3"/>
          </p:cNvCxnSpPr>
          <p:nvPr/>
        </p:nvCxnSpPr>
        <p:spPr>
          <a:xfrm flipH="1">
            <a:off x="7462304" y="2897623"/>
            <a:ext cx="332003" cy="40350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(3)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6D65F-2934-95AB-BACA-EF068346A2F7}"/>
              </a:ext>
            </a:extLst>
          </p:cNvPr>
          <p:cNvSpPr txBox="1"/>
          <p:nvPr/>
        </p:nvSpPr>
        <p:spPr>
          <a:xfrm>
            <a:off x="257900" y="1359108"/>
            <a:ext cx="267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플레이어의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점수판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마우스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호버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효과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보너스 효과 충족 또는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미충족시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배경색 변경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9B5663F-808F-0F8E-8FB2-1B0494E1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95" y="737420"/>
            <a:ext cx="5600705" cy="40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(4)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3892BD-2742-EA0E-ABFC-EABEFA24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51" y="1396969"/>
            <a:ext cx="6474497" cy="31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(5)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7052988-34E2-EAEA-9487-07EB7EDC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87" y="1218774"/>
            <a:ext cx="4803025" cy="34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6D65F-2934-95AB-BACA-EF068346A2F7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전체 알고리즘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A35AB6-AA32-C21B-7B94-4721E2E37D8F}"/>
              </a:ext>
            </a:extLst>
          </p:cNvPr>
          <p:cNvSpPr/>
          <p:nvPr/>
        </p:nvSpPr>
        <p:spPr>
          <a:xfrm>
            <a:off x="1249984" y="1688053"/>
            <a:ext cx="1014243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시작버튼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8B7D4D-3A92-A944-AF03-E6F43E3FA550}"/>
              </a:ext>
            </a:extLst>
          </p:cNvPr>
          <p:cNvSpPr/>
          <p:nvPr/>
        </p:nvSpPr>
        <p:spPr>
          <a:xfrm>
            <a:off x="2962327" y="1688053"/>
            <a:ext cx="959357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시작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371142-98FE-C909-849F-EA285F9CDBDC}"/>
              </a:ext>
            </a:extLst>
          </p:cNvPr>
          <p:cNvCxnSpPr>
            <a:cxnSpLocks/>
          </p:cNvCxnSpPr>
          <p:nvPr/>
        </p:nvCxnSpPr>
        <p:spPr>
          <a:xfrm>
            <a:off x="2373084" y="1880368"/>
            <a:ext cx="435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624CBA-DCC2-BF3C-194F-22818077874E}"/>
              </a:ext>
            </a:extLst>
          </p:cNvPr>
          <p:cNvSpPr txBox="1"/>
          <p:nvPr/>
        </p:nvSpPr>
        <p:spPr>
          <a:xfrm>
            <a:off x="1919648" y="2153056"/>
            <a:ext cx="134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시작변수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=&gt; true</a:t>
            </a:r>
          </a:p>
          <a:p>
            <a:pPr algn="ctr"/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대부분의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동작들은 시작변수가 조건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7F453E-5517-FDF2-9941-75DE9DE76A1E}"/>
              </a:ext>
            </a:extLst>
          </p:cNvPr>
          <p:cNvSpPr/>
          <p:nvPr/>
        </p:nvSpPr>
        <p:spPr>
          <a:xfrm>
            <a:off x="4570398" y="1621310"/>
            <a:ext cx="1014243" cy="518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주사위 굴리기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FFFEF8-9D5E-3CA8-3238-2B422E9D7386}"/>
              </a:ext>
            </a:extLst>
          </p:cNvPr>
          <p:cNvCxnSpPr>
            <a:cxnSpLocks/>
          </p:cNvCxnSpPr>
          <p:nvPr/>
        </p:nvCxnSpPr>
        <p:spPr>
          <a:xfrm>
            <a:off x="4049485" y="1880367"/>
            <a:ext cx="435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BE0D31-8DDF-6A8B-1753-3DBF28C68D14}"/>
              </a:ext>
            </a:extLst>
          </p:cNvPr>
          <p:cNvSpPr/>
          <p:nvPr/>
        </p:nvSpPr>
        <p:spPr>
          <a:xfrm>
            <a:off x="6194541" y="1688053"/>
            <a:ext cx="1280315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점수기록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2AF6F7-D849-90FA-C6DA-4B11AB666E78}"/>
              </a:ext>
            </a:extLst>
          </p:cNvPr>
          <p:cNvCxnSpPr>
            <a:cxnSpLocks/>
          </p:cNvCxnSpPr>
          <p:nvPr/>
        </p:nvCxnSpPr>
        <p:spPr>
          <a:xfrm>
            <a:off x="5682342" y="1888391"/>
            <a:ext cx="435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78EA53C7-72B9-B0A5-3905-96E317718C39}"/>
              </a:ext>
            </a:extLst>
          </p:cNvPr>
          <p:cNvSpPr/>
          <p:nvPr/>
        </p:nvSpPr>
        <p:spPr>
          <a:xfrm>
            <a:off x="5900056" y="2811825"/>
            <a:ext cx="2085857" cy="69668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모든 칸에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기록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0FB6E8-9F1E-3E34-B044-F1EC39FF88E9}"/>
              </a:ext>
            </a:extLst>
          </p:cNvPr>
          <p:cNvSpPr/>
          <p:nvPr/>
        </p:nvSpPr>
        <p:spPr>
          <a:xfrm>
            <a:off x="4570398" y="2901110"/>
            <a:ext cx="1014243" cy="518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플레이어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넘기기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FFF181-3C33-C6AE-840A-21BD62459B8B}"/>
              </a:ext>
            </a:extLst>
          </p:cNvPr>
          <p:cNvCxnSpPr>
            <a:cxnSpLocks/>
          </p:cNvCxnSpPr>
          <p:nvPr/>
        </p:nvCxnSpPr>
        <p:spPr>
          <a:xfrm>
            <a:off x="6919111" y="2153056"/>
            <a:ext cx="0" cy="574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8B6664-AFD6-01FF-A658-A6DC4E027B1D}"/>
              </a:ext>
            </a:extLst>
          </p:cNvPr>
          <p:cNvCxnSpPr>
            <a:cxnSpLocks/>
          </p:cNvCxnSpPr>
          <p:nvPr/>
        </p:nvCxnSpPr>
        <p:spPr>
          <a:xfrm flipV="1">
            <a:off x="5095306" y="2242390"/>
            <a:ext cx="1" cy="616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2444FB-FDA9-7E72-551C-1EEDF4C5F469}"/>
              </a:ext>
            </a:extLst>
          </p:cNvPr>
          <p:cNvCxnSpPr>
            <a:cxnSpLocks/>
          </p:cNvCxnSpPr>
          <p:nvPr/>
        </p:nvCxnSpPr>
        <p:spPr>
          <a:xfrm flipH="1">
            <a:off x="5682342" y="3160167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33E97E-E64F-3B50-9D1E-FFAB0411C28D}"/>
              </a:ext>
            </a:extLst>
          </p:cNvPr>
          <p:cNvCxnSpPr>
            <a:cxnSpLocks/>
          </p:cNvCxnSpPr>
          <p:nvPr/>
        </p:nvCxnSpPr>
        <p:spPr>
          <a:xfrm>
            <a:off x="6942984" y="3611741"/>
            <a:ext cx="0" cy="321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C20C70-1ECD-6A8E-8A12-BAA5F4D67CB9}"/>
              </a:ext>
            </a:extLst>
          </p:cNvPr>
          <p:cNvSpPr txBox="1"/>
          <p:nvPr/>
        </p:nvSpPr>
        <p:spPr>
          <a:xfrm>
            <a:off x="4406369" y="1087649"/>
            <a:ext cx="134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처음에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Reroll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2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번까지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C26DDB-BAD9-7DE5-8D5C-47FF23D372BB}"/>
              </a:ext>
            </a:extLst>
          </p:cNvPr>
          <p:cNvSpPr txBox="1"/>
          <p:nvPr/>
        </p:nvSpPr>
        <p:spPr>
          <a:xfrm>
            <a:off x="6997169" y="3593183"/>
            <a:ext cx="267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AF88F-AFEB-8B20-EF22-0B19E014819E}"/>
              </a:ext>
            </a:extLst>
          </p:cNvPr>
          <p:cNvSpPr txBox="1"/>
          <p:nvPr/>
        </p:nvSpPr>
        <p:spPr>
          <a:xfrm>
            <a:off x="5640815" y="2762610"/>
            <a:ext cx="267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7F1F4F4-3054-5735-0A79-CA235F9EBCEB}"/>
              </a:ext>
            </a:extLst>
          </p:cNvPr>
          <p:cNvSpPr/>
          <p:nvPr/>
        </p:nvSpPr>
        <p:spPr>
          <a:xfrm>
            <a:off x="6463305" y="4148224"/>
            <a:ext cx="959357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3834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271</Words>
  <Application>Microsoft Office PowerPoint</Application>
  <PresentationFormat>화면 슬라이드 쇼(16:9)</PresentationFormat>
  <Paragraphs>93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Fira Code</vt:lpstr>
      <vt:lpstr>Arial</vt:lpstr>
      <vt:lpstr>경기천년제목V Bold</vt:lpstr>
      <vt:lpstr>경기천년제목 Medium</vt:lpstr>
      <vt:lpstr>Chakra Petch Medium</vt:lpstr>
      <vt:lpstr>Computer Science &amp; Mathematics Major for College: Software &amp; Media Applications by Slidesgo</vt:lpstr>
      <vt:lpstr>FrontEnd Project :  자바스크립트를 이용한 Yacht 게임 제작 </vt:lpstr>
      <vt:lpstr>Yacht에 대하여</vt:lpstr>
      <vt:lpstr>Yacht에 대하여</vt:lpstr>
      <vt:lpstr>UI (1)</vt:lpstr>
      <vt:lpstr>UI (2)</vt:lpstr>
      <vt:lpstr>UI (3)</vt:lpstr>
      <vt:lpstr>UI (4)</vt:lpstr>
      <vt:lpstr>UI (5)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Software &amp; Media Applications</dc:title>
  <dc:creator>정두식</dc:creator>
  <cp:lastModifiedBy>두식 정</cp:lastModifiedBy>
  <cp:revision>4</cp:revision>
  <dcterms:modified xsi:type="dcterms:W3CDTF">2022-11-12T19:03:50Z</dcterms:modified>
</cp:coreProperties>
</file>