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Relationship Id="rId9" Type="http://schemas.openxmlformats.org/officeDocument/2006/relationships/image" Target="../media/image143.png"/><Relationship Id="rId10" Type="http://schemas.openxmlformats.org/officeDocument/2006/relationships/image" Target="../media/image144.png"/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3" Type="http://schemas.openxmlformats.org/officeDocument/2006/relationships/image" Target="../media/image14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57.png"/><Relationship Id="rId12" Type="http://schemas.openxmlformats.org/officeDocument/2006/relationships/image" Target="../media/image158.png"/><Relationship Id="rId13" Type="http://schemas.openxmlformats.org/officeDocument/2006/relationships/image" Target="../media/image159.png"/><Relationship Id="rId14" Type="http://schemas.openxmlformats.org/officeDocument/2006/relationships/image" Target="../media/image160.png"/><Relationship Id="rId15" Type="http://schemas.openxmlformats.org/officeDocument/2006/relationships/image" Target="../media/image161.png"/><Relationship Id="rId16" Type="http://schemas.openxmlformats.org/officeDocument/2006/relationships/image" Target="../media/image162.png"/><Relationship Id="rId17" Type="http://schemas.openxmlformats.org/officeDocument/2006/relationships/image" Target="../media/image163.png"/><Relationship Id="rId18" Type="http://schemas.openxmlformats.org/officeDocument/2006/relationships/image" Target="../media/image164.png"/><Relationship Id="rId19" Type="http://schemas.openxmlformats.org/officeDocument/2006/relationships/image" Target="../media/image165.png"/><Relationship Id="rId20" Type="http://schemas.openxmlformats.org/officeDocument/2006/relationships/image" Target="../media/image166.png"/><Relationship Id="rId21" Type="http://schemas.openxmlformats.org/officeDocument/2006/relationships/image" Target="../media/image16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Relationship Id="rId7" Type="http://schemas.openxmlformats.org/officeDocument/2006/relationships/image" Target="../media/image185.png"/><Relationship Id="rId8" Type="http://schemas.openxmlformats.org/officeDocument/2006/relationships/image" Target="../media/image186.png"/><Relationship Id="rId9" Type="http://schemas.openxmlformats.org/officeDocument/2006/relationships/image" Target="../media/image18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8.png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1.png"/><Relationship Id="rId6" Type="http://schemas.openxmlformats.org/officeDocument/2006/relationships/image" Target="../media/image192.png"/><Relationship Id="rId7" Type="http://schemas.openxmlformats.org/officeDocument/2006/relationships/image" Target="../media/image193.png"/><Relationship Id="rId8" Type="http://schemas.openxmlformats.org/officeDocument/2006/relationships/image" Target="../media/image194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6" Type="http://schemas.openxmlformats.org/officeDocument/2006/relationships/image" Target="../media/image19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461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4262" y="2703433"/>
            <a:ext cx="5213496" cy="22340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3079" y="2583725"/>
            <a:ext cx="3451635" cy="32231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9835" y="6977149"/>
            <a:ext cx="2058521" cy="2931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1411" y="1049373"/>
            <a:ext cx="3262603" cy="7922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45662"/>
            <a:ext cx="938315" cy="3716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49362"/>
            <a:ext cx="1102332" cy="1080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90378" y="1969996"/>
            <a:ext cx="3478050" cy="5434454"/>
            <a:chOff x="6490378" y="1969996"/>
            <a:chExt cx="3478050" cy="54344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0378" y="1969996"/>
              <a:ext cx="3478050" cy="54344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7918" y="1969996"/>
            <a:ext cx="4537143" cy="832171"/>
            <a:chOff x="327918" y="1969996"/>
            <a:chExt cx="4537143" cy="8321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7918" y="1969996"/>
              <a:ext cx="4537143" cy="8321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7918" y="2802168"/>
            <a:ext cx="5857995" cy="4434557"/>
            <a:chOff x="327918" y="2802168"/>
            <a:chExt cx="5857995" cy="44345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7918" y="2802168"/>
              <a:ext cx="5857995" cy="4434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1411" y="1049373"/>
            <a:ext cx="2234412" cy="7814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45662"/>
            <a:ext cx="938315" cy="3716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49362"/>
            <a:ext cx="1102332" cy="1080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950" y="2803793"/>
            <a:ext cx="2663588" cy="20139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14612" y="2289508"/>
            <a:ext cx="3466013" cy="4537143"/>
            <a:chOff x="3614612" y="2289508"/>
            <a:chExt cx="3466013" cy="453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14612" y="2289508"/>
              <a:ext cx="3466013" cy="45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1411" y="1049373"/>
            <a:ext cx="3824755" cy="7814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45662"/>
            <a:ext cx="938315" cy="3716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49362"/>
            <a:ext cx="1102332" cy="1080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7918" y="1969996"/>
            <a:ext cx="5180095" cy="5388191"/>
            <a:chOff x="327918" y="1969996"/>
            <a:chExt cx="5180095" cy="53881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918" y="1969996"/>
              <a:ext cx="5180095" cy="53881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60181" y="4697510"/>
            <a:ext cx="4537143" cy="2864395"/>
            <a:chOff x="5660181" y="4697510"/>
            <a:chExt cx="4537143" cy="286439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60181" y="4697510"/>
              <a:ext cx="4537143" cy="28643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05835" y="1969996"/>
            <a:ext cx="4537143" cy="1727475"/>
            <a:chOff x="5605835" y="1969996"/>
            <a:chExt cx="4537143" cy="172747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05835" y="1969996"/>
              <a:ext cx="4537143" cy="17274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49312" y="3780952"/>
            <a:ext cx="4537143" cy="869954"/>
            <a:chOff x="5649312" y="3780952"/>
            <a:chExt cx="4537143" cy="86995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49312" y="3780952"/>
              <a:ext cx="4537143" cy="8699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1411" y="1049373"/>
            <a:ext cx="3430851" cy="7814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45662"/>
            <a:ext cx="938315" cy="3716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49362"/>
            <a:ext cx="1102332" cy="1080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55067" y="1969996"/>
            <a:ext cx="4428580" cy="5591908"/>
            <a:chOff x="3155067" y="1969996"/>
            <a:chExt cx="4428580" cy="55919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55067" y="1969996"/>
              <a:ext cx="4428580" cy="55919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9919" y="1049373"/>
            <a:ext cx="5540003" cy="7814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45662"/>
            <a:ext cx="938315" cy="3716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49362"/>
            <a:ext cx="1102332" cy="1080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950" y="2803793"/>
            <a:ext cx="3253836" cy="31938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45473" y="1980866"/>
            <a:ext cx="3097332" cy="5363346"/>
            <a:chOff x="6645473" y="1980866"/>
            <a:chExt cx="3097332" cy="53633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45473" y="1980866"/>
              <a:ext cx="3097332" cy="53633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75472" y="1969996"/>
            <a:ext cx="2513574" cy="4657602"/>
            <a:chOff x="3875472" y="1969996"/>
            <a:chExt cx="2513574" cy="46576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75472" y="1969996"/>
              <a:ext cx="2513574" cy="46576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9916" y="1049373"/>
            <a:ext cx="3344127" cy="7814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45662"/>
            <a:ext cx="938315" cy="3716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49362"/>
            <a:ext cx="1102332" cy="1080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88784" y="1969996"/>
            <a:ext cx="6317671" cy="5371805"/>
            <a:chOff x="2188784" y="1969996"/>
            <a:chExt cx="6317671" cy="53718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8784" y="1969996"/>
              <a:ext cx="6317671" cy="53718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9916" y="1049373"/>
            <a:ext cx="4737384" cy="7814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45662"/>
            <a:ext cx="938315" cy="3716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49362"/>
            <a:ext cx="1102332" cy="1080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91096" y="2202050"/>
            <a:ext cx="4537143" cy="4370018"/>
            <a:chOff x="5391096" y="2202050"/>
            <a:chExt cx="4537143" cy="437001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91096" y="2202050"/>
              <a:ext cx="4537143" cy="43700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6980" y="2202050"/>
            <a:ext cx="4537143" cy="2375226"/>
            <a:chOff x="556980" y="2202050"/>
            <a:chExt cx="4537143" cy="237522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6980" y="2202050"/>
              <a:ext cx="4537143" cy="23752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9916" y="1049373"/>
            <a:ext cx="2964984" cy="7716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45662"/>
            <a:ext cx="938315" cy="3716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49362"/>
            <a:ext cx="1102332" cy="1080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07257" y="2154772"/>
            <a:ext cx="3898106" cy="5209146"/>
            <a:chOff x="3507257" y="2154772"/>
            <a:chExt cx="3898106" cy="52091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7257" y="2154772"/>
              <a:ext cx="3898106" cy="520914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950" y="2803793"/>
            <a:ext cx="2796283" cy="23837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43244" y="2285660"/>
            <a:ext cx="3921793" cy="4537143"/>
            <a:chOff x="6043244" y="2285660"/>
            <a:chExt cx="3921793" cy="45371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43244" y="2285660"/>
              <a:ext cx="3921793" cy="45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9916" y="1049373"/>
            <a:ext cx="5030851" cy="7814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45662"/>
            <a:ext cx="938315" cy="3716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49362"/>
            <a:ext cx="1102332" cy="1080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8533" y="1969996"/>
            <a:ext cx="4094324" cy="5220449"/>
            <a:chOff x="1098533" y="1969996"/>
            <a:chExt cx="4094324" cy="52204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8533" y="1969996"/>
              <a:ext cx="4094324" cy="52204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47619" y="1969996"/>
            <a:ext cx="4524830" cy="4537143"/>
            <a:chOff x="5347619" y="1969996"/>
            <a:chExt cx="4524830" cy="453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7619" y="1969996"/>
              <a:ext cx="4524830" cy="453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92857" y="5214874"/>
            <a:ext cx="4537143" cy="2214693"/>
            <a:chOff x="5192857" y="5214874"/>
            <a:chExt cx="4537143" cy="22146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2857" y="5214874"/>
              <a:ext cx="4537143" cy="2214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9916" y="1049373"/>
            <a:ext cx="2590212" cy="7719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45662"/>
            <a:ext cx="938315" cy="3716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49362"/>
            <a:ext cx="1102332" cy="1080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6037" y="2322572"/>
            <a:ext cx="2615521" cy="32312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21683" y="1928943"/>
            <a:ext cx="3106162" cy="1979460"/>
            <a:chOff x="7321683" y="1928943"/>
            <a:chExt cx="3106162" cy="19794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21683" y="1928943"/>
              <a:ext cx="3106162" cy="19794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44270" y="3496237"/>
            <a:ext cx="3123793" cy="1946261"/>
            <a:chOff x="7344270" y="3496237"/>
            <a:chExt cx="3123793" cy="19462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44270" y="3496237"/>
              <a:ext cx="3123793" cy="19462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06226" y="5096789"/>
            <a:ext cx="3083575" cy="1978225"/>
            <a:chOff x="7406226" y="5096789"/>
            <a:chExt cx="3083575" cy="197822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06226" y="5096789"/>
              <a:ext cx="3083575" cy="19782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7747" y="5498228"/>
            <a:ext cx="3379124" cy="587674"/>
            <a:chOff x="487747" y="5498228"/>
            <a:chExt cx="3379124" cy="58767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7747" y="5498228"/>
              <a:ext cx="3379124" cy="5876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1582" y="6271176"/>
            <a:ext cx="3049114" cy="619063"/>
            <a:chOff x="641582" y="6271176"/>
            <a:chExt cx="3049114" cy="61906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582" y="6271176"/>
              <a:ext cx="3049114" cy="61906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418828" y="2024342"/>
            <a:ext cx="3777032" cy="5338561"/>
            <a:chOff x="4418828" y="2024342"/>
            <a:chExt cx="3777032" cy="533856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18828" y="2024342"/>
              <a:ext cx="3777032" cy="53385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396" y="2040434"/>
            <a:ext cx="633398" cy="370048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0900" y="1880230"/>
            <a:ext cx="2322725" cy="11947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8443" y="2306109"/>
            <a:ext cx="1238375" cy="35088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90883" y="3041573"/>
            <a:ext cx="1238375" cy="35088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90883" y="3777025"/>
            <a:ext cx="890918" cy="35088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90882" y="4512492"/>
            <a:ext cx="1462556" cy="35088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90883" y="5247954"/>
            <a:ext cx="1284061" cy="3508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75424" y="2881527"/>
            <a:ext cx="2237862" cy="183340"/>
            <a:chOff x="1475424" y="2881527"/>
            <a:chExt cx="2237862" cy="1833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424" y="2881527"/>
              <a:ext cx="2237862" cy="1833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75841" y="3827561"/>
            <a:ext cx="5423060" cy="25237"/>
            <a:chOff x="1575841" y="3827561"/>
            <a:chExt cx="5423060" cy="252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575841" y="3827561"/>
              <a:ext cx="5423060" cy="252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1411" y="1058897"/>
            <a:ext cx="3468946" cy="7814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55186"/>
            <a:ext cx="1538486" cy="3716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58886"/>
            <a:ext cx="1111856" cy="1080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75135"/>
            <a:ext cx="7282147" cy="25237"/>
            <a:chOff x="3145698" y="1875135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75135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96180"/>
            <a:ext cx="2577933" cy="183340"/>
            <a:chOff x="247618" y="1796180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96180"/>
              <a:ext cx="2577933" cy="1833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7887" y="3071974"/>
            <a:ext cx="432480" cy="432480"/>
            <a:chOff x="1107887" y="3071974"/>
            <a:chExt cx="432480" cy="4324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7887" y="3071974"/>
              <a:ext cx="432480" cy="43248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4685" y="3027412"/>
            <a:ext cx="967935" cy="5341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050725" y="3071974"/>
            <a:ext cx="432480" cy="432480"/>
            <a:chOff x="4050725" y="3071974"/>
            <a:chExt cx="432480" cy="4324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50725" y="3071974"/>
              <a:ext cx="432480" cy="4324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80658" y="3071975"/>
            <a:ext cx="432480" cy="432480"/>
            <a:chOff x="6980658" y="3071975"/>
            <a:chExt cx="432480" cy="43248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80658" y="3071975"/>
              <a:ext cx="432480" cy="43248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57945" y="3035562"/>
            <a:ext cx="958411" cy="53416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21885" y="3027412"/>
            <a:ext cx="958411" cy="53416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07887" y="3757869"/>
            <a:ext cx="2593788" cy="25237"/>
            <a:chOff x="1107887" y="3757869"/>
            <a:chExt cx="2593788" cy="2523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187360" y="3746897"/>
              <a:ext cx="5187576" cy="50474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7887" y="3757869"/>
              <a:ext cx="2593788" cy="252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50725" y="3763867"/>
            <a:ext cx="2593788" cy="25237"/>
            <a:chOff x="4050725" y="3763867"/>
            <a:chExt cx="2593788" cy="2523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55478" y="3752896"/>
              <a:ext cx="5187576" cy="50474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50725" y="3763867"/>
              <a:ext cx="2593788" cy="252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80658" y="3757870"/>
            <a:ext cx="2593788" cy="25237"/>
            <a:chOff x="6980658" y="3757870"/>
            <a:chExt cx="2593788" cy="2523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85411" y="3746899"/>
              <a:ext cx="5187576" cy="50474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80658" y="3757870"/>
              <a:ext cx="2593788" cy="2523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8081" y="3972201"/>
            <a:ext cx="1892187" cy="133182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060944" y="3972201"/>
            <a:ext cx="2130759" cy="178743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46372" y="3964048"/>
            <a:ext cx="2227606" cy="226385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1411" y="1049373"/>
            <a:ext cx="1859593" cy="7814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45662"/>
            <a:ext cx="1538486" cy="3716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49362"/>
            <a:ext cx="1111856" cy="1080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187" y="1232671"/>
            <a:ext cx="10491927" cy="5901709"/>
            <a:chOff x="121187" y="1232671"/>
            <a:chExt cx="10491927" cy="59017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187" y="1232671"/>
              <a:ext cx="10491927" cy="59017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86403" y="781172"/>
            <a:ext cx="12068045" cy="6780733"/>
            <a:chOff x="-686403" y="781172"/>
            <a:chExt cx="12068045" cy="6780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86403" y="781172"/>
              <a:ext cx="12068045" cy="67807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1411" y="1049373"/>
            <a:ext cx="1180270" cy="75420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8995" y="1345662"/>
            <a:ext cx="1538486" cy="3716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4169" y="849362"/>
            <a:ext cx="1111856" cy="10800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1411" y="1049373"/>
            <a:ext cx="2217003" cy="7829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45662"/>
            <a:ext cx="1538486" cy="3716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49362"/>
            <a:ext cx="1111856" cy="1080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7903" y="1969996"/>
            <a:ext cx="4537143" cy="3463406"/>
            <a:chOff x="717903" y="1969996"/>
            <a:chExt cx="4537143" cy="34634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7903" y="1969996"/>
              <a:ext cx="4537143" cy="34634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76180" y="1969996"/>
            <a:ext cx="4399131" cy="5288752"/>
            <a:chOff x="5676180" y="1969996"/>
            <a:chExt cx="4399131" cy="528875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180" y="1969996"/>
              <a:ext cx="4399131" cy="52887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85323" y="5762668"/>
            <a:ext cx="2832624" cy="1130854"/>
            <a:chOff x="1485323" y="5762668"/>
            <a:chExt cx="2832624" cy="11308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5323" y="5762668"/>
              <a:ext cx="2832624" cy="1130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1411" y="1049373"/>
            <a:ext cx="2508803" cy="78235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45662"/>
            <a:ext cx="1538486" cy="3716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49362"/>
            <a:ext cx="1111856" cy="1080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7918" y="2487765"/>
            <a:ext cx="4345249" cy="3496936"/>
            <a:chOff x="327918" y="2487765"/>
            <a:chExt cx="4345249" cy="34969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918" y="2487765"/>
              <a:ext cx="4345249" cy="34969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53784" y="2487765"/>
            <a:ext cx="5500265" cy="3144382"/>
            <a:chOff x="4853784" y="2487765"/>
            <a:chExt cx="5500265" cy="31443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3784" y="2487765"/>
              <a:ext cx="5500265" cy="31443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1411" y="1049373"/>
            <a:ext cx="1018917" cy="7719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45662"/>
            <a:ext cx="1305305" cy="3716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8" y="849362"/>
            <a:ext cx="1102332" cy="1080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4801" y="3467620"/>
            <a:ext cx="2530312" cy="7408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1411" y="1049373"/>
            <a:ext cx="2224841" cy="76207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8995" y="1345662"/>
            <a:ext cx="1305306" cy="38293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4169" y="849362"/>
            <a:ext cx="1026141" cy="10814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26750" y="2894827"/>
            <a:ext cx="1682232" cy="4732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48306" y="3576287"/>
            <a:ext cx="1708080" cy="93054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06433" y="4735427"/>
            <a:ext cx="1574823" cy="47326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67379" y="5533521"/>
            <a:ext cx="1198994" cy="70189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36128" y="2739479"/>
            <a:ext cx="1249535" cy="4082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98026" y="2700351"/>
            <a:ext cx="4537143" cy="3503209"/>
            <a:chOff x="4398026" y="2700351"/>
            <a:chExt cx="4537143" cy="35032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98026" y="2700351"/>
              <a:ext cx="4537143" cy="350320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97183" y="2636397"/>
            <a:ext cx="2167396" cy="43231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38612" y="4372098"/>
            <a:ext cx="2245982" cy="5773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1411" y="1049373"/>
            <a:ext cx="2243974" cy="785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45662"/>
            <a:ext cx="1305286" cy="3716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49365"/>
            <a:ext cx="1026141" cy="10855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6153" y="2751953"/>
            <a:ext cx="2576454" cy="129691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64774" y="2751952"/>
            <a:ext cx="2473978" cy="129526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52602" y="2751952"/>
            <a:ext cx="2078626" cy="8676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7902" y="5411348"/>
            <a:ext cx="4537143" cy="2163255"/>
            <a:chOff x="717902" y="5411348"/>
            <a:chExt cx="4537143" cy="21632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7902" y="5411348"/>
              <a:ext cx="4537143" cy="21632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85413" y="5764064"/>
            <a:ext cx="973995" cy="2204305"/>
            <a:chOff x="7685413" y="5764064"/>
            <a:chExt cx="973995" cy="22043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85413" y="5764064"/>
              <a:ext cx="973995" cy="22043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1411" y="1049373"/>
            <a:ext cx="3440546" cy="785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45662"/>
            <a:ext cx="1314810" cy="3716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49362"/>
            <a:ext cx="1102332" cy="10831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1437" y="1969996"/>
            <a:ext cx="9112364" cy="4903813"/>
            <a:chOff x="791437" y="1969996"/>
            <a:chExt cx="9112364" cy="49038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1437" y="1969996"/>
              <a:ext cx="9112364" cy="49038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1411" y="1039849"/>
            <a:ext cx="5236403" cy="8014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36138"/>
            <a:ext cx="1314810" cy="3716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39838"/>
            <a:ext cx="1102332" cy="10831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56087"/>
            <a:ext cx="7282147" cy="25237"/>
            <a:chOff x="3145698" y="1856087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56087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77132"/>
            <a:ext cx="2577933" cy="183340"/>
            <a:chOff x="247618" y="1777132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77132"/>
              <a:ext cx="2577933" cy="1833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10772" y="860365"/>
            <a:ext cx="11678914" cy="6569389"/>
            <a:chOff x="-510772" y="860365"/>
            <a:chExt cx="11678914" cy="65693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10772" y="860365"/>
              <a:ext cx="11678914" cy="65693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1411" y="1049373"/>
            <a:ext cx="2243974" cy="7922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45662"/>
            <a:ext cx="1314810" cy="3716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49362"/>
            <a:ext cx="1102332" cy="10831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1680303"/>
            <a:ext cx="10695238" cy="6016071"/>
            <a:chOff x="0" y="1680303"/>
            <a:chExt cx="10695238" cy="60160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680303"/>
              <a:ext cx="10695238" cy="60160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139" y="2022312"/>
            <a:ext cx="2215393" cy="78415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45662"/>
            <a:ext cx="938315" cy="3716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49362"/>
            <a:ext cx="1102332" cy="1080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04274" y="380012"/>
            <a:ext cx="7119051" cy="7181892"/>
            <a:chOff x="3304274" y="380012"/>
            <a:chExt cx="7119051" cy="71818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4274" y="380012"/>
              <a:ext cx="7119051" cy="71818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8359" y="105905"/>
            <a:ext cx="3521519" cy="274107"/>
            <a:chOff x="5148359" y="105905"/>
            <a:chExt cx="3521519" cy="2741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8359" y="105905"/>
              <a:ext cx="3521519" cy="2741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1411" y="1049373"/>
            <a:ext cx="3063546" cy="80047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8995" y="1345662"/>
            <a:ext cx="938315" cy="3716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169" y="849362"/>
            <a:ext cx="1102332" cy="1080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45698" y="1865611"/>
            <a:ext cx="7282147" cy="25237"/>
            <a:chOff x="3145698" y="1865611"/>
            <a:chExt cx="7282147" cy="25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698" y="1865611"/>
              <a:ext cx="7282147" cy="252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7618" y="1786656"/>
            <a:ext cx="2577933" cy="183340"/>
            <a:chOff x="247618" y="1786656"/>
            <a:chExt cx="2577933" cy="183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18" y="1786656"/>
              <a:ext cx="2577933" cy="1833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57248" y="2365592"/>
            <a:ext cx="2793072" cy="4537143"/>
            <a:chOff x="3457248" y="2365592"/>
            <a:chExt cx="2793072" cy="453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7248" y="2365592"/>
              <a:ext cx="2793072" cy="453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06629" y="2365592"/>
            <a:ext cx="2639279" cy="4537143"/>
            <a:chOff x="7106629" y="2365592"/>
            <a:chExt cx="2639279" cy="453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06629" y="2365592"/>
              <a:ext cx="2639279" cy="453714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6613" y="2803793"/>
            <a:ext cx="2453464" cy="15736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2022-12-27T17:03:22Z</dcterms:created>
  <dcterms:modified xsi:type="dcterms:W3CDTF">2022-12-27T17:03:22Z</dcterms:modified>
</cp:coreProperties>
</file>