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c2c1716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c2c1716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2c1716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2c1716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2c1716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2c1716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c2c1716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c2c1716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 6 Axis Face Tracking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81000" y="390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Eliot Hunter, </a:t>
            </a: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Shota Kakiuchi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1000" y="4372125"/>
            <a:ext cx="9712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Mechanical and Aerospace Engineering</a:t>
            </a:r>
            <a:endParaRPr sz="9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81000" y="1600200"/>
            <a:ext cx="64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MAE 6291– Final project presentation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Motivation and Steps Taken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43050" y="2571750"/>
            <a:ext cx="2455800" cy="1268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Low Cost, modular, open-source approach for IoT automation and Security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344100" y="2571750"/>
            <a:ext cx="2455800" cy="1268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Prototype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of Hardware / Python Code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345150" y="2571750"/>
            <a:ext cx="2455800" cy="1268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Live Demonstration, and testing for further analysis and future applications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13" y="3092638"/>
            <a:ext cx="226925" cy="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63" y="3092638"/>
            <a:ext cx="226925" cy="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85" y="1017723"/>
            <a:ext cx="2292124" cy="12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270" y="1088738"/>
            <a:ext cx="1431450" cy="143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9850" y="936350"/>
            <a:ext cx="1906402" cy="14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 rot="-5400000">
            <a:off x="4461425" y="1685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93C56"/>
                </a:solidFill>
              </a:rPr>
              <a:t>Schematics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96125" y="176200"/>
            <a:ext cx="39372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Hardware Integration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Control System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42603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Materials and hardware used:</a:t>
            </a:r>
            <a:endParaRPr sz="2000">
              <a:solidFill>
                <a:srgbClr val="093C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93C56"/>
              </a:buClr>
              <a:buSzPts val="1800"/>
              <a:buFont typeface="Trebuchet MS"/>
              <a:buAutoNum type="arabicPeriod"/>
            </a:pP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Ras</a:t>
            </a: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pb</a:t>
            </a: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erry Pi 4 Model B </a:t>
            </a:r>
            <a:endParaRPr>
              <a:solidFill>
                <a:srgbClr val="093C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93C56"/>
              </a:buClr>
              <a:buSzPts val="1800"/>
              <a:buFont typeface="Trebuchet MS"/>
              <a:buAutoNum type="arabicPeriod"/>
            </a:pP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+ Flask + OpenCV</a:t>
            </a:r>
            <a:endParaRPr>
              <a:solidFill>
                <a:srgbClr val="093C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93C56"/>
              </a:buClr>
              <a:buSzPts val="1800"/>
              <a:buFont typeface="Trebuchet MS"/>
              <a:buAutoNum type="arabicPeriod"/>
            </a:pP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Raspberry Pi Camera Module</a:t>
            </a:r>
            <a:endParaRPr>
              <a:solidFill>
                <a:srgbClr val="093C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93C56"/>
              </a:buClr>
              <a:buSzPts val="1800"/>
              <a:buFont typeface="Trebuchet MS"/>
              <a:buAutoNum type="arabicPeriod"/>
            </a:pP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3x servos</a:t>
            </a:r>
            <a:endParaRPr>
              <a:solidFill>
                <a:srgbClr val="093C5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93C56"/>
              </a:buClr>
              <a:buSzPts val="1800"/>
              <a:buFont typeface="Trebuchet MS"/>
              <a:buAutoNum type="arabicPeriod"/>
            </a:pPr>
            <a:r>
              <a:rPr lang="en">
                <a:solidFill>
                  <a:srgbClr val="093C56"/>
                </a:solidFill>
                <a:latin typeface="Trebuchet MS"/>
                <a:ea typeface="Trebuchet MS"/>
                <a:cs typeface="Trebuchet MS"/>
                <a:sym typeface="Trebuchet MS"/>
              </a:rPr>
              <a:t>3D Printed Mount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4337275"/>
            <a:ext cx="404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Dr. Kartik Bulusu &amp; Amazon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9044" r="8732" t="0"/>
          <a:stretch/>
        </p:blipFill>
        <p:spPr>
          <a:xfrm>
            <a:off x="5223600" y="0"/>
            <a:ext cx="3802975" cy="41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450" y="573425"/>
            <a:ext cx="3534075" cy="37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254550" y="11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Model Correlation and Connections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77000" y="801150"/>
            <a:ext cx="41166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Our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“thing”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- An Autonomous 6 Axis Gimbal with Face Tracking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Completely self contained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Fits within a small housing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Has a computer inside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Has firmware and software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Connects to other things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Computes in real time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at the edge (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processing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, tracking, and recognizing faces internally; website hosting)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749" y="734376"/>
            <a:ext cx="487847" cy="51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760" y="1442184"/>
            <a:ext cx="487844" cy="41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0760" y="2052505"/>
            <a:ext cx="487844" cy="49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0760" y="2722186"/>
            <a:ext cx="487844" cy="51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0760" y="3480327"/>
            <a:ext cx="487844" cy="4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281400" y="794075"/>
            <a:ext cx="317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Real-time autonomous surveillance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Security, </a:t>
            </a:r>
            <a:r>
              <a:rPr lang="en" sz="1200">
                <a:solidFill>
                  <a:schemeClr val="dk2"/>
                </a:solidFill>
              </a:rPr>
              <a:t>Telepresence</a:t>
            </a:r>
            <a:r>
              <a:rPr lang="en" sz="1200">
                <a:solidFill>
                  <a:schemeClr val="dk2"/>
                </a:solidFill>
              </a:rPr>
              <a:t>, etc.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357600" y="1410100"/>
            <a:ext cx="2786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Flask-based server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Live or updated webpage of latest image display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45400" y="2081463"/>
            <a:ext cx="29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OpenCV’s real-time</a:t>
            </a:r>
            <a:r>
              <a:rPr lang="en" sz="1200">
                <a:solidFill>
                  <a:schemeClr val="dk2"/>
                </a:solidFill>
              </a:rPr>
              <a:t> facial recognition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Servo motor </a:t>
            </a:r>
            <a:r>
              <a:rPr lang="en" sz="1200">
                <a:solidFill>
                  <a:schemeClr val="dk2"/>
                </a:solidFill>
              </a:rPr>
              <a:t>controller</a:t>
            </a:r>
            <a:r>
              <a:rPr lang="en" sz="1200">
                <a:solidFill>
                  <a:schemeClr val="dk2"/>
                </a:solidFill>
              </a:rPr>
              <a:t> (PWM)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281400" y="2782225"/>
            <a:ext cx="1492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Local Wi-Fi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HTTP/REST API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281400" y="3435775"/>
            <a:ext cx="2347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Raspberry</a:t>
            </a:r>
            <a:r>
              <a:rPr lang="en" sz="1200">
                <a:solidFill>
                  <a:schemeClr val="dk2"/>
                </a:solidFill>
              </a:rPr>
              <a:t> Pi Camera Module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- 3x Servos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3100" y="64025"/>
            <a:ext cx="526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Conclusions and Moving Forward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98175" y="571975"/>
            <a:ext cx="41517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In conclusion, we successfully developed a low-cost, modular, and open-source framework for IoT security automation. The device utilizes OpenCV for facial detection and integrates servo mechanisms to enable real-time facial tracking. This technology has a broad range of potential applications and represents a significant contribution to security solutions, particularly in the context of emerging challenges posed by generative AI and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deep fakes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950150" y="191925"/>
            <a:ext cx="2042100" cy="46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Prototype</a:t>
            </a: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 Completion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5743300" y="1013450"/>
            <a:ext cx="2455800" cy="46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Demonstration &amp; Analysis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346850" y="1834963"/>
            <a:ext cx="3248700" cy="46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POTENTIAL ADDITIONS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699625" y="3512225"/>
            <a:ext cx="2042100" cy="46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Display Data on app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14525" y="2659325"/>
            <a:ext cx="1776600" cy="630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3rd Servo and Self Balancing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658525" y="2827925"/>
            <a:ext cx="1300200" cy="415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Security Use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1" name="Google Shape;111;p17"/>
          <p:cNvCxnSpPr>
            <a:stCxn id="107" idx="2"/>
            <a:endCxn id="109" idx="0"/>
          </p:cNvCxnSpPr>
          <p:nvPr/>
        </p:nvCxnSpPr>
        <p:spPr>
          <a:xfrm flipH="1">
            <a:off x="5402800" y="2302363"/>
            <a:ext cx="15684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7" idx="2"/>
          </p:cNvCxnSpPr>
          <p:nvPr/>
        </p:nvCxnSpPr>
        <p:spPr>
          <a:xfrm flipH="1">
            <a:off x="6439300" y="2302363"/>
            <a:ext cx="531900" cy="12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7" idx="2"/>
            <a:endCxn id="110" idx="0"/>
          </p:cNvCxnSpPr>
          <p:nvPr/>
        </p:nvCxnSpPr>
        <p:spPr>
          <a:xfrm>
            <a:off x="6971200" y="2302363"/>
            <a:ext cx="13374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8313100" y="213125"/>
            <a:ext cx="7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4/21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313100" y="1016300"/>
            <a:ext cx="79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4/23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6" name="Google Shape;116;p17"/>
          <p:cNvCxnSpPr>
            <a:stCxn id="107" idx="2"/>
          </p:cNvCxnSpPr>
          <p:nvPr/>
        </p:nvCxnSpPr>
        <p:spPr>
          <a:xfrm>
            <a:off x="6971200" y="2302363"/>
            <a:ext cx="261600" cy="11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024300" y="3515075"/>
            <a:ext cx="792600" cy="415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LASER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8" name="Google Shape;118;p17"/>
          <p:cNvCxnSpPr>
            <a:stCxn id="105" idx="2"/>
            <a:endCxn id="106" idx="0"/>
          </p:cNvCxnSpPr>
          <p:nvPr/>
        </p:nvCxnSpPr>
        <p:spPr>
          <a:xfrm>
            <a:off x="6971200" y="659325"/>
            <a:ext cx="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06" idx="2"/>
            <a:endCxn id="107" idx="0"/>
          </p:cNvCxnSpPr>
          <p:nvPr/>
        </p:nvCxnSpPr>
        <p:spPr>
          <a:xfrm>
            <a:off x="6971200" y="1480850"/>
            <a:ext cx="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