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49B4A-FE89-47A8-BFE8-5BA6F08B8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2CABAD-DE0A-4024-B942-CF7055C52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5716E-A45E-4698-BB8D-9FF99056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1887-8FF4-420F-BC64-6EE822A757A1}" type="datetimeFigureOut">
              <a:rPr lang="zh-CN" altLang="en-US" smtClean="0"/>
              <a:t>2022/02/02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80127F-C9CF-4DA3-8C8A-A93A7EDDA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6F4047-0103-4413-96C2-13B95F99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68D2-A317-4C9F-BE7D-BCFB7CA6D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46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98C8B-3546-481C-98BE-07913F14C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1B31F7-D2DB-4ADE-A693-FAB9E182B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70F24-CCAB-4B36-A59E-E1B7A6D1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1887-8FF4-420F-BC64-6EE822A757A1}" type="datetimeFigureOut">
              <a:rPr lang="zh-CN" altLang="en-US" smtClean="0"/>
              <a:t>2022/02/02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88B808-91EE-4701-AF76-F2E6D7612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A654D4-B766-4BA2-A71E-6CC07341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68D2-A317-4C9F-BE7D-BCFB7CA6D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7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909625-69D6-447F-A040-224F45BD3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387E8A-44D0-4073-B6F9-B5285623F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3FA5E9-7155-47C9-88DD-4F9D9BDD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1887-8FF4-420F-BC64-6EE822A757A1}" type="datetimeFigureOut">
              <a:rPr lang="zh-CN" altLang="en-US" smtClean="0"/>
              <a:t>2022/02/02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5D8CF-B3C5-4993-8DC7-1EBF3644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04C92-6DD2-4FC8-8D9F-9055B7AD2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68D2-A317-4C9F-BE7D-BCFB7CA6D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07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427CD-385C-4922-90AB-276822C7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4ADD52-9FE5-4E27-BE86-D850D6C6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4A816-95EB-44E2-BEDE-B650F572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1887-8FF4-420F-BC64-6EE822A757A1}" type="datetimeFigureOut">
              <a:rPr lang="zh-CN" altLang="en-US" smtClean="0"/>
              <a:t>2022/02/02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C83773-BB13-4A1C-918F-85D3ADF7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D69252-7A51-4F52-8A9F-5DF3E8CA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68D2-A317-4C9F-BE7D-BCFB7CA6D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24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336BB-79A9-410F-8F2C-4A62B4EC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1A8EDD-95F3-4DF3-A212-AC271E35A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3EFA75-F4AA-4129-885B-2CD91964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1887-8FF4-420F-BC64-6EE822A757A1}" type="datetimeFigureOut">
              <a:rPr lang="zh-CN" altLang="en-US" smtClean="0"/>
              <a:t>2022/02/02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2C058-F18C-4829-BBC3-82550005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E7461B-EC1B-4590-93C6-D35D1B655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68D2-A317-4C9F-BE7D-BCFB7CA6D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92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94D02-5A9D-4D92-B0D3-358F32F7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C3FAE9-137A-4ED5-8BDF-3F38C7FA1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D4D274-6E7F-4C95-8822-2FAB27F0F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7B3B34-45D6-42BD-8D8A-F2AD0DC2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1887-8FF4-420F-BC64-6EE822A757A1}" type="datetimeFigureOut">
              <a:rPr lang="zh-CN" altLang="en-US" smtClean="0"/>
              <a:t>2022/02/02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50EF80-5EDB-4EE7-9AC2-5CFB864A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7B73DB-116C-49F0-83D4-461E6F24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68D2-A317-4C9F-BE7D-BCFB7CA6D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45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EC39A-D9AF-4418-85AF-6E14455CF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25D47B-5024-4FCC-B496-1B8EF2257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99546F-2B1B-48E4-A92E-2C69E0BB7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005806-F629-4B3D-9D50-0C73B06D2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334D23-B8C1-4DB9-B160-DE7953FE3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592D74-7FE0-4C8E-A49D-762799D3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1887-8FF4-420F-BC64-6EE822A757A1}" type="datetimeFigureOut">
              <a:rPr lang="zh-CN" altLang="en-US" smtClean="0"/>
              <a:t>2022/02/02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7811A8-0874-449D-9C15-3F822C38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05D15E-0B32-488E-A7D7-574A0200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68D2-A317-4C9F-BE7D-BCFB7CA6D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48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91CC5-B28E-40B8-8758-39537BCE0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999242-FC50-438D-8408-BB730DB1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1887-8FF4-420F-BC64-6EE822A757A1}" type="datetimeFigureOut">
              <a:rPr lang="zh-CN" altLang="en-US" smtClean="0"/>
              <a:t>2022/02/02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20E420-9962-4E73-B301-2DC7176C9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70CDC0-8DA4-4AB4-944B-90316978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68D2-A317-4C9F-BE7D-BCFB7CA6D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3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CF6380-C48F-4A87-B2D7-36444153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1887-8FF4-420F-BC64-6EE822A757A1}" type="datetimeFigureOut">
              <a:rPr lang="zh-CN" altLang="en-US" smtClean="0"/>
              <a:t>2022/02/02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7945F7-7210-49D8-BB10-3050CE74F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257DAD-60A2-417C-99C7-F017E8A9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68D2-A317-4C9F-BE7D-BCFB7CA6D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97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B9DF2-1B85-4FA8-A100-3EC90004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DFBFF-1F52-4FA9-A4E8-31E30717D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089BAB-1452-41D2-A46C-E7847FC14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17150A-805F-41D7-93A8-9F2523CA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1887-8FF4-420F-BC64-6EE822A757A1}" type="datetimeFigureOut">
              <a:rPr lang="zh-CN" altLang="en-US" smtClean="0"/>
              <a:t>2022/02/02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40807C-5DB7-4F6F-B73A-0AA216A4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1B2A0B-1088-419D-B54B-FEE31806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68D2-A317-4C9F-BE7D-BCFB7CA6D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20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C3CF2-D185-492B-881A-3EE167989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D5C175-7299-42DF-931C-8EE71F594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6D297A-AA6E-4005-A7FC-47366F265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2BEC11-6CEB-42F9-9312-9EA1C9D3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1887-8FF4-420F-BC64-6EE822A757A1}" type="datetimeFigureOut">
              <a:rPr lang="zh-CN" altLang="en-US" smtClean="0"/>
              <a:t>2022/02/02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D9BC26-B121-4663-9440-8BEE7D8C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0236E8-C10F-49B2-897F-012410C5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68D2-A317-4C9F-BE7D-BCFB7CA6D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1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546A64-974A-454F-AA8C-34DB94448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2CDD21-B8D8-4CA7-9C04-6953A48B3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B8B02A-9313-4BAF-BC96-B0A92638D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61887-8FF4-420F-BC64-6EE822A757A1}" type="datetimeFigureOut">
              <a:rPr lang="zh-CN" altLang="en-US" smtClean="0"/>
              <a:t>2022/02/02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8610D-BE3F-47C6-B7E1-5BED669ED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43B51A-5E41-4ED3-BE55-46A069273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A68D2-A317-4C9F-BE7D-BCFB7CA6D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06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1D1FE-3AC3-4B0F-B099-631978D2A5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C609AD-84E9-4D03-8364-1CEA47FF02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棒球帽&#10;&#10;低可信度描述已自动生成">
            <a:extLst>
              <a:ext uri="{FF2B5EF4-FFF2-40B4-BE49-F238E27FC236}">
                <a16:creationId xmlns:a16="http://schemas.microsoft.com/office/drawing/2014/main" id="{4A165EC5-F819-43B4-AEC2-5CE33D585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2BEF989-ECF5-4779-90E5-D47B21CF5ACC}"/>
              </a:ext>
            </a:extLst>
          </p:cNvPr>
          <p:cNvSpPr txBox="1"/>
          <p:nvPr/>
        </p:nvSpPr>
        <p:spPr>
          <a:xfrm>
            <a:off x="4775973" y="1394578"/>
            <a:ext cx="47090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零基础日语</a:t>
            </a:r>
            <a:endParaRPr lang="en-US" altLang="zh-CN" sz="6000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algn="ctr"/>
            <a:endParaRPr lang="en-US" altLang="zh-CN" sz="4000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algn="ctr"/>
            <a:r>
              <a:rPr lang="zh-CN" altLang="en-US" sz="60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第一课</a:t>
            </a:r>
          </a:p>
        </p:txBody>
      </p:sp>
    </p:spTree>
    <p:extLst>
      <p:ext uri="{BB962C8B-B14F-4D97-AF65-F5344CB8AC3E}">
        <p14:creationId xmlns:p14="http://schemas.microsoft.com/office/powerpoint/2010/main" val="405219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1D1FE-3AC3-4B0F-B099-631978D2A5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C609AD-84E9-4D03-8364-1CEA47FF02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棒球帽&#10;&#10;低可信度描述已自动生成">
            <a:extLst>
              <a:ext uri="{FF2B5EF4-FFF2-40B4-BE49-F238E27FC236}">
                <a16:creationId xmlns:a16="http://schemas.microsoft.com/office/drawing/2014/main" id="{4A165EC5-F819-43B4-AEC2-5CE33D585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2BEF989-ECF5-4779-90E5-D47B21CF5ACC}"/>
              </a:ext>
            </a:extLst>
          </p:cNvPr>
          <p:cNvSpPr txBox="1"/>
          <p:nvPr/>
        </p:nvSpPr>
        <p:spPr>
          <a:xfrm>
            <a:off x="5286336" y="1027569"/>
            <a:ext cx="4709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零基础日语</a:t>
            </a:r>
            <a:endParaRPr lang="en-US" altLang="zh-CN" sz="6000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algn="ctr"/>
            <a:endParaRPr lang="en-US" altLang="zh-CN" sz="6000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algn="ctr"/>
            <a:r>
              <a:rPr lang="zh-CN" altLang="en-US" sz="60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第一课</a:t>
            </a:r>
          </a:p>
        </p:txBody>
      </p: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AB60136C-F019-48A8-8184-CB0E1BBD1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01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10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思源黑体 CN Bold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侃亮</dc:creator>
  <cp:lastModifiedBy>郭 侃亮</cp:lastModifiedBy>
  <cp:revision>1</cp:revision>
  <dcterms:created xsi:type="dcterms:W3CDTF">2022-02-02T10:05:58Z</dcterms:created>
  <dcterms:modified xsi:type="dcterms:W3CDTF">2022-02-02T11:06:07Z</dcterms:modified>
</cp:coreProperties>
</file>