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378B7-A052-46D7-B1D9-A538B2722373}" v="17" dt="2022-05-26T23:55:4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海荣 吴" userId="bf027de8bfa4cfd9" providerId="LiveId" clId="{E86378B7-A052-46D7-B1D9-A538B2722373}"/>
    <pc:docChg chg="undo redo custSel addSld delSld modSld addSection delSection">
      <pc:chgData name="海荣 吴" userId="bf027de8bfa4cfd9" providerId="LiveId" clId="{E86378B7-A052-46D7-B1D9-A538B2722373}" dt="2022-05-27T00:44:27.723" v="691" actId="21"/>
      <pc:docMkLst>
        <pc:docMk/>
      </pc:docMkLst>
      <pc:sldChg chg="addSp modSp new mod setBg">
        <pc:chgData name="海荣 吴" userId="bf027de8bfa4cfd9" providerId="LiveId" clId="{E86378B7-A052-46D7-B1D9-A538B2722373}" dt="2022-05-27T00:44:27.723" v="691" actId="21"/>
        <pc:sldMkLst>
          <pc:docMk/>
          <pc:sldMk cId="930272904" sldId="256"/>
        </pc:sldMkLst>
        <pc:spChg chg="mod">
          <ac:chgData name="海荣 吴" userId="bf027de8bfa4cfd9" providerId="LiveId" clId="{E86378B7-A052-46D7-B1D9-A538B2722373}" dt="2022-05-27T00:44:27.723" v="691" actId="21"/>
          <ac:spMkLst>
            <pc:docMk/>
            <pc:sldMk cId="930272904" sldId="256"/>
            <ac:spMk id="2" creationId="{34DD54FF-A5D9-BCF0-7CE8-AE7A0516EC43}"/>
          </ac:spMkLst>
        </pc:spChg>
        <pc:spChg chg="mod">
          <ac:chgData name="海荣 吴" userId="bf027de8bfa4cfd9" providerId="LiveId" clId="{E86378B7-A052-46D7-B1D9-A538B2722373}" dt="2022-05-27T00:35:19.528" v="689" actId="20577"/>
          <ac:spMkLst>
            <pc:docMk/>
            <pc:sldMk cId="930272904" sldId="256"/>
            <ac:spMk id="3" creationId="{F62D9189-7DB2-ABE6-26C0-AD618F8D0E29}"/>
          </ac:spMkLst>
        </pc:spChg>
        <pc:spChg chg="add">
          <ac:chgData name="海荣 吴" userId="bf027de8bfa4cfd9" providerId="LiveId" clId="{E86378B7-A052-46D7-B1D9-A538B2722373}" dt="2022-05-26T23:05:10.538" v="3" actId="26606"/>
          <ac:spMkLst>
            <pc:docMk/>
            <pc:sldMk cId="930272904" sldId="256"/>
            <ac:spMk id="8" creationId="{8F9CBE3F-79A8-4F8F-88D9-DAD03D0D281F}"/>
          </ac:spMkLst>
        </pc:spChg>
        <pc:spChg chg="add">
          <ac:chgData name="海荣 吴" userId="bf027de8bfa4cfd9" providerId="LiveId" clId="{E86378B7-A052-46D7-B1D9-A538B2722373}" dt="2022-05-26T23:05:10.538" v="3" actId="26606"/>
          <ac:spMkLst>
            <pc:docMk/>
            <pc:sldMk cId="930272904" sldId="256"/>
            <ac:spMk id="10" creationId="{508BEF50-7B1E-49A4-BC19-5F4F1D755E64}"/>
          </ac:spMkLst>
        </pc:spChg>
        <pc:spChg chg="add">
          <ac:chgData name="海荣 吴" userId="bf027de8bfa4cfd9" providerId="LiveId" clId="{E86378B7-A052-46D7-B1D9-A538B2722373}" dt="2022-05-26T23:05:10.538" v="3" actId="26606"/>
          <ac:spMkLst>
            <pc:docMk/>
            <pc:sldMk cId="930272904" sldId="256"/>
            <ac:spMk id="12" creationId="{C5CB530E-515E-412C-9DF1-5F8FFBD6F383}"/>
          </ac:spMkLst>
        </pc:spChg>
        <pc:spChg chg="add">
          <ac:chgData name="海荣 吴" userId="bf027de8bfa4cfd9" providerId="LiveId" clId="{E86378B7-A052-46D7-B1D9-A538B2722373}" dt="2022-05-26T23:05:10.538" v="3" actId="26606"/>
          <ac:spMkLst>
            <pc:docMk/>
            <pc:sldMk cId="930272904" sldId="256"/>
            <ac:spMk id="14" creationId="{AEA7509D-F04F-40CB-A0B3-EEF16499CC9F}"/>
          </ac:spMkLst>
        </pc:spChg>
        <pc:spChg chg="add">
          <ac:chgData name="海荣 吴" userId="bf027de8bfa4cfd9" providerId="LiveId" clId="{E86378B7-A052-46D7-B1D9-A538B2722373}" dt="2022-05-26T23:05:10.538" v="3" actId="26606"/>
          <ac:spMkLst>
            <pc:docMk/>
            <pc:sldMk cId="930272904" sldId="256"/>
            <ac:spMk id="16" creationId="{C39ADB8F-D187-49D7-BDCF-C1B6DC727068}"/>
          </ac:spMkLst>
        </pc:spChg>
        <pc:spChg chg="add">
          <ac:chgData name="海荣 吴" userId="bf027de8bfa4cfd9" providerId="LiveId" clId="{E86378B7-A052-46D7-B1D9-A538B2722373}" dt="2022-05-26T23:05:10.538" v="3" actId="26606"/>
          <ac:spMkLst>
            <pc:docMk/>
            <pc:sldMk cId="930272904" sldId="256"/>
            <ac:spMk id="18" creationId="{712D4376-A578-4FF1-94FC-245E7A6A489F}"/>
          </ac:spMkLst>
        </pc:spChg>
        <pc:spChg chg="add">
          <ac:chgData name="海荣 吴" userId="bf027de8bfa4cfd9" providerId="LiveId" clId="{E86378B7-A052-46D7-B1D9-A538B2722373}" dt="2022-05-26T23:05:10.538" v="3" actId="26606"/>
          <ac:spMkLst>
            <pc:docMk/>
            <pc:sldMk cId="930272904" sldId="256"/>
            <ac:spMk id="20" creationId="{3FBAD350-5664-4811-A208-657FB882D350}"/>
          </ac:spMkLst>
        </pc:spChg>
        <pc:cxnChg chg="add">
          <ac:chgData name="海荣 吴" userId="bf027de8bfa4cfd9" providerId="LiveId" clId="{E86378B7-A052-46D7-B1D9-A538B2722373}" dt="2022-05-26T23:05:10.538" v="3" actId="26606"/>
          <ac:cxnSpMkLst>
            <pc:docMk/>
            <pc:sldMk cId="930272904" sldId="256"/>
            <ac:cxnSpMk id="22" creationId="{56020367-4FD5-4596-8E10-C5F095CD8DBF}"/>
          </ac:cxnSpMkLst>
        </pc:cxnChg>
      </pc:sldChg>
      <pc:sldChg chg="addSp delSp modSp new del mod setBg">
        <pc:chgData name="海荣 吴" userId="bf027de8bfa4cfd9" providerId="LiveId" clId="{E86378B7-A052-46D7-B1D9-A538B2722373}" dt="2022-05-26T23:46:20.154" v="461" actId="2696"/>
        <pc:sldMkLst>
          <pc:docMk/>
          <pc:sldMk cId="397662813" sldId="257"/>
        </pc:sldMkLst>
        <pc:spChg chg="mod">
          <ac:chgData name="海荣 吴" userId="bf027de8bfa4cfd9" providerId="LiveId" clId="{E86378B7-A052-46D7-B1D9-A538B2722373}" dt="2022-05-26T23:46:12.841" v="460" actId="27636"/>
          <ac:spMkLst>
            <pc:docMk/>
            <pc:sldMk cId="397662813" sldId="257"/>
            <ac:spMk id="2" creationId="{C1BE6DE7-B84B-8112-0035-0EBD51BBC1BB}"/>
          </ac:spMkLst>
        </pc:spChg>
        <pc:spChg chg="del">
          <ac:chgData name="海荣 吴" userId="bf027de8bfa4cfd9" providerId="LiveId" clId="{E86378B7-A052-46D7-B1D9-A538B2722373}" dt="2022-05-26T23:05:06.233" v="2" actId="26606"/>
          <ac:spMkLst>
            <pc:docMk/>
            <pc:sldMk cId="397662813" sldId="257"/>
            <ac:spMk id="3" creationId="{30F8239E-628E-13ED-DB5C-FEB69ADADAC8}"/>
          </ac:spMkLst>
        </pc:spChg>
        <pc:spChg chg="add del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8" creationId="{1A3C89F8-0D2F-47FF-B903-151248265F47}"/>
          </ac:spMkLst>
        </pc:spChg>
        <pc:spChg chg="add del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10" creationId="{C5CB530E-515E-412C-9DF1-5F8FFBD6F383}"/>
          </ac:spMkLst>
        </pc:spChg>
        <pc:spChg chg="add del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12" creationId="{712D4376-A578-4FF1-94FC-245E7A6A489F}"/>
          </ac:spMkLst>
        </pc:spChg>
        <pc:spChg chg="add del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14" creationId="{AEA7509D-F04F-40CB-A0B3-EEF16499CC9F}"/>
          </ac:spMkLst>
        </pc:spChg>
        <pc:spChg chg="add mod">
          <ac:chgData name="海荣 吴" userId="bf027de8bfa4cfd9" providerId="LiveId" clId="{E86378B7-A052-46D7-B1D9-A538B2722373}" dt="2022-05-26T23:11:32.126" v="274"/>
          <ac:spMkLst>
            <pc:docMk/>
            <pc:sldMk cId="397662813" sldId="257"/>
            <ac:spMk id="17" creationId="{3CA0C8BC-8DAA-ADF2-8309-E65AD359A502}"/>
          </ac:spMkLst>
        </pc:spChg>
        <pc:spChg chg="add del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18" creationId="{508BEF50-7B1E-49A4-BC19-5F4F1D755E64}"/>
          </ac:spMkLst>
        </pc:spChg>
        <pc:spChg chg="add del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20" creationId="{3FBAD350-5664-4811-A208-657FB882D350}"/>
          </ac:spMkLst>
        </pc:spChg>
        <pc:spChg chg="add del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22" creationId="{C39ADB8F-D187-49D7-BDCF-C1B6DC727068}"/>
          </ac:spMkLst>
        </pc:spChg>
        <pc:spChg chg="add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27" creationId="{F4155C20-3F0E-4576-8A0B-C345B62312DA}"/>
          </ac:spMkLst>
        </pc:spChg>
        <pc:spChg chg="add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31" creationId="{0BAEB82B-9A6B-4982-B56B-7529C6EA9A95}"/>
          </ac:spMkLst>
        </pc:spChg>
        <pc:spChg chg="add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33" creationId="{FC71CE45-EECF-4555-AD4B-1B3D0D5D1540}"/>
          </ac:spMkLst>
        </pc:spChg>
        <pc:spChg chg="add">
          <ac:chgData name="海荣 吴" userId="bf027de8bfa4cfd9" providerId="LiveId" clId="{E86378B7-A052-46D7-B1D9-A538B2722373}" dt="2022-05-26T23:08:38.946" v="177" actId="26606"/>
          <ac:spMkLst>
            <pc:docMk/>
            <pc:sldMk cId="397662813" sldId="257"/>
            <ac:spMk id="35" creationId="{53AA89D1-0C70-46BB-8E35-5722A4B18A78}"/>
          </ac:spMkLst>
        </pc:spChg>
        <pc:cxnChg chg="add del">
          <ac:chgData name="海荣 吴" userId="bf027de8bfa4cfd9" providerId="LiveId" clId="{E86378B7-A052-46D7-B1D9-A538B2722373}" dt="2022-05-26T23:08:38.946" v="177" actId="26606"/>
          <ac:cxnSpMkLst>
            <pc:docMk/>
            <pc:sldMk cId="397662813" sldId="257"/>
            <ac:cxnSpMk id="16" creationId="{56020367-4FD5-4596-8E10-C5F095CD8DBF}"/>
          </ac:cxnSpMkLst>
        </pc:cxnChg>
        <pc:cxnChg chg="add">
          <ac:chgData name="海荣 吴" userId="bf027de8bfa4cfd9" providerId="LiveId" clId="{E86378B7-A052-46D7-B1D9-A538B2722373}" dt="2022-05-26T23:08:38.946" v="177" actId="26606"/>
          <ac:cxnSpMkLst>
            <pc:docMk/>
            <pc:sldMk cId="397662813" sldId="257"/>
            <ac:cxnSpMk id="29" creationId="{56020367-4FD5-4596-8E10-C5F095CD8DBF}"/>
          </ac:cxnSpMkLst>
        </pc:cxnChg>
      </pc:sldChg>
      <pc:sldChg chg="addSp delSp modSp new del mod">
        <pc:chgData name="海荣 吴" userId="bf027de8bfa4cfd9" providerId="LiveId" clId="{E86378B7-A052-46D7-B1D9-A538B2722373}" dt="2022-05-26T23:52:08.760" v="578" actId="2696"/>
        <pc:sldMkLst>
          <pc:docMk/>
          <pc:sldMk cId="3744662886" sldId="258"/>
        </pc:sldMkLst>
        <pc:spChg chg="del">
          <ac:chgData name="海荣 吴" userId="bf027de8bfa4cfd9" providerId="LiveId" clId="{E86378B7-A052-46D7-B1D9-A538B2722373}" dt="2022-05-26T23:14:58.724" v="276" actId="478"/>
          <ac:spMkLst>
            <pc:docMk/>
            <pc:sldMk cId="3744662886" sldId="258"/>
            <ac:spMk id="2" creationId="{32D14670-1117-4F4A-4DA5-5F257ADA6BDF}"/>
          </ac:spMkLst>
        </pc:spChg>
        <pc:spChg chg="mod">
          <ac:chgData name="海荣 吴" userId="bf027de8bfa4cfd9" providerId="LiveId" clId="{E86378B7-A052-46D7-B1D9-A538B2722373}" dt="2022-05-26T23:46:44.787" v="469"/>
          <ac:spMkLst>
            <pc:docMk/>
            <pc:sldMk cId="3744662886" sldId="258"/>
            <ac:spMk id="3" creationId="{26B7C20A-0EB6-06A9-1A6E-37E5DD184157}"/>
          </ac:spMkLst>
        </pc:spChg>
        <pc:spChg chg="add mod">
          <ac:chgData name="海荣 吴" userId="bf027de8bfa4cfd9" providerId="LiveId" clId="{E86378B7-A052-46D7-B1D9-A538B2722373}" dt="2022-05-26T23:42:28.046" v="423"/>
          <ac:spMkLst>
            <pc:docMk/>
            <pc:sldMk cId="3744662886" sldId="258"/>
            <ac:spMk id="4" creationId="{CA031945-AAEC-74DB-55B0-8CE35B19BFD2}"/>
          </ac:spMkLst>
        </pc:spChg>
      </pc:sldChg>
      <pc:sldChg chg="addSp delSp modSp new mod setBg">
        <pc:chgData name="海荣 吴" userId="bf027de8bfa4cfd9" providerId="LiveId" clId="{E86378B7-A052-46D7-B1D9-A538B2722373}" dt="2022-05-27T00:21:16.850" v="652" actId="20577"/>
        <pc:sldMkLst>
          <pc:docMk/>
          <pc:sldMk cId="769529218" sldId="259"/>
        </pc:sldMkLst>
        <pc:spChg chg="del mod">
          <ac:chgData name="海荣 吴" userId="bf027de8bfa4cfd9" providerId="LiveId" clId="{E86378B7-A052-46D7-B1D9-A538B2722373}" dt="2022-05-26T23:46:48.061" v="470"/>
          <ac:spMkLst>
            <pc:docMk/>
            <pc:sldMk cId="769529218" sldId="259"/>
            <ac:spMk id="2" creationId="{1A59A67F-94EA-6022-1C20-EB4D784C791C}"/>
          </ac:spMkLst>
        </pc:spChg>
        <pc:spChg chg="del">
          <ac:chgData name="海荣 吴" userId="bf027de8bfa4cfd9" providerId="LiveId" clId="{E86378B7-A052-46D7-B1D9-A538B2722373}" dt="2022-05-26T23:46:40.731" v="463" actId="26606"/>
          <ac:spMkLst>
            <pc:docMk/>
            <pc:sldMk cId="769529218" sldId="259"/>
            <ac:spMk id="3" creationId="{1D3FFDA5-8EDD-5CD3-2747-072571AC07D9}"/>
          </ac:spMkLst>
        </pc:spChg>
        <pc:spChg chg="add del mod">
          <ac:chgData name="海荣 吴" userId="bf027de8bfa4cfd9" providerId="LiveId" clId="{E86378B7-A052-46D7-B1D9-A538B2722373}" dt="2022-05-26T23:48:48.510" v="512" actId="478"/>
          <ac:spMkLst>
            <pc:docMk/>
            <pc:sldMk cId="769529218" sldId="259"/>
            <ac:spMk id="5" creationId="{9D98F9DF-DCA0-7C81-84E9-4D88AA76B3AF}"/>
          </ac:spMkLst>
        </pc:spChg>
        <pc:spChg chg="add del mod">
          <ac:chgData name="海荣 吴" userId="bf027de8bfa4cfd9" providerId="LiveId" clId="{E86378B7-A052-46D7-B1D9-A538B2722373}" dt="2022-05-26T23:48:40.175" v="510" actId="478"/>
          <ac:spMkLst>
            <pc:docMk/>
            <pc:sldMk cId="769529218" sldId="259"/>
            <ac:spMk id="6" creationId="{8334BAD8-25E8-23AA-3681-21CE350A4202}"/>
          </ac:spMkLst>
        </pc:spChg>
        <pc:spChg chg="add del mod">
          <ac:chgData name="海荣 吴" userId="bf027de8bfa4cfd9" providerId="LiveId" clId="{E86378B7-A052-46D7-B1D9-A538B2722373}" dt="2022-05-26T23:47:34.427" v="486"/>
          <ac:spMkLst>
            <pc:docMk/>
            <pc:sldMk cId="769529218" sldId="259"/>
            <ac:spMk id="7" creationId="{763B2795-239E-B376-E4D8-0CD869D2D47A}"/>
          </ac:spMkLst>
        </pc:spChg>
        <pc:spChg chg="add">
          <ac:chgData name="海荣 吴" userId="bf027de8bfa4cfd9" providerId="LiveId" clId="{E86378B7-A052-46D7-B1D9-A538B2722373}" dt="2022-05-26T23:46:40.731" v="463" actId="26606"/>
          <ac:spMkLst>
            <pc:docMk/>
            <pc:sldMk cId="769529218" sldId="259"/>
            <ac:spMk id="8" creationId="{5E7AA7E8-8006-4E1F-A566-FCF37EE6F35D}"/>
          </ac:spMkLst>
        </pc:spChg>
        <pc:spChg chg="add mod">
          <ac:chgData name="海荣 吴" userId="bf027de8bfa4cfd9" providerId="LiveId" clId="{E86378B7-A052-46D7-B1D9-A538B2722373}" dt="2022-05-27T00:21:16.850" v="652" actId="20577"/>
          <ac:spMkLst>
            <pc:docMk/>
            <pc:sldMk cId="769529218" sldId="259"/>
            <ac:spMk id="9" creationId="{FD5CD55B-A281-92EA-2F14-55A6E6616BB4}"/>
          </ac:spMkLst>
        </pc:spChg>
        <pc:spChg chg="add del mod">
          <ac:chgData name="海荣 吴" userId="bf027de8bfa4cfd9" providerId="LiveId" clId="{E86378B7-A052-46D7-B1D9-A538B2722373}" dt="2022-05-26T23:51:31.261" v="571" actId="478"/>
          <ac:spMkLst>
            <pc:docMk/>
            <pc:sldMk cId="769529218" sldId="259"/>
            <ac:spMk id="11" creationId="{7B51F149-FE00-296B-6554-41F9B6C624C8}"/>
          </ac:spMkLst>
        </pc:spChg>
        <pc:spChg chg="add mod">
          <ac:chgData name="海荣 吴" userId="bf027de8bfa4cfd9" providerId="LiveId" clId="{E86378B7-A052-46D7-B1D9-A538B2722373}" dt="2022-05-26T23:51:52.446" v="577" actId="1076"/>
          <ac:spMkLst>
            <pc:docMk/>
            <pc:sldMk cId="769529218" sldId="259"/>
            <ac:spMk id="14" creationId="{9A332FCA-2265-E597-5736-75888636B30D}"/>
          </ac:spMkLst>
        </pc:spChg>
        <pc:spChg chg="add del mod">
          <ac:chgData name="海荣 吴" userId="bf027de8bfa4cfd9" providerId="LiveId" clId="{E86378B7-A052-46D7-B1D9-A538B2722373}" dt="2022-05-26T23:55:22.724" v="581"/>
          <ac:spMkLst>
            <pc:docMk/>
            <pc:sldMk cId="769529218" sldId="259"/>
            <ac:spMk id="15" creationId="{3084A1B6-75D7-FF85-7350-93EACE40E57E}"/>
          </ac:spMkLst>
        </pc:spChg>
        <pc:spChg chg="add mod">
          <ac:chgData name="海荣 吴" userId="bf027de8bfa4cfd9" providerId="LiveId" clId="{E86378B7-A052-46D7-B1D9-A538B2722373}" dt="2022-05-26T23:56:21.078" v="605" actId="113"/>
          <ac:spMkLst>
            <pc:docMk/>
            <pc:sldMk cId="769529218" sldId="259"/>
            <ac:spMk id="16" creationId="{39611000-4925-3C92-35E4-8B795CFD6548}"/>
          </ac:spMkLst>
        </pc:spChg>
        <pc:spChg chg="add mod">
          <ac:chgData name="海荣 吴" userId="bf027de8bfa4cfd9" providerId="LiveId" clId="{E86378B7-A052-46D7-B1D9-A538B2722373}" dt="2022-05-26T23:56:18.337" v="602" actId="113"/>
          <ac:spMkLst>
            <pc:docMk/>
            <pc:sldMk cId="769529218" sldId="259"/>
            <ac:spMk id="17" creationId="{B4D9A24E-2940-DA5E-6282-F1D2C54E0E2C}"/>
          </ac:spMkLst>
        </pc:spChg>
        <pc:spChg chg="add del">
          <ac:chgData name="海荣 吴" userId="bf027de8bfa4cfd9" providerId="LiveId" clId="{E86378B7-A052-46D7-B1D9-A538B2722373}" dt="2022-05-26T23:59:47.450" v="628" actId="22"/>
          <ac:spMkLst>
            <pc:docMk/>
            <pc:sldMk cId="769529218" sldId="259"/>
            <ac:spMk id="19" creationId="{996B99C5-AC4C-E33F-752F-0A89F1CC5ADA}"/>
          </ac:spMkLst>
        </pc:spChg>
        <pc:cxnChg chg="add">
          <ac:chgData name="海荣 吴" userId="bf027de8bfa4cfd9" providerId="LiveId" clId="{E86378B7-A052-46D7-B1D9-A538B2722373}" dt="2022-05-26T23:46:40.731" v="463" actId="26606"/>
          <ac:cxnSpMkLst>
            <pc:docMk/>
            <pc:sldMk cId="769529218" sldId="259"/>
            <ac:cxnSpMk id="10" creationId="{56020367-4FD5-4596-8E10-C5F095CD8DBF}"/>
          </ac:cxnSpMkLst>
        </pc:cxnChg>
        <pc:cxnChg chg="add del">
          <ac:chgData name="海荣 吴" userId="bf027de8bfa4cfd9" providerId="LiveId" clId="{E86378B7-A052-46D7-B1D9-A538B2722373}" dt="2022-05-26T23:50:16.698" v="532" actId="11529"/>
          <ac:cxnSpMkLst>
            <pc:docMk/>
            <pc:sldMk cId="769529218" sldId="259"/>
            <ac:cxnSpMk id="13" creationId="{B062DE2B-E925-C7A0-2A79-68C2871C3270}"/>
          </ac:cxnSpMkLst>
        </pc:cxnChg>
      </pc:sldChg>
      <pc:sldChg chg="addSp delSp modSp new del mod setBg">
        <pc:chgData name="海荣 吴" userId="bf027de8bfa4cfd9" providerId="LiveId" clId="{E86378B7-A052-46D7-B1D9-A538B2722373}" dt="2022-05-27T00:34:45.295" v="653" actId="2696"/>
        <pc:sldMkLst>
          <pc:docMk/>
          <pc:sldMk cId="3149333237" sldId="260"/>
        </pc:sldMkLst>
        <pc:spChg chg="del mod">
          <ac:chgData name="海荣 吴" userId="bf027de8bfa4cfd9" providerId="LiveId" clId="{E86378B7-A052-46D7-B1D9-A538B2722373}" dt="2022-05-27T00:00:27.019" v="636" actId="478"/>
          <ac:spMkLst>
            <pc:docMk/>
            <pc:sldMk cId="3149333237" sldId="260"/>
            <ac:spMk id="2" creationId="{92791E20-F3DD-FBF9-2DAA-686A4A3F38BF}"/>
          </ac:spMkLst>
        </pc:spChg>
        <pc:spChg chg="del">
          <ac:chgData name="海荣 吴" userId="bf027de8bfa4cfd9" providerId="LiveId" clId="{E86378B7-A052-46D7-B1D9-A538B2722373}" dt="2022-05-27T00:00:04.214" v="630" actId="26606"/>
          <ac:spMkLst>
            <pc:docMk/>
            <pc:sldMk cId="3149333237" sldId="260"/>
            <ac:spMk id="3" creationId="{3C6679C0-9BC9-C9E0-4B11-71BCD7DA6AF6}"/>
          </ac:spMkLst>
        </pc:spChg>
        <pc:spChg chg="add del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8" creationId="{1A3C89F8-0D2F-47FF-B903-151248265F47}"/>
          </ac:spMkLst>
        </pc:spChg>
        <pc:spChg chg="add del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10" creationId="{C5CB530E-515E-412C-9DF1-5F8FFBD6F383}"/>
          </ac:spMkLst>
        </pc:spChg>
        <pc:spChg chg="add del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12" creationId="{712D4376-A578-4FF1-94FC-245E7A6A489F}"/>
          </ac:spMkLst>
        </pc:spChg>
        <pc:spChg chg="add del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14" creationId="{AEA7509D-F04F-40CB-A0B3-EEF16499CC9F}"/>
          </ac:spMkLst>
        </pc:spChg>
        <pc:spChg chg="add del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18" creationId="{508BEF50-7B1E-49A4-BC19-5F4F1D755E64}"/>
          </ac:spMkLst>
        </pc:spChg>
        <pc:spChg chg="add del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20" creationId="{3FBAD350-5664-4811-A208-657FB882D350}"/>
          </ac:spMkLst>
        </pc:spChg>
        <pc:spChg chg="add del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22" creationId="{C39ADB8F-D187-49D7-BDCF-C1B6DC727068}"/>
          </ac:spMkLst>
        </pc:spChg>
        <pc:spChg chg="add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27" creationId="{1A3C89F8-0D2F-47FF-B903-151248265F47}"/>
          </ac:spMkLst>
        </pc:spChg>
        <pc:spChg chg="add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29" creationId="{C5CB530E-515E-412C-9DF1-5F8FFBD6F383}"/>
          </ac:spMkLst>
        </pc:spChg>
        <pc:spChg chg="add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31" creationId="{712D4376-A578-4FF1-94FC-245E7A6A489F}"/>
          </ac:spMkLst>
        </pc:spChg>
        <pc:spChg chg="add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33" creationId="{AEA7509D-F04F-40CB-A0B3-EEF16499CC9F}"/>
          </ac:spMkLst>
        </pc:spChg>
        <pc:spChg chg="add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37" creationId="{508BEF50-7B1E-49A4-BC19-5F4F1D755E64}"/>
          </ac:spMkLst>
        </pc:spChg>
        <pc:spChg chg="add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39" creationId="{3FBAD350-5664-4811-A208-657FB882D350}"/>
          </ac:spMkLst>
        </pc:spChg>
        <pc:spChg chg="add">
          <ac:chgData name="海荣 吴" userId="bf027de8bfa4cfd9" providerId="LiveId" clId="{E86378B7-A052-46D7-B1D9-A538B2722373}" dt="2022-05-27T00:00:19.169" v="635" actId="26606"/>
          <ac:spMkLst>
            <pc:docMk/>
            <pc:sldMk cId="3149333237" sldId="260"/>
            <ac:spMk id="41" creationId="{C39ADB8F-D187-49D7-BDCF-C1B6DC727068}"/>
          </ac:spMkLst>
        </pc:spChg>
        <pc:cxnChg chg="add del">
          <ac:chgData name="海荣 吴" userId="bf027de8bfa4cfd9" providerId="LiveId" clId="{E86378B7-A052-46D7-B1D9-A538B2722373}" dt="2022-05-27T00:00:19.169" v="635" actId="26606"/>
          <ac:cxnSpMkLst>
            <pc:docMk/>
            <pc:sldMk cId="3149333237" sldId="260"/>
            <ac:cxnSpMk id="16" creationId="{56020367-4FD5-4596-8E10-C5F095CD8DBF}"/>
          </ac:cxnSpMkLst>
        </pc:cxnChg>
        <pc:cxnChg chg="add">
          <ac:chgData name="海荣 吴" userId="bf027de8bfa4cfd9" providerId="LiveId" clId="{E86378B7-A052-46D7-B1D9-A538B2722373}" dt="2022-05-27T00:00:19.169" v="635" actId="26606"/>
          <ac:cxnSpMkLst>
            <pc:docMk/>
            <pc:sldMk cId="3149333237" sldId="260"/>
            <ac:cxnSpMk id="35" creationId="{56020367-4FD5-4596-8E10-C5F095CD8DBF}"/>
          </ac:cxnSpMkLst>
        </pc:cxnChg>
      </pc:sldChg>
      <pc:sldChg chg="new del">
        <pc:chgData name="海荣 吴" userId="bf027de8bfa4cfd9" providerId="LiveId" clId="{E86378B7-A052-46D7-B1D9-A538B2722373}" dt="2022-05-27T00:00:13.516" v="634" actId="680"/>
        <pc:sldMkLst>
          <pc:docMk/>
          <pc:sldMk cId="204228818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CCBA-4DD8-F722-2167-27E6EB77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6DECA-5B3B-3286-9BAF-1C4AEFBC7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86CD-EC2B-5AAE-2DC0-F9791C9D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8E9A-2776-8768-8537-5C182694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C932-91B8-A2AB-7790-17DB6DC5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900A-1C6A-31EA-7462-580FCBD3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D9114-9129-0540-41C2-50E4BC5DF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C67B-DD21-281F-9D85-29ABB330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BF8F-48B2-13B2-D968-DC172C34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0F09-A566-C110-B6C5-F880CE9E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1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40114-2D1B-A768-1A39-86F65466E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AB886-6431-D1D0-052A-9DD02628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5C2D-96AC-E6D1-1D94-FCB718CA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88B5-8838-7672-B467-7B7BC165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F452-E37D-8F3F-96FE-E0AAD12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4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3AD9-0D99-B594-4A54-D931D07F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BC2C-F482-2165-51B1-B6AF1AF9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8D6F-B69B-F720-E4A2-641645B6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8587-CDF7-E794-94B8-FA615D08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666C-CD57-C7A8-351B-43D49AD6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4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5004-2546-4C3D-CDE7-B8C6FBCF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75DDE-5F60-0FB6-C0B3-659FB028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29B2-E478-CC48-0095-92D1CB6B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EAB8-1EE5-A8D3-C0F4-67D4676B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AC04-D6A5-5470-6134-B3EF0BA6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4E14-2E33-7E6B-D1A6-3D940BDE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B13F-D18C-6550-A238-019A87787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EE7F1-C42D-005D-22E9-2186E381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5B8E0-54CE-B901-8830-6306F99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E299-C67A-6288-3AC5-8A7647F0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96E3-4FC9-3795-6CAC-69900813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4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C25B-BFFE-A076-0E3C-6BBEECDF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A8113-6C91-DCF0-DD0A-D8A95A7E3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267A-2E51-B6CC-80E8-C24565B4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54A8B-81BB-CF0D-D416-76D427F4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A6FED-0402-8274-1EAA-F9409F7BC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8C92B-AE8D-42F3-57C7-83B0D4A1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A475C-B4EC-B5B7-6CC5-502C4B4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05847-C4F8-F1B3-F159-35CAA6BF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1D75-AF63-E2E5-7AB7-0D3161FC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C3A7A-ADD7-EF09-5EC4-5C769187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0B9C7-B694-6217-1814-06652826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494C6-DC00-C6D4-CEA2-9E195171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4ACC9-437D-C2AE-8FEB-B9250EC9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635F8-9A6B-50D6-9107-775D851D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089F8-7DB4-1862-4F89-498B60FE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B022-1CFD-34BA-D620-7DB5EB84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6A1C-4D14-1FBC-1066-4309F113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CEFF-A34B-7033-E968-FD42406D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43A8F-5977-E97A-AB6C-32577DCB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91C8E-B017-9DBC-D6DD-1AA2F97E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1EBB9-BD85-82D3-CEFB-633680FE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7FA3-51CF-82E6-853A-E7A67700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E92D6-4E2B-1E96-3B0B-F810A2A12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C8245-F66B-0A3C-CC3B-DBF48F5C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1940-DD34-BAFD-8840-920197DD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042CF-8925-6118-9592-67DF43A6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93D13-F6BA-9BC1-3167-07CCC750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7D252-BCE4-FA3F-7F6D-43AE8A31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7870-0284-E791-CF92-9626E74A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2C5E-B208-8CCE-7243-6A7023F38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FE53-3ACB-4491-8D49-A06CDAA75A5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1A38-A840-7334-BAB7-D0AF5EA77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ED6D-7CB7-D549-EBFF-2A5101CDB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CF10-A539-440A-BAE2-793C63A45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D54FF-A5D9-BCF0-7CE8-AE7A0516E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ja-JP" altLang="en-US" sz="5600" dirty="0">
                <a:solidFill>
                  <a:srgbClr val="FFFFFF"/>
                </a:solidFill>
              </a:rPr>
              <a:t>「</a:t>
            </a:r>
            <a:r>
              <a:rPr lang="en-US" altLang="zh-CN" sz="5600">
                <a:solidFill>
                  <a:srgbClr val="FFFFFF"/>
                </a:solidFill>
              </a:rPr>
              <a:t>Pretender</a:t>
            </a:r>
            <a:r>
              <a:rPr lang="ja-JP" altLang="en-US" sz="5600" dirty="0">
                <a:solidFill>
                  <a:srgbClr val="FFFFFF"/>
                </a:solidFill>
              </a:rPr>
              <a:t>」</a:t>
            </a:r>
            <a:endParaRPr lang="zh-CN" altLang="en-US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D9189-7DB2-ABE6-26C0-AD618F8D0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 fontScale="62500" lnSpcReduction="20000"/>
          </a:bodyPr>
          <a:lstStyle/>
          <a:p>
            <a:r>
              <a:rPr lang="en-US" altLang="ja-JP" sz="2000" dirty="0">
                <a:solidFill>
                  <a:srgbClr val="FFFFFF"/>
                </a:solidFill>
              </a:rPr>
              <a:t>Asian 498A Final Project</a:t>
            </a:r>
          </a:p>
          <a:p>
            <a:r>
              <a:rPr lang="ja-JP" altLang="en-US" sz="2000" dirty="0">
                <a:solidFill>
                  <a:srgbClr val="FFFFFF"/>
                </a:solidFill>
              </a:rPr>
              <a:t>オリジナル曲：</a:t>
            </a:r>
            <a:r>
              <a:rPr lang="en-US" altLang="ja-JP" sz="2000" dirty="0">
                <a:solidFill>
                  <a:srgbClr val="FFFFFF"/>
                </a:solidFill>
              </a:rPr>
              <a:t>Official</a:t>
            </a:r>
            <a:r>
              <a:rPr lang="ja-JP" altLang="en-US" sz="2000" dirty="0">
                <a:solidFill>
                  <a:srgbClr val="FFFFFF"/>
                </a:solidFill>
              </a:rPr>
              <a:t>髭男</a:t>
            </a:r>
            <a:r>
              <a:rPr lang="en-US" altLang="ja-JP" sz="2000" dirty="0" err="1">
                <a:solidFill>
                  <a:srgbClr val="FFFFFF"/>
                </a:solidFill>
              </a:rPr>
              <a:t>dism</a:t>
            </a:r>
            <a:endParaRPr lang="en-US" altLang="ja-JP" sz="2000" dirty="0">
              <a:solidFill>
                <a:srgbClr val="FFFFFF"/>
              </a:solidFill>
            </a:endParaRPr>
          </a:p>
          <a:p>
            <a:r>
              <a:rPr lang="ja-JP" altLang="en-US" sz="2000" dirty="0">
                <a:solidFill>
                  <a:srgbClr val="FFFFFF"/>
                </a:solidFill>
              </a:rPr>
              <a:t>替え歌詞：ジェーソン・ウ</a:t>
            </a:r>
            <a:endParaRPr lang="en-US" altLang="ja-JP" sz="2000" dirty="0">
              <a:solidFill>
                <a:srgbClr val="FFFFFF"/>
              </a:solidFill>
            </a:endParaRPr>
          </a:p>
          <a:p>
            <a:r>
              <a:rPr lang="ja-JP" altLang="en-US" sz="2000" dirty="0">
                <a:solidFill>
                  <a:srgbClr val="FFFFFF"/>
                </a:solidFill>
              </a:rPr>
              <a:t>オリジナル曲： </a:t>
            </a:r>
            <a:r>
              <a:rPr lang="en-US" altLang="ja-JP" sz="2000" dirty="0">
                <a:solidFill>
                  <a:srgbClr val="FFFFFF"/>
                </a:solidFill>
              </a:rPr>
              <a:t>https://www.youtube.com/watch?v=TQ8WlA2GXbk</a:t>
            </a:r>
          </a:p>
          <a:p>
            <a:r>
              <a:rPr lang="ja-JP" altLang="en-US" sz="2000" dirty="0">
                <a:solidFill>
                  <a:srgbClr val="FFFFFF"/>
                </a:solidFill>
              </a:rPr>
              <a:t>鈴木ゆゆうた</a:t>
            </a:r>
            <a:r>
              <a:rPr lang="en-US" altLang="ja-JP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虹色侍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晋平太：</a:t>
            </a:r>
            <a:r>
              <a:rPr lang="en-US" altLang="ja-JP" sz="2000" dirty="0">
                <a:solidFill>
                  <a:srgbClr val="FFFFFF"/>
                </a:solidFill>
              </a:rPr>
              <a:t>https://www.youtube.com/watch?v=5KEGg0Ynz20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7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5CD55B-A281-92EA-2F14-55A6E6616BB4}"/>
              </a:ext>
            </a:extLst>
          </p:cNvPr>
          <p:cNvSpPr txBox="1">
            <a:spLocks/>
          </p:cNvSpPr>
          <p:nvPr/>
        </p:nvSpPr>
        <p:spPr>
          <a:xfrm>
            <a:off x="6268669" y="457200"/>
            <a:ext cx="4859405" cy="626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君とのラブストーリー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それは予想通り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いざ始まれば二人の生活だ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ずっとそばにいたって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私の残りの半分だ</a:t>
            </a:r>
            <a:endParaRPr lang="en-US" altLang="ja-JP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ja-JP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感情の一杯なラブウ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それはちょっと違う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慣れてまだしないが悪くはないけど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君とのロマンスは人生柄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でもそんなようなサプライズがいった</a:t>
            </a:r>
            <a:endParaRPr lang="en-US" altLang="ja-JP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ja-JP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もっと違う設定で もっと違う関係で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出会える世界線 選べたらもよかった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もっと違う性格で もっと違う価値観で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愛を伝えられたらいいな　その願は無駄もいいよう</a:t>
            </a:r>
            <a:endParaRPr lang="en-US" altLang="ja-JP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ja-JP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ハロー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君の運命のヒトは私</a:t>
            </a:r>
            <a:endParaRPr lang="en-US" altLang="ja-JP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辛いけかもしれないでも離れ難いのさ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その顔に見れただけで 幸せ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いいので 好きな はいはい</a:t>
            </a:r>
            <a:endParaRPr lang="en-US" altLang="ja-JP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ja-JP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ハロー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それじゃ僕にとって君は何？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答えは分かっている でも君に聞いたいのさ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そしてひとつ確かなことがあるとするのならば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「君は綺麗だ」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332FCA-2265-E597-5736-75888636B30D}"/>
              </a:ext>
            </a:extLst>
          </p:cNvPr>
          <p:cNvSpPr txBox="1">
            <a:spLocks/>
          </p:cNvSpPr>
          <p:nvPr/>
        </p:nvSpPr>
        <p:spPr>
          <a:xfrm>
            <a:off x="410674" y="457200"/>
            <a:ext cx="4625975" cy="626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君とのラブストーリー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それは予想通り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いざ始まればひとり芝居だ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ずっとそばにいたって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結局ただの観客だ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ja-JP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感情のないアイムソーリー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それはいつも通り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慣れてしまえば悪くはないけど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君とのロマンスは人生柄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続きはしないことを知った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ja-JP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もっと違う設定で もっと違う関係で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出会える世界線 選べたらよかった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もっと違う性格で もっと違う価値観で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愛を伝えられたらいいな そう願っても無駄だから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ja-JP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グッバイ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君の運命のヒトは僕じゃない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辛いけど否めない でも離れ難いのさ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その髪に触れただけで 痛いや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いやでも 甘いな いやいや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グッバイ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それじゃ僕にとって君は何？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答えは分からない 分かりたくもないのさ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たったひとつ確かなことがあるとするのならば</a:t>
            </a:r>
            <a:b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「君は綺麗だ」</a:t>
            </a:r>
          </a:p>
          <a:p>
            <a:endParaRPr lang="ja-JP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11000-4925-3C92-35E4-8B795CFD6548}"/>
              </a:ext>
            </a:extLst>
          </p:cNvPr>
          <p:cNvSpPr txBox="1"/>
          <p:nvPr/>
        </p:nvSpPr>
        <p:spPr>
          <a:xfrm>
            <a:off x="410674" y="87868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FFFF"/>
                </a:solidFill>
              </a:rPr>
              <a:t>オリジナル歌詞</a:t>
            </a:r>
            <a:endParaRPr lang="zh-CN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9A24E-2940-DA5E-6282-F1D2C54E0E2C}"/>
              </a:ext>
            </a:extLst>
          </p:cNvPr>
          <p:cNvSpPr txBox="1"/>
          <p:nvPr/>
        </p:nvSpPr>
        <p:spPr>
          <a:xfrm>
            <a:off x="6268670" y="87868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FFFF"/>
                </a:solidFill>
              </a:rPr>
              <a:t>替え歌詞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52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406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Arial</vt:lpstr>
      <vt:lpstr>Office Theme</vt:lpstr>
      <vt:lpstr>「Pretender」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「Pretender」</dc:title>
  <dc:creator>海荣 吴</dc:creator>
  <cp:lastModifiedBy>海荣 吴</cp:lastModifiedBy>
  <cp:revision>1</cp:revision>
  <dcterms:created xsi:type="dcterms:W3CDTF">2022-05-26T23:04:35Z</dcterms:created>
  <dcterms:modified xsi:type="dcterms:W3CDTF">2022-05-27T00:44:34Z</dcterms:modified>
</cp:coreProperties>
</file>