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434" r:id="rId4"/>
    <p:sldId id="257" r:id="rId5"/>
    <p:sldId id="285" r:id="rId6"/>
    <p:sldId id="280" r:id="rId7"/>
    <p:sldId id="289" r:id="rId8"/>
    <p:sldId id="286" r:id="rId9"/>
    <p:sldId id="287" r:id="rId10"/>
    <p:sldId id="288" r:id="rId11"/>
    <p:sldId id="284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6327"/>
  </p:normalViewPr>
  <p:slideViewPr>
    <p:cSldViewPr snapToGrid="0" snapToObjects="1">
      <p:cViewPr varScale="1">
        <p:scale>
          <a:sx n="210" d="100"/>
          <a:sy n="21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Awt50oTCg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ZAwt50oTCg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ZAwt50oTC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ZAwt50oTCg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ZAwt50oTC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第一週、その一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Breakout 1: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en-US" sz="5400"/>
              <a:t>マイゴール（私の目標）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このクラスでやりたいことを日本語で話してください。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2. 会話のティップス(tip(s))：</a:t>
            </a:r>
          </a:p>
          <a:p>
            <a:pPr lvl="2"/>
            <a:r>
              <a:rPr lang="en-US" sz="3200"/>
              <a:t>「で」を使ってみること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Breakout 2: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en-US" sz="5400"/>
              <a:t>マイ教科書（きょうかしょ）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130920" cy="4251960"/>
          </a:xfrm>
        </p:spPr>
        <p:txBody>
          <a:bodyPr>
            <a:normAutofit/>
          </a:bodyPr>
          <a:lstStyle/>
          <a:p>
            <a:r>
              <a:rPr lang="en-US" sz="3200"/>
              <a:t>自分（じぶん）の教科書を見せてください。</a:t>
            </a:r>
          </a:p>
          <a:p>
            <a:r>
              <a:rPr lang="en-US" sz="3200"/>
              <a:t>日本語で内容（ないよう/</a:t>
            </a:r>
            <a:r>
              <a:rPr lang="en-US" sz="2000"/>
              <a:t>contents</a:t>
            </a:r>
            <a:r>
              <a:rPr lang="en-US" sz="3200"/>
              <a:t>）や  作り方（つくりかた）について、話してください。</a:t>
            </a:r>
          </a:p>
          <a:p>
            <a:r>
              <a:rPr lang="en-US" sz="3200"/>
              <a:t>相手（あいて/</a:t>
            </a:r>
            <a:r>
              <a:rPr lang="en-US" sz="2000"/>
              <a:t>conv. partner</a:t>
            </a:r>
            <a:r>
              <a:rPr lang="en-US" sz="3200"/>
              <a:t>) への質問（しつもん）をどうぞ！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Breakout 3: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今週の歌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歌を聴かせて（きかせて）ください。歌詞付き（かしつき/</a:t>
            </a:r>
            <a:r>
              <a:rPr lang="en-US" sz="2000"/>
              <a:t>with lyrics</a:t>
            </a:r>
            <a:r>
              <a:rPr lang="en-US" sz="3200"/>
              <a:t>)の動画（どうが/</a:t>
            </a:r>
            <a:r>
              <a:rPr lang="en-US" sz="2000"/>
              <a:t>video</a:t>
            </a:r>
            <a:r>
              <a:rPr lang="en-US" sz="3200"/>
              <a:t>）を使ってください。</a:t>
            </a:r>
          </a:p>
          <a:p>
            <a:pPr marL="0" indent="0">
              <a:buNone/>
            </a:pPr>
            <a:r>
              <a:rPr lang="en-US" sz="3200"/>
              <a:t>(〜aせる is the causative form: play the song for your peer/let them listen)</a:t>
            </a:r>
          </a:p>
          <a:p>
            <a:r>
              <a:rPr lang="en-US" sz="3200"/>
              <a:t>歌や動画（どうが）について話してください。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Breakout 4: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歌手について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歌手（かしゅ/</a:t>
            </a:r>
            <a:r>
              <a:rPr lang="en-US" sz="2000"/>
              <a:t>singer</a:t>
            </a:r>
            <a:r>
              <a:rPr lang="en-US" sz="3200"/>
              <a:t>）について、話してください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56BF351-8BCF-FF41-A4E7-44F2D716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66" y="29988"/>
            <a:ext cx="6313881" cy="6828012"/>
          </a:xfrm>
        </p:spPr>
      </p:pic>
    </p:spTree>
    <p:extLst>
      <p:ext uri="{BB962C8B-B14F-4D97-AF65-F5344CB8AC3E}">
        <p14:creationId xmlns:p14="http://schemas.microsoft.com/office/powerpoint/2010/main" val="22001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自分の歌を作りませんか？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Breakout Rooms のやりかた。</a:t>
            </a:r>
          </a:p>
          <a:p>
            <a:pPr lvl="1"/>
            <a:r>
              <a:rPr lang="en-US" sz="2975"/>
              <a:t>Today we are working in pairs, divided up from your study groups</a:t>
            </a:r>
          </a:p>
          <a:p>
            <a:pPr lvl="1"/>
            <a:r>
              <a:rPr lang="en-US" sz="2975"/>
              <a:t>You can do the breakout rooms in the order you like</a:t>
            </a:r>
          </a:p>
          <a:p>
            <a:pPr lvl="1"/>
            <a:r>
              <a:rPr lang="en-US" sz="2975"/>
              <a:t>You can change partners. If you run out of things to say in Japanese to your partner, you can have free conversation in Japanese, or that might also be a good time to change partners.</a:t>
            </a:r>
          </a:p>
          <a:p>
            <a:pPr lvl="1"/>
            <a:r>
              <a:rPr lang="en-US" sz="2975"/>
              <a:t>To change partners, go to a room with other members of your group, and ask to change.</a:t>
            </a:r>
            <a:r>
              <a:rPr lang="ja-JP" altLang="en-US" sz="2975"/>
              <a:t> </a:t>
            </a:r>
            <a:r>
              <a:rPr lang="en-US" altLang="ja-JP" sz="2975"/>
              <a:t>Call me if you need help.</a:t>
            </a:r>
            <a:endParaRPr lang="en-US" sz="2975"/>
          </a:p>
          <a:p>
            <a:pPr lvl="1"/>
            <a:endParaRPr lang="en-US" sz="2975"/>
          </a:p>
          <a:p>
            <a:pPr marL="257175" lvl="1" indent="0">
              <a:buNone/>
            </a:pPr>
            <a:endParaRPr lang="en-US" sz="2975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分からなかったら、どうする？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771525" lvl="1" indent="-514350">
              <a:buFont typeface="+mj-lt"/>
              <a:buAutoNum type="arabicPeriod"/>
            </a:pPr>
            <a:r>
              <a:rPr lang="en-US" sz="2975"/>
              <a:t>If you don’t know a Japanese word you need, try “katakana-izing” an English word. This can work very well, even in Japan!</a:t>
            </a:r>
          </a:p>
          <a:p>
            <a:pPr marL="771525" lvl="1" indent="-514350">
              <a:buFont typeface="+mj-lt"/>
              <a:buAutoNum type="arabicPeriod"/>
            </a:pPr>
            <a:r>
              <a:rPr lang="en-US" sz="2975"/>
              <a:t>Talk at a speed that works well for your partner.</a:t>
            </a:r>
          </a:p>
          <a:p>
            <a:pPr marL="771525" lvl="1" indent="-514350">
              <a:buFont typeface="+mj-lt"/>
              <a:buAutoNum type="arabicPeriod"/>
            </a:pPr>
            <a:r>
              <a:rPr lang="en-US" sz="2975"/>
              <a:t>Use aizuchi to show your partner you understand.</a:t>
            </a:r>
          </a:p>
          <a:p>
            <a:pPr marL="771525" lvl="1" indent="-514350">
              <a:buFont typeface="+mj-lt"/>
              <a:buAutoNum type="arabicPeriod"/>
            </a:pPr>
            <a:r>
              <a:rPr lang="en-US" sz="2975"/>
              <a:t>If you don’t understand your partner, let them know. Stopping aizuchi is one way to do this. </a:t>
            </a:r>
          </a:p>
          <a:p>
            <a:pPr marL="771525" lvl="1" indent="-514350">
              <a:buFont typeface="+mj-lt"/>
              <a:buAutoNum type="arabicPeriod"/>
            </a:pPr>
            <a:r>
              <a:rPr lang="en-US" sz="2975"/>
              <a:t>Don’t assume your partner is following you. Check in with them. </a:t>
            </a:r>
          </a:p>
          <a:p>
            <a:pPr marL="771525" lvl="1" indent="-514350">
              <a:buFont typeface="+mj-lt"/>
              <a:buAutoNum type="arabicPeriod"/>
            </a:pPr>
            <a:r>
              <a:rPr lang="en-US" sz="2975"/>
              <a:t>Use chat to provide written support. For example you can type the meaning of a word you use.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604-3CB6-2645-B186-516EF91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66" y="293568"/>
            <a:ext cx="4436269" cy="315910"/>
          </a:xfrm>
        </p:spPr>
        <p:txBody>
          <a:bodyPr anchor="t">
            <a:normAutofit fontScale="90000"/>
          </a:bodyPr>
          <a:lstStyle/>
          <a:p>
            <a:r>
              <a:rPr lang="en-US" sz="975"/>
              <a:t>Song title, lyrics and links: Required section</a:t>
            </a:r>
            <a:br>
              <a:rPr lang="en-US" sz="975"/>
            </a:br>
            <a:r>
              <a:rPr lang="en-US"/>
              <a:t>Week ＃</a:t>
            </a:r>
            <a:br>
              <a:rPr lang="en-US"/>
            </a:br>
            <a:r>
              <a:rPr lang="en-US"/>
              <a:t>テンプレートの歌  Baby</a:t>
            </a:r>
            <a:endParaRPr lang="en-US" sz="975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A6D-8EE3-A840-941E-F5DBA38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585" y="1339393"/>
            <a:ext cx="2040970" cy="5295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25" u="sng"/>
              <a:t>Song lyrics</a:t>
            </a:r>
          </a:p>
          <a:p>
            <a:pPr marL="0" indent="0">
              <a:buNone/>
            </a:pPr>
            <a:endParaRPr lang="en-US" sz="600" u="sng"/>
          </a:p>
          <a:p>
            <a:pPr marL="0" indent="0">
              <a:buNone/>
            </a:pPr>
            <a:r>
              <a:rPr lang="en-US" sz="825"/>
              <a:t>テンプレートを作ってみたけれど</a:t>
            </a:r>
          </a:p>
          <a:p>
            <a:pPr marL="0" indent="0">
              <a:buNone/>
            </a:pPr>
            <a:r>
              <a:rPr lang="en-US" sz="825"/>
              <a:t>ページ数がちょっと多い</a:t>
            </a:r>
          </a:p>
          <a:p>
            <a:pPr marL="0" indent="0">
              <a:buNone/>
            </a:pPr>
            <a:r>
              <a:rPr lang="en-US" sz="825"/>
              <a:t>気にいるかどうか分からないけど</a:t>
            </a:r>
          </a:p>
          <a:p>
            <a:pPr marL="0" indent="0">
              <a:buNone/>
            </a:pPr>
            <a:r>
              <a:rPr lang="en-US" sz="825"/>
              <a:t>よかったら、使ってみてね</a:t>
            </a:r>
          </a:p>
          <a:p>
            <a:pPr marL="0" indent="0">
              <a:buNone/>
            </a:pPr>
            <a:endParaRPr lang="en-US" sz="825"/>
          </a:p>
          <a:p>
            <a:pPr marL="0" indent="0">
              <a:buNone/>
            </a:pPr>
            <a:r>
              <a:rPr lang="en-US" sz="825"/>
              <a:t>ページ数を増やしたり</a:t>
            </a:r>
          </a:p>
          <a:p>
            <a:pPr marL="0" indent="0">
              <a:buNone/>
            </a:pPr>
            <a:r>
              <a:rPr lang="en-US" sz="825"/>
              <a:t>いらないところをカットなど</a:t>
            </a:r>
          </a:p>
          <a:p>
            <a:pPr marL="0" indent="0">
              <a:buNone/>
            </a:pPr>
            <a:r>
              <a:rPr lang="en-US" sz="825"/>
              <a:t>自分のニーズに合わせてね</a:t>
            </a:r>
          </a:p>
          <a:p>
            <a:pPr marL="0" indent="0">
              <a:buNone/>
            </a:pPr>
            <a:r>
              <a:rPr lang="en-US" sz="825"/>
              <a:t>色々やってみてちょうだい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en-US" sz="825"/>
              <a:t>マイ教科書のカバーページなど</a:t>
            </a:r>
          </a:p>
          <a:p>
            <a:pPr marL="0" indent="0">
              <a:buNone/>
            </a:pPr>
            <a:r>
              <a:rPr lang="en-US" sz="825"/>
              <a:t>あってもなくても構わない</a:t>
            </a:r>
          </a:p>
          <a:p>
            <a:pPr marL="0" indent="0">
              <a:buNone/>
            </a:pPr>
            <a:r>
              <a:rPr lang="en-US" sz="825"/>
              <a:t>オリジナルデザインでもいいし</a:t>
            </a:r>
          </a:p>
          <a:p>
            <a:pPr marL="0" indent="0">
              <a:buNone/>
            </a:pPr>
            <a:r>
              <a:rPr lang="en-US" sz="825"/>
              <a:t>どうぞ自分のお好みで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r>
              <a:rPr lang="en-US" altLang="ja-JP" sz="825"/>
              <a:t>yeah yeah</a:t>
            </a:r>
            <a:r>
              <a:rPr lang="ja-JP" altLang="en-US" sz="825"/>
              <a:t> </a:t>
            </a:r>
            <a:r>
              <a:rPr lang="en-US" altLang="ja-JP" sz="825"/>
              <a:t>oh baby 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マイ教科書、マイ教科書</a:t>
            </a: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ラララララ</a:t>
            </a:r>
            <a:endParaRPr lang="en-US" altLang="ja-JP" sz="825" b="1"/>
          </a:p>
          <a:p>
            <a:pPr marL="0" indent="0">
              <a:buNone/>
            </a:pPr>
            <a:endParaRPr lang="ja-JP" altLang="en-US" sz="825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9CDD-E936-7C4E-ACA1-54B749D6EF85}"/>
              </a:ext>
            </a:extLst>
          </p:cNvPr>
          <p:cNvSpPr txBox="1">
            <a:spLocks/>
          </p:cNvSpPr>
          <p:nvPr/>
        </p:nvSpPr>
        <p:spPr>
          <a:xfrm>
            <a:off x="5918836" y="1323407"/>
            <a:ext cx="2526029" cy="55555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105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This template has many pages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That I have made for you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 don’t know if you’ll like them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But use them if you do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fine to add more sections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Or cut what you don’t need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Putting more or less on any page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Just use this as you please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And about the textbook cover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completely optional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Use it or just make your own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Whatever floats your boat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yeah yeah</a:t>
            </a:r>
            <a:r>
              <a:rPr lang="ja-JP" altLang="en-US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oh baby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My textbook, my textbook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La la la la la</a:t>
            </a:r>
            <a:endParaRPr lang="en-US" altLang="ja-JP" sz="825" b="1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A76D-3592-0349-9186-37BD1F2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2C9D281E-D3E3-2D42-994F-A91E8890694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8F36-D3C1-8B47-ADDA-D1B2002516DE}"/>
              </a:ext>
            </a:extLst>
          </p:cNvPr>
          <p:cNvSpPr txBox="1"/>
          <p:nvPr/>
        </p:nvSpPr>
        <p:spPr>
          <a:xfrm>
            <a:off x="3524250" y="6442502"/>
            <a:ext cx="2394586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750" b="1" u="sng">
                <a:solidFill>
                  <a:srgbClr val="0070C0"/>
                </a:solidFill>
                <a:latin typeface="Calibri" panose="020F0502020204030204"/>
              </a:rPr>
              <a:t>Lyrics link</a:t>
            </a:r>
            <a:endParaRPr lang="en-US" sz="75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FCD4-4FCC-984F-845E-ADF8C5A903D7}"/>
              </a:ext>
            </a:extLst>
          </p:cNvPr>
          <p:cNvSpPr txBox="1"/>
          <p:nvPr/>
        </p:nvSpPr>
        <p:spPr>
          <a:xfrm>
            <a:off x="3877866" y="1054707"/>
            <a:ext cx="3857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ja-JP" sz="900" b="1" u="sng">
                <a:solidFill>
                  <a:srgbClr val="0070C0"/>
                </a:solidFill>
                <a:latin typeface="Calibri" panose="020F0502020204030204"/>
                <a:ea typeface="游ゴシック" panose="020B0400000000000000" pitchFamily="34" charset="-128"/>
                <a:hlinkClick r:id="rId2"/>
              </a:rPr>
              <a:t>Backing trap for rapping: https://www.youtube.com/watch?v=jZAwt50oTCg</a:t>
            </a:r>
            <a:endParaRPr lang="en-US" sz="900" b="1" u="sng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95755-A654-4943-BFD6-89F9D890EFCD}"/>
              </a:ext>
            </a:extLst>
          </p:cNvPr>
          <p:cNvSpPr/>
          <p:nvPr/>
        </p:nvSpPr>
        <p:spPr>
          <a:xfrm>
            <a:off x="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19F05-9944-1341-BF2A-047C9A10297B}"/>
              </a:ext>
            </a:extLst>
          </p:cNvPr>
          <p:cNvSpPr/>
          <p:nvPr/>
        </p:nvSpPr>
        <p:spPr>
          <a:xfrm>
            <a:off x="866775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8C417-C29C-B544-8CF9-1C3530B701FC}"/>
              </a:ext>
            </a:extLst>
          </p:cNvPr>
          <p:cNvSpPr txBox="1"/>
          <p:nvPr/>
        </p:nvSpPr>
        <p:spPr>
          <a:xfrm>
            <a:off x="516495" y="797993"/>
            <a:ext cx="2491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Song</a:t>
            </a:r>
          </a:p>
          <a:p>
            <a:r>
              <a:rPr lang="en-US" sz="6000">
                <a:solidFill>
                  <a:schemeClr val="bg1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6978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604-3CB6-2645-B186-516EF91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66" y="293568"/>
            <a:ext cx="4436269" cy="315910"/>
          </a:xfrm>
        </p:spPr>
        <p:txBody>
          <a:bodyPr anchor="t">
            <a:normAutofit fontScale="90000"/>
          </a:bodyPr>
          <a:lstStyle/>
          <a:p>
            <a:r>
              <a:rPr lang="en-US" sz="975"/>
              <a:t>Song title, lyrics and links: Required section</a:t>
            </a:r>
            <a:br>
              <a:rPr lang="en-US" sz="975"/>
            </a:br>
            <a:r>
              <a:rPr lang="en-US"/>
              <a:t>Week ＃</a:t>
            </a:r>
            <a:br>
              <a:rPr lang="en-US"/>
            </a:br>
            <a:r>
              <a:rPr lang="en-US"/>
              <a:t>テンプレートの歌  Baby</a:t>
            </a:r>
            <a:endParaRPr lang="en-US" sz="975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A6D-8EE3-A840-941E-F5DBA38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585" y="1339393"/>
            <a:ext cx="2040970" cy="5295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25" u="sng"/>
              <a:t>Song lyrics</a:t>
            </a:r>
          </a:p>
          <a:p>
            <a:pPr marL="0" indent="0">
              <a:buNone/>
            </a:pPr>
            <a:endParaRPr lang="en-US" sz="600" u="sng"/>
          </a:p>
          <a:p>
            <a:pPr marL="0" indent="0">
              <a:buNone/>
            </a:pPr>
            <a:r>
              <a:rPr lang="en-US" sz="825"/>
              <a:t>テンプレートを作ってみたけれど</a:t>
            </a:r>
          </a:p>
          <a:p>
            <a:pPr marL="0" indent="0">
              <a:buNone/>
            </a:pPr>
            <a:r>
              <a:rPr lang="en-US" sz="825"/>
              <a:t>ページ数がちょっと多い</a:t>
            </a:r>
          </a:p>
          <a:p>
            <a:pPr marL="0" indent="0">
              <a:buNone/>
            </a:pPr>
            <a:r>
              <a:rPr lang="en-US" sz="825"/>
              <a:t>気にいるかどうか分からないけど</a:t>
            </a:r>
          </a:p>
          <a:p>
            <a:pPr marL="0" indent="0">
              <a:buNone/>
            </a:pPr>
            <a:r>
              <a:rPr lang="en-US" sz="825"/>
              <a:t>よかったら、使ってみてね</a:t>
            </a:r>
          </a:p>
          <a:p>
            <a:pPr marL="0" indent="0">
              <a:buNone/>
            </a:pPr>
            <a:endParaRPr lang="en-US" sz="825"/>
          </a:p>
          <a:p>
            <a:pPr marL="0" indent="0">
              <a:buNone/>
            </a:pPr>
            <a:r>
              <a:rPr lang="en-US" sz="825"/>
              <a:t>ページ数を増やしたり</a:t>
            </a:r>
          </a:p>
          <a:p>
            <a:pPr marL="0" indent="0">
              <a:buNone/>
            </a:pPr>
            <a:r>
              <a:rPr lang="en-US" sz="825"/>
              <a:t>いらないところをカットなど</a:t>
            </a:r>
          </a:p>
          <a:p>
            <a:pPr marL="0" indent="0">
              <a:buNone/>
            </a:pPr>
            <a:r>
              <a:rPr lang="en-US" sz="825"/>
              <a:t>自分のニーズに合わせてね</a:t>
            </a:r>
          </a:p>
          <a:p>
            <a:pPr marL="0" indent="0">
              <a:buNone/>
            </a:pPr>
            <a:r>
              <a:rPr lang="en-US" sz="825"/>
              <a:t>色々やってみてちょうだい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en-US" sz="825"/>
              <a:t>マイ教科書のカバーページなど</a:t>
            </a:r>
          </a:p>
          <a:p>
            <a:pPr marL="0" indent="0">
              <a:buNone/>
            </a:pPr>
            <a:r>
              <a:rPr lang="en-US" sz="825"/>
              <a:t>あってもなくても構わない</a:t>
            </a:r>
          </a:p>
          <a:p>
            <a:pPr marL="0" indent="0">
              <a:buNone/>
            </a:pPr>
            <a:r>
              <a:rPr lang="en-US" sz="825"/>
              <a:t>オリジナルデザインでもいいし</a:t>
            </a:r>
          </a:p>
          <a:p>
            <a:pPr marL="0" indent="0">
              <a:buNone/>
            </a:pPr>
            <a:r>
              <a:rPr lang="en-US" sz="825"/>
              <a:t>どうぞ自分のお好みで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r>
              <a:rPr lang="en-US" altLang="ja-JP" sz="825"/>
              <a:t>yeah yeah</a:t>
            </a:r>
            <a:r>
              <a:rPr lang="ja-JP" altLang="en-US" sz="825"/>
              <a:t> </a:t>
            </a:r>
            <a:r>
              <a:rPr lang="en-US" altLang="ja-JP" sz="825"/>
              <a:t>oh baby 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マイ教科書、マイ教科書</a:t>
            </a: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ラララララ</a:t>
            </a:r>
            <a:endParaRPr lang="en-US" altLang="ja-JP" sz="825" b="1"/>
          </a:p>
          <a:p>
            <a:pPr marL="0" indent="0">
              <a:buNone/>
            </a:pPr>
            <a:endParaRPr lang="ja-JP" altLang="en-US" sz="825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9CDD-E936-7C4E-ACA1-54B749D6EF85}"/>
              </a:ext>
            </a:extLst>
          </p:cNvPr>
          <p:cNvSpPr txBox="1">
            <a:spLocks/>
          </p:cNvSpPr>
          <p:nvPr/>
        </p:nvSpPr>
        <p:spPr>
          <a:xfrm>
            <a:off x="5918836" y="1323407"/>
            <a:ext cx="2526029" cy="55555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105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This template has many pages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That I have made for you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 don’t know if you’ll like them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But use them if you do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fine to add more sections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Or cut what you don’t need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Putting more or less on any page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Just use this as you please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And about the textbook cover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completely optional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Use it or just make your own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Whatever floats your boat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yeah yeah</a:t>
            </a:r>
            <a:r>
              <a:rPr lang="ja-JP" altLang="en-US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oh baby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My textbook, my textbook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La la la la la</a:t>
            </a:r>
            <a:endParaRPr lang="en-US" altLang="ja-JP" sz="825" b="1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A76D-3592-0349-9186-37BD1F2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2C9D281E-D3E3-2D42-994F-A91E8890694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8F36-D3C1-8B47-ADDA-D1B2002516DE}"/>
              </a:ext>
            </a:extLst>
          </p:cNvPr>
          <p:cNvSpPr txBox="1"/>
          <p:nvPr/>
        </p:nvSpPr>
        <p:spPr>
          <a:xfrm>
            <a:off x="3524250" y="6442502"/>
            <a:ext cx="2394586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750" b="1" u="sng">
                <a:solidFill>
                  <a:srgbClr val="0070C0"/>
                </a:solidFill>
                <a:latin typeface="Calibri" panose="020F0502020204030204"/>
              </a:rPr>
              <a:t>Lyrics link</a:t>
            </a:r>
            <a:endParaRPr lang="en-US" sz="75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FCD4-4FCC-984F-845E-ADF8C5A903D7}"/>
              </a:ext>
            </a:extLst>
          </p:cNvPr>
          <p:cNvSpPr txBox="1"/>
          <p:nvPr/>
        </p:nvSpPr>
        <p:spPr>
          <a:xfrm>
            <a:off x="3877866" y="1054707"/>
            <a:ext cx="3857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ja-JP" sz="900" b="1" u="sng">
                <a:solidFill>
                  <a:srgbClr val="0070C0"/>
                </a:solidFill>
                <a:latin typeface="Calibri" panose="020F0502020204030204"/>
                <a:ea typeface="游ゴシック" panose="020B0400000000000000" pitchFamily="34" charset="-128"/>
                <a:hlinkClick r:id="rId2"/>
              </a:rPr>
              <a:t>Backing trap for rapping: https://www.youtube.com/watch?v=jZAwt50oTCg</a:t>
            </a:r>
            <a:endParaRPr lang="en-US" sz="900" b="1" u="sng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95755-A654-4943-BFD6-89F9D890EFCD}"/>
              </a:ext>
            </a:extLst>
          </p:cNvPr>
          <p:cNvSpPr/>
          <p:nvPr/>
        </p:nvSpPr>
        <p:spPr>
          <a:xfrm>
            <a:off x="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19F05-9944-1341-BF2A-047C9A10297B}"/>
              </a:ext>
            </a:extLst>
          </p:cNvPr>
          <p:cNvSpPr/>
          <p:nvPr/>
        </p:nvSpPr>
        <p:spPr>
          <a:xfrm>
            <a:off x="866775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8C417-C29C-B544-8CF9-1C3530B701FC}"/>
              </a:ext>
            </a:extLst>
          </p:cNvPr>
          <p:cNvSpPr txBox="1"/>
          <p:nvPr/>
        </p:nvSpPr>
        <p:spPr>
          <a:xfrm>
            <a:off x="335484" y="816847"/>
            <a:ext cx="24367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Study</a:t>
            </a:r>
          </a:p>
          <a:p>
            <a:r>
              <a:rPr lang="en-US" sz="6000">
                <a:solidFill>
                  <a:schemeClr val="bg1"/>
                </a:solidFill>
              </a:rPr>
              <a:t>Groups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ACB43-3834-6E4F-A407-F73BBB5C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713" y="0"/>
            <a:ext cx="6016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604-3CB6-2645-B186-516EF91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66" y="293568"/>
            <a:ext cx="4436269" cy="315910"/>
          </a:xfrm>
        </p:spPr>
        <p:txBody>
          <a:bodyPr anchor="t">
            <a:normAutofit fontScale="90000"/>
          </a:bodyPr>
          <a:lstStyle/>
          <a:p>
            <a:r>
              <a:rPr lang="en-US" sz="975"/>
              <a:t>Song title, lyrics and links: Required section</a:t>
            </a:r>
            <a:br>
              <a:rPr lang="en-US" sz="975"/>
            </a:br>
            <a:r>
              <a:rPr lang="en-US"/>
              <a:t>Week ＃</a:t>
            </a:r>
            <a:br>
              <a:rPr lang="en-US"/>
            </a:br>
            <a:r>
              <a:rPr lang="en-US"/>
              <a:t>テンプレートの歌  Baby</a:t>
            </a:r>
            <a:endParaRPr lang="en-US" sz="975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A6D-8EE3-A840-941E-F5DBA38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585" y="1339393"/>
            <a:ext cx="2040970" cy="5295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25" u="sng"/>
              <a:t>Song lyrics</a:t>
            </a:r>
          </a:p>
          <a:p>
            <a:pPr marL="0" indent="0">
              <a:buNone/>
            </a:pPr>
            <a:endParaRPr lang="en-US" sz="600" u="sng"/>
          </a:p>
          <a:p>
            <a:pPr marL="0" indent="0">
              <a:buNone/>
            </a:pPr>
            <a:r>
              <a:rPr lang="en-US" sz="825"/>
              <a:t>テンプレートを作ってみたけれど</a:t>
            </a:r>
          </a:p>
          <a:p>
            <a:pPr marL="0" indent="0">
              <a:buNone/>
            </a:pPr>
            <a:r>
              <a:rPr lang="en-US" sz="825"/>
              <a:t>ページ数がちょっと多い</a:t>
            </a:r>
          </a:p>
          <a:p>
            <a:pPr marL="0" indent="0">
              <a:buNone/>
            </a:pPr>
            <a:r>
              <a:rPr lang="en-US" sz="825"/>
              <a:t>気にいるかどうか分からないけど</a:t>
            </a:r>
          </a:p>
          <a:p>
            <a:pPr marL="0" indent="0">
              <a:buNone/>
            </a:pPr>
            <a:r>
              <a:rPr lang="en-US" sz="825"/>
              <a:t>よかったら、使ってみてね</a:t>
            </a:r>
          </a:p>
          <a:p>
            <a:pPr marL="0" indent="0">
              <a:buNone/>
            </a:pPr>
            <a:endParaRPr lang="en-US" sz="825"/>
          </a:p>
          <a:p>
            <a:pPr marL="0" indent="0">
              <a:buNone/>
            </a:pPr>
            <a:r>
              <a:rPr lang="en-US" sz="825"/>
              <a:t>ページ数を増やしたり</a:t>
            </a:r>
          </a:p>
          <a:p>
            <a:pPr marL="0" indent="0">
              <a:buNone/>
            </a:pPr>
            <a:r>
              <a:rPr lang="en-US" sz="825"/>
              <a:t>いらないところをカットなど</a:t>
            </a:r>
          </a:p>
          <a:p>
            <a:pPr marL="0" indent="0">
              <a:buNone/>
            </a:pPr>
            <a:r>
              <a:rPr lang="en-US" sz="825"/>
              <a:t>自分のニーズに合わせてね</a:t>
            </a:r>
          </a:p>
          <a:p>
            <a:pPr marL="0" indent="0">
              <a:buNone/>
            </a:pPr>
            <a:r>
              <a:rPr lang="en-US" sz="825"/>
              <a:t>色々やってみてちょうだい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en-US" sz="825"/>
              <a:t>マイ教科書のカバーページなど</a:t>
            </a:r>
          </a:p>
          <a:p>
            <a:pPr marL="0" indent="0">
              <a:buNone/>
            </a:pPr>
            <a:r>
              <a:rPr lang="en-US" sz="825"/>
              <a:t>あってもなくても構わない</a:t>
            </a:r>
          </a:p>
          <a:p>
            <a:pPr marL="0" indent="0">
              <a:buNone/>
            </a:pPr>
            <a:r>
              <a:rPr lang="en-US" sz="825"/>
              <a:t>オリジナルデザインでもいいし</a:t>
            </a:r>
          </a:p>
          <a:p>
            <a:pPr marL="0" indent="0">
              <a:buNone/>
            </a:pPr>
            <a:r>
              <a:rPr lang="en-US" sz="825"/>
              <a:t>どうぞ自分のお好みで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r>
              <a:rPr lang="en-US" altLang="ja-JP" sz="825"/>
              <a:t>yeah yeah</a:t>
            </a:r>
            <a:r>
              <a:rPr lang="ja-JP" altLang="en-US" sz="825"/>
              <a:t> </a:t>
            </a:r>
            <a:r>
              <a:rPr lang="en-US" altLang="ja-JP" sz="825"/>
              <a:t>oh baby 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マイ教科書、マイ教科書</a:t>
            </a: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ラララララ</a:t>
            </a:r>
            <a:endParaRPr lang="en-US" altLang="ja-JP" sz="825" b="1"/>
          </a:p>
          <a:p>
            <a:pPr marL="0" indent="0">
              <a:buNone/>
            </a:pPr>
            <a:endParaRPr lang="ja-JP" altLang="en-US" sz="825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9CDD-E936-7C4E-ACA1-54B749D6EF85}"/>
              </a:ext>
            </a:extLst>
          </p:cNvPr>
          <p:cNvSpPr txBox="1">
            <a:spLocks/>
          </p:cNvSpPr>
          <p:nvPr/>
        </p:nvSpPr>
        <p:spPr>
          <a:xfrm>
            <a:off x="5918836" y="1323407"/>
            <a:ext cx="2526029" cy="55555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105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This template has many pages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That I have made for you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 don’t know if you’ll like them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But use them if you do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fine to add more sections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Or cut what you don’t need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Putting more or less on any page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Just use this as you please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And about the textbook cover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completely optional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Use it or just make your own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Whatever floats your boat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yeah yeah</a:t>
            </a:r>
            <a:r>
              <a:rPr lang="ja-JP" altLang="en-US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oh baby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My textbook, my textbook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La la la la la</a:t>
            </a:r>
            <a:endParaRPr lang="en-US" altLang="ja-JP" sz="825" b="1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A76D-3592-0349-9186-37BD1F2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2C9D281E-D3E3-2D42-994F-A91E8890694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8F36-D3C1-8B47-ADDA-D1B2002516DE}"/>
              </a:ext>
            </a:extLst>
          </p:cNvPr>
          <p:cNvSpPr txBox="1"/>
          <p:nvPr/>
        </p:nvSpPr>
        <p:spPr>
          <a:xfrm>
            <a:off x="3524250" y="6442502"/>
            <a:ext cx="2394586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750" b="1" u="sng">
                <a:solidFill>
                  <a:srgbClr val="0070C0"/>
                </a:solidFill>
                <a:latin typeface="Calibri" panose="020F0502020204030204"/>
              </a:rPr>
              <a:t>Lyrics link</a:t>
            </a:r>
            <a:endParaRPr lang="en-US" sz="75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FCD4-4FCC-984F-845E-ADF8C5A903D7}"/>
              </a:ext>
            </a:extLst>
          </p:cNvPr>
          <p:cNvSpPr txBox="1"/>
          <p:nvPr/>
        </p:nvSpPr>
        <p:spPr>
          <a:xfrm>
            <a:off x="3877866" y="1054707"/>
            <a:ext cx="3857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ja-JP" sz="900" b="1" u="sng">
                <a:solidFill>
                  <a:srgbClr val="0070C0"/>
                </a:solidFill>
                <a:latin typeface="Calibri" panose="020F0502020204030204"/>
                <a:ea typeface="游ゴシック" panose="020B0400000000000000" pitchFamily="34" charset="-128"/>
                <a:hlinkClick r:id="rId2"/>
              </a:rPr>
              <a:t>Backing trap for rapping: https://www.youtube.com/watch?v=jZAwt50oTCg</a:t>
            </a:r>
            <a:endParaRPr lang="en-US" sz="900" b="1" u="sng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95755-A654-4943-BFD6-89F9D890EF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19F05-9944-1341-BF2A-047C9A10297B}"/>
              </a:ext>
            </a:extLst>
          </p:cNvPr>
          <p:cNvSpPr/>
          <p:nvPr/>
        </p:nvSpPr>
        <p:spPr>
          <a:xfrm>
            <a:off x="866775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8C417-C29C-B544-8CF9-1C3530B701FC}"/>
              </a:ext>
            </a:extLst>
          </p:cNvPr>
          <p:cNvSpPr txBox="1"/>
          <p:nvPr/>
        </p:nvSpPr>
        <p:spPr>
          <a:xfrm>
            <a:off x="516495" y="797993"/>
            <a:ext cx="2491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Song</a:t>
            </a:r>
          </a:p>
          <a:p>
            <a:r>
              <a:rPr lang="en-US" sz="600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D90DF45B-1081-DB4E-BBC0-1E0452D9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4" y="1932885"/>
            <a:ext cx="8629461" cy="3119882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5D6FB80-367F-B841-9E0C-809E4E24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48" y="372542"/>
            <a:ext cx="8436659" cy="14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604-3CB6-2645-B186-516EF91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66" y="293568"/>
            <a:ext cx="4436269" cy="315910"/>
          </a:xfrm>
        </p:spPr>
        <p:txBody>
          <a:bodyPr anchor="t">
            <a:normAutofit fontScale="90000"/>
          </a:bodyPr>
          <a:lstStyle/>
          <a:p>
            <a:r>
              <a:rPr lang="en-US" sz="975"/>
              <a:t>Song title, lyrics and links: Required section</a:t>
            </a:r>
            <a:br>
              <a:rPr lang="en-US" sz="975"/>
            </a:br>
            <a:r>
              <a:rPr lang="en-US"/>
              <a:t>Week ＃</a:t>
            </a:r>
            <a:br>
              <a:rPr lang="en-US"/>
            </a:br>
            <a:r>
              <a:rPr lang="en-US"/>
              <a:t>テンプレートの歌  Baby</a:t>
            </a:r>
            <a:endParaRPr lang="en-US" sz="975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A6D-8EE3-A840-941E-F5DBA38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585" y="1339393"/>
            <a:ext cx="2040970" cy="5295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25" u="sng"/>
              <a:t>Song lyrics</a:t>
            </a:r>
          </a:p>
          <a:p>
            <a:pPr marL="0" indent="0">
              <a:buNone/>
            </a:pPr>
            <a:endParaRPr lang="en-US" sz="600" u="sng"/>
          </a:p>
          <a:p>
            <a:pPr marL="0" indent="0">
              <a:buNone/>
            </a:pPr>
            <a:r>
              <a:rPr lang="en-US" sz="825"/>
              <a:t>テンプレートを作ってみたけれど</a:t>
            </a:r>
          </a:p>
          <a:p>
            <a:pPr marL="0" indent="0">
              <a:buNone/>
            </a:pPr>
            <a:r>
              <a:rPr lang="en-US" sz="825"/>
              <a:t>ページ数がちょっと多い</a:t>
            </a:r>
          </a:p>
          <a:p>
            <a:pPr marL="0" indent="0">
              <a:buNone/>
            </a:pPr>
            <a:r>
              <a:rPr lang="en-US" sz="825"/>
              <a:t>気にいるかどうか分からないけど</a:t>
            </a:r>
          </a:p>
          <a:p>
            <a:pPr marL="0" indent="0">
              <a:buNone/>
            </a:pPr>
            <a:r>
              <a:rPr lang="en-US" sz="825"/>
              <a:t>よかったら、使ってみてね</a:t>
            </a:r>
          </a:p>
          <a:p>
            <a:pPr marL="0" indent="0">
              <a:buNone/>
            </a:pPr>
            <a:endParaRPr lang="en-US" sz="825"/>
          </a:p>
          <a:p>
            <a:pPr marL="0" indent="0">
              <a:buNone/>
            </a:pPr>
            <a:r>
              <a:rPr lang="en-US" sz="825"/>
              <a:t>ページ数を増やしたり</a:t>
            </a:r>
          </a:p>
          <a:p>
            <a:pPr marL="0" indent="0">
              <a:buNone/>
            </a:pPr>
            <a:r>
              <a:rPr lang="en-US" sz="825"/>
              <a:t>いらないところをカットなど</a:t>
            </a:r>
          </a:p>
          <a:p>
            <a:pPr marL="0" indent="0">
              <a:buNone/>
            </a:pPr>
            <a:r>
              <a:rPr lang="en-US" sz="825"/>
              <a:t>自分のニーズに合わせてね</a:t>
            </a:r>
          </a:p>
          <a:p>
            <a:pPr marL="0" indent="0">
              <a:buNone/>
            </a:pPr>
            <a:r>
              <a:rPr lang="en-US" sz="825"/>
              <a:t>色々やってみてちょうだい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en-US" sz="825"/>
              <a:t>マイ教科書のカバーページなど</a:t>
            </a:r>
          </a:p>
          <a:p>
            <a:pPr marL="0" indent="0">
              <a:buNone/>
            </a:pPr>
            <a:r>
              <a:rPr lang="en-US" sz="825"/>
              <a:t>あってもなくても構わない</a:t>
            </a:r>
          </a:p>
          <a:p>
            <a:pPr marL="0" indent="0">
              <a:buNone/>
            </a:pPr>
            <a:r>
              <a:rPr lang="en-US" sz="825"/>
              <a:t>オリジナルデザインでもいいし</a:t>
            </a:r>
          </a:p>
          <a:p>
            <a:pPr marL="0" indent="0">
              <a:buNone/>
            </a:pPr>
            <a:r>
              <a:rPr lang="en-US" sz="825"/>
              <a:t>どうぞ自分のお好みで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r>
              <a:rPr lang="en-US" altLang="ja-JP" sz="825"/>
              <a:t>yeah yeah</a:t>
            </a:r>
            <a:r>
              <a:rPr lang="ja-JP" altLang="en-US" sz="825"/>
              <a:t> </a:t>
            </a:r>
            <a:r>
              <a:rPr lang="en-US" altLang="ja-JP" sz="825"/>
              <a:t>oh baby 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マイ教科書、マイ教科書</a:t>
            </a: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ラララララ</a:t>
            </a:r>
            <a:endParaRPr lang="en-US" altLang="ja-JP" sz="825" b="1"/>
          </a:p>
          <a:p>
            <a:pPr marL="0" indent="0">
              <a:buNone/>
            </a:pPr>
            <a:endParaRPr lang="ja-JP" altLang="en-US" sz="825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9CDD-E936-7C4E-ACA1-54B749D6EF85}"/>
              </a:ext>
            </a:extLst>
          </p:cNvPr>
          <p:cNvSpPr txBox="1">
            <a:spLocks/>
          </p:cNvSpPr>
          <p:nvPr/>
        </p:nvSpPr>
        <p:spPr>
          <a:xfrm>
            <a:off x="5918836" y="1323407"/>
            <a:ext cx="2526029" cy="55555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105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This template has many pages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That I have made for you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 don’t know if you’ll like them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But use them if you do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fine to add more sections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Or cut what you don’t need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Putting more or less on any page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Just use this as you please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And about the textbook cover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completely optional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Use it or just make your own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Whatever floats your boat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yeah yeah</a:t>
            </a:r>
            <a:r>
              <a:rPr lang="ja-JP" altLang="en-US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oh baby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My textbook, my textbook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La la la la la</a:t>
            </a:r>
            <a:endParaRPr lang="en-US" altLang="ja-JP" sz="825" b="1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A76D-3592-0349-9186-37BD1F2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2C9D281E-D3E3-2D42-994F-A91E8890694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8F36-D3C1-8B47-ADDA-D1B2002516DE}"/>
              </a:ext>
            </a:extLst>
          </p:cNvPr>
          <p:cNvSpPr txBox="1"/>
          <p:nvPr/>
        </p:nvSpPr>
        <p:spPr>
          <a:xfrm>
            <a:off x="3524250" y="6442502"/>
            <a:ext cx="2394586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750" b="1" u="sng">
                <a:solidFill>
                  <a:srgbClr val="0070C0"/>
                </a:solidFill>
                <a:latin typeface="Calibri" panose="020F0502020204030204"/>
              </a:rPr>
              <a:t>Lyrics link</a:t>
            </a:r>
            <a:endParaRPr lang="en-US" sz="75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FCD4-4FCC-984F-845E-ADF8C5A903D7}"/>
              </a:ext>
            </a:extLst>
          </p:cNvPr>
          <p:cNvSpPr txBox="1"/>
          <p:nvPr/>
        </p:nvSpPr>
        <p:spPr>
          <a:xfrm>
            <a:off x="3877866" y="1054707"/>
            <a:ext cx="3857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ja-JP" sz="900" b="1" u="sng">
                <a:solidFill>
                  <a:srgbClr val="0070C0"/>
                </a:solidFill>
                <a:latin typeface="Calibri" panose="020F0502020204030204"/>
                <a:ea typeface="游ゴシック" panose="020B0400000000000000" pitchFamily="34" charset="-128"/>
                <a:hlinkClick r:id="rId2"/>
              </a:rPr>
              <a:t>Backing trap for rapping: https://www.youtube.com/watch?v=jZAwt50oTCg</a:t>
            </a:r>
            <a:endParaRPr lang="en-US" sz="900" b="1" u="sng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95755-A654-4943-BFD6-89F9D890EF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19F05-9944-1341-BF2A-047C9A10297B}"/>
              </a:ext>
            </a:extLst>
          </p:cNvPr>
          <p:cNvSpPr/>
          <p:nvPr/>
        </p:nvSpPr>
        <p:spPr>
          <a:xfrm>
            <a:off x="866775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8C417-C29C-B544-8CF9-1C3530B701FC}"/>
              </a:ext>
            </a:extLst>
          </p:cNvPr>
          <p:cNvSpPr txBox="1"/>
          <p:nvPr/>
        </p:nvSpPr>
        <p:spPr>
          <a:xfrm>
            <a:off x="516495" y="797993"/>
            <a:ext cx="2491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Song</a:t>
            </a:r>
          </a:p>
          <a:p>
            <a:r>
              <a:rPr lang="en-US" sz="600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E49861-626F-EF45-B01B-BBFCFCA2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9" y="1108864"/>
            <a:ext cx="8499514" cy="35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604-3CB6-2645-B186-516EF91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66" y="293568"/>
            <a:ext cx="4436269" cy="315910"/>
          </a:xfrm>
        </p:spPr>
        <p:txBody>
          <a:bodyPr anchor="t">
            <a:normAutofit fontScale="90000"/>
          </a:bodyPr>
          <a:lstStyle/>
          <a:p>
            <a:r>
              <a:rPr lang="en-US" sz="975"/>
              <a:t>Song title, lyrics and links: Required section</a:t>
            </a:r>
            <a:br>
              <a:rPr lang="en-US" sz="975"/>
            </a:br>
            <a:r>
              <a:rPr lang="en-US"/>
              <a:t>Week ＃</a:t>
            </a:r>
            <a:br>
              <a:rPr lang="en-US"/>
            </a:br>
            <a:r>
              <a:rPr lang="en-US"/>
              <a:t>テンプレートの歌  Baby</a:t>
            </a:r>
            <a:endParaRPr lang="en-US" sz="975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A6D-8EE3-A840-941E-F5DBA38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585" y="1339393"/>
            <a:ext cx="2040970" cy="5295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25" u="sng"/>
              <a:t>Song lyrics</a:t>
            </a:r>
          </a:p>
          <a:p>
            <a:pPr marL="0" indent="0">
              <a:buNone/>
            </a:pPr>
            <a:endParaRPr lang="en-US" sz="600" u="sng"/>
          </a:p>
          <a:p>
            <a:pPr marL="0" indent="0">
              <a:buNone/>
            </a:pPr>
            <a:r>
              <a:rPr lang="en-US" sz="825"/>
              <a:t>テンプレートを作ってみたけれど</a:t>
            </a:r>
          </a:p>
          <a:p>
            <a:pPr marL="0" indent="0">
              <a:buNone/>
            </a:pPr>
            <a:r>
              <a:rPr lang="en-US" sz="825"/>
              <a:t>ページ数がちょっと多い</a:t>
            </a:r>
          </a:p>
          <a:p>
            <a:pPr marL="0" indent="0">
              <a:buNone/>
            </a:pPr>
            <a:r>
              <a:rPr lang="en-US" sz="825"/>
              <a:t>気にいるかどうか分からないけど</a:t>
            </a:r>
          </a:p>
          <a:p>
            <a:pPr marL="0" indent="0">
              <a:buNone/>
            </a:pPr>
            <a:r>
              <a:rPr lang="en-US" sz="825"/>
              <a:t>よかったら、使ってみてね</a:t>
            </a:r>
          </a:p>
          <a:p>
            <a:pPr marL="0" indent="0">
              <a:buNone/>
            </a:pPr>
            <a:endParaRPr lang="en-US" sz="825"/>
          </a:p>
          <a:p>
            <a:pPr marL="0" indent="0">
              <a:buNone/>
            </a:pPr>
            <a:r>
              <a:rPr lang="en-US" sz="825"/>
              <a:t>ページ数を増やしたり</a:t>
            </a:r>
          </a:p>
          <a:p>
            <a:pPr marL="0" indent="0">
              <a:buNone/>
            </a:pPr>
            <a:r>
              <a:rPr lang="en-US" sz="825"/>
              <a:t>いらないところをカットなど</a:t>
            </a:r>
          </a:p>
          <a:p>
            <a:pPr marL="0" indent="0">
              <a:buNone/>
            </a:pPr>
            <a:r>
              <a:rPr lang="en-US" sz="825"/>
              <a:t>自分のニーズに合わせてね</a:t>
            </a:r>
          </a:p>
          <a:p>
            <a:pPr marL="0" indent="0">
              <a:buNone/>
            </a:pPr>
            <a:r>
              <a:rPr lang="en-US" sz="825"/>
              <a:t>色々やってみてちょうだい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en-US" sz="825"/>
              <a:t>マイ教科書のカバーページなど</a:t>
            </a:r>
          </a:p>
          <a:p>
            <a:pPr marL="0" indent="0">
              <a:buNone/>
            </a:pPr>
            <a:r>
              <a:rPr lang="en-US" sz="825"/>
              <a:t>あってもなくても構わない</a:t>
            </a:r>
          </a:p>
          <a:p>
            <a:pPr marL="0" indent="0">
              <a:buNone/>
            </a:pPr>
            <a:r>
              <a:rPr lang="en-US" sz="825"/>
              <a:t>オリジナルデザインでもいいし</a:t>
            </a:r>
          </a:p>
          <a:p>
            <a:pPr marL="0" indent="0">
              <a:buNone/>
            </a:pPr>
            <a:r>
              <a:rPr lang="en-US" sz="825"/>
              <a:t>どうぞ自分のお好みで</a:t>
            </a:r>
          </a:p>
          <a:p>
            <a:pPr marL="0" indent="0">
              <a:buNone/>
            </a:pPr>
            <a:endParaRPr lang="en-US" altLang="ja-JP" sz="825" b="1"/>
          </a:p>
          <a:p>
            <a:pPr marL="0" indent="0">
              <a:buNone/>
            </a:pPr>
            <a:r>
              <a:rPr lang="en-US" altLang="ja-JP" sz="825"/>
              <a:t>Textbook, Textbook</a:t>
            </a:r>
          </a:p>
          <a:p>
            <a:pPr marL="0" indent="0">
              <a:buNone/>
            </a:pPr>
            <a:r>
              <a:rPr lang="en-US" altLang="ja-JP" sz="825"/>
              <a:t>My textbook yeah yeah</a:t>
            </a:r>
          </a:p>
          <a:p>
            <a:pPr marL="0" indent="0">
              <a:buNone/>
            </a:pPr>
            <a:r>
              <a:rPr lang="en-US" altLang="ja-JP" sz="825"/>
              <a:t>yeah yeah</a:t>
            </a:r>
            <a:r>
              <a:rPr lang="ja-JP" altLang="en-US" sz="825"/>
              <a:t> </a:t>
            </a:r>
            <a:r>
              <a:rPr lang="en-US" altLang="ja-JP" sz="825"/>
              <a:t>oh baby </a:t>
            </a:r>
          </a:p>
          <a:p>
            <a:pPr marL="0" indent="0">
              <a:buNone/>
            </a:pP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マイ教科書、マイ教科書</a:t>
            </a:r>
            <a:endParaRPr lang="en-US" altLang="ja-JP" sz="825"/>
          </a:p>
          <a:p>
            <a:pPr marL="0" indent="0">
              <a:buNone/>
            </a:pPr>
            <a:r>
              <a:rPr lang="ja-JP" altLang="en-US" sz="825"/>
              <a:t>ラララララ</a:t>
            </a:r>
            <a:endParaRPr lang="en-US" altLang="ja-JP" sz="825" b="1"/>
          </a:p>
          <a:p>
            <a:pPr marL="0" indent="0">
              <a:buNone/>
            </a:pPr>
            <a:endParaRPr lang="ja-JP" altLang="en-US" sz="825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9CDD-E936-7C4E-ACA1-54B749D6EF85}"/>
              </a:ext>
            </a:extLst>
          </p:cNvPr>
          <p:cNvSpPr txBox="1">
            <a:spLocks/>
          </p:cNvSpPr>
          <p:nvPr/>
        </p:nvSpPr>
        <p:spPr>
          <a:xfrm>
            <a:off x="5918836" y="1323407"/>
            <a:ext cx="2526029" cy="55555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105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This template has many pages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That I have made for you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 don’t know if you’ll like them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But use them if you do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fine to add more sections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Or cut what you don’t need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Putting more or less on any page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Just use this as you please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And about the textbook cover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It’s completely optional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Use it or just make your own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Whatever floats your boat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教科書、教科書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</a:rPr>
              <a:t>マイ教科書 yeah yeah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yeah yeah</a:t>
            </a:r>
            <a:r>
              <a:rPr lang="ja-JP" altLang="en-US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oh baby</a:t>
            </a: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My textbook, my textbook</a:t>
            </a:r>
          </a:p>
          <a:p>
            <a:pPr marL="0" indent="0" defTabSz="514350">
              <a:spcBef>
                <a:spcPts val="563"/>
              </a:spcBef>
              <a:buNone/>
            </a:pPr>
            <a:r>
              <a:rPr lang="en-US" altLang="ja-JP" sz="825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La la la la la</a:t>
            </a:r>
            <a:endParaRPr lang="en-US" altLang="ja-JP" sz="825" b="1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sz="825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514350">
              <a:spcBef>
                <a:spcPts val="563"/>
              </a:spcBef>
              <a:buNone/>
            </a:pPr>
            <a:endParaRPr lang="en-US" altLang="ja-JP" sz="825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A76D-3592-0349-9186-37BD1F2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2C9D281E-D3E3-2D42-994F-A91E8890694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8F36-D3C1-8B47-ADDA-D1B2002516DE}"/>
              </a:ext>
            </a:extLst>
          </p:cNvPr>
          <p:cNvSpPr txBox="1"/>
          <p:nvPr/>
        </p:nvSpPr>
        <p:spPr>
          <a:xfrm>
            <a:off x="3524250" y="6442502"/>
            <a:ext cx="2394586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750" b="1" u="sng">
                <a:solidFill>
                  <a:srgbClr val="0070C0"/>
                </a:solidFill>
                <a:latin typeface="Calibri" panose="020F0502020204030204"/>
              </a:rPr>
              <a:t>Lyrics link</a:t>
            </a:r>
            <a:endParaRPr lang="en-US" sz="75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FCD4-4FCC-984F-845E-ADF8C5A903D7}"/>
              </a:ext>
            </a:extLst>
          </p:cNvPr>
          <p:cNvSpPr txBox="1"/>
          <p:nvPr/>
        </p:nvSpPr>
        <p:spPr>
          <a:xfrm>
            <a:off x="3877866" y="1054707"/>
            <a:ext cx="3857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ja-JP" sz="900" b="1" u="sng">
                <a:solidFill>
                  <a:srgbClr val="0070C0"/>
                </a:solidFill>
                <a:latin typeface="Calibri" panose="020F0502020204030204"/>
                <a:ea typeface="游ゴシック" panose="020B0400000000000000" pitchFamily="34" charset="-128"/>
                <a:hlinkClick r:id="rId2"/>
              </a:rPr>
              <a:t>Backing trap for rapping: https://www.youtube.com/watch?v=jZAwt50oTCg</a:t>
            </a:r>
            <a:endParaRPr lang="en-US" sz="900" b="1" u="sng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95755-A654-4943-BFD6-89F9D890EF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19F05-9944-1341-BF2A-047C9A10297B}"/>
              </a:ext>
            </a:extLst>
          </p:cNvPr>
          <p:cNvSpPr/>
          <p:nvPr/>
        </p:nvSpPr>
        <p:spPr>
          <a:xfrm>
            <a:off x="8667750" y="0"/>
            <a:ext cx="35242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8C417-C29C-B544-8CF9-1C3530B701FC}"/>
              </a:ext>
            </a:extLst>
          </p:cNvPr>
          <p:cNvSpPr txBox="1"/>
          <p:nvPr/>
        </p:nvSpPr>
        <p:spPr>
          <a:xfrm>
            <a:off x="516495" y="797993"/>
            <a:ext cx="2491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Song</a:t>
            </a:r>
          </a:p>
          <a:p>
            <a:r>
              <a:rPr lang="en-US" sz="600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8A93A2-2F88-554B-89D2-662456A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24" y="609478"/>
            <a:ext cx="8351952" cy="53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1280</Words>
  <Application>Microsoft Macintosh PowerPoint</Application>
  <PresentationFormat>Widescreen</PresentationFormat>
  <Paragraphs>321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2_Office Theme</vt:lpstr>
      <vt:lpstr>歌で学ぶ日本語</vt:lpstr>
      <vt:lpstr>PowerPoint Presentation</vt:lpstr>
      <vt:lpstr>今日の授業のスケジュール</vt:lpstr>
      <vt:lpstr>分からなかったら、どうする？</vt:lpstr>
      <vt:lpstr>Song title, lyrics and links: Required section Week ＃ テンプレートの歌  Baby</vt:lpstr>
      <vt:lpstr>Song title, lyrics and links: Required section Week ＃ テンプレートの歌  Baby</vt:lpstr>
      <vt:lpstr>Song title, lyrics and links: Required section Week ＃ テンプレートの歌  Baby</vt:lpstr>
      <vt:lpstr>Song title, lyrics and links: Required section Week ＃ テンプレートの歌  Baby</vt:lpstr>
      <vt:lpstr>Song title, lyrics and links: Required section Week ＃ テンプレートの歌  Baby</vt:lpstr>
      <vt:lpstr>Breakout 1: マイゴール（私の目標）</vt:lpstr>
      <vt:lpstr>Breakout 2: マイ教科書（きょうかしょ）</vt:lpstr>
      <vt:lpstr>Breakout 3: 今週の歌</vt:lpstr>
      <vt:lpstr>Breakout 4: 歌手について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8</cp:revision>
  <dcterms:created xsi:type="dcterms:W3CDTF">2022-03-28T02:38:47Z</dcterms:created>
  <dcterms:modified xsi:type="dcterms:W3CDTF">2022-03-30T22:25:07Z</dcterms:modified>
</cp:coreProperties>
</file>