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sldIdLst>
    <p:sldId id="256" r:id="rId3"/>
    <p:sldId id="434" r:id="rId4"/>
    <p:sldId id="436" r:id="rId5"/>
    <p:sldId id="281" r:id="rId6"/>
    <p:sldId id="437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8D2"/>
    <a:srgbClr val="CB8CC8"/>
    <a:srgbClr val="ECB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2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0A9D-FC4B-684E-A996-11C7097D2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F7791-86C2-5143-8D80-5E73EB9B9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997B-BF1B-944B-86B2-8EE69267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4065-7F27-FA40-AA12-7E01B557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A430-03EE-A448-A595-D3E8D75E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3C0A-81CB-EC44-A4B8-A5353D52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A68C1-A865-754E-B711-4443204AA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70BA-7DF2-1741-A076-8BE40AE9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A0BDC-1538-374A-982E-87980DF6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671B-1E42-5244-97A9-2A1B138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1486B-92EC-124F-AC55-6C6BB88E9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2A2E3-8046-434D-94A4-32A0F830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8A51-DCEB-EA40-950C-8698DBDE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78A7-C013-8C45-91DC-320E2440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5C9D-0762-4F47-B6A6-202CBFD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4"/>
            <a:ext cx="103632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9682-4E1E-B94C-8589-CF05E0270767}" type="datetime1"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131D-53C9-484E-A8E2-5E339A320009}" type="datetime1"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0581-2B1D-B343-ACCD-D117FCFA8834}" type="datetime1"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9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15C-A4AD-5949-A3BF-B278DBB707BD}" type="datetime1"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98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404F-F894-3446-AAA7-39C93C872D3F}" type="datetime1">
              <a:t>4/6/22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7F36-202E-1B44-8270-45E5D1A434DA}" type="datetime1">
              <a:t>4/6/22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2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3E2A-4F69-D349-8A7C-C04F578E28B3}" type="datetime1">
              <a:t>4/6/22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4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659-5AAC-3348-B248-D4615C8A5E9B}" type="datetime1"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D998-852E-D04D-AE95-3C12C055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BB1C-3337-4E4A-B4E4-6F767F20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F713-4EA3-3844-98FF-2474EC50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9B93-47C5-7A41-8CEA-7B2CFF2E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DC76A-2995-8E49-9D28-E47C766B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9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6E51-E7C1-0B45-8982-1C78BD824D94}" type="datetime1"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54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0122-2BC9-894D-B797-9EB9049F0871}" type="datetime1"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28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8DB-6C6A-8546-8F17-A5D31C1CAD53}" type="datetime1"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123D-4458-8643-8986-F57BE1CB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59AA7-7738-C247-AA89-F76FF386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DB00-9FE6-C04B-BE55-72F63118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5D7DF-B138-024F-A155-C0F14636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EBDC-43AE-5A40-AEA4-99783A32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6826-3AD9-4A49-A9E9-BC07ACAC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1A9C-86EB-D548-8F7F-421749BCD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B5070-4C6C-0F44-AB7C-5C8ACD07D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9AF09-E01B-D849-B6A6-282CCC3A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F99B6-D310-F640-8C9F-8CD9E597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20608-2C21-9F46-BAF5-03AD9552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6D0B-09AC-D040-8F7F-85E9587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BD46F-2A7E-D248-A5DE-6DCB1C7BE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831C-4EDE-B049-9173-580A22223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5AD3A-E849-AB4E-9D3F-69994D78F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F36A9-E2AA-5C43-B869-569F89A66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8B9AE-3C34-7342-82B9-B07B4C16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C5C64-1A48-2140-9E5A-05CDBDD6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1A95A-8B38-634D-9B16-0595D53C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687B-5145-D148-97A9-4B7FC0BF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21D66-A440-844C-B7C4-D700C7F1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708C0-214B-BA45-8E25-9A05D7A6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0447-C0F7-944F-8C38-BC4C2E9F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C383A-A94D-0249-AD41-A908CE4E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4DD6C-82FE-3C4B-A731-313A66C3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082BD-2868-7845-9E54-21189C67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3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BBAC-A12B-E647-8DDD-16A991FD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218E-347B-9442-9CE0-F197F88D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924EF-4690-5541-B347-FE9E13583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85157-0B08-7E42-9612-D51CFAD1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1BFE1-E86A-724A-9059-AFAC41E9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30594-BBEC-854D-A5D4-FA87608E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EC80-513E-3145-8F57-32A851B8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C4557-0287-B84E-B15A-C3AC4AADD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5E72C-7AE3-8E4F-8BBB-B70E00FCF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AE25-AA69-814E-BBA2-F873DC56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78F88-6832-C447-AA9E-74C3B8E0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7B293-D6E0-B84B-836E-B7DB712F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B5331-E172-6A48-8A95-94F6ECE9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CF33-E468-634B-AAFF-58D5197E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1B5F-149A-EF49-A4DA-EB83509B5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B631-8C56-CE43-9F60-66BC8F804807}" type="datetimeFigureOut"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00DD-7802-7644-AEC5-03C09F0ED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A91E-A679-F44A-BCE7-DBA023DB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36B8-A900-754D-8D31-4267B81EECC7}" type="datetime1"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D5F7E-6443-4C40-94EB-290A57D11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1"/>
            <a:ext cx="10909640" cy="1832654"/>
          </a:xfrm>
        </p:spPr>
        <p:txBody>
          <a:bodyPr anchor="b">
            <a:normAutofit/>
          </a:bodyPr>
          <a:lstStyle/>
          <a:p>
            <a:r>
              <a:rPr lang="en-US" sz="6600"/>
              <a:t>歌で学ぶ日本語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4BC43-50C4-F149-8D6D-6E5081653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2419141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/>
              <a:t>第2週、その2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1800349-F417-FC4C-9C47-D73B60A5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35181"/>
            <a:ext cx="11548872" cy="22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9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956BF351-8BCF-FF41-A4E7-44F2D716B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655" y="14994"/>
            <a:ext cx="6313881" cy="6828012"/>
          </a:xfr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B8744D8-9215-0249-91CB-C04D7243CFDD}"/>
              </a:ext>
            </a:extLst>
          </p:cNvPr>
          <p:cNvSpPr/>
          <p:nvPr/>
        </p:nvSpPr>
        <p:spPr>
          <a:xfrm>
            <a:off x="7551506" y="2609636"/>
            <a:ext cx="4537752" cy="2578813"/>
          </a:xfrm>
          <a:prstGeom prst="wedgeRoundRectCallout">
            <a:avLst>
              <a:gd name="adj1" fmla="val -69195"/>
              <a:gd name="adj2" fmla="val -103237"/>
              <a:gd name="adj3" fmla="val 16667"/>
            </a:avLst>
          </a:prstGeom>
          <a:solidFill>
            <a:srgbClr val="C398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600"/>
              <a:t>Today!</a:t>
            </a: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220010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今日の授業のスケジュール</a:t>
            </a:r>
            <a:endParaRPr lang="en-US" sz="54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948198B-90CA-F74B-8636-2FC136EF5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52" y="3156669"/>
            <a:ext cx="10808048" cy="2825204"/>
          </a:xfrm>
          <a:prstGeom prst="rect">
            <a:avLst/>
          </a:prstGeom>
        </p:spPr>
      </p:pic>
      <p:sp>
        <p:nvSpPr>
          <p:cNvPr id="8" name="Oval Callout 7">
            <a:extLst>
              <a:ext uri="{FF2B5EF4-FFF2-40B4-BE49-F238E27FC236}">
                <a16:creationId xmlns:a16="http://schemas.microsoft.com/office/drawing/2014/main" id="{5F992E79-584D-F94A-944D-3E53DE6E9DA0}"/>
              </a:ext>
            </a:extLst>
          </p:cNvPr>
          <p:cNvSpPr/>
          <p:nvPr/>
        </p:nvSpPr>
        <p:spPr>
          <a:xfrm>
            <a:off x="5322129" y="1581121"/>
            <a:ext cx="5658621" cy="1575548"/>
          </a:xfrm>
          <a:prstGeom prst="wedgeEllipseCallout">
            <a:avLst>
              <a:gd name="adj1" fmla="val -82972"/>
              <a:gd name="adj2" fmla="val 67377"/>
            </a:avLst>
          </a:prstGeom>
          <a:solidFill>
            <a:srgbClr val="C39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Various things to talk about/do in today’s class!</a:t>
            </a:r>
          </a:p>
        </p:txBody>
      </p:sp>
    </p:spTree>
    <p:extLst>
      <p:ext uri="{BB962C8B-B14F-4D97-AF65-F5344CB8AC3E}">
        <p14:creationId xmlns:p14="http://schemas.microsoft.com/office/powerpoint/2010/main" val="111953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8872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1.</a:t>
            </a:r>
            <a:r>
              <a:rPr lang="ja-JP" altLang="en-US" sz="5400" b="1">
                <a:highlight>
                  <a:srgbClr val="FFFF00"/>
                </a:highlight>
              </a:rPr>
              <a:t> </a:t>
            </a:r>
            <a:r>
              <a:rPr lang="en-US" sz="5400"/>
              <a:t>マイ教科書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1130920" cy="4251960"/>
          </a:xfrm>
        </p:spPr>
        <p:txBody>
          <a:bodyPr>
            <a:normAutofit/>
          </a:bodyPr>
          <a:lstStyle/>
          <a:p>
            <a:r>
              <a:rPr lang="en-US" sz="3200"/>
              <a:t>マイ教科書を見せて、話してください。</a:t>
            </a:r>
          </a:p>
          <a:p>
            <a:r>
              <a:rPr lang="en-US" sz="3200"/>
              <a:t>相手（あいて/</a:t>
            </a:r>
            <a:r>
              <a:rPr lang="en-US" sz="2000"/>
              <a:t>conv. partner</a:t>
            </a:r>
            <a:r>
              <a:rPr lang="en-US" sz="3200"/>
              <a:t>) への質問（しつもん）をどうぞ！</a:t>
            </a: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70D6DEF-5DDA-FF48-AC6B-699E6DF2AA59}"/>
              </a:ext>
            </a:extLst>
          </p:cNvPr>
          <p:cNvSpPr/>
          <p:nvPr/>
        </p:nvSpPr>
        <p:spPr>
          <a:xfrm>
            <a:off x="7654248" y="4161034"/>
            <a:ext cx="4537752" cy="2578813"/>
          </a:xfrm>
          <a:prstGeom prst="wedgeRoundRectCallout">
            <a:avLst>
              <a:gd name="adj1" fmla="val -64893"/>
              <a:gd name="adj2" fmla="val -49452"/>
              <a:gd name="adj3" fmla="val 16667"/>
            </a:avLst>
          </a:prstGeom>
          <a:solidFill>
            <a:srgbClr val="C398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/>
              <a:t>A question to ask your partner:</a:t>
            </a:r>
          </a:p>
          <a:p>
            <a:r>
              <a:rPr lang="en-US" altLang="ja-JP" sz="3200"/>
              <a:t>〜</a:t>
            </a:r>
            <a:r>
              <a:rPr lang="ja-JP" altLang="en-US" sz="3200"/>
              <a:t>を話してくれる？</a:t>
            </a:r>
            <a:endParaRPr lang="en-US" altLang="ja-JP" sz="3200"/>
          </a:p>
          <a:p>
            <a:pPr algn="ctr"/>
            <a:r>
              <a:rPr lang="en-US" sz="1200"/>
              <a:t>Would you tell me about 〜？</a:t>
            </a:r>
          </a:p>
        </p:txBody>
      </p:sp>
    </p:spTree>
    <p:extLst>
      <p:ext uri="{BB962C8B-B14F-4D97-AF65-F5344CB8AC3E}">
        <p14:creationId xmlns:p14="http://schemas.microsoft.com/office/powerpoint/2010/main" val="242885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2.</a:t>
            </a:r>
            <a:r>
              <a:rPr lang="en-US" sz="5400" b="1"/>
              <a:t> </a:t>
            </a:r>
            <a:r>
              <a:rPr lang="ja-JP" altLang="en-US" sz="5400" b="1"/>
              <a:t>好きな言葉（ことば）</a:t>
            </a:r>
            <a:endParaRPr lang="en-US" sz="54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7F6C436-80B2-9E43-9E0C-EA5E707E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48" y="1825625"/>
            <a:ext cx="10933554" cy="4351338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/>
              <a:t>今週、歌でいい言葉（ことば）を見つけた（みつける＝find）のでしょうか。それをペアで話してください。日本語で意味（いみ）を言って見てください。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Here’s some handy vocab：</a:t>
            </a:r>
          </a:p>
          <a:p>
            <a:r>
              <a:rPr lang="en-US" sz="2400"/>
              <a:t>役に立つ（やくにたつ）helpful, practical　役に立ちそうな</a:t>
            </a:r>
          </a:p>
          <a:p>
            <a:r>
              <a:rPr lang="en-US" sz="2400"/>
              <a:t>あまり役に立たない not very useful</a:t>
            </a:r>
          </a:p>
          <a:p>
            <a:r>
              <a:rPr lang="en-US" sz="2400"/>
              <a:t>便利（な）（べんり）handy</a:t>
            </a:r>
          </a:p>
          <a:p>
            <a:r>
              <a:rPr lang="en-US" sz="2400"/>
              <a:t>意味深い（いみぶかい）meaningful</a:t>
            </a:r>
          </a:p>
          <a:p>
            <a:r>
              <a:rPr lang="en-US" sz="2400"/>
              <a:t>分かりやすい・にくい</a:t>
            </a:r>
            <a:r>
              <a:rPr lang="ja-JP" altLang="en-US" sz="2400"/>
              <a:t> </a:t>
            </a:r>
            <a:r>
              <a:rPr lang="en-US" altLang="ja-JP" sz="2400"/>
              <a:t>easy/hard to understand</a:t>
            </a:r>
          </a:p>
          <a:p>
            <a:r>
              <a:rPr lang="en-US" sz="2400"/>
              <a:t>使って見たい（つかってみたい）</a:t>
            </a:r>
            <a:r>
              <a:rPr lang="en-US" altLang="ja-JP" sz="2400"/>
              <a:t>want to try using it</a:t>
            </a:r>
          </a:p>
          <a:p>
            <a:r>
              <a:rPr lang="en-US" sz="2400"/>
              <a:t>よく出る（でる）</a:t>
            </a:r>
            <a:r>
              <a:rPr lang="en-US" altLang="ja-JP" sz="2400"/>
              <a:t>appears often</a:t>
            </a:r>
          </a:p>
          <a:p>
            <a:endParaRPr lang="en-US" altLang="ja-JP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4586DB6-9333-9A40-9618-58C33FE8028B}"/>
              </a:ext>
            </a:extLst>
          </p:cNvPr>
          <p:cNvSpPr/>
          <p:nvPr/>
        </p:nvSpPr>
        <p:spPr>
          <a:xfrm>
            <a:off x="7654248" y="4161034"/>
            <a:ext cx="4537752" cy="2578813"/>
          </a:xfrm>
          <a:prstGeom prst="wedgeRoundRectCallout">
            <a:avLst>
              <a:gd name="adj1" fmla="val -64893"/>
              <a:gd name="adj2" fmla="val -49452"/>
              <a:gd name="adj3" fmla="val 16667"/>
            </a:avLst>
          </a:prstGeom>
          <a:solidFill>
            <a:srgbClr val="C398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/>
              <a:t>A question to ask your partner:</a:t>
            </a:r>
          </a:p>
          <a:p>
            <a:r>
              <a:rPr lang="en-US" altLang="ja-JP" sz="2800"/>
              <a:t>(〜</a:t>
            </a:r>
            <a:r>
              <a:rPr lang="ja-JP" altLang="en-US" sz="2800"/>
              <a:t>さんの歌にある</a:t>
            </a:r>
            <a:r>
              <a:rPr lang="en-US" altLang="ja-JP" sz="2800"/>
              <a:t>)</a:t>
            </a:r>
          </a:p>
          <a:p>
            <a:r>
              <a:rPr lang="en-US" altLang="ja-JP" sz="2800"/>
              <a:t>〜</a:t>
            </a:r>
            <a:r>
              <a:rPr lang="ja-JP" altLang="en-US" sz="2800"/>
              <a:t>言葉を話してくれる？</a:t>
            </a:r>
            <a:endParaRPr lang="en-US" altLang="ja-JP" sz="2800"/>
          </a:p>
          <a:p>
            <a:pPr algn="ctr"/>
            <a:r>
              <a:rPr lang="en-US" sz="1200"/>
              <a:t>Would you tell me about words in your song that are_______?</a:t>
            </a:r>
          </a:p>
        </p:txBody>
      </p:sp>
    </p:spTree>
    <p:extLst>
      <p:ext uri="{BB962C8B-B14F-4D97-AF65-F5344CB8AC3E}">
        <p14:creationId xmlns:p14="http://schemas.microsoft.com/office/powerpoint/2010/main" val="26756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8872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3.</a:t>
            </a:r>
            <a:r>
              <a:rPr lang="ja-JP" altLang="en-US" sz="5400" b="1">
                <a:highlight>
                  <a:srgbClr val="FFFF00"/>
                </a:highlight>
              </a:rPr>
              <a:t> </a:t>
            </a:r>
            <a:r>
              <a:rPr lang="ja-JP" altLang="en-US" sz="5400" b="1"/>
              <a:t>今週の歌</a:t>
            </a:r>
            <a:endParaRPr lang="en-US" sz="5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9098" cy="4251960"/>
          </a:xfrm>
        </p:spPr>
        <p:txBody>
          <a:bodyPr>
            <a:normAutofit/>
          </a:bodyPr>
          <a:lstStyle/>
          <a:p>
            <a:r>
              <a:rPr lang="en-US" sz="3200"/>
              <a:t>歌を聴かせて（きかせて）ください。歌詞付き（かしつき/</a:t>
            </a:r>
            <a:r>
              <a:rPr lang="en-US" sz="2000"/>
              <a:t>with lyrics</a:t>
            </a:r>
            <a:r>
              <a:rPr lang="en-US" sz="3200"/>
              <a:t>)の動画（どうが/</a:t>
            </a:r>
            <a:r>
              <a:rPr lang="en-US" sz="2000"/>
              <a:t>video</a:t>
            </a:r>
            <a:r>
              <a:rPr lang="en-US" sz="3200"/>
              <a:t>）を使ってください。</a:t>
            </a:r>
          </a:p>
          <a:p>
            <a:pPr marL="0" indent="0">
              <a:buNone/>
            </a:pPr>
            <a:r>
              <a:rPr lang="en-US" sz="3200"/>
              <a:t>(〜aせる is the causative form: play the song for your peer/let them listen)</a:t>
            </a:r>
          </a:p>
          <a:p>
            <a:r>
              <a:rPr lang="en-US" sz="3200"/>
              <a:t>歌や動画（どうが）について話してください。</a:t>
            </a:r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5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8872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4.</a:t>
            </a:r>
            <a:r>
              <a:rPr lang="ja-JP" altLang="en-US" sz="5400" b="1">
                <a:highlight>
                  <a:srgbClr val="FFFF00"/>
                </a:highlight>
              </a:rPr>
              <a:t> </a:t>
            </a:r>
            <a:r>
              <a:rPr lang="ja-JP" altLang="en-US" sz="5400" b="1"/>
              <a:t>歌手について</a:t>
            </a:r>
            <a:endParaRPr lang="en-US" sz="5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35C2-19C6-1341-90C3-A508E2EC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99098" cy="4251960"/>
          </a:xfrm>
        </p:spPr>
        <p:txBody>
          <a:bodyPr>
            <a:normAutofit/>
          </a:bodyPr>
          <a:lstStyle/>
          <a:p>
            <a:r>
              <a:rPr lang="en-US" sz="3200"/>
              <a:t>歌手（かしゅ/</a:t>
            </a:r>
            <a:r>
              <a:rPr lang="en-US" sz="2000"/>
              <a:t>singer</a:t>
            </a:r>
            <a:r>
              <a:rPr lang="en-US" sz="3200"/>
              <a:t>）について、話してください</a:t>
            </a:r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9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240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2_Office Theme</vt:lpstr>
      <vt:lpstr>歌で学ぶ日本語</vt:lpstr>
      <vt:lpstr>PowerPoint Presentation</vt:lpstr>
      <vt:lpstr>今日の授業のスケジュール</vt:lpstr>
      <vt:lpstr>1. マイ教科書</vt:lpstr>
      <vt:lpstr>2. 好きな言葉（ことば）</vt:lpstr>
      <vt:lpstr>3. 今週の歌</vt:lpstr>
      <vt:lpstr>4. 歌手について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歌で学ぶ日本語</dc:title>
  <dc:creator>Amy Snyder Ohta</dc:creator>
  <cp:lastModifiedBy>Amy Snyder Ohta</cp:lastModifiedBy>
  <cp:revision>14</cp:revision>
  <dcterms:created xsi:type="dcterms:W3CDTF">2022-03-28T02:38:47Z</dcterms:created>
  <dcterms:modified xsi:type="dcterms:W3CDTF">2022-04-06T19:57:47Z</dcterms:modified>
</cp:coreProperties>
</file>