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2"/>
  </p:notesMasterIdLst>
  <p:sldIdLst>
    <p:sldId id="256" r:id="rId3"/>
    <p:sldId id="446" r:id="rId4"/>
    <p:sldId id="439" r:id="rId5"/>
    <p:sldId id="444" r:id="rId6"/>
    <p:sldId id="284" r:id="rId7"/>
    <p:sldId id="437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CC8"/>
    <a:srgbClr val="C398D2"/>
    <a:srgbClr val="EC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7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9669-BF0F-0141-9F07-211243A6C9AB}" type="datetimeFigureOut"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26EF1-4187-1848-AB73-95894AED5C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A9D-FC4B-684E-A996-11C7097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7791-86C2-5143-8D80-5E73EB9B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997B-BF1B-944B-86B2-8EE6926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4065-7F27-FA40-AA12-7E01B55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30-03EE-A448-A595-D3E8D75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C0A-81CB-EC44-A4B8-A5353D5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68C1-A865-754E-B711-4443204A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0BA-7DF2-1741-A076-8BE40A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0BDC-1538-374A-982E-87980DF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671B-1E42-5244-97A9-2A1B138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86B-92EC-124F-AC55-6C6BB88E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2E3-8046-434D-94A4-32A0F830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8A51-DCEB-EA40-950C-8698DBD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8A7-C013-8C45-91DC-320E244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C9D-0762-4F47-B6A6-202CBFD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9682-4E1E-B94C-8589-CF05E0270767}" type="datetime1"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131D-53C9-484E-A8E2-5E339A320009}" type="datetime1"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581-2B1D-B343-ACCD-D117FCFA8834}" type="datetime1"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15C-A4AD-5949-A3BF-B278DBB707BD}" type="datetime1"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04F-F894-3446-AAA7-39C93C872D3F}" type="datetime1">
              <a:t>4/10/22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F36-202E-1B44-8270-45E5D1A434DA}" type="datetime1"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3E2A-4F69-D349-8A7C-C04F578E28B3}" type="datetime1">
              <a:t>4/10/22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659-5AAC-3348-B248-D4615C8A5E9B}" type="datetime1"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998-852E-D04D-AE95-3C12C05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BB1C-3337-4E4A-B4E4-6F767F2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F713-4EA3-3844-98FF-2474EC5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9B93-47C5-7A41-8CEA-7B2CFF2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C76A-2995-8E49-9D28-E47C766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E51-E7C1-0B45-8982-1C78BD824D94}" type="datetime1"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122-2BC9-894D-B797-9EB9049F0871}" type="datetime1"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8DB-6C6A-8546-8F17-A5D31C1CAD53}" type="datetime1"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3D-4458-8643-8986-F57BE1C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9AA7-7738-C247-AA89-F76FF38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B00-9FE6-C04B-BE55-72F63118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D7DF-B138-024F-A155-C0F146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BDC-43AE-5A40-AEA4-99783A3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826-3AD9-4A49-A9E9-BC07AC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1A9C-86EB-D548-8F7F-421749BC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5070-4C6C-0F44-AB7C-5C8ACD07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F09-E01B-D849-B6A6-282CCC3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99B6-D310-F640-8C9F-8CD9E59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0608-2C21-9F46-BAF5-03AD955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D0B-09AC-D040-8F7F-85E9587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D46F-2A7E-D248-A5DE-6DCB1C7B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831C-4EDE-B049-9173-580A2222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AD3A-E849-AB4E-9D3F-69994D78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F36A9-E2AA-5C43-B869-569F89A6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B9AE-3C34-7342-82B9-B07B4C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5C64-1A48-2140-9E5A-05CDBDD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A95A-8B38-634D-9B16-0595D53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687B-5145-D148-97A9-4B7FC0B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1D66-A440-844C-B7C4-D700C7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08C0-214B-BA45-8E25-9A05D7A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0447-C0F7-944F-8C38-BC4C2E9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383A-A94D-0249-AD41-A908CE4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DD6C-82FE-3C4B-A731-313A66C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2BD-2868-7845-9E54-21189C67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BAC-A12B-E647-8DDD-16A991FD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218E-347B-9442-9CE0-F197F88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24EF-4690-5541-B347-FE9E1358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5157-0B08-7E42-9612-D51CFAD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FE1-E86A-724A-9059-AFAC41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0594-BBEC-854D-A5D4-FA87608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EC80-513E-3145-8F57-32A851B8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C4557-0287-B84E-B15A-C3AC4AA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E72C-7AE3-8E4F-8BBB-B70E00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E25-AA69-814E-BBA2-F873DC5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8F88-6832-C447-AA9E-74C3B8E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B293-D6E0-B84B-836E-B7DB71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5331-E172-6A48-8A95-94F6EC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CF33-E468-634B-AAFF-58D5197E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B5F-149A-EF49-A4DA-EB83509B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631-8C56-CE43-9F60-66BC8F804807}" type="datetimeFigureOut"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00DD-7802-7644-AEC5-03C09F0E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A91E-A679-F44A-BCE7-DBA023DB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36B8-A900-754D-8D31-4267B81EECC7}" type="datetime1"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歌で学ぶ日本語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BC43-50C4-F149-8D6D-6E508165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第3週、その1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800349-F417-FC4C-9C47-D73B60A5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35181"/>
            <a:ext cx="11548872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4000"/>
              <a:t>水曜日のゲスト</a:t>
            </a:r>
            <a:br>
              <a:rPr lang="en-US" sz="4000"/>
            </a:br>
            <a:r>
              <a:rPr lang="en-US" sz="4000"/>
              <a:t>いわた先生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84F4542-15AD-7940-921C-33E8D421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4" y="153416"/>
            <a:ext cx="4415539" cy="2037080"/>
          </a:xfrm>
          <a:prstGeom prst="rect">
            <a:avLst/>
          </a:prstGeom>
        </p:spPr>
      </p:pic>
      <p:pic>
        <p:nvPicPr>
          <p:cNvPr id="14" name="Picture 13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EA3F20F1-76AF-BF4C-A978-9971D4AB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45" y="998924"/>
            <a:ext cx="2898862" cy="54302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62F6B8-E9A2-2042-BDCE-8BE658744E5B}"/>
              </a:ext>
            </a:extLst>
          </p:cNvPr>
          <p:cNvSpPr txBox="1">
            <a:spLocks/>
          </p:cNvSpPr>
          <p:nvPr/>
        </p:nvSpPr>
        <p:spPr>
          <a:xfrm>
            <a:off x="5765180" y="2009299"/>
            <a:ext cx="3997273" cy="1257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水曜日のゲスト</a:t>
            </a:r>
            <a:br>
              <a:rPr lang="en-US" sz="4000"/>
            </a:br>
            <a:r>
              <a:rPr lang="en-US" sz="4000"/>
              <a:t>いわた先生</a:t>
            </a:r>
          </a:p>
        </p:txBody>
      </p:sp>
    </p:spTree>
    <p:extLst>
      <p:ext uri="{BB962C8B-B14F-4D97-AF65-F5344CB8AC3E}">
        <p14:creationId xmlns:p14="http://schemas.microsoft.com/office/powerpoint/2010/main" val="365200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92BFD-3364-E046-A0D5-AD30EFE1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5" y="1929724"/>
            <a:ext cx="11548872" cy="4412709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5F992E79-584D-F94A-944D-3E53DE6E9DA0}"/>
              </a:ext>
            </a:extLst>
          </p:cNvPr>
          <p:cNvSpPr/>
          <p:nvPr/>
        </p:nvSpPr>
        <p:spPr>
          <a:xfrm>
            <a:off x="4315146" y="1581121"/>
            <a:ext cx="8383712" cy="1575548"/>
          </a:xfrm>
          <a:prstGeom prst="wedgeEllipseCallout">
            <a:avLst>
              <a:gd name="adj1" fmla="val -67905"/>
              <a:gd name="adj2" fmla="val 11236"/>
            </a:avLst>
          </a:prstGeom>
          <a:solidFill>
            <a:srgbClr val="C3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今日、勉強の順番（じゅんばん）も話してくださいね！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1AF9DFA-97BB-8741-8C2C-FE82937A216A}"/>
              </a:ext>
            </a:extLst>
          </p:cNvPr>
          <p:cNvSpPr/>
          <p:nvPr/>
        </p:nvSpPr>
        <p:spPr>
          <a:xfrm>
            <a:off x="7048888" y="4913906"/>
            <a:ext cx="5649970" cy="1944093"/>
          </a:xfrm>
          <a:prstGeom prst="wedgeEllipseCallout">
            <a:avLst>
              <a:gd name="adj1" fmla="val -76757"/>
              <a:gd name="adj2" fmla="val -66894"/>
            </a:avLst>
          </a:prstGeom>
          <a:solidFill>
            <a:srgbClr val="C3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Jane has prepared some song options, too! 先生のもJaneのも、どうぞ。</a:t>
            </a:r>
          </a:p>
        </p:txBody>
      </p:sp>
    </p:spTree>
    <p:extLst>
      <p:ext uri="{BB962C8B-B14F-4D97-AF65-F5344CB8AC3E}">
        <p14:creationId xmlns:p14="http://schemas.microsoft.com/office/powerpoint/2010/main" val="55724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8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1. 歌の勉強の順番（じゅんばん）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6A167D-D5DB-B64C-8D43-427A49DA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34283"/>
            <a:ext cx="10515600" cy="4615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/>
              <a:t>最初に、、、First</a:t>
            </a:r>
            <a:r>
              <a:rPr lang="ja-JP" altLang="en-US" sz="4400"/>
              <a:t>　　　　（さいしょ）</a:t>
            </a:r>
            <a:endParaRPr lang="en-US" sz="4400"/>
          </a:p>
          <a:p>
            <a:pPr marL="0" indent="0">
              <a:buNone/>
            </a:pPr>
            <a:r>
              <a:rPr lang="en-US" sz="4400"/>
              <a:t>それから、、、next</a:t>
            </a:r>
          </a:p>
          <a:p>
            <a:pPr marL="0" indent="0">
              <a:buNone/>
            </a:pPr>
            <a:r>
              <a:rPr lang="en-US" sz="4400"/>
              <a:t>次に、、、next                      </a:t>
            </a:r>
            <a:r>
              <a:rPr lang="ja-JP" altLang="en-US" sz="4400"/>
              <a:t>（つぎ）</a:t>
            </a:r>
            <a:endParaRPr lang="en-US" altLang="ja-JP" sz="4400"/>
          </a:p>
          <a:p>
            <a:pPr marL="0" indent="0">
              <a:buNone/>
            </a:pPr>
            <a:r>
              <a:rPr lang="en-US" sz="4400"/>
              <a:t>その次、、、after that</a:t>
            </a:r>
          </a:p>
          <a:p>
            <a:pPr marL="0" indent="0">
              <a:buNone/>
            </a:pPr>
            <a:r>
              <a:rPr lang="en-US" sz="4400"/>
              <a:t>で、、、</a:t>
            </a:r>
          </a:p>
          <a:p>
            <a:pPr marL="0" indent="0">
              <a:buNone/>
            </a:pPr>
            <a:r>
              <a:rPr lang="en-US" sz="4400"/>
              <a:t>〜たら、〜  After V-ing, 〜</a:t>
            </a:r>
          </a:p>
          <a:p>
            <a:pPr marL="0" indent="0">
              <a:buNone/>
            </a:pPr>
            <a:r>
              <a:rPr lang="en-US" sz="4400"/>
              <a:t>〜ながら、〜</a:t>
            </a:r>
            <a:r>
              <a:rPr lang="ja-JP" altLang="en-US" sz="4400"/>
              <a:t>　</a:t>
            </a:r>
            <a:r>
              <a:rPr lang="en-US" altLang="ja-JP" sz="4400"/>
              <a:t>While V-ing, </a:t>
            </a:r>
            <a:r>
              <a:rPr lang="en-US" sz="4400"/>
              <a:t>〜</a:t>
            </a:r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r>
              <a:rPr lang="en-US" sz="4400"/>
              <a:t>〜て、〜て、</a:t>
            </a:r>
          </a:p>
          <a:p>
            <a:pPr marL="0" indent="0">
              <a:buNone/>
            </a:pPr>
            <a:endParaRPr lang="en-US" sz="4400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9F251428-769F-2947-AFD1-0298C7B1E834}"/>
              </a:ext>
            </a:extLst>
          </p:cNvPr>
          <p:cNvSpPr/>
          <p:nvPr/>
        </p:nvSpPr>
        <p:spPr>
          <a:xfrm>
            <a:off x="8374566" y="4913906"/>
            <a:ext cx="4324292" cy="1944093"/>
          </a:xfrm>
          <a:prstGeom prst="wedgeEllipseCallout">
            <a:avLst>
              <a:gd name="adj1" fmla="val -70568"/>
              <a:gd name="adj2" fmla="val -105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独学（どくがく）の順番を話してくださいね </a:t>
            </a:r>
            <a:r>
              <a:rPr lang="en-US" sz="5400" baseline="-25000"/>
              <a:t>🤍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37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highlight>
                  <a:srgbClr val="FFFF00"/>
                </a:highlight>
              </a:rPr>
              <a:t>2</a:t>
            </a:r>
            <a:r>
              <a:rPr lang="en-US" altLang="ja-JP" sz="5400">
                <a:highlight>
                  <a:srgbClr val="FFFF00"/>
                </a:highlight>
              </a:rPr>
              <a:t>. </a:t>
            </a:r>
            <a:r>
              <a:rPr lang="en-US" sz="5400"/>
              <a:t>先週（せんしゅう）の歌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DC7CF-55D5-A940-9F4B-E42FCD577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44"/>
          <a:stretch/>
        </p:blipFill>
        <p:spPr>
          <a:xfrm>
            <a:off x="311285" y="1929724"/>
            <a:ext cx="11426013" cy="2827102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96CFBEFB-F23D-AA40-83C2-DA4AAA33A6CF}"/>
              </a:ext>
            </a:extLst>
          </p:cNvPr>
          <p:cNvSpPr/>
          <p:nvPr/>
        </p:nvSpPr>
        <p:spPr>
          <a:xfrm>
            <a:off x="3503489" y="1557178"/>
            <a:ext cx="4375916" cy="1575548"/>
          </a:xfrm>
          <a:prstGeom prst="wedgeEllipseCallout">
            <a:avLst>
              <a:gd name="adj1" fmla="val -41588"/>
              <a:gd name="adj2" fmla="val 66381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Oral #2の話をペアで話してください。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B3CD893-CF0B-C145-AB0D-481DB50FC9DF}"/>
              </a:ext>
            </a:extLst>
          </p:cNvPr>
          <p:cNvSpPr/>
          <p:nvPr/>
        </p:nvSpPr>
        <p:spPr>
          <a:xfrm>
            <a:off x="1660651" y="4925744"/>
            <a:ext cx="9900546" cy="1949866"/>
          </a:xfrm>
          <a:prstGeom prst="wedgeRoundRectCallout">
            <a:avLst>
              <a:gd name="adj1" fmla="val -21311"/>
              <a:gd name="adj2" fmla="val -62803"/>
              <a:gd name="adj3" fmla="val 16667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ja-JP" sz="2400"/>
          </a:p>
          <a:p>
            <a:pPr lvl="1"/>
            <a:endParaRPr lang="en-US" altLang="ja-JP" sz="2400"/>
          </a:p>
          <a:p>
            <a:pPr lvl="1"/>
            <a:r>
              <a:rPr lang="en-US" altLang="ja-JP" sz="2400"/>
              <a:t>Self Test </a:t>
            </a:r>
            <a:r>
              <a:rPr lang="ja-JP" altLang="en-US" sz="2400"/>
              <a:t>のアイディア</a:t>
            </a:r>
            <a:r>
              <a:rPr lang="en-US" altLang="ja-JP" sz="24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Give your word list to your partner and they can quiz you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Try recalling and saying the new words you learned to your partner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Read your song aloud to your partner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Other ideas?</a:t>
            </a:r>
          </a:p>
          <a:p>
            <a:endParaRPr lang="en-US" sz="2400"/>
          </a:p>
          <a:p>
            <a:pPr algn="ctr"/>
            <a:endParaRPr lang="en-US">
              <a:solidFill>
                <a:srgbClr val="CB8CC8"/>
              </a:solidFill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7001ACC-CB67-544D-87CD-F1F7ADDBFD4D}"/>
              </a:ext>
            </a:extLst>
          </p:cNvPr>
          <p:cNvSpPr/>
          <p:nvPr/>
        </p:nvSpPr>
        <p:spPr>
          <a:xfrm>
            <a:off x="7008799" y="1866460"/>
            <a:ext cx="5830927" cy="1575548"/>
          </a:xfrm>
          <a:prstGeom prst="wedgeEllipseCallout">
            <a:avLst>
              <a:gd name="adj1" fmla="val -51359"/>
              <a:gd name="adj2" fmla="val 53779"/>
            </a:avLst>
          </a:prstGeom>
          <a:solidFill>
            <a:srgbClr val="CB8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好きに色々（いろいろ）話してください。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63085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3.</a:t>
            </a:r>
            <a:r>
              <a:rPr lang="en-US" sz="5400" b="1"/>
              <a:t> </a:t>
            </a:r>
            <a:r>
              <a:rPr lang="ja-JP" altLang="en-US" sz="5400" b="1"/>
              <a:t>好きな言葉（ことば）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F6C436-80B2-9E43-9E0C-EA5E707E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48" y="1825625"/>
            <a:ext cx="10933554" cy="4351338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今週、歌でいい言葉（ことば）を見つけた（みつける＝find）のでしょうか。それをペアで話してください。日本語で意味（いみ）を言って見てください。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Here’s some handy vocab：</a:t>
            </a:r>
          </a:p>
          <a:p>
            <a:r>
              <a:rPr lang="en-US" sz="2400"/>
              <a:t>役に立つ（やくにたつ）helpful, practical　役に立ちそうな</a:t>
            </a:r>
          </a:p>
          <a:p>
            <a:r>
              <a:rPr lang="en-US" sz="2400"/>
              <a:t>あまり役に立たない not very useful</a:t>
            </a:r>
          </a:p>
          <a:p>
            <a:r>
              <a:rPr lang="en-US" sz="2400"/>
              <a:t>便利（な）（べんり）handy</a:t>
            </a:r>
          </a:p>
          <a:p>
            <a:r>
              <a:rPr lang="en-US" sz="2400"/>
              <a:t>意味深い（いみぶかい）meaningful</a:t>
            </a:r>
          </a:p>
          <a:p>
            <a:r>
              <a:rPr lang="en-US" sz="2400"/>
              <a:t>分かりやすい・にくい</a:t>
            </a:r>
            <a:r>
              <a:rPr lang="ja-JP" altLang="en-US" sz="2400"/>
              <a:t> </a:t>
            </a:r>
            <a:r>
              <a:rPr lang="en-US" altLang="ja-JP" sz="2400"/>
              <a:t>easy/hard to understand</a:t>
            </a:r>
          </a:p>
          <a:p>
            <a:r>
              <a:rPr lang="en-US" sz="2400"/>
              <a:t>使って見たい（つかってみたい）</a:t>
            </a:r>
            <a:r>
              <a:rPr lang="en-US" altLang="ja-JP" sz="2400"/>
              <a:t>want to try using it</a:t>
            </a:r>
          </a:p>
          <a:p>
            <a:r>
              <a:rPr lang="en-US" sz="2400"/>
              <a:t>よく出る（でる）</a:t>
            </a:r>
            <a:r>
              <a:rPr lang="en-US" altLang="ja-JP" sz="2400"/>
              <a:t>appears often</a:t>
            </a:r>
          </a:p>
          <a:p>
            <a:endParaRPr lang="en-US" altLang="ja-JP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4586DB6-9333-9A40-9618-58C33FE8028B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/>
              <a:t>A question to ask your partner:</a:t>
            </a:r>
          </a:p>
          <a:p>
            <a:r>
              <a:rPr lang="en-US" altLang="ja-JP" sz="2800"/>
              <a:t>(〜</a:t>
            </a:r>
            <a:r>
              <a:rPr lang="ja-JP" altLang="en-US" sz="2800"/>
              <a:t>さんの歌にある</a:t>
            </a:r>
            <a:r>
              <a:rPr lang="en-US" altLang="ja-JP" sz="2800"/>
              <a:t>)</a:t>
            </a:r>
          </a:p>
          <a:p>
            <a:r>
              <a:rPr lang="en-US" altLang="ja-JP" sz="2800"/>
              <a:t>〜</a:t>
            </a:r>
            <a:r>
              <a:rPr lang="ja-JP" altLang="en-US" sz="2800"/>
              <a:t>言葉を話してくれる？</a:t>
            </a:r>
            <a:endParaRPr lang="en-US" altLang="ja-JP" sz="2800"/>
          </a:p>
          <a:p>
            <a:pPr algn="ctr"/>
            <a:r>
              <a:rPr lang="en-US" sz="1200"/>
              <a:t>Would you tell me about words in your song that are_______?</a:t>
            </a:r>
          </a:p>
        </p:txBody>
      </p:sp>
    </p:spTree>
    <p:extLst>
      <p:ext uri="{BB962C8B-B14F-4D97-AF65-F5344CB8AC3E}">
        <p14:creationId xmlns:p14="http://schemas.microsoft.com/office/powerpoint/2010/main" val="2675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4.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</a:t>
            </a:r>
            <a:r>
              <a:rPr lang="en-US" sz="5400"/>
              <a:t>マイ教科書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130920" cy="4251960"/>
          </a:xfrm>
        </p:spPr>
        <p:txBody>
          <a:bodyPr>
            <a:normAutofit/>
          </a:bodyPr>
          <a:lstStyle/>
          <a:p>
            <a:r>
              <a:rPr lang="en-US" sz="3200"/>
              <a:t>今週のマイ教科書の計画（けいかく）を話してください。（たとえば、内容（ないよう/</a:t>
            </a:r>
            <a:r>
              <a:rPr lang="en-US" sz="2000"/>
              <a:t>contents</a:t>
            </a:r>
            <a:r>
              <a:rPr lang="en-US" sz="3200"/>
              <a:t>）や  作り方（つくりかた）について、話してください。</a:t>
            </a:r>
          </a:p>
          <a:p>
            <a:r>
              <a:rPr lang="en-US" sz="3200"/>
              <a:t>相手（あいて/</a:t>
            </a:r>
            <a:r>
              <a:rPr lang="en-US" sz="2000"/>
              <a:t>conv. partner</a:t>
            </a:r>
            <a:r>
              <a:rPr lang="en-US" sz="3200"/>
              <a:t>) への質問（しつもん）をどうぞ！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70D6DEF-5DDA-FF48-AC6B-699E6DF2AA59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/>
              <a:t>A question to ask your partner:</a:t>
            </a:r>
          </a:p>
          <a:p>
            <a:r>
              <a:rPr lang="en-US" altLang="ja-JP" sz="3200"/>
              <a:t>〜</a:t>
            </a:r>
            <a:r>
              <a:rPr lang="ja-JP" altLang="en-US" sz="3200"/>
              <a:t>を話してくれる？</a:t>
            </a:r>
            <a:endParaRPr lang="en-US" altLang="ja-JP" sz="3200"/>
          </a:p>
          <a:p>
            <a:pPr algn="ctr"/>
            <a:r>
              <a:rPr lang="en-US" sz="1200"/>
              <a:t>Would you tell me about 〜？</a:t>
            </a:r>
          </a:p>
        </p:txBody>
      </p:sp>
    </p:spTree>
    <p:extLst>
      <p:ext uri="{BB962C8B-B14F-4D97-AF65-F5344CB8AC3E}">
        <p14:creationId xmlns:p14="http://schemas.microsoft.com/office/powerpoint/2010/main" val="2428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5.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今週の歌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歌を聴かせて（きかせて）ください。歌詞付き（かしつき/</a:t>
            </a:r>
            <a:r>
              <a:rPr lang="en-US" sz="2000"/>
              <a:t>with lyrics</a:t>
            </a:r>
            <a:r>
              <a:rPr lang="en-US" sz="3200"/>
              <a:t>)の動画（どうが/</a:t>
            </a:r>
            <a:r>
              <a:rPr lang="en-US" sz="2000"/>
              <a:t>video</a:t>
            </a:r>
            <a:r>
              <a:rPr lang="en-US" sz="3200"/>
              <a:t>）を使ってください。</a:t>
            </a:r>
          </a:p>
          <a:p>
            <a:pPr marL="0" indent="0">
              <a:buNone/>
            </a:pPr>
            <a:r>
              <a:rPr lang="en-US" sz="3200"/>
              <a:t>(〜aせる is the causative form: play the song for your peer/let them listen)</a:t>
            </a:r>
          </a:p>
          <a:p>
            <a:r>
              <a:rPr lang="en-US" sz="3200"/>
              <a:t>歌や動画（どうが）について話してください。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4.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歌手について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歌手（かしゅ/</a:t>
            </a:r>
            <a:r>
              <a:rPr lang="en-US" sz="2000"/>
              <a:t>singer</a:t>
            </a:r>
            <a:r>
              <a:rPr lang="en-US" sz="3200"/>
              <a:t>）について、話してください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386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2_Office Theme</vt:lpstr>
      <vt:lpstr>歌で学ぶ日本語</vt:lpstr>
      <vt:lpstr>水曜日のゲスト いわた先生</vt:lpstr>
      <vt:lpstr>今日の授業のスケジュール</vt:lpstr>
      <vt:lpstr>1. 歌の勉強の順番（じゅんばん）</vt:lpstr>
      <vt:lpstr>2. 先週（せんしゅう）の歌</vt:lpstr>
      <vt:lpstr>3. 好きな言葉（ことば）</vt:lpstr>
      <vt:lpstr>4. 今週のマイ教科書</vt:lpstr>
      <vt:lpstr>5. 今週の歌</vt:lpstr>
      <vt:lpstr>4. 歌手について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歌で学ぶ日本語</dc:title>
  <dc:creator>Amy Snyder Ohta</dc:creator>
  <cp:lastModifiedBy>Amy Snyder Ohta</cp:lastModifiedBy>
  <cp:revision>25</cp:revision>
  <dcterms:created xsi:type="dcterms:W3CDTF">2022-03-28T02:38:47Z</dcterms:created>
  <dcterms:modified xsi:type="dcterms:W3CDTF">2022-04-11T17:45:42Z</dcterms:modified>
</cp:coreProperties>
</file>