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9"/>
  </p:notesMasterIdLst>
  <p:sldIdLst>
    <p:sldId id="256" r:id="rId3"/>
    <p:sldId id="436" r:id="rId4"/>
    <p:sldId id="493" r:id="rId5"/>
    <p:sldId id="494" r:id="rId6"/>
    <p:sldId id="478" r:id="rId7"/>
    <p:sldId id="4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8F"/>
    <a:srgbClr val="E08480"/>
    <a:srgbClr val="EFF019"/>
    <a:srgbClr val="B8BC1B"/>
    <a:srgbClr val="A2B8E2"/>
    <a:srgbClr val="7E38B6"/>
    <a:srgbClr val="CB8CC8"/>
    <a:srgbClr val="E3C0E5"/>
    <a:srgbClr val="E5A2E6"/>
    <a:srgbClr val="EC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41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9669-BF0F-0141-9F07-211243A6C9AB}" type="datetimeFigureOut"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26EF1-4187-1848-AB73-95894AED5C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A9D-FC4B-684E-A996-11C7097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7791-86C2-5143-8D80-5E73EB9B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997B-BF1B-944B-86B2-8EE69267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4065-7F27-FA40-AA12-7E01B55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30-03EE-A448-A595-D3E8D75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3C0A-81CB-EC44-A4B8-A5353D5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68C1-A865-754E-B711-4443204A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0BA-7DF2-1741-A076-8BE40A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0BDC-1538-374A-982E-87980DF6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671B-1E42-5244-97A9-2A1B138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486B-92EC-124F-AC55-6C6BB88E9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A2E3-8046-434D-94A4-32A0F830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8A51-DCEB-EA40-950C-8698DBDE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8A7-C013-8C45-91DC-320E2440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C9D-0762-4F47-B6A6-202CBFD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4"/>
            <a:ext cx="103632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9682-4E1E-B94C-8589-CF05E0270767}" type="datetime1"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131D-53C9-484E-A8E2-5E339A320009}" type="datetime1"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581-2B1D-B343-ACCD-D117FCFA8834}" type="datetime1"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615C-A4AD-5949-A3BF-B278DBB707BD}" type="datetime1"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9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04F-F894-3446-AAA7-39C93C872D3F}" type="datetime1"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F36-202E-1B44-8270-45E5D1A434DA}" type="datetime1"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3E2A-4F69-D349-8A7C-C04F578E28B3}" type="datetime1"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4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659-5AAC-3348-B248-D4615C8A5E9B}" type="datetime1"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998-852E-D04D-AE95-3C12C055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BB1C-3337-4E4A-B4E4-6F767F20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F713-4EA3-3844-98FF-2474EC5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9B93-47C5-7A41-8CEA-7B2CFF2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DC76A-2995-8E49-9D28-E47C766B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9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6E51-E7C1-0B45-8982-1C78BD824D94}" type="datetime1"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0122-2BC9-894D-B797-9EB9049F0871}" type="datetime1"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8DB-6C6A-8546-8F17-A5D31C1CAD53}" type="datetime1"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3D-4458-8643-8986-F57BE1C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9AA7-7738-C247-AA89-F76FF386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DB00-9FE6-C04B-BE55-72F63118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D7DF-B138-024F-A155-C0F14636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EBDC-43AE-5A40-AEA4-99783A32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6826-3AD9-4A49-A9E9-BC07ACA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1A9C-86EB-D548-8F7F-421749BC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5070-4C6C-0F44-AB7C-5C8ACD07D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F09-E01B-D849-B6A6-282CCC3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99B6-D310-F640-8C9F-8CD9E59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0608-2C21-9F46-BAF5-03AD955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6D0B-09AC-D040-8F7F-85E9587E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D46F-2A7E-D248-A5DE-6DCB1C7B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831C-4EDE-B049-9173-580A2222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5AD3A-E849-AB4E-9D3F-69994D78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F36A9-E2AA-5C43-B869-569F89A6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B9AE-3C34-7342-82B9-B07B4C16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C5C64-1A48-2140-9E5A-05CDBDD6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1A95A-8B38-634D-9B16-0595D53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687B-5145-D148-97A9-4B7FC0B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1D66-A440-844C-B7C4-D700C7F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708C0-214B-BA45-8E25-9A05D7A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0447-C0F7-944F-8C38-BC4C2E9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C383A-A94D-0249-AD41-A908CE4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4DD6C-82FE-3C4B-A731-313A66C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2BD-2868-7845-9E54-21189C67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3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BBAC-A12B-E647-8DDD-16A991FD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218E-347B-9442-9CE0-F197F88D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24EF-4690-5541-B347-FE9E1358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5157-0B08-7E42-9612-D51CFAD1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BFE1-E86A-724A-9059-AFAC41E9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30594-BBEC-854D-A5D4-FA87608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EC80-513E-3145-8F57-32A851B8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C4557-0287-B84E-B15A-C3AC4AADD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E72C-7AE3-8E4F-8BBB-B70E00FC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AE25-AA69-814E-BBA2-F873DC5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78F88-6832-C447-AA9E-74C3B8E0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B293-D6E0-B84B-836E-B7DB712F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5331-E172-6A48-8A95-94F6ECE9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CF33-E468-634B-AAFF-58D5197E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1B5F-149A-EF49-A4DA-EB83509B5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B631-8C56-CE43-9F60-66BC8F804807}" type="datetimeFigureOut"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00DD-7802-7644-AEC5-03C09F0E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A91E-A679-F44A-BCE7-DBA023DB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995D-84B7-CE4F-878A-6CBF21950D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0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36B8-A900-754D-8D31-4267B81EECC7}" type="datetime1"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281E-D3E3-2D42-994F-A91E88906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5F7E-6443-4C40-94EB-290A57D11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US" sz="6600"/>
              <a:t>歌で学ぶ日本語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BC43-50C4-F149-8D6D-6E508165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第5週、その2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1800349-F417-FC4C-9C47-D73B60A5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35181"/>
            <a:ext cx="11548872" cy="2280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B9B4D-EDC7-6B00-F34E-0DD45C119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7" t="42072" r="2930" b="22920"/>
          <a:stretch/>
        </p:blipFill>
        <p:spPr>
          <a:xfrm>
            <a:off x="320040" y="3504672"/>
            <a:ext cx="11548872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今日の授業のスケジュール</a:t>
            </a:r>
            <a:endParaRPr lang="en-US" sz="5400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48198B-90CA-F74B-8636-2FC136EF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2" y="3156669"/>
            <a:ext cx="10808048" cy="2825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DEC72-9376-A230-13B0-3B5C65595A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7" t="42072" r="2930" b="22920"/>
          <a:stretch/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5F992E79-584D-F94A-944D-3E53DE6E9DA0}"/>
              </a:ext>
            </a:extLst>
          </p:cNvPr>
          <p:cNvSpPr/>
          <p:nvPr/>
        </p:nvSpPr>
        <p:spPr>
          <a:xfrm>
            <a:off x="5322129" y="1581121"/>
            <a:ext cx="5658621" cy="1575548"/>
          </a:xfrm>
          <a:prstGeom prst="wedgeEllipseCallout">
            <a:avLst>
              <a:gd name="adj1" fmla="val -82972"/>
              <a:gd name="adj2" fmla="val 67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Various things to talk about/do in today’s class!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6594F-0894-C9CF-8588-20BCDE2C75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7" t="42072" r="2930" b="22920"/>
          <a:stretch/>
        </p:blipFill>
        <p:spPr>
          <a:xfrm>
            <a:off x="420248" y="1591902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3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highlight>
                  <a:srgbClr val="FFFF00"/>
                </a:highlight>
              </a:rPr>
              <a:t>話がなくなったら、どうする？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4894-0CFE-7102-120A-101435FC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D44-011C-4862-5BC6-EFC90EC97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7" t="42072" r="2930" b="22920"/>
          <a:stretch/>
        </p:blipFill>
        <p:spPr>
          <a:xfrm>
            <a:off x="420248" y="1591902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8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F3-B8FC-7449-A50A-3CDDF54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933550" cy="1325563"/>
          </a:xfrm>
        </p:spPr>
        <p:txBody>
          <a:bodyPr>
            <a:normAutofit fontScale="90000"/>
          </a:bodyPr>
          <a:lstStyle/>
          <a:p>
            <a:r>
              <a:rPr lang="en-US" sz="5400">
                <a:highlight>
                  <a:srgbClr val="FFFF00"/>
                </a:highlight>
              </a:rPr>
              <a:t>どんなプロジェクトをしたいですか？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4894-0CFE-7102-120A-101435FC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69CBB1B-D8A9-824B-898D-85A856B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8" y="1581121"/>
            <a:ext cx="11548872" cy="19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9733E-119C-91AF-D736-BBF409BD7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37" t="42072" r="2930" b="22920"/>
          <a:stretch/>
        </p:blipFill>
        <p:spPr>
          <a:xfrm>
            <a:off x="420248" y="1591902"/>
            <a:ext cx="11548872" cy="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7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935D04F-EC19-2C05-E1D1-BD52B6A6295D}"/>
              </a:ext>
            </a:extLst>
          </p:cNvPr>
          <p:cNvSpPr txBox="1"/>
          <p:nvPr/>
        </p:nvSpPr>
        <p:spPr>
          <a:xfrm>
            <a:off x="8623248" y="2265917"/>
            <a:ext cx="114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Preparing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78BBE-A46F-B72C-03B6-B1E6B151B095}"/>
              </a:ext>
            </a:extLst>
          </p:cNvPr>
          <p:cNvSpPr txBox="1"/>
          <p:nvPr/>
        </p:nvSpPr>
        <p:spPr>
          <a:xfrm>
            <a:off x="4837797" y="2230870"/>
            <a:ext cx="114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Preparing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1158B7-5F5D-9BA2-29E8-EEDCB58C86DC}"/>
              </a:ext>
            </a:extLst>
          </p:cNvPr>
          <p:cNvSpPr txBox="1"/>
          <p:nvPr/>
        </p:nvSpPr>
        <p:spPr>
          <a:xfrm>
            <a:off x="9025713" y="3282711"/>
            <a:ext cx="1127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08480"/>
                </a:solidFill>
              </a:rPr>
              <a:t>Feedback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23B9E-7E86-95FE-196C-051C1E959398}"/>
              </a:ext>
            </a:extLst>
          </p:cNvPr>
          <p:cNvSpPr txBox="1"/>
          <p:nvPr/>
        </p:nvSpPr>
        <p:spPr>
          <a:xfrm>
            <a:off x="4412212" y="3328757"/>
            <a:ext cx="1074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8BC1B"/>
                </a:solidFill>
              </a:rPr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D6CA-24F8-945E-FC8D-7879766E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281E-D3E3-2D42-994F-A91E88906940}" type="slidenum">
              <a:rPr lang="en-US"/>
              <a:t>5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0066CF-03FF-098C-BFF7-F6B99E7BF72C}"/>
              </a:ext>
            </a:extLst>
          </p:cNvPr>
          <p:cNvSpPr txBox="1"/>
          <p:nvPr/>
        </p:nvSpPr>
        <p:spPr>
          <a:xfrm>
            <a:off x="445542" y="281354"/>
            <a:ext cx="24053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Elements of</a:t>
            </a:r>
          </a:p>
          <a:p>
            <a:r>
              <a:rPr lang="en-US" sz="3600"/>
              <a:t>Language</a:t>
            </a:r>
          </a:p>
          <a:p>
            <a:r>
              <a:rPr lang="en-US" sz="3600"/>
              <a:t>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41D24-112A-C742-53A3-BD3F4AA75E0F}"/>
              </a:ext>
            </a:extLst>
          </p:cNvPr>
          <p:cNvSpPr txBox="1"/>
          <p:nvPr/>
        </p:nvSpPr>
        <p:spPr>
          <a:xfrm>
            <a:off x="6368232" y="1328358"/>
            <a:ext cx="204575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A2B8E2"/>
                </a:solidFill>
              </a:rPr>
              <a:t>Studying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8D864-82B8-F4FB-990B-8D70A03BFF67}"/>
              </a:ext>
            </a:extLst>
          </p:cNvPr>
          <p:cNvSpPr txBox="1"/>
          <p:nvPr/>
        </p:nvSpPr>
        <p:spPr>
          <a:xfrm>
            <a:off x="4806016" y="4552258"/>
            <a:ext cx="137088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EFF019"/>
                </a:solidFill>
              </a:rPr>
              <a:t>Using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F5B8C-6D73-38ED-1D3B-ED747E0846D8}"/>
              </a:ext>
            </a:extLst>
          </p:cNvPr>
          <p:cNvSpPr txBox="1"/>
          <p:nvPr/>
        </p:nvSpPr>
        <p:spPr>
          <a:xfrm>
            <a:off x="8659787" y="4533795"/>
            <a:ext cx="22620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FF948F"/>
                </a:solidFill>
              </a:rPr>
              <a:t>Practicing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B68A0-1F6D-8D86-4438-0C0B95C7BC42}"/>
              </a:ext>
            </a:extLst>
          </p:cNvPr>
          <p:cNvSpPr/>
          <p:nvPr/>
        </p:nvSpPr>
        <p:spPr>
          <a:xfrm rot="19613898">
            <a:off x="5519959" y="3159179"/>
            <a:ext cx="3121799" cy="1123258"/>
          </a:xfrm>
          <a:prstGeom prst="ellipse">
            <a:avLst/>
          </a:prstGeom>
          <a:solidFill>
            <a:srgbClr val="EFF0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141333-D1B9-3EC8-BBB4-DA03998E0813}"/>
              </a:ext>
            </a:extLst>
          </p:cNvPr>
          <p:cNvSpPr/>
          <p:nvPr/>
        </p:nvSpPr>
        <p:spPr>
          <a:xfrm rot="12963666">
            <a:off x="5802761" y="3225077"/>
            <a:ext cx="3176696" cy="1123258"/>
          </a:xfrm>
          <a:prstGeom prst="ellipse">
            <a:avLst/>
          </a:prstGeom>
          <a:solidFill>
            <a:srgbClr val="FF0000">
              <a:alpha val="496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0D2490-C68F-AC8C-B81A-6B01207A0056}"/>
              </a:ext>
            </a:extLst>
          </p:cNvPr>
          <p:cNvSpPr/>
          <p:nvPr/>
        </p:nvSpPr>
        <p:spPr>
          <a:xfrm rot="16200000">
            <a:off x="5603175" y="3090414"/>
            <a:ext cx="3216202" cy="112325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3454EDB-DD40-FC5F-A4E4-8ACA047F0CFE}"/>
              </a:ext>
            </a:extLst>
          </p:cNvPr>
          <p:cNvSpPr/>
          <p:nvPr/>
        </p:nvSpPr>
        <p:spPr>
          <a:xfrm>
            <a:off x="6654800" y="3000587"/>
            <a:ext cx="1110827" cy="1320800"/>
          </a:xfrm>
          <a:custGeom>
            <a:avLst/>
            <a:gdLst>
              <a:gd name="connsiteX0" fmla="*/ 545253 w 1110827"/>
              <a:gd name="connsiteY0" fmla="*/ 0 h 1320800"/>
              <a:gd name="connsiteX1" fmla="*/ 10160 w 1110827"/>
              <a:gd name="connsiteY1" fmla="*/ 321733 h 1320800"/>
              <a:gd name="connsiteX2" fmla="*/ 0 w 1110827"/>
              <a:gd name="connsiteY2" fmla="*/ 900853 h 1320800"/>
              <a:gd name="connsiteX3" fmla="*/ 518160 w 1110827"/>
              <a:gd name="connsiteY3" fmla="*/ 1320800 h 1320800"/>
              <a:gd name="connsiteX4" fmla="*/ 1100667 w 1110827"/>
              <a:gd name="connsiteY4" fmla="*/ 924560 h 1320800"/>
              <a:gd name="connsiteX5" fmla="*/ 1110827 w 1110827"/>
              <a:gd name="connsiteY5" fmla="*/ 358986 h 1320800"/>
              <a:gd name="connsiteX6" fmla="*/ 545253 w 1110827"/>
              <a:gd name="connsiteY6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27" h="1320800">
                <a:moveTo>
                  <a:pt x="545253" y="0"/>
                </a:moveTo>
                <a:lnTo>
                  <a:pt x="10160" y="321733"/>
                </a:lnTo>
                <a:lnTo>
                  <a:pt x="0" y="900853"/>
                </a:lnTo>
                <a:lnTo>
                  <a:pt x="518160" y="1320800"/>
                </a:lnTo>
                <a:lnTo>
                  <a:pt x="1100667" y="924560"/>
                </a:lnTo>
                <a:lnTo>
                  <a:pt x="1110827" y="358986"/>
                </a:lnTo>
                <a:lnTo>
                  <a:pt x="54525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0977F-68E2-BC1C-E26C-39D8B1C33CC7}"/>
              </a:ext>
            </a:extLst>
          </p:cNvPr>
          <p:cNvSpPr txBox="1"/>
          <p:nvPr/>
        </p:nvSpPr>
        <p:spPr>
          <a:xfrm>
            <a:off x="6578980" y="3435350"/>
            <a:ext cx="132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DEVELOPMENT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66899A-4E06-B612-53A2-53930D8E9EB3}"/>
              </a:ext>
            </a:extLst>
          </p:cNvPr>
          <p:cNvCxnSpPr>
            <a:cxnSpLocks/>
          </p:cNvCxnSpPr>
          <p:nvPr/>
        </p:nvCxnSpPr>
        <p:spPr>
          <a:xfrm flipV="1">
            <a:off x="5164281" y="2015462"/>
            <a:ext cx="1015260" cy="2384051"/>
          </a:xfrm>
          <a:prstGeom prst="straightConnector1">
            <a:avLst/>
          </a:prstGeom>
          <a:ln w="76200">
            <a:solidFill>
              <a:srgbClr val="EFF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DAFC5-D5CB-D41F-FF18-A46F60FEB29C}"/>
              </a:ext>
            </a:extLst>
          </p:cNvPr>
          <p:cNvCxnSpPr>
            <a:cxnSpLocks/>
          </p:cNvCxnSpPr>
          <p:nvPr/>
        </p:nvCxnSpPr>
        <p:spPr>
          <a:xfrm flipH="1" flipV="1">
            <a:off x="8337550" y="1964459"/>
            <a:ext cx="895081" cy="2393950"/>
          </a:xfrm>
          <a:prstGeom prst="straightConnector1">
            <a:avLst/>
          </a:prstGeom>
          <a:ln w="76200">
            <a:solidFill>
              <a:srgbClr val="FF9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F79735-54BC-8726-4D12-CDC388656F55}"/>
              </a:ext>
            </a:extLst>
          </p:cNvPr>
          <p:cNvCxnSpPr>
            <a:cxnSpLocks/>
          </p:cNvCxnSpPr>
          <p:nvPr/>
        </p:nvCxnSpPr>
        <p:spPr>
          <a:xfrm>
            <a:off x="5985224" y="5374999"/>
            <a:ext cx="2926866" cy="0"/>
          </a:xfrm>
          <a:prstGeom prst="straightConnector1">
            <a:avLst/>
          </a:prstGeom>
          <a:ln w="76200">
            <a:solidFill>
              <a:srgbClr val="EFF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EFE62E-4481-9E9A-A559-74200706652E}"/>
              </a:ext>
            </a:extLst>
          </p:cNvPr>
          <p:cNvSpPr txBox="1"/>
          <p:nvPr/>
        </p:nvSpPr>
        <p:spPr>
          <a:xfrm>
            <a:off x="6176904" y="5478499"/>
            <a:ext cx="1127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8BC1B"/>
                </a:solidFill>
              </a:rPr>
              <a:t>Feedback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6AEC0-5654-4614-A1ED-948E1F67FC4C}"/>
              </a:ext>
            </a:extLst>
          </p:cNvPr>
          <p:cNvCxnSpPr>
            <a:cxnSpLocks/>
          </p:cNvCxnSpPr>
          <p:nvPr/>
        </p:nvCxnSpPr>
        <p:spPr>
          <a:xfrm flipH="1">
            <a:off x="5136221" y="2265917"/>
            <a:ext cx="1015260" cy="2384051"/>
          </a:xfrm>
          <a:prstGeom prst="straightConnector1">
            <a:avLst/>
          </a:prstGeom>
          <a:ln w="76200">
            <a:solidFill>
              <a:srgbClr val="A2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6C593E-C544-989F-212B-68D7794776F8}"/>
              </a:ext>
            </a:extLst>
          </p:cNvPr>
          <p:cNvCxnSpPr>
            <a:cxnSpLocks/>
          </p:cNvCxnSpPr>
          <p:nvPr/>
        </p:nvCxnSpPr>
        <p:spPr>
          <a:xfrm>
            <a:off x="8346940" y="2208092"/>
            <a:ext cx="895081" cy="2393950"/>
          </a:xfrm>
          <a:prstGeom prst="straightConnector1">
            <a:avLst/>
          </a:prstGeom>
          <a:ln w="76200">
            <a:solidFill>
              <a:srgbClr val="A2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6F2C74-A84F-B27F-3079-2E1BA9104EF3}"/>
              </a:ext>
            </a:extLst>
          </p:cNvPr>
          <p:cNvCxnSpPr>
            <a:cxnSpLocks/>
          </p:cNvCxnSpPr>
          <p:nvPr/>
        </p:nvCxnSpPr>
        <p:spPr>
          <a:xfrm flipH="1">
            <a:off x="5758152" y="5444849"/>
            <a:ext cx="2926866" cy="0"/>
          </a:xfrm>
          <a:prstGeom prst="straightConnector1">
            <a:avLst/>
          </a:prstGeom>
          <a:ln w="76200">
            <a:solidFill>
              <a:srgbClr val="FF9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65A08C-1CD9-8784-DB64-CAE51A42468C}"/>
              </a:ext>
            </a:extLst>
          </p:cNvPr>
          <p:cNvSpPr txBox="1"/>
          <p:nvPr/>
        </p:nvSpPr>
        <p:spPr>
          <a:xfrm>
            <a:off x="7640033" y="5489855"/>
            <a:ext cx="114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08480"/>
                </a:solidFill>
              </a:rPr>
              <a:t>Preparing </a:t>
            </a:r>
          </a:p>
        </p:txBody>
      </p:sp>
    </p:spTree>
    <p:extLst>
      <p:ext uri="{BB962C8B-B14F-4D97-AF65-F5344CB8AC3E}">
        <p14:creationId xmlns:p14="http://schemas.microsoft.com/office/powerpoint/2010/main" val="97920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935D04F-EC19-2C05-E1D1-BD52B6A6295D}"/>
              </a:ext>
            </a:extLst>
          </p:cNvPr>
          <p:cNvSpPr txBox="1"/>
          <p:nvPr/>
        </p:nvSpPr>
        <p:spPr>
          <a:xfrm>
            <a:off x="8904608" y="226591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予習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78BBE-A46F-B72C-03B6-B1E6B151B095}"/>
              </a:ext>
            </a:extLst>
          </p:cNvPr>
          <p:cNvSpPr txBox="1"/>
          <p:nvPr/>
        </p:nvSpPr>
        <p:spPr>
          <a:xfrm>
            <a:off x="4823030" y="2241179"/>
            <a:ext cx="133882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予習</a:t>
            </a:r>
          </a:p>
          <a:p>
            <a:pPr algn="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よしゅう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　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1158B7-5F5D-9BA2-29E8-EEDCB58C86DC}"/>
              </a:ext>
            </a:extLst>
          </p:cNvPr>
          <p:cNvSpPr txBox="1"/>
          <p:nvPr/>
        </p:nvSpPr>
        <p:spPr>
          <a:xfrm>
            <a:off x="9307073" y="3282711"/>
            <a:ext cx="18533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08480"/>
                </a:solidFill>
              </a:rPr>
              <a:t>フィードバック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23B9E-7E86-95FE-196C-051C1E959398}"/>
              </a:ext>
            </a:extLst>
          </p:cNvPr>
          <p:cNvSpPr txBox="1"/>
          <p:nvPr/>
        </p:nvSpPr>
        <p:spPr>
          <a:xfrm>
            <a:off x="3970352" y="3327746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8BC1B"/>
                </a:solidFill>
              </a:rPr>
              <a:t>フィードバック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8D6CA-24F8-945E-FC8D-7879766E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1961" y="6356352"/>
            <a:ext cx="2743200" cy="365125"/>
          </a:xfrm>
        </p:spPr>
        <p:txBody>
          <a:bodyPr/>
          <a:lstStyle/>
          <a:p>
            <a:fld id="{2C9D281E-D3E3-2D42-994F-A91E88906940}" type="slidenum">
              <a:rPr lang="en-US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41D24-112A-C742-53A3-BD3F4AA75E0F}"/>
              </a:ext>
            </a:extLst>
          </p:cNvPr>
          <p:cNvSpPr txBox="1"/>
          <p:nvPr/>
        </p:nvSpPr>
        <p:spPr>
          <a:xfrm>
            <a:off x="6888057" y="1328358"/>
            <a:ext cx="1213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A2B8E2"/>
                </a:solidFill>
              </a:rPr>
              <a:t>勉強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8D864-82B8-F4FB-990B-8D70A03BFF67}"/>
              </a:ext>
            </a:extLst>
          </p:cNvPr>
          <p:cNvSpPr txBox="1"/>
          <p:nvPr/>
        </p:nvSpPr>
        <p:spPr>
          <a:xfrm>
            <a:off x="3738248" y="4579961"/>
            <a:ext cx="2241319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EFF019"/>
                </a:solidFill>
              </a:rPr>
              <a:t>使用</a:t>
            </a:r>
          </a:p>
          <a:p>
            <a:pPr algn="r"/>
            <a:r>
              <a:rPr lang="ja-JP" altLang="en-US" sz="4000" b="1">
                <a:ln>
                  <a:solidFill>
                    <a:schemeClr val="tx1"/>
                  </a:solidFill>
                </a:ln>
                <a:solidFill>
                  <a:srgbClr val="EFF019"/>
                </a:solidFill>
              </a:rPr>
              <a:t>　</a:t>
            </a:r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EFF019"/>
                </a:solidFill>
              </a:rPr>
              <a:t>しよう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F5B8C-6D73-38ED-1D3B-ED747E0846D8}"/>
              </a:ext>
            </a:extLst>
          </p:cNvPr>
          <p:cNvSpPr txBox="1"/>
          <p:nvPr/>
        </p:nvSpPr>
        <p:spPr>
          <a:xfrm>
            <a:off x="9186943" y="4542986"/>
            <a:ext cx="2757486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FF948F"/>
                </a:solidFill>
              </a:rPr>
              <a:t>練習</a:t>
            </a:r>
          </a:p>
          <a:p>
            <a:r>
              <a:rPr lang="en-US" sz="4000" b="1">
                <a:ln>
                  <a:solidFill>
                    <a:schemeClr val="tx1"/>
                  </a:solidFill>
                </a:ln>
                <a:solidFill>
                  <a:srgbClr val="FF948F"/>
                </a:solidFill>
              </a:rPr>
              <a:t>れんしゅう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8B68A0-1F6D-8D86-4438-0C0B95C7BC42}"/>
              </a:ext>
            </a:extLst>
          </p:cNvPr>
          <p:cNvSpPr/>
          <p:nvPr/>
        </p:nvSpPr>
        <p:spPr>
          <a:xfrm rot="19613898">
            <a:off x="5801319" y="3159179"/>
            <a:ext cx="3121799" cy="1123258"/>
          </a:xfrm>
          <a:prstGeom prst="ellipse">
            <a:avLst/>
          </a:prstGeom>
          <a:solidFill>
            <a:srgbClr val="EFF0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141333-D1B9-3EC8-BBB4-DA03998E0813}"/>
              </a:ext>
            </a:extLst>
          </p:cNvPr>
          <p:cNvSpPr/>
          <p:nvPr/>
        </p:nvSpPr>
        <p:spPr>
          <a:xfrm rot="12963666">
            <a:off x="6084121" y="3225077"/>
            <a:ext cx="3176696" cy="1123258"/>
          </a:xfrm>
          <a:prstGeom prst="ellipse">
            <a:avLst/>
          </a:prstGeom>
          <a:solidFill>
            <a:srgbClr val="FF0000">
              <a:alpha val="496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0D2490-C68F-AC8C-B81A-6B01207A0056}"/>
              </a:ext>
            </a:extLst>
          </p:cNvPr>
          <p:cNvSpPr/>
          <p:nvPr/>
        </p:nvSpPr>
        <p:spPr>
          <a:xfrm rot="16200000">
            <a:off x="5884535" y="3090414"/>
            <a:ext cx="3216202" cy="112325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3454EDB-DD40-FC5F-A4E4-8ACA047F0CFE}"/>
              </a:ext>
            </a:extLst>
          </p:cNvPr>
          <p:cNvSpPr/>
          <p:nvPr/>
        </p:nvSpPr>
        <p:spPr>
          <a:xfrm>
            <a:off x="6936160" y="3000587"/>
            <a:ext cx="1110827" cy="1320800"/>
          </a:xfrm>
          <a:custGeom>
            <a:avLst/>
            <a:gdLst>
              <a:gd name="connsiteX0" fmla="*/ 545253 w 1110827"/>
              <a:gd name="connsiteY0" fmla="*/ 0 h 1320800"/>
              <a:gd name="connsiteX1" fmla="*/ 10160 w 1110827"/>
              <a:gd name="connsiteY1" fmla="*/ 321733 h 1320800"/>
              <a:gd name="connsiteX2" fmla="*/ 0 w 1110827"/>
              <a:gd name="connsiteY2" fmla="*/ 900853 h 1320800"/>
              <a:gd name="connsiteX3" fmla="*/ 518160 w 1110827"/>
              <a:gd name="connsiteY3" fmla="*/ 1320800 h 1320800"/>
              <a:gd name="connsiteX4" fmla="*/ 1100667 w 1110827"/>
              <a:gd name="connsiteY4" fmla="*/ 924560 h 1320800"/>
              <a:gd name="connsiteX5" fmla="*/ 1110827 w 1110827"/>
              <a:gd name="connsiteY5" fmla="*/ 358986 h 1320800"/>
              <a:gd name="connsiteX6" fmla="*/ 545253 w 1110827"/>
              <a:gd name="connsiteY6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27" h="1320800">
                <a:moveTo>
                  <a:pt x="545253" y="0"/>
                </a:moveTo>
                <a:lnTo>
                  <a:pt x="10160" y="321733"/>
                </a:lnTo>
                <a:lnTo>
                  <a:pt x="0" y="900853"/>
                </a:lnTo>
                <a:lnTo>
                  <a:pt x="518160" y="1320800"/>
                </a:lnTo>
                <a:lnTo>
                  <a:pt x="1100667" y="924560"/>
                </a:lnTo>
                <a:lnTo>
                  <a:pt x="1110827" y="358986"/>
                </a:lnTo>
                <a:lnTo>
                  <a:pt x="54525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0977F-68E2-BC1C-E26C-39D8B1C33CC7}"/>
              </a:ext>
            </a:extLst>
          </p:cNvPr>
          <p:cNvSpPr txBox="1"/>
          <p:nvPr/>
        </p:nvSpPr>
        <p:spPr>
          <a:xfrm>
            <a:off x="6936160" y="3353054"/>
            <a:ext cx="11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上達</a:t>
            </a:r>
          </a:p>
          <a:p>
            <a:pPr algn="ctr"/>
            <a:r>
              <a:rPr lang="en-US" sz="1400" b="1"/>
              <a:t>じょうたつ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66899A-4E06-B612-53A2-53930D8E9EB3}"/>
              </a:ext>
            </a:extLst>
          </p:cNvPr>
          <p:cNvCxnSpPr>
            <a:cxnSpLocks/>
          </p:cNvCxnSpPr>
          <p:nvPr/>
        </p:nvCxnSpPr>
        <p:spPr>
          <a:xfrm flipV="1">
            <a:off x="5445641" y="2015462"/>
            <a:ext cx="1015260" cy="2384051"/>
          </a:xfrm>
          <a:prstGeom prst="straightConnector1">
            <a:avLst/>
          </a:prstGeom>
          <a:ln w="76200">
            <a:solidFill>
              <a:srgbClr val="EFF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DAFC5-D5CB-D41F-FF18-A46F60FEB29C}"/>
              </a:ext>
            </a:extLst>
          </p:cNvPr>
          <p:cNvCxnSpPr>
            <a:cxnSpLocks/>
          </p:cNvCxnSpPr>
          <p:nvPr/>
        </p:nvCxnSpPr>
        <p:spPr>
          <a:xfrm flipH="1" flipV="1">
            <a:off x="8618910" y="1964459"/>
            <a:ext cx="895081" cy="2393950"/>
          </a:xfrm>
          <a:prstGeom prst="straightConnector1">
            <a:avLst/>
          </a:prstGeom>
          <a:ln w="76200">
            <a:solidFill>
              <a:srgbClr val="FF9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EFE62E-4481-9E9A-A559-74200706652E}"/>
              </a:ext>
            </a:extLst>
          </p:cNvPr>
          <p:cNvSpPr txBox="1"/>
          <p:nvPr/>
        </p:nvSpPr>
        <p:spPr>
          <a:xfrm>
            <a:off x="6253771" y="54898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B8BC1B"/>
                </a:solidFill>
              </a:rPr>
              <a:t>フィードバック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6AEC0-5654-4614-A1ED-948E1F67FC4C}"/>
              </a:ext>
            </a:extLst>
          </p:cNvPr>
          <p:cNvCxnSpPr>
            <a:cxnSpLocks/>
          </p:cNvCxnSpPr>
          <p:nvPr/>
        </p:nvCxnSpPr>
        <p:spPr>
          <a:xfrm flipH="1">
            <a:off x="5417581" y="2265917"/>
            <a:ext cx="1015260" cy="2384051"/>
          </a:xfrm>
          <a:prstGeom prst="straightConnector1">
            <a:avLst/>
          </a:prstGeom>
          <a:ln w="76200">
            <a:solidFill>
              <a:srgbClr val="A2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6C593E-C544-989F-212B-68D7794776F8}"/>
              </a:ext>
            </a:extLst>
          </p:cNvPr>
          <p:cNvCxnSpPr>
            <a:cxnSpLocks/>
          </p:cNvCxnSpPr>
          <p:nvPr/>
        </p:nvCxnSpPr>
        <p:spPr>
          <a:xfrm>
            <a:off x="8628300" y="2208092"/>
            <a:ext cx="895081" cy="2393950"/>
          </a:xfrm>
          <a:prstGeom prst="straightConnector1">
            <a:avLst/>
          </a:prstGeom>
          <a:ln w="76200">
            <a:solidFill>
              <a:srgbClr val="A2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65A08C-1CD9-8784-DB64-CAE51A42468C}"/>
              </a:ext>
            </a:extLst>
          </p:cNvPr>
          <p:cNvSpPr txBox="1"/>
          <p:nvPr/>
        </p:nvSpPr>
        <p:spPr>
          <a:xfrm>
            <a:off x="8330178" y="54898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08480"/>
                </a:solidFill>
              </a:rPr>
              <a:t>予習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855BBF-8ABD-3E5D-6FE7-72C87BFB8CFB}"/>
              </a:ext>
            </a:extLst>
          </p:cNvPr>
          <p:cNvCxnSpPr>
            <a:cxnSpLocks/>
          </p:cNvCxnSpPr>
          <p:nvPr/>
        </p:nvCxnSpPr>
        <p:spPr>
          <a:xfrm>
            <a:off x="6266584" y="5374999"/>
            <a:ext cx="2926866" cy="0"/>
          </a:xfrm>
          <a:prstGeom prst="straightConnector1">
            <a:avLst/>
          </a:prstGeom>
          <a:ln w="76200">
            <a:solidFill>
              <a:srgbClr val="EFF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0D3891-DD4E-8AAC-95B2-661041D66EC5}"/>
              </a:ext>
            </a:extLst>
          </p:cNvPr>
          <p:cNvCxnSpPr>
            <a:cxnSpLocks/>
          </p:cNvCxnSpPr>
          <p:nvPr/>
        </p:nvCxnSpPr>
        <p:spPr>
          <a:xfrm flipH="1">
            <a:off x="6039512" y="5444849"/>
            <a:ext cx="2926866" cy="0"/>
          </a:xfrm>
          <a:prstGeom prst="straightConnector1">
            <a:avLst/>
          </a:prstGeom>
          <a:ln w="76200">
            <a:solidFill>
              <a:srgbClr val="FF94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44DB3F-80EB-3551-B5F7-4C0472054CA4}"/>
              </a:ext>
            </a:extLst>
          </p:cNvPr>
          <p:cNvSpPr txBox="1"/>
          <p:nvPr/>
        </p:nvSpPr>
        <p:spPr>
          <a:xfrm>
            <a:off x="396075" y="289616"/>
            <a:ext cx="999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highlight>
                  <a:srgbClr val="FFFF00"/>
                </a:highlight>
              </a:rPr>
              <a:t>この1週間の日本語の勉強を話してください。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3DDD0-D06D-2EC7-6FD3-9D6D6BADDCFB}"/>
              </a:ext>
            </a:extLst>
          </p:cNvPr>
          <p:cNvSpPr txBox="1"/>
          <p:nvPr/>
        </p:nvSpPr>
        <p:spPr>
          <a:xfrm>
            <a:off x="149389" y="1099297"/>
            <a:ext cx="368009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/>
              <a:t>どこで？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/>
              <a:t>だれと？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/>
              <a:t>何を？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/>
              <a:t>どうだった？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/>
              <a:t>〜と〜の関係を話してみてください。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8524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17143</TotalTime>
  <Words>81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2_Office Theme</vt:lpstr>
      <vt:lpstr>歌で学ぶ日本語</vt:lpstr>
      <vt:lpstr>今日の授業のスケジュール</vt:lpstr>
      <vt:lpstr>話がなくなったら、どうする？</vt:lpstr>
      <vt:lpstr>どんなプロジェクトをしたいですか？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歌で学ぶ日本語</dc:title>
  <dc:creator>Amy Snyder Ohta</dc:creator>
  <cp:lastModifiedBy>Amy Snyder Ohta</cp:lastModifiedBy>
  <cp:revision>38</cp:revision>
  <dcterms:created xsi:type="dcterms:W3CDTF">2022-03-28T02:38:47Z</dcterms:created>
  <dcterms:modified xsi:type="dcterms:W3CDTF">2022-04-27T18:34:35Z</dcterms:modified>
</cp:coreProperties>
</file>