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61" r:id="rId4"/>
    <p:sldId id="259" r:id="rId5"/>
    <p:sldId id="262" r:id="rId6"/>
    <p:sldId id="265" r:id="rId7"/>
    <p:sldId id="266" r:id="rId8"/>
    <p:sldId id="267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/>
    <p:restoredTop sz="94637"/>
  </p:normalViewPr>
  <p:slideViewPr>
    <p:cSldViewPr snapToGrid="0" snapToObjects="1">
      <p:cViewPr varScale="1">
        <p:scale>
          <a:sx n="131" d="100"/>
          <a:sy n="131" d="100"/>
        </p:scale>
        <p:origin x="4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75269-59AC-DC47-AEDA-591F410491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E54038-0225-1448-96D5-4CFD178A8D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E61402-B7F0-9A48-B33F-016387A6B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A0CD8-E5B0-494A-B72D-DD68CC18F111}" type="datetimeFigureOut">
              <a:rPr lang="en-US" smtClean="0"/>
              <a:t>4/12/22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01BD11-F5F6-B84D-B6B9-151D683FB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4D5F93-19EE-2444-B995-D8BD9D653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5B791-942F-ED4A-9CD2-B047A29AF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001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F2A09-34F5-3743-985A-0D50B5034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E96945-AF45-E146-AAA9-C51E673F26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883DB-7941-2648-9E7E-8E44C0FA4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A0CD8-E5B0-494A-B72D-DD68CC18F111}" type="datetimeFigureOut">
              <a:rPr lang="en-US" smtClean="0"/>
              <a:t>4/12/22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5384BD-E686-944D-BD32-9ECE32966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303A6F-FDAF-CC44-9DFD-4049F937F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5B791-942F-ED4A-9CD2-B047A29AF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236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84853D-E98E-3F43-B052-B6D59B0A94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E414AF-FC4B-014B-9A80-0614E97F81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F84119-D856-1248-8836-7EB3D3BAA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A0CD8-E5B0-494A-B72D-DD68CC18F111}" type="datetimeFigureOut">
              <a:rPr lang="en-US" smtClean="0"/>
              <a:t>4/12/22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6A922E-B356-1D47-B6D9-C349B4BC6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C398AB-51F4-2B41-B8EF-C05C1A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5B791-942F-ED4A-9CD2-B047A29AF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125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DFD6B-9C11-574F-8053-BB6DCF9D0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3D508-4B9A-D94C-B27A-BDC1EE9600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464C6-C994-F044-958C-CEDB06E77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A0CD8-E5B0-494A-B72D-DD68CC18F111}" type="datetimeFigureOut">
              <a:rPr lang="en-US" smtClean="0"/>
              <a:t>4/12/22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44AB2-3BFE-EA4F-BFF8-DE13DE80A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23BCA-CC28-BA4D-8797-9D5748CCD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5B791-942F-ED4A-9CD2-B047A29AF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169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A64B8-4C02-EF4A-8459-875779AEE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E4074A-0B28-AF48-96E9-858DD5476A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573BE-FC8F-A14B-A43F-79A40C01E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A0CD8-E5B0-494A-B72D-DD68CC18F111}" type="datetimeFigureOut">
              <a:rPr lang="en-US" smtClean="0"/>
              <a:t>4/12/22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1C8DB-9FA8-214E-8979-B7167414B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03014-9F1D-3544-AB36-F0E86E4D3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5B791-942F-ED4A-9CD2-B047A29AF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202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B04B3-D393-CD4F-830F-903067D09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933BC-1850-824F-88E2-64DDB630FC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67DCE4-9855-AD42-A3A3-6F9C6A36DF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9047EC-55BF-D345-AB52-1BEF31A30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A0CD8-E5B0-494A-B72D-DD68CC18F111}" type="datetimeFigureOut">
              <a:rPr lang="en-US" smtClean="0"/>
              <a:t>4/12/22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345739-1C41-9E4A-8ECB-D27AF8267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7F87BF-C801-2C4D-AF81-66D165CF0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5B791-942F-ED4A-9CD2-B047A29AF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016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5FDC0-4EB9-9843-B767-1A21C343D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964DD5-5418-C641-A3BA-F94201D69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97FBB-1BAF-2C44-9526-F5D9516B4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38D52B-6846-8148-8834-6B448E1CAE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D7F12D-8C4F-9E4C-9873-A517E8588F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BB77B0-7AC0-8B4B-97A8-A93AF59F9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A0CD8-E5B0-494A-B72D-DD68CC18F111}" type="datetimeFigureOut">
              <a:rPr lang="en-US" smtClean="0"/>
              <a:t>4/12/22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DCCA3E-1F9D-C44D-B56C-683FE03D5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B4AF8E-4DC8-1F4C-8661-8B19491A3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5B791-942F-ED4A-9CD2-B047A29AF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276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0BDF2-C33A-744F-83CD-31EF4E731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E09F8F-9F9B-1C4B-A9FD-BDD2ACF0E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A0CD8-E5B0-494A-B72D-DD68CC18F111}" type="datetimeFigureOut">
              <a:rPr lang="en-US" smtClean="0"/>
              <a:t>4/12/22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85EE48-E6A3-024A-81D3-020BDB604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764B74-57DC-A44D-B2C8-79960503A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5B791-942F-ED4A-9CD2-B047A29AF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530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2DAFD5-85F3-5941-B939-37E22D4AD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A0CD8-E5B0-494A-B72D-DD68CC18F111}" type="datetimeFigureOut">
              <a:rPr lang="en-US" smtClean="0"/>
              <a:t>4/12/22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5EC62A-002B-1C41-ADC0-E9DF8EAB4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D81076-2502-3944-92FA-1583CE064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5B791-942F-ED4A-9CD2-B047A29AF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200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CED1D-061E-D547-948E-7E7FFBA19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A6A086-3353-7740-B28D-15801E127B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E94A79-30F2-1D4C-B729-573F777EA3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1C3CA1-0F2C-0349-B7F9-32800D044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A0CD8-E5B0-494A-B72D-DD68CC18F111}" type="datetimeFigureOut">
              <a:rPr lang="en-US" smtClean="0"/>
              <a:t>4/12/22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601BD2-95EB-5947-963F-048C9187B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22BA9-76BD-B74D-BFA4-50D25C404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5B791-942F-ED4A-9CD2-B047A29AF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470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6DBFF-FD76-0B4D-B16B-F50A5135F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EEF28A-DC20-B347-931A-908CC0C83D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EF1211-D15D-564F-9DEA-6B59D68CFD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7D161-336F-B44F-A576-AFF4C0848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A0CD8-E5B0-494A-B72D-DD68CC18F111}" type="datetimeFigureOut">
              <a:rPr lang="en-US" smtClean="0"/>
              <a:t>4/12/22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EF959B-852A-B74C-841E-CB79B23BC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BBFD5C-6B5D-DD42-BE9F-AC00EB025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5B791-942F-ED4A-9CD2-B047A29AF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786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E13843-9DF9-ED40-B903-A949746A8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618C97-D0B2-144C-B38B-0465D8CA6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B23704-287A-D545-9E31-367456BF32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6A0CD8-E5B0-494A-B72D-DD68CC18F111}" type="datetimeFigureOut">
              <a:rPr lang="en-US" smtClean="0"/>
              <a:t>4/12/22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917257-469B-C944-8C23-F8D0884274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C50CD4-216C-7043-9874-535E03B98D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5B791-942F-ED4A-9CD2-B047A29AF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17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296CD-A1FE-D744-BEA1-65D413FEA9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“Black Diamonds” (1949)</a:t>
            </a:r>
            <a:br>
              <a:rPr lang="en-US" dirty="0"/>
            </a:br>
            <a:r>
              <a:rPr lang="en-US" dirty="0" err="1"/>
              <a:t>Ôta</a:t>
            </a:r>
            <a:r>
              <a:rPr lang="en-US" dirty="0"/>
              <a:t> </a:t>
            </a:r>
            <a:r>
              <a:rPr lang="en-US" dirty="0" err="1"/>
              <a:t>Ryôhaku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2122A1-9055-1C43-9E9B-C5E965690C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ja-JP" altLang="en-US" sz="3600"/>
              <a:t>黒ダイヤ</a:t>
            </a:r>
            <a:endParaRPr lang="en-US" altLang="ja-JP" sz="3600" dirty="0"/>
          </a:p>
          <a:p>
            <a:r>
              <a:rPr lang="ja-JP" altLang="en-US" sz="3600"/>
              <a:t>太田良博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098102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F90E8-C6D9-DC42-A325-0923D85DA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D12A7-65FE-0944-8C50-35F48152D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Why is “Black Diamonds” considered the emblematic work of postwar </a:t>
            </a:r>
            <a:r>
              <a:rPr lang="en-US" i="1" dirty="0"/>
              <a:t>Okinawan</a:t>
            </a:r>
            <a:r>
              <a:rPr lang="en-US" dirty="0"/>
              <a:t> fiction?</a:t>
            </a:r>
          </a:p>
          <a:p>
            <a:pPr marL="514350" indent="-514350">
              <a:buAutoNum type="arabicPeriod"/>
            </a:pPr>
            <a:r>
              <a:rPr lang="en-US" dirty="0"/>
              <a:t>What is the problem with reading “Black Diamonds” as it is understood in Q1?</a:t>
            </a:r>
          </a:p>
          <a:p>
            <a:pPr marL="514350" indent="-514350">
              <a:buAutoNum type="arabicPeriod"/>
            </a:pPr>
            <a:r>
              <a:rPr lang="en-US" dirty="0"/>
              <a:t>What is a solution to the problem of reading ”Black Diamonds” as it has been traditionally?</a:t>
            </a:r>
          </a:p>
          <a:p>
            <a:pPr marL="514350" indent="-514350">
              <a:buAutoNum type="arabicPeriod"/>
            </a:pPr>
            <a:r>
              <a:rPr lang="en-US" dirty="0"/>
              <a:t>What is a pitfall of the solution as it is understood in Q3? Is there a responsible way to read “Black Diamonds”? What </a:t>
            </a:r>
            <a:r>
              <a:rPr lang="en-US"/>
              <a:t>is it?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548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51812-D21E-1B4E-AFF1-C9283686A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75CCD-D8F9-5940-A7DB-99499689FB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1500s:  </a:t>
            </a:r>
            <a:r>
              <a:rPr lang="en-US" dirty="0" err="1"/>
              <a:t>Ryûkyû</a:t>
            </a:r>
            <a:r>
              <a:rPr lang="en-US" dirty="0"/>
              <a:t> Kingdom (independent, tribute to Japan and China)</a:t>
            </a:r>
          </a:p>
          <a:p>
            <a:r>
              <a:rPr lang="en-US" dirty="0"/>
              <a:t>1609:  Satsuma invasion</a:t>
            </a:r>
          </a:p>
          <a:p>
            <a:r>
              <a:rPr lang="en-US" dirty="0"/>
              <a:t>1868:  emergence of nation-state of Japan</a:t>
            </a:r>
          </a:p>
          <a:p>
            <a:r>
              <a:rPr lang="en-US" dirty="0"/>
              <a:t>1879:  </a:t>
            </a:r>
            <a:r>
              <a:rPr lang="en-US" dirty="0" err="1"/>
              <a:t>Ryûkyû</a:t>
            </a:r>
            <a:r>
              <a:rPr lang="en-US" dirty="0"/>
              <a:t> abolished, Okinawa incorporated as prefecture</a:t>
            </a:r>
          </a:p>
          <a:p>
            <a:r>
              <a:rPr lang="en-US" dirty="0"/>
              <a:t>1894-5:  Sino-Japanese War</a:t>
            </a:r>
          </a:p>
          <a:p>
            <a:r>
              <a:rPr lang="en-US" dirty="0"/>
              <a:t>Taiwan colonized</a:t>
            </a:r>
          </a:p>
          <a:p>
            <a:r>
              <a:rPr lang="en-US" dirty="0"/>
              <a:t>1904-5:  Russo-Japanese War</a:t>
            </a:r>
          </a:p>
          <a:p>
            <a:r>
              <a:rPr lang="en-US" dirty="0"/>
              <a:t>Korea colonized in 1910 </a:t>
            </a:r>
          </a:p>
        </p:txBody>
      </p:sp>
    </p:spTree>
    <p:extLst>
      <p:ext uri="{BB962C8B-B14F-4D97-AF65-F5344CB8AC3E}">
        <p14:creationId xmlns:p14="http://schemas.microsoft.com/office/powerpoint/2010/main" val="3786549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DBAAA-5A38-F24F-A4F4-3AF18BF57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Timeline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4E1FA-5AE4-C540-AF4A-2360F1BBC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1931-1945:  further expansion, particularly in China, then </a:t>
            </a:r>
            <a:r>
              <a:rPr lang="en-US" dirty="0" err="1"/>
              <a:t>SEAsia</a:t>
            </a:r>
            <a:endParaRPr lang="en-US" dirty="0"/>
          </a:p>
          <a:p>
            <a:r>
              <a:rPr lang="en-US" dirty="0"/>
              <a:t>April 1-June 22:  Battle of Okinawa</a:t>
            </a:r>
          </a:p>
          <a:p>
            <a:r>
              <a:rPr lang="en-US" dirty="0"/>
              <a:t>August 6, 1945:  atomic bombing of Hiroshima</a:t>
            </a:r>
          </a:p>
          <a:p>
            <a:r>
              <a:rPr lang="en-US" dirty="0"/>
              <a:t>August 9, 1945:  atomic bombing of Nagasaki</a:t>
            </a:r>
          </a:p>
          <a:p>
            <a:r>
              <a:rPr lang="en-US" dirty="0"/>
              <a:t>August 15, 1945:  Japan’s surrender</a:t>
            </a:r>
          </a:p>
          <a:p>
            <a:r>
              <a:rPr lang="en-US" dirty="0"/>
              <a:t>U.S. Occupation of Japan: 1945-1952</a:t>
            </a:r>
          </a:p>
          <a:p>
            <a:r>
              <a:rPr lang="en-US" dirty="0"/>
              <a:t>U.S. Occupation of Okinawa: 1945-1972</a:t>
            </a:r>
          </a:p>
        </p:txBody>
      </p:sp>
    </p:spTree>
    <p:extLst>
      <p:ext uri="{BB962C8B-B14F-4D97-AF65-F5344CB8AC3E}">
        <p14:creationId xmlns:p14="http://schemas.microsoft.com/office/powerpoint/2010/main" val="1271584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376E2-E6A8-B848-8DAD-14FB53186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Battle of Okinawa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113F0-F29C-794A-86F9-17B0054F9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April 1-June 22</a:t>
            </a:r>
          </a:p>
          <a:p>
            <a:r>
              <a:rPr lang="en-US" i="1" dirty="0" err="1"/>
              <a:t>Uchinaa</a:t>
            </a:r>
            <a:r>
              <a:rPr lang="en-US" i="1" dirty="0"/>
              <a:t> </a:t>
            </a:r>
            <a:r>
              <a:rPr lang="en-US" i="1" dirty="0" err="1"/>
              <a:t>ikusa</a:t>
            </a:r>
            <a:r>
              <a:rPr lang="en-US" dirty="0"/>
              <a:t>, Operation Iceberg, typhoon of steel</a:t>
            </a:r>
          </a:p>
          <a:p>
            <a:r>
              <a:rPr lang="en-US" dirty="0"/>
              <a:t>Half of prewar population killed, island decimated</a:t>
            </a:r>
          </a:p>
          <a:p>
            <a:r>
              <a:rPr lang="en-US" dirty="0"/>
              <a:t>Foreign and “friendly” enemy</a:t>
            </a:r>
          </a:p>
          <a:p>
            <a:r>
              <a:rPr lang="en-US" dirty="0"/>
              <a:t>Imperial education (indoctrination) and group suicide</a:t>
            </a:r>
          </a:p>
          <a:p>
            <a:r>
              <a:rPr lang="en-US" dirty="0"/>
              <a:t>Execution of “spies”</a:t>
            </a:r>
          </a:p>
          <a:p>
            <a:r>
              <a:rPr lang="en-US" dirty="0"/>
              <a:t>Textbook controversy, voluntary vs. coerced, </a:t>
            </a:r>
            <a:r>
              <a:rPr lang="en-US" dirty="0" err="1"/>
              <a:t>Ôe</a:t>
            </a:r>
            <a:r>
              <a:rPr lang="en-US" dirty="0"/>
              <a:t> </a:t>
            </a:r>
            <a:r>
              <a:rPr lang="en-US" dirty="0" err="1"/>
              <a:t>Kenzaburô</a:t>
            </a:r>
            <a:endParaRPr lang="en-US" dirty="0"/>
          </a:p>
          <a:p>
            <a:r>
              <a:rPr lang="en-US" dirty="0"/>
              <a:t>Cornerstone of Peace, 1995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431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1197CAD-1CCE-7C48-8477-5440E62C9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Cornerstone of Peace 1995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1CC172C-30D1-B54D-A5CD-E64E51879FB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13637" y="1455814"/>
            <a:ext cx="4724400" cy="3136900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F68A8A9-B094-1D4B-811C-B2CD8B6E413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731000" y="2477294"/>
            <a:ext cx="4064000" cy="3048000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8E43BD7-D559-6140-BFE2-8D3427945E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1995" y="1792364"/>
            <a:ext cx="1762861" cy="132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940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9682CDD-0FF7-FD4F-8C44-1BD47DAE5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Hirohito and Macarthur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6104A3E-33C5-7846-81E8-7420D96A71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91712" y="1180440"/>
            <a:ext cx="4246911" cy="5214029"/>
          </a:xfrm>
        </p:spPr>
      </p:pic>
    </p:spTree>
    <p:extLst>
      <p:ext uri="{BB962C8B-B14F-4D97-AF65-F5344CB8AC3E}">
        <p14:creationId xmlns:p14="http://schemas.microsoft.com/office/powerpoint/2010/main" val="2709822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CD88D-C201-F64B-AB8A-2E2D1A261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Japanese Empire at its Peak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90198CC-7DC6-0947-9278-0ADA99455E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3192" y="1781271"/>
            <a:ext cx="5345615" cy="4432949"/>
          </a:xfrm>
        </p:spPr>
      </p:pic>
    </p:spTree>
    <p:extLst>
      <p:ext uri="{BB962C8B-B14F-4D97-AF65-F5344CB8AC3E}">
        <p14:creationId xmlns:p14="http://schemas.microsoft.com/office/powerpoint/2010/main" val="1014431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BB3FE-C3AE-1949-92A0-51DCD05CB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of Indonesia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D95C88F-F851-5543-A537-5BE7A7413E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9746" y="2118732"/>
            <a:ext cx="7500130" cy="3919422"/>
          </a:xfrm>
        </p:spPr>
      </p:pic>
    </p:spTree>
    <p:extLst>
      <p:ext uri="{BB962C8B-B14F-4D97-AF65-F5344CB8AC3E}">
        <p14:creationId xmlns:p14="http://schemas.microsoft.com/office/powerpoint/2010/main" val="5264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9464F5E-1038-BF42-929F-9361ECEAE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Keywords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F412C8-541B-6048-9BB7-07FA6CEBC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Black diamonds</a:t>
            </a:r>
          </a:p>
          <a:p>
            <a:r>
              <a:rPr lang="en-US" dirty="0"/>
              <a:t>I-fiction</a:t>
            </a:r>
          </a:p>
          <a:p>
            <a:r>
              <a:rPr lang="en-US" dirty="0"/>
              <a:t>Elegy</a:t>
            </a:r>
          </a:p>
          <a:p>
            <a:r>
              <a:rPr lang="en-US" dirty="0" err="1"/>
              <a:t>Portugese</a:t>
            </a:r>
            <a:r>
              <a:rPr lang="en-US" dirty="0"/>
              <a:t>, Dutch, Japanese, British/Allies</a:t>
            </a:r>
          </a:p>
          <a:p>
            <a:r>
              <a:rPr lang="en-US" dirty="0"/>
              <a:t>Japanese Empire, 1942-1945 (Indonesia)</a:t>
            </a:r>
          </a:p>
          <a:p>
            <a:r>
              <a:rPr lang="en-US" dirty="0"/>
              <a:t>Independence for Indonesia, 1949</a:t>
            </a:r>
          </a:p>
          <a:p>
            <a:r>
              <a:rPr lang="en-US" dirty="0"/>
              <a:t>Postwar US/Japan, infantilization</a:t>
            </a:r>
          </a:p>
          <a:p>
            <a:r>
              <a:rPr lang="en-US" dirty="0"/>
              <a:t>Appropriation vs. inclusion, </a:t>
            </a:r>
            <a:r>
              <a:rPr lang="en-US" dirty="0" err="1"/>
              <a:t>coevalness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880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1617</TotalTime>
  <Words>318</Words>
  <Application>Microsoft Macintosh PowerPoint</Application>
  <PresentationFormat>Widescreen</PresentationFormat>
  <Paragraphs>47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“Black Diamonds” (1949) Ôta Ryôhaku</vt:lpstr>
      <vt:lpstr>Timeline</vt:lpstr>
      <vt:lpstr> Timeline continued</vt:lpstr>
      <vt:lpstr>Battle of Okinawa</vt:lpstr>
      <vt:lpstr>Cornerstone of Peace 1995</vt:lpstr>
      <vt:lpstr>Hirohito and Macarthur</vt:lpstr>
      <vt:lpstr>Japanese Empire at its Peak</vt:lpstr>
      <vt:lpstr>Map of Indonesia</vt:lpstr>
      <vt:lpstr>Keywords</vt:lpstr>
      <vt:lpstr>Discussion Question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“Black Diamonds” Ôta Ryôhaku</dc:title>
  <dc:creator>Microsoft Office User</dc:creator>
  <cp:lastModifiedBy>Davinder L. Bhowmik</cp:lastModifiedBy>
  <cp:revision>21</cp:revision>
  <dcterms:created xsi:type="dcterms:W3CDTF">2019-01-18T20:37:41Z</dcterms:created>
  <dcterms:modified xsi:type="dcterms:W3CDTF">2022-04-12T21:37:13Z</dcterms:modified>
</cp:coreProperties>
</file>