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1F36D-9713-9140-A6C0-ACC13D50EE10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604A-B19B-394B-AAFC-1042DE13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www.theguardian.com</a:t>
            </a:r>
            <a:r>
              <a:rPr lang="en-US" dirty="0"/>
              <a:t>/world/2021/mar/22/</a:t>
            </a:r>
            <a:r>
              <a:rPr lang="en-US" dirty="0" err="1"/>
              <a:t>okinawa</a:t>
            </a:r>
            <a:r>
              <a:rPr lang="en-US"/>
              <a:t>-us-airbase-soil-war-dead-soldiers-japan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6604A-B19B-394B-AAFC-1042DE13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3951-47D5-6549-814B-386BC8FA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B33CD-347E-4846-ADE8-91365E1D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809B-4F02-8843-9110-BB0020B5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CD28-8855-5140-83F4-46AE87A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4FD9-0D5D-3A43-8990-10091F2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570-7BCD-7A4B-8641-374D39F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D94D-DFEC-F24A-A761-D8986B56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8E87-AA3B-3045-8EAD-4ECE1E6D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1A76-3EFE-E44C-B693-F73EB369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1BD3-72D3-5747-BC4A-EEED9D57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94D6E-3168-1A47-A511-43FD92CE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DA38-86AA-1B4A-A7BC-5AFAF886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AF01-9195-FA46-B052-29A0378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ED8B-E11D-F249-9FB0-F1D64748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EA4B-DE93-A745-A227-181F7C30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963A-7588-0C4E-A8E2-9443C6B6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0008-9C99-C048-88CF-A409F420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FED4-B683-8B41-BA9D-DA62ED41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B1F-6DC2-5948-8BE3-C9F8576E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04D2-A865-7A4A-BE20-B6910873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6A6-2D41-CA47-AA58-8B783214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357F-8B87-3544-9B3E-4A77A120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E97B-80BD-7643-AF32-EA62984D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F943-0C0D-014E-A36A-2ABCFA3F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FF12-A277-0F4E-ADA3-1BA9C4B5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DF8B-084D-C74E-A24B-E617C66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2715-8BD5-9148-BA83-FE10D10A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9AFB-3149-EC4C-A86E-A0029C6D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1A9A-4D46-C94A-BD4D-DC9CA028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FBDED-A601-0744-9825-7BBB8E4F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2B5E-A53E-8340-8F8D-6E16BB68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4EFB-98C3-D54A-BC34-3888098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0E321-ECA8-9B40-B1B8-64B0834C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D80B-EE54-FC41-BA8C-5FF312ED3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C962B-7303-A143-8628-2F28B3E4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93706-D355-8540-B78F-679B79FF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76A32-DDB3-C840-95F9-2679AE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78371-227B-A846-884C-0F0EAD39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FE836-F8C1-8440-A32D-B678A9B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59FD-2372-6C4A-9492-530F671F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69A4E-48DE-D14C-835F-5996B53C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F0EC-1678-4845-811F-9C39EB41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ACEC8-53ED-444E-84D1-D028AA7A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2D5D-89A0-C440-8A19-041CD4A0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DEE52-C5CC-4141-B4CB-49A452AD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B98F-A477-134C-A888-05FEFB1B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DD2E-8205-F74F-94C5-F141CBE1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E0EB-9171-824C-B273-9CB9C868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524A8-6E60-6342-8558-604D3CFE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F9D8-EE3C-4C4F-B075-9FB11461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223A-BAA5-EF47-A11C-C982A9D3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6314-7BE9-6349-87C6-1B7287EB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E9C-C002-0C4D-94BA-9CDE58DD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9C37-8821-6E42-90C5-FA27E602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40F2-C4B9-FA41-A4C7-33573F5B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963E-9BF8-3C4D-BA01-EAEC6394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0F90-9FD1-A547-A4CC-E87A9FF8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6367-33A2-C940-80E0-D8B24095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6BB28-DA6A-CC4A-A35E-C1FE6069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AB5F-BFDB-A24A-BA3E-3E59B4CF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6BCF-7067-7947-89B1-E115D57E9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C8F7-3809-DF48-8B25-A24E27096D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5E6D-C783-484D-A9F9-A551CC24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B609-7DE1-AE40-B6C0-2F72BE856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5C2E-4A84-DB49-907B-8BB86F72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C443-B1C9-8941-B341-D69C85EF7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“Bones”</a:t>
            </a:r>
            <a:br>
              <a:rPr lang="en-US" dirty="0"/>
            </a:br>
            <a:r>
              <a:rPr lang="en-US" dirty="0" err="1"/>
              <a:t>Shima</a:t>
            </a:r>
            <a:r>
              <a:rPr lang="en-US" dirty="0"/>
              <a:t> Tsuyoshi (1939-)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FE6D0-A908-9D45-8BDF-C0CB47247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骨</a:t>
            </a:r>
            <a:endParaRPr lang="en-US" altLang="ja-JP" sz="3600" dirty="0"/>
          </a:p>
          <a:p>
            <a:r>
              <a:rPr lang="ja-JP" altLang="en-US" sz="3200"/>
              <a:t>嶋津与志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3399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12-3630-0849-B0AA-13929FA6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Banyan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3F31-8FFC-7B4B-86FF-BB603551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B1D24-EE9F-9B47-837C-0607FCE1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1" y="1825625"/>
            <a:ext cx="5575834" cy="37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B339-C5FA-584A-8C03-E9700306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9E8-0644-754B-808C-0BBE9C5D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1973, narrative present</a:t>
            </a:r>
          </a:p>
          <a:p>
            <a:r>
              <a:rPr lang="en-US" dirty="0"/>
              <a:t>Reversion</a:t>
            </a:r>
          </a:p>
          <a:p>
            <a:r>
              <a:rPr lang="en-US" dirty="0"/>
              <a:t>Expo ’75, tourism</a:t>
            </a:r>
          </a:p>
          <a:p>
            <a:r>
              <a:rPr lang="en-US" dirty="0"/>
              <a:t>Banyan tree, </a:t>
            </a:r>
            <a:r>
              <a:rPr lang="en-US" dirty="0" err="1"/>
              <a:t>akagi</a:t>
            </a:r>
            <a:r>
              <a:rPr lang="en-US" dirty="0"/>
              <a:t> forest</a:t>
            </a:r>
          </a:p>
          <a:p>
            <a:r>
              <a:rPr lang="en-US" dirty="0"/>
              <a:t>Bone retrieval campaigns</a:t>
            </a:r>
          </a:p>
          <a:p>
            <a:r>
              <a:rPr lang="en-US" dirty="0" err="1"/>
              <a:t>Henoko</a:t>
            </a:r>
            <a:r>
              <a:rPr lang="en-US" dirty="0"/>
              <a:t> Replacement Base, soil from Southern Okinawa</a:t>
            </a:r>
          </a:p>
          <a:p>
            <a:r>
              <a:rPr lang="en-US" dirty="0"/>
              <a:t>Second generation trauma, </a:t>
            </a:r>
            <a:r>
              <a:rPr lang="en-US" dirty="0" err="1"/>
              <a:t>Kamakichi</a:t>
            </a:r>
            <a:endParaRPr lang="en-US" dirty="0"/>
          </a:p>
          <a:p>
            <a:r>
              <a:rPr lang="en-US" dirty="0"/>
              <a:t>Kame,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FB8F4-54C7-944B-B400-0865CEB9B588}"/>
              </a:ext>
            </a:extLst>
          </p:cNvPr>
          <p:cNvSpPr txBox="1"/>
          <p:nvPr/>
        </p:nvSpPr>
        <p:spPr>
          <a:xfrm>
            <a:off x="8835775" y="3637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E3DD6-CBE2-7B49-8757-FA30227C49A1}"/>
              </a:ext>
            </a:extLst>
          </p:cNvPr>
          <p:cNvSpPr txBox="1"/>
          <p:nvPr/>
        </p:nvSpPr>
        <p:spPr>
          <a:xfrm>
            <a:off x="8774130" y="3585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5083-F445-F44A-9A8E-A7A19F94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E709-1433-5448-B85D-584FC19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How do the “turtle woman” and her son differ in terms of cultural values?  What does the story tell us about differences among Okinawans?</a:t>
            </a:r>
          </a:p>
          <a:p>
            <a:pPr marL="514350" indent="-514350">
              <a:buAutoNum type="arabicPeriod"/>
            </a:pPr>
            <a:r>
              <a:rPr lang="en-US" dirty="0"/>
              <a:t>What does the banyan tree symbolize?</a:t>
            </a:r>
          </a:p>
          <a:p>
            <a:pPr marL="514350" indent="-514350">
              <a:buAutoNum type="arabicPeriod"/>
            </a:pPr>
            <a:r>
              <a:rPr lang="en-US" dirty="0"/>
              <a:t>What story do the bones tell us?</a:t>
            </a:r>
          </a:p>
          <a:p>
            <a:pPr marL="514350" indent="-514350">
              <a:buAutoNum type="arabicPeriod"/>
            </a:pPr>
            <a:r>
              <a:rPr lang="en-US" dirty="0"/>
              <a:t>Explain the significance of </a:t>
            </a:r>
            <a:r>
              <a:rPr lang="en-US" dirty="0" err="1"/>
              <a:t>Kamakichi’s</a:t>
            </a:r>
            <a:r>
              <a:rPr lang="en-US" dirty="0"/>
              <a:t> final act.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120</Words>
  <Application>Microsoft Macintosh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“Bones” Shima Tsuyoshi (1939-)</vt:lpstr>
      <vt:lpstr>Banyan Tree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“Bones” Shima Tsuyoshi (1939-)</dc:title>
  <dc:creator>Microsoft Office User</dc:creator>
  <cp:lastModifiedBy>Davinder L. Bhowmik</cp:lastModifiedBy>
  <cp:revision>5</cp:revision>
  <dcterms:created xsi:type="dcterms:W3CDTF">2019-02-13T19:09:38Z</dcterms:created>
  <dcterms:modified xsi:type="dcterms:W3CDTF">2022-05-03T19:07:59Z</dcterms:modified>
</cp:coreProperties>
</file>